
<file path=[Content_Types].xml><?xml version="1.0" encoding="utf-8"?>
<Types xmlns="http://schemas.openxmlformats.org/package/2006/content-types">
  <Override PartName="/ppt/tags/tag569.xml" ContentType="application/vnd.openxmlformats-officedocument.presentationml.tags+xml"/>
  <Override PartName="/ppt/tags/tag2144.xml" ContentType="application/vnd.openxmlformats-officedocument.presentationml.tags+xml"/>
  <Override PartName="/ppt/tags/tag2330.xml" ContentType="application/vnd.openxmlformats-officedocument.presentationml.tags+xml"/>
  <Override PartName="/ppt/tags/tag755.xml" ContentType="application/vnd.openxmlformats-officedocument.presentationml.tags+xml"/>
  <Override PartName="/ppt/tags/tag941.xml" ContentType="application/vnd.openxmlformats-officedocument.presentationml.tags+xml"/>
  <Override PartName="/ppt/tags/tag1087.xml" ContentType="application/vnd.openxmlformats-officedocument.presentationml.tags+xml"/>
  <Override PartName="/ppt/tags/tag1103.xml" ContentType="application/vnd.openxmlformats-officedocument.presentationml.tags+xml"/>
  <Override PartName="/ppt/tags/tag1579.xml" ContentType="application/vnd.openxmlformats-officedocument.presentationml.tags+xml"/>
  <Override PartName="/ppt/tags/tag1765.xml" ContentType="application/vnd.openxmlformats-officedocument.presentationml.tags+xml"/>
  <Override PartName="/ppt/tags/tag263.xml" ContentType="application/vnd.openxmlformats-officedocument.presentationml.tags+xml"/>
  <Override PartName="/ppt/tags/tag1273.xml" ContentType="application/vnd.openxmlformats-officedocument.presentationml.tags+xml"/>
  <Override PartName="/ppt/tags/tag1951.xml" ContentType="application/vnd.openxmlformats-officedocument.presentationml.tags+xml"/>
  <Override PartName="/ppt/tags/tag2059.xml" ContentType="application/vnd.openxmlformats-officedocument.presentationml.tags+xml"/>
  <Default Extension="xml" ContentType="application/xml"/>
  <Override PartName="/ppt/tags/tag1018.xml" ContentType="application/vnd.openxmlformats-officedocument.presentationml.tags+xml"/>
  <Override PartName="/ppt/tags/tag1204.xml" ContentType="application/vnd.openxmlformats-officedocument.presentationml.tags+xml"/>
  <Override PartName="/ppt/tags/tag2245.xml" ContentType="application/vnd.openxmlformats-officedocument.presentationml.tags+xml"/>
  <Override PartName="/ppt/tags/tag2431.xml" ContentType="application/vnd.openxmlformats-officedocument.presentationml.tags+xml"/>
  <Override PartName="/ppt/tags/tag63.xml" ContentType="application/vnd.openxmlformats-officedocument.presentationml.tags+xml"/>
  <Override PartName="/ppt/tags/tag178.xml" ContentType="application/vnd.openxmlformats-officedocument.presentationml.tags+xml"/>
  <Override PartName="/ppt/tags/tag364.xml" ContentType="application/vnd.openxmlformats-officedocument.presentationml.tags+xml"/>
  <Override PartName="/ppt/tags/tag856.xml" ContentType="application/vnd.openxmlformats-officedocument.presentationml.tags+xml"/>
  <Override PartName="/ppt/tags/tag1188.xml" ContentType="application/vnd.openxmlformats-officedocument.presentationml.tags+xml"/>
  <Override PartName="/ppt/tags/tag1866.xml" ContentType="application/vnd.openxmlformats-officedocument.presentationml.tags+xml"/>
  <Override PartName="/ppt/tags/tag109.xml" ContentType="application/vnd.openxmlformats-officedocument.presentationml.tags+xml"/>
  <Override PartName="/ppt/tags/tag550.xml" ContentType="application/vnd.openxmlformats-officedocument.presentationml.tags+xml"/>
  <Override PartName="/ppt/tags/tag1374.xml" ContentType="application/vnd.openxmlformats-officedocument.presentationml.tags+xml"/>
  <Override PartName="/ppt/tags/tag1560.xml" ContentType="application/vnd.openxmlformats-officedocument.presentationml.tags+xml"/>
  <Override PartName="/ppt/tags/tag2346.xml" ContentType="application/vnd.openxmlformats-officedocument.presentationml.tags+xml"/>
  <Override PartName="/ppt/tags/tag279.xml" ContentType="application/vnd.openxmlformats-officedocument.presentationml.tags+xml"/>
  <Override PartName="/ppt/tags/tag957.xml" ContentType="application/vnd.openxmlformats-officedocument.presentationml.tags+xml"/>
  <Override PartName="/ppt/tags/tag1119.xml" ContentType="application/vnd.openxmlformats-officedocument.presentationml.tags+xml"/>
  <Override PartName="/ppt/tags/tag1305.xml" ContentType="application/vnd.openxmlformats-officedocument.presentationml.tags+xml"/>
  <Override PartName="/ppt/tags/tag2532.xml" ContentType="application/vnd.openxmlformats-officedocument.presentationml.tags+xml"/>
  <Override PartName="/ppt/tags/tag465.xml" ContentType="application/vnd.openxmlformats-officedocument.presentationml.tags+xml"/>
  <Override PartName="/ppt/tags/tag1289.xml" ContentType="application/vnd.openxmlformats-officedocument.presentationml.tags+xml"/>
  <Override PartName="/ppt/tags/tag1475.xml" ContentType="application/vnd.openxmlformats-officedocument.presentationml.tags+xml"/>
  <Override PartName="/ppt/tags/tag1967.xml" ContentType="application/vnd.openxmlformats-officedocument.presentationml.tags+xml"/>
  <Override PartName="/ppt/tags/tag2040.xml" ContentType="application/vnd.openxmlformats-officedocument.presentationml.tags+xml"/>
  <Override PartName="/ppt/tags/tag651.xml" ContentType="application/vnd.openxmlformats-officedocument.presentationml.tags+xml"/>
  <Override PartName="/ppt/tags/tag1661.xml" ContentType="application/vnd.openxmlformats-officedocument.presentationml.tags+xml"/>
  <Override PartName="/ppt/tags/tag2447.xml" ContentType="application/vnd.openxmlformats-officedocument.presentationml.tags+xml"/>
  <Override PartName="/ppt/tags/tag79.xml" ContentType="application/vnd.openxmlformats-officedocument.presentationml.tags+xml"/>
  <Override PartName="/ppt/tags/tag1406.xml" ContentType="application/vnd.openxmlformats-officedocument.presentationml.tags+xml"/>
  <Override PartName="/ppt/tags/tag2141.xml" ContentType="application/vnd.openxmlformats-officedocument.presentationml.tags+xml"/>
  <Override PartName="/ppt/tags/tag2633.xml" ContentType="application/vnd.openxmlformats-officedocument.presentationml.tags+xml"/>
  <Override PartName="/ppt/tags/tag566.xml" ContentType="application/vnd.openxmlformats-officedocument.presentationml.tags+xml"/>
  <Override PartName="/ppt/tags/tag752.xml" ContentType="application/vnd.openxmlformats-officedocument.presentationml.tags+xml"/>
  <Override PartName="/ppt/tags/tag1100.xml" ContentType="application/vnd.openxmlformats-officedocument.presentationml.tags+xml"/>
  <Override PartName="/ppt/tags/tag1576.xml" ContentType="application/vnd.openxmlformats-officedocument.presentationml.tags+xml"/>
  <Override PartName="/ppt/tags/tag260.xml" ContentType="application/vnd.openxmlformats-officedocument.presentationml.tags+xml"/>
  <Override PartName="/ppt/tags/tag1084.xml" ContentType="application/vnd.openxmlformats-officedocument.presentationml.tags+xml"/>
  <Override PartName="/ppt/tags/tag1270.xml" ContentType="application/vnd.openxmlformats-officedocument.presentationml.tags+xml"/>
  <Override PartName="/ppt/tags/tag1762.xml" ContentType="application/vnd.openxmlformats-officedocument.presentationml.tags+xml"/>
  <Override PartName="/ppt/tags/tag2056.xml" ContentType="application/vnd.openxmlformats-officedocument.presentationml.tags+xml"/>
  <Override PartName="/ppt/tags/tag2548.xml" ContentType="application/vnd.openxmlformats-officedocument.presentationml.tags+xml"/>
  <Override PartName="/ppt/tags/tag667.xml" ContentType="application/vnd.openxmlformats-officedocument.presentationml.tags+xml"/>
  <Override PartName="/ppt/tags/tag1015.xml" ContentType="application/vnd.openxmlformats-officedocument.presentationml.tags+xml"/>
  <Override PartName="/ppt/tags/tag1507.xml" ContentType="application/vnd.openxmlformats-officedocument.presentationml.tags+xml"/>
  <Override PartName="/ppt/tags/tag2242.xml" ContentType="application/vnd.openxmlformats-officedocument.presentationml.tags+xml"/>
  <Override PartName="/ppt/tags/tag175.xml" ContentType="application/vnd.openxmlformats-officedocument.presentationml.tags+xml"/>
  <Override PartName="/ppt/tags/tag853.xml" ContentType="application/vnd.openxmlformats-officedocument.presentationml.tags+xml"/>
  <Override PartName="/ppt/tags/tag1185.xml" ContentType="application/vnd.openxmlformats-officedocument.presentationml.tags+xml"/>
  <Override PartName="/ppt/tags/tag1201.xml" ContentType="application/vnd.openxmlformats-officedocument.presentationml.tags+xml"/>
  <Override PartName="/ppt/tags/tag1677.xml" ContentType="application/vnd.openxmlformats-officedocument.presentationml.tags+xml"/>
  <Override PartName="/ppt/tags/tag1863.xml" ContentType="application/vnd.openxmlformats-officedocument.presentationml.tags+xml"/>
  <Override PartName="/ppt/tags/tag2649.xml" ContentType="application/vnd.openxmlformats-officedocument.presentationml.tags+xml"/>
  <Override PartName="/ppt/tags/tag60.xml" ContentType="application/vnd.openxmlformats-officedocument.presentationml.tags+xml"/>
  <Override PartName="/ppt/tags/tag361.xml" ContentType="application/vnd.openxmlformats-officedocument.presentationml.tags+xml"/>
  <Override PartName="/ppt/tags/tag1371.xml" ContentType="application/vnd.openxmlformats-officedocument.presentationml.tags+xml"/>
  <Override PartName="/ppt/tags/tag1608.xml" ContentType="application/vnd.openxmlformats-officedocument.presentationml.tags+xml"/>
  <Override PartName="/ppt/tags/tag2157.xml" ContentType="application/vnd.openxmlformats-officedocument.presentationml.tags+xml"/>
  <Override PartName="/ppt/tags/tag106.xml" ContentType="application/vnd.openxmlformats-officedocument.presentationml.tags+xml"/>
  <Override PartName="/ppt/tags/tag768.xml" ContentType="application/vnd.openxmlformats-officedocument.presentationml.tags+xml"/>
  <Override PartName="/ppt/tags/tag1116.xml" ContentType="application/vnd.openxmlformats-officedocument.presentationml.tags+xml"/>
  <Override PartName="/ppt/tags/tag1778.xml" ContentType="application/vnd.openxmlformats-officedocument.presentationml.tags+xml"/>
  <Override PartName="/ppt/tags/tag2343.xml" ContentType="application/vnd.openxmlformats-officedocument.presentationml.tags+xml"/>
  <Override PartName="/ppt/tags/tag276.xml" ContentType="application/vnd.openxmlformats-officedocument.presentationml.tags+xml"/>
  <Override PartName="/ppt/tags/tag462.xml" ContentType="application/vnd.openxmlformats-officedocument.presentationml.tags+xml"/>
  <Override PartName="/ppt/tags/tag954.xml" ContentType="application/vnd.openxmlformats-officedocument.presentationml.tags+xml"/>
  <Override PartName="/ppt/tags/tag1286.xml" ContentType="application/vnd.openxmlformats-officedocument.presentationml.tags+xml"/>
  <Override PartName="/ppt/tags/tag1302.xml" ContentType="application/vnd.openxmlformats-officedocument.presentationml.tags+xml"/>
  <Override PartName="/ppt/tags/tag1964.xml" ContentType="application/vnd.openxmlformats-officedocument.presentationml.tags+xml"/>
  <Override PartName="/ppt/tags/tag207.xml" ContentType="application/vnd.openxmlformats-officedocument.presentationml.tags+xml"/>
  <Override PartName="/ppt/tags/tag1472.xml" ContentType="application/vnd.openxmlformats-officedocument.presentationml.tags+xml"/>
  <Override PartName="/ppt/tags/tag1709.xml" ContentType="application/vnd.openxmlformats-officedocument.presentationml.tags+xml"/>
  <Override PartName="/ppt/tags/tag2258.xml" ContentType="application/vnd.openxmlformats-officedocument.presentationml.tags+xml"/>
  <Override PartName="/ppt/tags/tag2444.xml" ContentType="application/vnd.openxmlformats-officedocument.presentationml.tags+xml"/>
  <Override PartName="/ppt/tags/tag869.xml" ContentType="application/vnd.openxmlformats-officedocument.presentationml.tags+xml"/>
  <Override PartName="/ppt/tags/tag1217.xml" ContentType="application/vnd.openxmlformats-officedocument.presentationml.tags+xml"/>
  <Override PartName="/ppt/tags/tag1403.xml" ContentType="application/vnd.openxmlformats-officedocument.presentationml.tags+xml"/>
  <Override PartName="/ppt/tags/tag1879.xml" ContentType="application/vnd.openxmlformats-officedocument.presentationml.tags+xml"/>
  <Override PartName="/ppt/tags/tag2630.xml" ContentType="application/vnd.openxmlformats-officedocument.presentationml.tags+xml"/>
  <Override PartName="/ppt/tags/tag76.xml" ContentType="application/vnd.openxmlformats-officedocument.presentationml.tags+xml"/>
  <Override PartName="/ppt/tags/tag377.xml" ContentType="application/vnd.openxmlformats-officedocument.presentationml.tags+xml"/>
  <Override PartName="/ppt/tags/tag563.xml" ContentType="application/vnd.openxmlformats-officedocument.presentationml.tags+xml"/>
  <Override PartName="/ppt/tags/tag1387.xml" ContentType="application/vnd.openxmlformats-officedocument.presentationml.tags+xml"/>
  <Override PartName="/ppt/tags/tag1573.xml" ContentType="application/vnd.openxmlformats-officedocument.presentationml.tags+xml"/>
  <Override PartName="/ppt/tags/tag308.xml" ContentType="application/vnd.openxmlformats-officedocument.presentationml.tags+xml"/>
  <Override PartName="/ppt/tags/tag1081.xml" ContentType="application/vnd.openxmlformats-officedocument.presentationml.tags+xml"/>
  <Override PartName="/ppt/tags/tag1318.xml" ContentType="application/vnd.openxmlformats-officedocument.presentationml.tags+xml"/>
  <Override PartName="/ppt/tags/tag2359.xml" ContentType="application/vnd.openxmlformats-officedocument.presentationml.tags+xml"/>
  <Override PartName="/ppt/tags/tag2545.xml" ContentType="application/vnd.openxmlformats-officedocument.presentationml.tags+xml"/>
  <Override PartName="/ppt/tags/tag478.xml" ContentType="application/vnd.openxmlformats-officedocument.presentationml.tags+xml"/>
  <Override PartName="/ppt/tags/tag1504.xml" ContentType="application/vnd.openxmlformats-officedocument.presentationml.tags+xml"/>
  <Override PartName="/ppt/tags/tag2053.xml" ContentType="application/vnd.openxmlformats-officedocument.presentationml.tags+xml"/>
  <Override PartName="/ppt/tags/tag664.xml" ContentType="application/vnd.openxmlformats-officedocument.presentationml.tags+xml"/>
  <Override PartName="/ppt/tags/tag850.xml" ContentType="application/vnd.openxmlformats-officedocument.presentationml.tags+xml"/>
  <Override PartName="/ppt/tags/tag1012.xml" ContentType="application/vnd.openxmlformats-officedocument.presentationml.tags+xml"/>
  <Override PartName="/ppt/tags/tag1488.xml" ContentType="application/vnd.openxmlformats-officedocument.presentationml.tags+xml"/>
  <Override PartName="/ppt/tags/tag1674.xml" ContentType="application/vnd.openxmlformats-officedocument.presentationml.tags+xml"/>
  <Override PartName="/ppt/tags/tag172.xml" ContentType="application/vnd.openxmlformats-officedocument.presentationml.tags+xml"/>
  <Override PartName="/ppt/tags/tag409.xml" ContentType="application/vnd.openxmlformats-officedocument.presentationml.tags+xml"/>
  <Override PartName="/ppt/tags/tag1182.xml" ContentType="application/vnd.openxmlformats-officedocument.presentationml.tags+xml"/>
  <Override PartName="/ppt/tags/tag1419.xml" ContentType="application/vnd.openxmlformats-officedocument.presentationml.tags+xml"/>
  <Override PartName="/ppt/tags/tag1860.xml" ContentType="application/vnd.openxmlformats-officedocument.presentationml.tags+xml"/>
  <Override PartName="/ppt/tags/tag2646.xml" ContentType="application/vnd.openxmlformats-officedocument.presentationml.tags+xml"/>
  <Override PartName="/ppt/tags/tag103.xml" ContentType="application/vnd.openxmlformats-officedocument.presentationml.tags+xml"/>
  <Override PartName="/ppt/tags/tag579.xml" ContentType="application/vnd.openxmlformats-officedocument.presentationml.tags+xml"/>
  <Override PartName="/ppt/tags/tag1113.xml" ContentType="application/vnd.openxmlformats-officedocument.presentationml.tags+xml"/>
  <Override PartName="/ppt/tags/tag1589.xml" ContentType="application/vnd.openxmlformats-officedocument.presentationml.tags+xml"/>
  <Override PartName="/ppt/tags/tag1605.xml" ContentType="application/vnd.openxmlformats-officedocument.presentationml.tags+xml"/>
  <Override PartName="/ppt/tags/tag2154.xml" ContentType="application/vnd.openxmlformats-officedocument.presentationml.tags+xml"/>
  <Override PartName="/ppt/tags/tag2340.xml" ContentType="application/vnd.openxmlformats-officedocument.presentationml.tags+xml"/>
  <Override PartName="/ppt/tags/tag273.xml" ContentType="application/vnd.openxmlformats-officedocument.presentationml.tags+xml"/>
  <Override PartName="/ppt/tags/tag765.xml" ContentType="application/vnd.openxmlformats-officedocument.presentationml.tags+xml"/>
  <Override PartName="/ppt/tags/tag951.xml" ContentType="application/vnd.openxmlformats-officedocument.presentationml.tags+xml"/>
  <Override PartName="/ppt/tags/tag1097.xml" ContentType="application/vnd.openxmlformats-officedocument.presentationml.tags+xml"/>
  <Override PartName="/ppt/tags/tag1775.xml" ContentType="application/vnd.openxmlformats-officedocument.presentationml.tags+xml"/>
  <Override PartName="/ppt/tags/tag1961.xml" ContentType="application/vnd.openxmlformats-officedocument.presentationml.tags+xml"/>
  <Override PartName="/ppt/tags/tag1283.xml" ContentType="application/vnd.openxmlformats-officedocument.presentationml.tags+xml"/>
  <Override PartName="/ppt/tags/tag1706.xml" ContentType="application/vnd.openxmlformats-officedocument.presentationml.tags+xml"/>
  <Override PartName="/ppt/tags/tag2069.xml" ContentType="application/vnd.openxmlformats-officedocument.presentationml.tags+xml"/>
  <Override PartName="/ppt/tags/tag2255.xml" ContentType="application/vnd.openxmlformats-officedocument.presentationml.tags+xml"/>
  <Override PartName="/ppt/tags/tag188.xml" ContentType="application/vnd.openxmlformats-officedocument.presentationml.tags+xml"/>
  <Override PartName="/ppt/tags/tag204.xml" ContentType="application/vnd.openxmlformats-officedocument.presentationml.tags+xml"/>
  <Override PartName="/ppt/tags/tag866.xml" ContentType="application/vnd.openxmlformats-officedocument.presentationml.tags+xml"/>
  <Override PartName="/ppt/tags/tag1028.xml" ContentType="application/vnd.openxmlformats-officedocument.presentationml.tags+xml"/>
  <Override PartName="/ppt/tags/tag1214.xml" ContentType="application/vnd.openxmlformats-officedocument.presentationml.tags+xml"/>
  <Override PartName="/ppt/tags/tag2441.xml" ContentType="application/vnd.openxmlformats-officedocument.presentationml.tags+xml"/>
  <Override PartName="/ppt/tags/tag73.xml" ContentType="application/vnd.openxmlformats-officedocument.presentationml.tags+xml"/>
  <Override PartName="/ppt/tags/tag374.xml" ContentType="application/vnd.openxmlformats-officedocument.presentationml.tags+xml"/>
  <Override PartName="/ppt/tags/tag1198.xml" ContentType="application/vnd.openxmlformats-officedocument.presentationml.tags+xml"/>
  <Override PartName="/ppt/tags/tag1384.xml" ContentType="application/vnd.openxmlformats-officedocument.presentationml.tags+xml"/>
  <Override PartName="/ppt/tags/tag1400.xml" ContentType="application/vnd.openxmlformats-officedocument.presentationml.tags+xml"/>
  <Override PartName="/ppt/tags/tag1876.xml" ContentType="application/vnd.openxmlformats-officedocument.presentationml.tags+xml"/>
  <Override PartName="/ppt/tags/tag119.xml" ContentType="application/vnd.openxmlformats-officedocument.presentationml.tags+xml"/>
  <Override PartName="/ppt/tags/tag560.xml" ContentType="application/vnd.openxmlformats-officedocument.presentationml.tags+xml"/>
  <Override PartName="/ppt/tags/tag1129.xml" ContentType="application/vnd.openxmlformats-officedocument.presentationml.tags+xml"/>
  <Override PartName="/ppt/tags/tag1570.xml" ContentType="application/vnd.openxmlformats-officedocument.presentationml.tags+xml"/>
  <Override PartName="/ppt/tags/tag1807.xml" ContentType="application/vnd.openxmlformats-officedocument.presentationml.tags+xml"/>
  <Override PartName="/ppt/tags/tag2356.xml" ContentType="application/vnd.openxmlformats-officedocument.presentationml.tags+xml"/>
  <Override PartName="/ppt/tags/tag289.xml" ContentType="application/vnd.openxmlformats-officedocument.presentationml.tags+xml"/>
  <Override PartName="/ppt/tags/tag305.xml" ContentType="application/vnd.openxmlformats-officedocument.presentationml.tags+xml"/>
  <Override PartName="/ppt/tags/tag967.xml" ContentType="application/vnd.openxmlformats-officedocument.presentationml.tags+xml"/>
  <Override PartName="/ppt/tags/tag1299.xml" ContentType="application/vnd.openxmlformats-officedocument.presentationml.tags+xml"/>
  <Override PartName="/ppt/tags/tag1315.xml" ContentType="application/vnd.openxmlformats-officedocument.presentationml.tags+xml"/>
  <Override PartName="/ppt/tags/tag1501.xml" ContentType="application/vnd.openxmlformats-officedocument.presentationml.tags+xml"/>
  <Override PartName="/ppt/tags/tag1977.xml" ContentType="application/vnd.openxmlformats-officedocument.presentationml.tags+xml"/>
  <Override PartName="/ppt/tags/tag2050.xml" ContentType="application/vnd.openxmlformats-officedocument.presentationml.tags+xml"/>
  <Override PartName="/ppt/tags/tag2542.xml" ContentType="application/vnd.openxmlformats-officedocument.presentationml.tags+xml"/>
  <Override PartName="/ppt/tags/tag475.xml" ContentType="application/vnd.openxmlformats-officedocument.presentationml.tags+xml"/>
  <Override PartName="/ppt/tags/tag661.xml" ContentType="application/vnd.openxmlformats-officedocument.presentationml.tags+xml"/>
  <Override PartName="/ppt/tags/tag1485.xml" ContentType="application/vnd.openxmlformats-officedocument.presentationml.tags+xml"/>
  <Override PartName="/ppt/tags/tag406.xml" ContentType="application/vnd.openxmlformats-officedocument.presentationml.tags+xml"/>
  <Override PartName="/ppt/tags/tag1671.xml" ContentType="application/vnd.openxmlformats-officedocument.presentationml.tags+xml"/>
  <Override PartName="/ppt/tags/tag1908.xml" ContentType="application/vnd.openxmlformats-officedocument.presentationml.tags+xml"/>
  <Override PartName="/ppt/tags/tag2457.xml" ContentType="application/vnd.openxmlformats-officedocument.presentationml.tags+xml"/>
  <Override PartName="/ppt/tags/tag2643.xml" ContentType="application/vnd.openxmlformats-officedocument.presentationml.tags+xml"/>
  <Override PartName="/ppt/tags/tag89.xml" ContentType="application/vnd.openxmlformats-officedocument.presentationml.tags+xml"/>
  <Override PartName="/ppt/tags/tag576.xml" ContentType="application/vnd.openxmlformats-officedocument.presentationml.tags+xml"/>
  <Override PartName="/ppt/tags/tag1416.xml" ContentType="application/vnd.openxmlformats-officedocument.presentationml.tags+xml"/>
  <Override PartName="/ppt/tags/tag1602.xml" ContentType="application/vnd.openxmlformats-officedocument.presentationml.tags+xml"/>
  <Override PartName="/ppt/tags/tag2151.xml" ContentType="application/vnd.openxmlformats-officedocument.presentationml.tags+xml"/>
  <Override PartName="/ppt/tags/tag100.xml" ContentType="application/vnd.openxmlformats-officedocument.presentationml.tags+xml"/>
  <Override PartName="/ppt/tags/tag762.xml" ContentType="application/vnd.openxmlformats-officedocument.presentationml.tags+xml"/>
  <Override PartName="/ppt/tags/tag1094.xml" ContentType="application/vnd.openxmlformats-officedocument.presentationml.tags+xml"/>
  <Override PartName="/ppt/tags/tag1110.xml" ContentType="application/vnd.openxmlformats-officedocument.presentationml.tags+xml"/>
  <Override PartName="/ppt/tags/tag1586.xml" ContentType="application/vnd.openxmlformats-officedocument.presentationml.tags+xml"/>
  <Override PartName="/ppt/tags/tag1772.xml" ContentType="application/vnd.openxmlformats-officedocument.presentationml.tags+xml"/>
  <Override PartName="/ppt/tags/tag2558.xml" ContentType="application/vnd.openxmlformats-officedocument.presentationml.tags+xml"/>
  <Override PartName="/ppt/tags/tag270.xml" ContentType="application/vnd.openxmlformats-officedocument.presentationml.tags+xml"/>
  <Override PartName="/ppt/tags/tag507.xml" ContentType="application/vnd.openxmlformats-officedocument.presentationml.tags+xml"/>
  <Override PartName="/ppt/tags/tag1280.xml" ContentType="application/vnd.openxmlformats-officedocument.presentationml.tags+xml"/>
  <Override PartName="/ppt/tags/tag1517.xml" ContentType="application/vnd.openxmlformats-officedocument.presentationml.tags+xml"/>
  <Override PartName="/ppt/tags/tag2066.xml" ContentType="application/vnd.openxmlformats-officedocument.presentationml.tags+xml"/>
  <Override PartName="/ppt/tags/tag201.xml" ContentType="application/vnd.openxmlformats-officedocument.presentationml.tags+xml"/>
  <Override PartName="/ppt/tags/tag677.xml" ContentType="application/vnd.openxmlformats-officedocument.presentationml.tags+xml"/>
  <Override PartName="/ppt/tags/tag1025.xml" ContentType="application/vnd.openxmlformats-officedocument.presentationml.tags+xml"/>
  <Override PartName="/ppt/tags/tag1687.xml" ContentType="application/vnd.openxmlformats-officedocument.presentationml.tags+xml"/>
  <Override PartName="/ppt/tags/tag1703.xml" ContentType="application/vnd.openxmlformats-officedocument.presentationml.tags+xml"/>
  <Override PartName="/ppt/tags/tag2252.xml" ContentType="application/vnd.openxmlformats-officedocument.presentationml.tags+xml"/>
  <Override PartName="/ppt/tags/tag185.xml" ContentType="application/vnd.openxmlformats-officedocument.presentationml.tags+xml"/>
  <Override PartName="/ppt/tags/tag371.xml" ContentType="application/vnd.openxmlformats-officedocument.presentationml.tags+xml"/>
  <Override PartName="/ppt/tags/tag863.xml" ContentType="application/vnd.openxmlformats-officedocument.presentationml.tags+xml"/>
  <Override PartName="/ppt/tags/tag1195.xml" ContentType="application/vnd.openxmlformats-officedocument.presentationml.tags+xml"/>
  <Override PartName="/ppt/tags/tag1211.xml" ContentType="application/vnd.openxmlformats-officedocument.presentationml.tags+xml"/>
  <Override PartName="/ppt/tags/tag1873.xml" ContentType="application/vnd.openxmlformats-officedocument.presentationml.tags+xml"/>
  <Override PartName="/ppt/tags/tag2659.xml" ContentType="application/vnd.openxmlformats-officedocument.presentationml.tags+xml"/>
  <Override PartName="/ppt/tags/tag70.xml" ContentType="application/vnd.openxmlformats-officedocument.presentationml.tags+xml"/>
  <Override PartName="/ppt/tags/tag116.xml" ContentType="application/vnd.openxmlformats-officedocument.presentationml.tags+xml"/>
  <Override PartName="/ppt/tags/tag608.xml" ContentType="application/vnd.openxmlformats-officedocument.presentationml.tags+xml"/>
  <Override PartName="/ppt/tags/tag1381.xml" ContentType="application/vnd.openxmlformats-officedocument.presentationml.tags+xml"/>
  <Override PartName="/ppt/tags/tag1618.xml" ContentType="application/vnd.openxmlformats-officedocument.presentationml.tags+xml"/>
  <Override PartName="/ppt/tags/tag1804.xml" ContentType="application/vnd.openxmlformats-officedocument.presentationml.tags+xml"/>
  <Override PartName="/ppt/tags/tag2167.xml" ContentType="application/vnd.openxmlformats-officedocument.presentationml.tags+xml"/>
  <Override PartName="/ppt/tags/tag2353.xml" ContentType="application/vnd.openxmlformats-officedocument.presentationml.tags+xml"/>
  <Override PartName="/ppt/tags/tag302.xml" ContentType="application/vnd.openxmlformats-officedocument.presentationml.tags+xml"/>
  <Override PartName="/ppt/tags/tag778.xml" ContentType="application/vnd.openxmlformats-officedocument.presentationml.tags+xml"/>
  <Override PartName="/ppt/tags/tag964.xml" ContentType="application/vnd.openxmlformats-officedocument.presentationml.tags+xml"/>
  <Override PartName="/ppt/tags/tag1126.xml" ContentType="application/vnd.openxmlformats-officedocument.presentationml.tags+xml"/>
  <Override PartName="/ppt/tags/tag1312.xml" ContentType="application/vnd.openxmlformats-officedocument.presentationml.tags+xml"/>
  <Override PartName="/ppt/tags/tag1788.xml" ContentType="application/vnd.openxmlformats-officedocument.presentationml.tags+xml"/>
  <Override PartName="/ppt/tags/tag286.xml" ContentType="application/vnd.openxmlformats-officedocument.presentationml.tags+xml"/>
  <Override PartName="/ppt/tags/tag472.xml" ContentType="application/vnd.openxmlformats-officedocument.presentationml.tags+xml"/>
  <Override PartName="/ppt/tags/tag709.xml" ContentType="application/vnd.openxmlformats-officedocument.presentationml.tags+xml"/>
  <Override PartName="/ppt/tags/tag1296.xml" ContentType="application/vnd.openxmlformats-officedocument.presentationml.tags+xml"/>
  <Override PartName="/ppt/tags/tag1482.xml" ContentType="application/vnd.openxmlformats-officedocument.presentationml.tags+xml"/>
  <Override PartName="/ppt/tags/tag1974.xml" ContentType="application/vnd.openxmlformats-officedocument.presentationml.tags+xml"/>
  <Override PartName="/ppt/tags/tag217.xml" ContentType="application/vnd.openxmlformats-officedocument.presentationml.tags+xml"/>
  <Override PartName="/ppt/tags/tag1227.xml" ContentType="application/vnd.openxmlformats-officedocument.presentationml.tags+xml"/>
  <Override PartName="/ppt/tags/tag1719.xml" ContentType="application/vnd.openxmlformats-officedocument.presentationml.tags+xml"/>
  <Override PartName="/ppt/tags/tag1905.xml" ContentType="application/vnd.openxmlformats-officedocument.presentationml.tags+xml"/>
  <Override PartName="/ppt/tags/tag2268.xml" ContentType="application/vnd.openxmlformats-officedocument.presentationml.tags+xml"/>
  <Override PartName="/ppt/tags/tag2454.xml" ContentType="application/vnd.openxmlformats-officedocument.presentationml.tags+xml"/>
  <Override PartName="/ppt/tags/tag86.xml" ContentType="application/vnd.openxmlformats-officedocument.presentationml.tags+xml"/>
  <Override PartName="/ppt/tags/tag387.xml" ContentType="application/vnd.openxmlformats-officedocument.presentationml.tags+xml"/>
  <Override PartName="/ppt/tags/tag403.xml" ContentType="application/vnd.openxmlformats-officedocument.presentationml.tags+xml"/>
  <Override PartName="/ppt/tags/tag879.xml" ContentType="application/vnd.openxmlformats-officedocument.presentationml.tags+xml"/>
  <Override PartName="/ppt/tags/tag1413.xml" ContentType="application/vnd.openxmlformats-officedocument.presentationml.tags+xml"/>
  <Override PartName="/ppt/tags/tag1889.xml" ContentType="application/vnd.openxmlformats-officedocument.presentationml.tags+xml"/>
  <Override PartName="/ppt/tags/tag2640.xml" ContentType="application/vnd.openxmlformats-officedocument.presentationml.tags+xml"/>
  <Override PartName="/ppt/tags/tag573.xml" ContentType="application/vnd.openxmlformats-officedocument.presentationml.tags+xml"/>
  <Override PartName="/ppt/tags/tag1397.xml" ContentType="application/vnd.openxmlformats-officedocument.presentationml.tags+xml"/>
  <Override PartName="/ppt/tags/tag1583.xml" ContentType="application/vnd.openxmlformats-officedocument.presentationml.tags+xml"/>
  <Override PartName="/ppt/tags/tag2369.xml" ContentType="application/vnd.openxmlformats-officedocument.presentationml.tags+xml"/>
  <Override PartName="/ppt/tags/tag17.xml" ContentType="application/vnd.openxmlformats-officedocument.presentationml.tags+xml"/>
  <Override PartName="/ppt/tags/tag318.xml" ContentType="application/vnd.openxmlformats-officedocument.presentationml.tags+xml"/>
  <Override PartName="/ppt/tags/tag504.xml" ContentType="application/vnd.openxmlformats-officedocument.presentationml.tags+xml"/>
  <Override PartName="/ppt/tags/tag1091.xml" ContentType="application/vnd.openxmlformats-officedocument.presentationml.tags+xml"/>
  <Override PartName="/ppt/tags/tag1328.xml" ContentType="application/vnd.openxmlformats-officedocument.presentationml.tags+xml"/>
  <Override PartName="/ppt/tags/tag2555.xml" ContentType="application/vnd.openxmlformats-officedocument.presentationml.tags+xml"/>
  <Override PartName="/ppt/tags/tag488.xml" ContentType="application/vnd.openxmlformats-officedocument.presentationml.tags+xml"/>
  <Override PartName="/ppt/tags/tag1022.xml" ContentType="application/vnd.openxmlformats-officedocument.presentationml.tags+xml"/>
  <Override PartName="/ppt/tags/tag1498.xml" ContentType="application/vnd.openxmlformats-officedocument.presentationml.tags+xml"/>
  <Override PartName="/ppt/tags/tag1514.xml" ContentType="application/vnd.openxmlformats-officedocument.presentationml.tags+xml"/>
  <Override PartName="/ppt/tags/tag1700.xml" ContentType="application/vnd.openxmlformats-officedocument.presentationml.tags+xml"/>
  <Override PartName="/ppt/tags/tag2063.xml" ContentType="application/vnd.openxmlformats-officedocument.presentationml.tags+xml"/>
  <Override PartName="/ppt/tags/tag182.xml" ContentType="application/vnd.openxmlformats-officedocument.presentationml.tags+xml"/>
  <Override PartName="/ppt/tags/tag674.xml" ContentType="application/vnd.openxmlformats-officedocument.presentationml.tags+xml"/>
  <Override PartName="/ppt/tags/tag860.xml" ContentType="application/vnd.openxmlformats-officedocument.presentationml.tags+xml"/>
  <Override PartName="/ppt/tags/tag1684.xml" ContentType="application/vnd.openxmlformats-officedocument.presentationml.tags+xml"/>
  <Override PartName="/ppt/tags/tag1870.xml" ContentType="application/vnd.openxmlformats-officedocument.presentationml.tags+xml"/>
  <Override PartName="/ppt/tags/tag419.xml" ContentType="application/vnd.openxmlformats-officedocument.presentationml.tags+xml"/>
  <Override PartName="/ppt/tags/tag605.xml" ContentType="application/vnd.openxmlformats-officedocument.presentationml.tags+xml"/>
  <Override PartName="/ppt/tags/tag1192.xml" ContentType="application/vnd.openxmlformats-officedocument.presentationml.tags+xml"/>
  <Override PartName="/ppt/tags/tag1429.xml" ContentType="application/vnd.openxmlformats-officedocument.presentationml.tags+xml"/>
  <Override PartName="/ppt/tags/tag1615.xml" ContentType="application/vnd.openxmlformats-officedocument.presentationml.tags+xml"/>
  <Override PartName="/ppt/tags/tag2164.xml" ContentType="application/vnd.openxmlformats-officedocument.presentationml.tags+xml"/>
  <Override PartName="/ppt/tags/tag2656.xml" ContentType="application/vnd.openxmlformats-officedocument.presentationml.tags+xml"/>
  <Override PartName="/ppt/tags/tag113.xml" ContentType="application/vnd.openxmlformats-officedocument.presentationml.tags+xml"/>
  <Override PartName="/ppt/tags/tag589.xml" ContentType="application/vnd.openxmlformats-officedocument.presentationml.tags+xml"/>
  <Override PartName="/ppt/tags/tag775.xml" ContentType="application/vnd.openxmlformats-officedocument.presentationml.tags+xml"/>
  <Override PartName="/ppt/tags/tag1123.xml" ContentType="application/vnd.openxmlformats-officedocument.presentationml.tags+xml"/>
  <Override PartName="/ppt/tags/tag1599.xml" ContentType="application/vnd.openxmlformats-officedocument.presentationml.tags+xml"/>
  <Override PartName="/ppt/tags/tag1801.xml" ContentType="application/vnd.openxmlformats-officedocument.presentationml.tags+xml"/>
  <Override PartName="/ppt/tags/tag2350.xml" ContentType="application/vnd.openxmlformats-officedocument.presentationml.tags+xml"/>
  <Override PartName="/ppt/tags/tag283.xml" ContentType="application/vnd.openxmlformats-officedocument.presentationml.tags+xml"/>
  <Override PartName="/ppt/tags/tag961.xml" ContentType="application/vnd.openxmlformats-officedocument.presentationml.tags+xml"/>
  <Override PartName="/ppt/tags/tag1293.xml" ContentType="application/vnd.openxmlformats-officedocument.presentationml.tags+xml"/>
  <Override PartName="/ppt/tags/tag1785.xml" ContentType="application/vnd.openxmlformats-officedocument.presentationml.tags+xml"/>
  <Override PartName="/ppt/tags/tag1971.xml" ContentType="application/vnd.openxmlformats-officedocument.presentationml.tags+xml"/>
  <Override PartName="/ppt/tags/tag2079.xml" ContentType="application/vnd.openxmlformats-officedocument.presentationml.tags+xml"/>
  <Override PartName="/ppt/tags/tag706.xml" ContentType="application/vnd.openxmlformats-officedocument.presentationml.tags+xml"/>
  <Override PartName="/ppt/tags/tag1038.xml" ContentType="application/vnd.openxmlformats-officedocument.presentationml.tags+xml"/>
  <Override PartName="/ppt/tags/tag1716.xml" ContentType="application/vnd.openxmlformats-officedocument.presentationml.tags+xml"/>
  <Override PartName="/ppt/tags/tag2265.xml" ContentType="application/vnd.openxmlformats-officedocument.presentationml.tags+xml"/>
  <Override PartName="/ppt/tags/tag198.xml" ContentType="application/vnd.openxmlformats-officedocument.presentationml.tags+xml"/>
  <Override PartName="/ppt/tags/tag214.xml" ContentType="application/vnd.openxmlformats-officedocument.presentationml.tags+xml"/>
  <Override PartName="/ppt/tags/tag400.xml" ContentType="application/vnd.openxmlformats-officedocument.presentationml.tags+xml"/>
  <Override PartName="/ppt/tags/tag876.xml" ContentType="application/vnd.openxmlformats-officedocument.presentationml.tags+xml"/>
  <Override PartName="/ppt/tags/tag1224.xml" ContentType="application/vnd.openxmlformats-officedocument.presentationml.tags+xml"/>
  <Override PartName="/ppt/tags/tag1410.xml" ContentType="application/vnd.openxmlformats-officedocument.presentationml.tags+xml"/>
  <Override PartName="/ppt/tags/tag1886.xml" ContentType="application/vnd.openxmlformats-officedocument.presentationml.tags+xml"/>
  <Override PartName="/ppt/tags/tag1902.xml" ContentType="application/vnd.openxmlformats-officedocument.presentationml.tags+xml"/>
  <Override PartName="/ppt/tags/tag2451.xml" ContentType="application/vnd.openxmlformats-officedocument.presentationml.tags+xml"/>
  <Override PartName="/ppt/tags/tag83.xml" ContentType="application/vnd.openxmlformats-officedocument.presentationml.tags+xml"/>
  <Override PartName="/ppt/tags/tag384.xml" ContentType="application/vnd.openxmlformats-officedocument.presentationml.tags+xml"/>
  <Override PartName="/ppt/tags/tag570.xml" ContentType="application/vnd.openxmlformats-officedocument.presentationml.tags+xml"/>
  <Override PartName="/ppt/tags/tag807.xml" ContentType="application/vnd.openxmlformats-officedocument.presentationml.tags+xml"/>
  <Override PartName="/ppt/tags/tag1394.xml" ContentType="application/vnd.openxmlformats-officedocument.presentationml.tags+xml"/>
  <Override PartName="/ppt/tags/tag14.xml" ContentType="application/vnd.openxmlformats-officedocument.presentationml.tags+xml"/>
  <Override PartName="/ppt/tags/tag129.xml" ContentType="application/vnd.openxmlformats-officedocument.presentationml.tags+xml"/>
  <Override PartName="/ppt/tags/tag315.xml" ContentType="application/vnd.openxmlformats-officedocument.presentationml.tags+xml"/>
  <Override PartName="/ppt/tags/tag1139.xml" ContentType="application/vnd.openxmlformats-officedocument.presentationml.tags+xml"/>
  <Override PartName="/ppt/tags/tag1580.xml" ContentType="application/vnd.openxmlformats-officedocument.presentationml.tags+xml"/>
  <Override PartName="/ppt/tags/tag1817.xml" ContentType="application/vnd.openxmlformats-officedocument.presentationml.tags+xml"/>
  <Override PartName="/ppt/tags/tag2366.xml" ContentType="application/vnd.openxmlformats-officedocument.presentationml.tags+xml"/>
  <Override PartName="/ppt/tags/tag2552.xml" ContentType="application/vnd.openxmlformats-officedocument.presentationml.tags+xml"/>
  <Override PartName="/ppt/tags/tag299.xml" ContentType="application/vnd.openxmlformats-officedocument.presentationml.tags+xml"/>
  <Override PartName="/ppt/tags/tag485.xml" ContentType="application/vnd.openxmlformats-officedocument.presentationml.tags+xml"/>
  <Override PartName="/ppt/tags/tag501.xml" ContentType="application/vnd.openxmlformats-officedocument.presentationml.tags+xml"/>
  <Override PartName="/ppt/tags/tag977.xml" ContentType="application/vnd.openxmlformats-officedocument.presentationml.tags+xml"/>
  <Override PartName="/ppt/tags/tag1325.xml" ContentType="application/vnd.openxmlformats-officedocument.presentationml.tags+xml"/>
  <Override PartName="/ppt/tags/tag1511.xml" ContentType="application/vnd.openxmlformats-officedocument.presentationml.tags+xml"/>
  <Override PartName="/ppt/tags/tag1987.xml" ContentType="application/vnd.openxmlformats-officedocument.presentationml.tags+xml"/>
  <Override PartName="/ppt/tags/tag2060.xml" ContentType="application/vnd.openxmlformats-officedocument.presentationml.tags+xml"/>
  <Override PartName="/ppt/tags/tag671.xml" ContentType="application/vnd.openxmlformats-officedocument.presentationml.tags+xml"/>
  <Override PartName="/ppt/tags/tag908.xml" ContentType="application/vnd.openxmlformats-officedocument.presentationml.tags+xml"/>
  <Override PartName="/ppt/tags/tag1495.xml" ContentType="application/vnd.openxmlformats-officedocument.presentationml.tags+xml"/>
  <Override PartName="/ppt/tags/tag1681.xml" ContentType="application/vnd.openxmlformats-officedocument.presentationml.tags+xml"/>
  <Override PartName="/ppt/tags/tag1918.xml" ContentType="application/vnd.openxmlformats-officedocument.presentationml.tags+xml"/>
  <Override PartName="/ppt/tags/tag2467.xml" ContentType="application/vnd.openxmlformats-officedocument.presentationml.tags+xml"/>
  <Override PartName="/ppt/tags/tag416.xml" ContentType="application/vnd.openxmlformats-officedocument.presentationml.tags+xml"/>
  <Override PartName="/ppt/tags/tag1426.xml" ContentType="application/vnd.openxmlformats-officedocument.presentationml.tags+xml"/>
  <Override PartName="/ppt/tags/tag2653.xml" ContentType="application/vnd.openxmlformats-officedocument.presentationml.tags+xml"/>
  <Override PartName="/ppt/tags/tag99.xml" ContentType="application/vnd.openxmlformats-officedocument.presentationml.tags+xml"/>
  <Override PartName="/ppt/tags/tag110.xml" ContentType="application/vnd.openxmlformats-officedocument.presentationml.tags+xml"/>
  <Override PartName="/ppt/tags/tag586.xml" ContentType="application/vnd.openxmlformats-officedocument.presentationml.tags+xml"/>
  <Override PartName="/ppt/tags/tag602.xml" ContentType="application/vnd.openxmlformats-officedocument.presentationml.tags+xml"/>
  <Override PartName="/ppt/tags/tag1596.xml" ContentType="application/vnd.openxmlformats-officedocument.presentationml.tags+xml"/>
  <Override PartName="/ppt/tags/tag1612.xml" ContentType="application/vnd.openxmlformats-officedocument.presentationml.tags+xml"/>
  <Override PartName="/ppt/tags/tag2161.xml" ContentType="application/vnd.openxmlformats-officedocument.presentationml.tags+xml"/>
  <Override PartName="/ppt/tags/tag280.xml" ContentType="application/vnd.openxmlformats-officedocument.presentationml.tags+xml"/>
  <Override PartName="/ppt/tags/tag772.xml" ContentType="application/vnd.openxmlformats-officedocument.presentationml.tags+xml"/>
  <Override PartName="/ppt/tags/tag1120.xml" ContentType="application/vnd.openxmlformats-officedocument.presentationml.tags+xml"/>
  <Override PartName="/ppt/tags/tag1782.xml" ContentType="application/vnd.openxmlformats-officedocument.presentationml.tags+xml"/>
  <Override PartName="/ppt/tags/tag2568.xml" ContentType="application/vnd.openxmlformats-officedocument.presentationml.tags+xml"/>
  <Override PartName="/ppt/tags/tag517.xml" ContentType="application/vnd.openxmlformats-officedocument.presentationml.tags+xml"/>
  <Override PartName="/ppt/tags/tag703.xml" ContentType="application/vnd.openxmlformats-officedocument.presentationml.tags+xml"/>
  <Override PartName="/ppt/tags/tag1290.xml" ContentType="application/vnd.openxmlformats-officedocument.presentationml.tags+xml"/>
  <Override PartName="/ppt/tags/tag1527.xml" ContentType="application/vnd.openxmlformats-officedocument.presentationml.tags+xml"/>
  <Override PartName="/ppt/tags/tag1713.xml" ContentType="application/vnd.openxmlformats-officedocument.presentationml.tags+xml"/>
  <Override PartName="/ppt/tags/tag2076.xml" ContentType="application/vnd.openxmlformats-officedocument.presentationml.tags+xml"/>
  <Override PartName="/ppt/tags/tag2262.xml" ContentType="application/vnd.openxmlformats-officedocument.presentationml.tags+xml"/>
  <Override PartName="/ppt/tags/tag211.xml" ContentType="application/vnd.openxmlformats-officedocument.presentationml.tags+xml"/>
  <Override PartName="/ppt/tags/tag687.xml" ContentType="application/vnd.openxmlformats-officedocument.presentationml.tags+xml"/>
  <Override PartName="/ppt/tags/tag873.xml" ContentType="application/vnd.openxmlformats-officedocument.presentationml.tags+xml"/>
  <Override PartName="/ppt/tags/tag1035.xml" ContentType="application/vnd.openxmlformats-officedocument.presentationml.tags+xml"/>
  <Override PartName="/ppt/tags/tag1221.xml" ContentType="application/vnd.openxmlformats-officedocument.presentationml.tags+xml"/>
  <Override PartName="/ppt/tags/tag1697.xml" ContentType="application/vnd.openxmlformats-officedocument.presentationml.tags+xml"/>
  <Override PartName="/ppt/tags/tag2007.xml" ContentType="application/vnd.openxmlformats-officedocument.presentationml.tags+xml"/>
  <Override PartName="/ppt/tags/tag80.xml" ContentType="application/vnd.openxmlformats-officedocument.presentationml.tags+xml"/>
  <Override PartName="/ppt/tags/tag195.xml" ContentType="application/vnd.openxmlformats-officedocument.presentationml.tags+xml"/>
  <Override PartName="/ppt/tags/tag381.xml" ContentType="application/vnd.openxmlformats-officedocument.presentationml.tags+xml"/>
  <Override PartName="/ppt/tags/tag618.xml" ContentType="application/vnd.openxmlformats-officedocument.presentationml.tags+xml"/>
  <Override PartName="/ppt/tags/tag1391.xml" ContentType="application/vnd.openxmlformats-officedocument.presentationml.tags+xml"/>
  <Override PartName="/ppt/tags/tag1883.xml" ContentType="application/vnd.openxmlformats-officedocument.presentationml.tags+xml"/>
  <Override PartName="/ppt/tags/tag126.xml" ContentType="application/vnd.openxmlformats-officedocument.presentationml.tags+xml"/>
  <Override PartName="/ppt/tags/tag804.xml" ContentType="application/vnd.openxmlformats-officedocument.presentationml.tags+xml"/>
  <Override PartName="/ppt/tags/tag1136.xml" ContentType="application/vnd.openxmlformats-officedocument.presentationml.tags+xml"/>
  <Override PartName="/ppt/tags/tag1628.xml" ContentType="application/vnd.openxmlformats-officedocument.presentationml.tags+xml"/>
  <Override PartName="/ppt/tags/tag1814.xml" ContentType="application/vnd.openxmlformats-officedocument.presentationml.tags+xml"/>
  <Override PartName="/ppt/tags/tag2177.xml" ContentType="application/vnd.openxmlformats-officedocument.presentationml.tags+xml"/>
  <Override PartName="/ppt/tags/tag2363.xml" ContentType="application/vnd.openxmlformats-officedocument.presentationml.tags+xml"/>
  <Override PartName="/ppt/tags/tag11.xml" ContentType="application/vnd.openxmlformats-officedocument.presentationml.tags+xml"/>
  <Override PartName="/ppt/tags/tag296.xml" ContentType="application/vnd.openxmlformats-officedocument.presentationml.tags+xml"/>
  <Override PartName="/ppt/tags/tag312.xml" ContentType="application/vnd.openxmlformats-officedocument.presentationml.tags+xml"/>
  <Override PartName="/ppt/tags/tag788.xml" ContentType="application/vnd.openxmlformats-officedocument.presentationml.tags+xml"/>
  <Override PartName="/ppt/tags/tag974.xml" ContentType="application/vnd.openxmlformats-officedocument.presentationml.tags+xml"/>
  <Override PartName="/ppt/tags/tag1322.xml" ContentType="application/vnd.openxmlformats-officedocument.presentationml.tags+xml"/>
  <Override PartName="/ppt/tags/tag1798.xml" ContentType="application/vnd.openxmlformats-officedocument.presentationml.tags+xml"/>
  <Override PartName="/ppt/tags/tag1984.xml" ContentType="application/vnd.openxmlformats-officedocument.presentationml.tags+xml"/>
  <Override PartName="/ppt/tags/tag2108.xml" ContentType="application/vnd.openxmlformats-officedocument.presentationml.tags+xml"/>
  <Override PartName="/ppt/tags/tag482.xml" ContentType="application/vnd.openxmlformats-officedocument.presentationml.tags+xml"/>
  <Override PartName="/ppt/tags/tag719.xml" ContentType="application/vnd.openxmlformats-officedocument.presentationml.tags+xml"/>
  <Override PartName="/ppt/tags/tag1492.xml" ContentType="application/vnd.openxmlformats-officedocument.presentationml.tags+xml"/>
  <Override PartName="/ppt/tags/tag1729.xml" ContentType="application/vnd.openxmlformats-officedocument.presentationml.tags+xml"/>
  <Override PartName="/ppt/tags/tag2278.xml" ContentType="application/vnd.openxmlformats-officedocument.presentationml.tags+xml"/>
  <Override PartName="/ppt/tags/tag227.xml" ContentType="application/vnd.openxmlformats-officedocument.presentationml.tags+xml"/>
  <Override PartName="/ppt/tags/tag413.xml" ContentType="application/vnd.openxmlformats-officedocument.presentationml.tags+xml"/>
  <Override PartName="/ppt/tags/tag889.xml" ContentType="application/vnd.openxmlformats-officedocument.presentationml.tags+xml"/>
  <Override PartName="/ppt/tags/tag905.xml" ContentType="application/vnd.openxmlformats-officedocument.presentationml.tags+xml"/>
  <Override PartName="/ppt/tags/tag1237.xml" ContentType="application/vnd.openxmlformats-officedocument.presentationml.tags+xml"/>
  <Override PartName="/ppt/tags/tag1915.xml" ContentType="application/vnd.openxmlformats-officedocument.presentationml.tags+xml"/>
  <Override PartName="/ppt/tags/tag2464.xml" ContentType="application/vnd.openxmlformats-officedocument.presentationml.tags+xml"/>
  <Override PartName="/ppt/tags/tag2650.xml" ContentType="application/vnd.openxmlformats-officedocument.presentationml.tags+xml"/>
  <Override PartName="/ppt/tags/tag96.xml" ContentType="application/vnd.openxmlformats-officedocument.presentationml.tags+xml"/>
  <Override PartName="/ppt/tags/tag397.xml" ContentType="application/vnd.openxmlformats-officedocument.presentationml.tags+xml"/>
  <Override PartName="/ppt/tags/tag1423.xml" ContentType="application/vnd.openxmlformats-officedocument.presentationml.tags+xml"/>
  <Override PartName="/ppt/tags/tag1899.xml" ContentType="application/vnd.openxmlformats-officedocument.presentationml.tags+xml"/>
  <Override PartName="/ppt/tags/tag2209.xml" ContentType="application/vnd.openxmlformats-officedocument.presentationml.tags+xml"/>
  <Override PartName="/ppt/tags/tag583.xml" ContentType="application/vnd.openxmlformats-officedocument.presentationml.tags+xml"/>
  <Override PartName="/ppt/tags/tag1593.xml" ContentType="application/vnd.openxmlformats-officedocument.presentationml.tags+xml"/>
  <Override PartName="/ppt/tags/tag2379.xml" ContentType="application/vnd.openxmlformats-officedocument.presentationml.tags+xml"/>
  <Override PartName="/ppt/tags/tag27.xml" ContentType="application/vnd.openxmlformats-officedocument.presentationml.tags+xml"/>
  <Override PartName="/ppt/tags/tag328.xml" ContentType="application/vnd.openxmlformats-officedocument.presentationml.tags+xml"/>
  <Override PartName="/ppt/tags/tag514.xml" ContentType="application/vnd.openxmlformats-officedocument.presentationml.tags+xml"/>
  <Override PartName="/ppt/tags/tag1338.xml" ContentType="application/vnd.openxmlformats-officedocument.presentationml.tags+xml"/>
  <Override PartName="/ppt/tags/tag1524.xml" ContentType="application/vnd.openxmlformats-officedocument.presentationml.tags+xml"/>
  <Override PartName="/ppt/tags/tag2073.xml" ContentType="application/vnd.openxmlformats-officedocument.presentationml.tags+xml"/>
  <Override PartName="/ppt/tags/tag2565.xml" ContentType="application/vnd.openxmlformats-officedocument.presentationml.tags+xml"/>
  <Override PartName="/ppt/tags/tag498.xml" ContentType="application/vnd.openxmlformats-officedocument.presentationml.tags+xml"/>
  <Override PartName="/ppt/tags/tag684.xml" ContentType="application/vnd.openxmlformats-officedocument.presentationml.tags+xml"/>
  <Override PartName="/ppt/tags/tag700.xml" ContentType="application/vnd.openxmlformats-officedocument.presentationml.tags+xml"/>
  <Override PartName="/ppt/tags/tag1032.xml" ContentType="application/vnd.openxmlformats-officedocument.presentationml.tags+xml"/>
  <Override PartName="/ppt/tags/tag1710.xml" ContentType="application/vnd.openxmlformats-officedocument.presentationml.tags+xml"/>
  <Override PartName="/ppt/tags/tag192.xml" ContentType="application/vnd.openxmlformats-officedocument.presentationml.tags+xml"/>
  <Override PartName="/ppt/tags/tag429.xml" ContentType="application/vnd.openxmlformats-officedocument.presentationml.tags+xml"/>
  <Override PartName="/ppt/tags/tag870.xml" ContentType="application/vnd.openxmlformats-officedocument.presentationml.tags+xml"/>
  <Override PartName="/ppt/tags/tag1694.xml" ContentType="application/vnd.openxmlformats-officedocument.presentationml.tags+xml"/>
  <Override PartName="/ppt/tags/tag1880.xml" ContentType="application/vnd.openxmlformats-officedocument.presentationml.tags+xml"/>
  <Override PartName="/ppt/tags/tag2004.xml" ContentType="application/vnd.openxmlformats-officedocument.presentationml.tags+xml"/>
  <Override PartName="/ppt/tags/tag2666.xml" ContentType="application/vnd.openxmlformats-officedocument.presentationml.tags+xml"/>
  <Override PartName="/ppt/tags/tag599.xml" ContentType="application/vnd.openxmlformats-officedocument.presentationml.tags+xml"/>
  <Override PartName="/ppt/tags/tag615.xml" ContentType="application/vnd.openxmlformats-officedocument.presentationml.tags+xml"/>
  <Override PartName="/ppt/tags/tag801.xml" ContentType="application/vnd.openxmlformats-officedocument.presentationml.tags+xml"/>
  <Override PartName="/ppt/tags/tag1439.xml" ContentType="application/vnd.openxmlformats-officedocument.presentationml.tags+xml"/>
  <Override PartName="/ppt/tags/tag1625.xml" ContentType="application/vnd.openxmlformats-officedocument.presentationml.tags+xml"/>
  <Override PartName="/ppt/tags/tag2174.xml" ContentType="application/vnd.openxmlformats-officedocument.presentationml.tags+xml"/>
  <Override PartName="/ppt/slideLayouts/slideLayout7.xml" ContentType="application/vnd.openxmlformats-officedocument.presentationml.slideLayout+xml"/>
  <Override PartName="/ppt/tags/tag123.xml" ContentType="application/vnd.openxmlformats-officedocument.presentationml.tags+xml"/>
  <Override PartName="/ppt/tags/tag785.xml" ContentType="application/vnd.openxmlformats-officedocument.presentationml.tags+xml"/>
  <Override PartName="/ppt/tags/tag1133.xml" ContentType="application/vnd.openxmlformats-officedocument.presentationml.tags+xml"/>
  <Override PartName="/ppt/tags/tag1795.xml" ContentType="application/vnd.openxmlformats-officedocument.presentationml.tags+xml"/>
  <Override PartName="/ppt/tags/tag1811.xml" ContentType="application/vnd.openxmlformats-officedocument.presentationml.tags+xml"/>
  <Override PartName="/ppt/tags/tag2360.xml" ContentType="application/vnd.openxmlformats-officedocument.presentationml.tags+xml"/>
  <Override PartName="/ppt/tags/tag293.xml" ContentType="application/vnd.openxmlformats-officedocument.presentationml.tags+xml"/>
  <Override PartName="/ppt/tags/tag716.xml" ContentType="application/vnd.openxmlformats-officedocument.presentationml.tags+xml"/>
  <Override PartName="/ppt/tags/tag971.xml" ContentType="application/vnd.openxmlformats-officedocument.presentationml.tags+xml"/>
  <Override PartName="/ppt/tags/tag1981.xml" ContentType="application/vnd.openxmlformats-officedocument.presentationml.tags+xml"/>
  <Override PartName="/ppt/tags/tag2089.xml" ContentType="application/vnd.openxmlformats-officedocument.presentationml.tags+xml"/>
  <Override PartName="/ppt/tags/tag2105.xml" ContentType="application/vnd.openxmlformats-officedocument.presentationml.tags+xml"/>
  <Override PartName="/ppt/tags/tag224.xml" ContentType="application/vnd.openxmlformats-officedocument.presentationml.tags+xml"/>
  <Override PartName="/ppt/tags/tag902.xml" ContentType="application/vnd.openxmlformats-officedocument.presentationml.tags+xml"/>
  <Override PartName="/ppt/tags/tag1048.xml" ContentType="application/vnd.openxmlformats-officedocument.presentationml.tags+xml"/>
  <Override PartName="/ppt/tags/tag1726.xml" ContentType="application/vnd.openxmlformats-officedocument.presentationml.tags+xml"/>
  <Override PartName="/ppt/tags/tag1912.xml" ContentType="application/vnd.openxmlformats-officedocument.presentationml.tags+xml"/>
  <Override PartName="/ppt/tags/tag2275.xml" ContentType="application/vnd.openxmlformats-officedocument.presentationml.tags+xml"/>
  <Override PartName="/ppt/tags/tag2461.xml" ContentType="application/vnd.openxmlformats-officedocument.presentationml.tags+xml"/>
  <Override PartName="/ppt/presentation.xml" ContentType="application/vnd.openxmlformats-officedocument.presentationml.presentation.main+xml"/>
  <Override PartName="/ppt/tags/tag394.xml" ContentType="application/vnd.openxmlformats-officedocument.presentationml.tags+xml"/>
  <Override PartName="/ppt/tags/tag410.xml" ContentType="application/vnd.openxmlformats-officedocument.presentationml.tags+xml"/>
  <Override PartName="/ppt/tags/tag886.xml" ContentType="application/vnd.openxmlformats-officedocument.presentationml.tags+xml"/>
  <Override PartName="/ppt/tags/tag1234.xml" ContentType="application/vnd.openxmlformats-officedocument.presentationml.tags+xml"/>
  <Override PartName="/ppt/tags/tag1420.xml" ContentType="application/vnd.openxmlformats-officedocument.presentationml.tags+xml"/>
  <Override PartName="/ppt/tags/tag1896.xml" ContentType="application/vnd.openxmlformats-officedocument.presentationml.tags+xml"/>
  <Override PartName="/ppt/tags/tag2206.xml" ContentType="application/vnd.openxmlformats-officedocument.presentationml.tags+xml"/>
  <Override PartName="/docProps/app.xml" ContentType="application/vnd.openxmlformats-officedocument.extended-properties+xml"/>
  <Override PartName="/ppt/tags/tag93.xml" ContentType="application/vnd.openxmlformats-officedocument.presentationml.tags+xml"/>
  <Override PartName="/ppt/tags/tag139.xml" ContentType="application/vnd.openxmlformats-officedocument.presentationml.tags+xml"/>
  <Override PartName="/ppt/tags/tag580.xml" ContentType="application/vnd.openxmlformats-officedocument.presentationml.tags+xml"/>
  <Override PartName="/ppt/tags/tag817.xml" ContentType="application/vnd.openxmlformats-officedocument.presentationml.tags+xml"/>
  <Override PartName="/ppt/tags/tag1590.xml" ContentType="application/vnd.openxmlformats-officedocument.presentationml.tags+xml"/>
  <Override PartName="/ppt/tags/tag1827.xml" ContentType="application/vnd.openxmlformats-officedocument.presentationml.tags+xml"/>
  <Override PartName="/ppt/tags/tag2376.xml" ContentType="application/vnd.openxmlformats-officedocument.presentationml.tags+xml"/>
  <Override PartName="/ppt/tags/tag24.xml" ContentType="application/vnd.openxmlformats-officedocument.presentationml.tags+xml"/>
  <Override PartName="/ppt/tags/tag325.xml" ContentType="application/vnd.openxmlformats-officedocument.presentationml.tags+xml"/>
  <Override PartName="/ppt/tags/tag987.xml" ContentType="application/vnd.openxmlformats-officedocument.presentationml.tags+xml"/>
  <Override PartName="/ppt/tags/tag1149.xml" ContentType="application/vnd.openxmlformats-officedocument.presentationml.tags+xml"/>
  <Override PartName="/ppt/tags/tag1335.xml" ContentType="application/vnd.openxmlformats-officedocument.presentationml.tags+xml"/>
  <Override PartName="/ppt/tags/tag2562.xml" ContentType="application/vnd.openxmlformats-officedocument.presentationml.tags+xml"/>
  <Override PartName="/ppt/tags/tag495.xml" ContentType="application/vnd.openxmlformats-officedocument.presentationml.tags+xml"/>
  <Override PartName="/ppt/tags/tag511.xml" ContentType="application/vnd.openxmlformats-officedocument.presentationml.tags+xml"/>
  <Override PartName="/ppt/tags/tag1521.xml" ContentType="application/vnd.openxmlformats-officedocument.presentationml.tags+xml"/>
  <Override PartName="/ppt/tags/tag1997.xml" ContentType="application/vnd.openxmlformats-officedocument.presentationml.tags+xml"/>
  <Override PartName="/ppt/tags/tag2070.xml" ContentType="application/vnd.openxmlformats-officedocument.presentationml.tags+xml"/>
  <Override PartName="/ppt/tags/tag2307.xml" ContentType="application/vnd.openxmlformats-officedocument.presentationml.tags+xml"/>
  <Override PartName="/ppt/tags/tag681.xml" ContentType="application/vnd.openxmlformats-officedocument.presentationml.tags+xml"/>
  <Override PartName="/ppt/tags/tag918.xml" ContentType="application/vnd.openxmlformats-officedocument.presentationml.tags+xml"/>
  <Override PartName="/ppt/tags/tag1691.xml" ContentType="application/vnd.openxmlformats-officedocument.presentationml.tags+xml"/>
  <Override PartName="/ppt/tags/tag1928.xml" ContentType="application/vnd.openxmlformats-officedocument.presentationml.tags+xml"/>
  <Override PartName="/ppt/tags/tag2001.xml" ContentType="application/vnd.openxmlformats-officedocument.presentationml.tags+xml"/>
  <Override PartName="/ppt/tags/tag2477.xml" ContentType="application/vnd.openxmlformats-officedocument.presentationml.tags+xml"/>
  <Override PartName="/ppt/tags/tag426.xml" ContentType="application/vnd.openxmlformats-officedocument.presentationml.tags+xml"/>
  <Override PartName="/ppt/tags/tag612.xml" ContentType="application/vnd.openxmlformats-officedocument.presentationml.tags+xml"/>
  <Override PartName="/ppt/tags/tag1436.xml" ContentType="application/vnd.openxmlformats-officedocument.presentationml.tags+xml"/>
  <Override PartName="/ppt/tags/tag2171.xml" ContentType="application/vnd.openxmlformats-officedocument.presentationml.tags+xml"/>
  <Override PartName="/ppt/tags/tag2663.xml" ContentType="application/vnd.openxmlformats-officedocument.presentationml.tags+xml"/>
  <Override PartName="/ppt/slideLayouts/slideLayout4.xml" ContentType="application/vnd.openxmlformats-officedocument.presentationml.slideLayout+xml"/>
  <Override PartName="/ppt/tags/tag120.xml" ContentType="application/vnd.openxmlformats-officedocument.presentationml.tags+xml"/>
  <Override PartName="/ppt/tags/tag596.xml" ContentType="application/vnd.openxmlformats-officedocument.presentationml.tags+xml"/>
  <Override PartName="/ppt/tags/tag782.xml" ContentType="application/vnd.openxmlformats-officedocument.presentationml.tags+xml"/>
  <Override PartName="/ppt/tags/tag1130.xml" ContentType="application/vnd.openxmlformats-officedocument.presentationml.tags+xml"/>
  <Override PartName="/ppt/tags/tag1622.xml" ContentType="application/vnd.openxmlformats-officedocument.presentationml.tags+xml"/>
  <Override PartName="/ppt/tags/tag2408.xml" ContentType="application/vnd.openxmlformats-officedocument.presentationml.tags+xml"/>
  <Override PartName="/ppt/tags/tag290.xml" ContentType="application/vnd.openxmlformats-officedocument.presentationml.tags+xml"/>
  <Override PartName="/ppt/tags/tag527.xml" ContentType="application/vnd.openxmlformats-officedocument.presentationml.tags+xml"/>
  <Override PartName="/ppt/tags/tag1792.xml" ContentType="application/vnd.openxmlformats-officedocument.presentationml.tags+xml"/>
  <Override PartName="/ppt/tags/tag2102.xml" ContentType="application/vnd.openxmlformats-officedocument.presentationml.tags+xml"/>
  <Override PartName="/ppt/tags/tag2578.xml" ContentType="application/vnd.openxmlformats-officedocument.presentationml.tags+xml"/>
  <Override PartName="/ppt/tags/tag713.xml" ContentType="application/vnd.openxmlformats-officedocument.presentationml.tags+xml"/>
  <Override PartName="/ppt/tags/tag1045.xml" ContentType="application/vnd.openxmlformats-officedocument.presentationml.tags+xml"/>
  <Override PartName="/ppt/tags/tag1537.xml" ContentType="application/vnd.openxmlformats-officedocument.presentationml.tags+xml"/>
  <Override PartName="/ppt/tags/tag1723.xml" ContentType="application/vnd.openxmlformats-officedocument.presentationml.tags+xml"/>
  <Override PartName="/ppt/tags/tag2086.xml" ContentType="application/vnd.openxmlformats-officedocument.presentationml.tags+xml"/>
  <Override PartName="/ppt/tags/tag2272.xml" ContentType="application/vnd.openxmlformats-officedocument.presentationml.tags+xml"/>
  <Override PartName="/ppt/tags/tag2509.xml" ContentType="application/vnd.openxmlformats-officedocument.presentationml.tags+xml"/>
  <Override PartName="/ppt/tags/tag221.xml" ContentType="application/vnd.openxmlformats-officedocument.presentationml.tags+xml"/>
  <Override PartName="/ppt/tags/tag697.xml" ContentType="application/vnd.openxmlformats-officedocument.presentationml.tags+xml"/>
  <Override PartName="/ppt/tags/tag883.xml" ContentType="application/vnd.openxmlformats-officedocument.presentationml.tags+xml"/>
  <Override PartName="/ppt/tags/tag1231.xml" ContentType="application/vnd.openxmlformats-officedocument.presentationml.tags+xml"/>
  <Override PartName="/ppt/tags/tag1893.xml" ContentType="application/vnd.openxmlformats-officedocument.presentationml.tags+xml"/>
  <Override PartName="/ppt/tags/tag2017.xml" ContentType="application/vnd.openxmlformats-officedocument.presentationml.tags+xml"/>
  <Override PartName="/ppt/tags/tag90.xml" ContentType="application/vnd.openxmlformats-officedocument.presentationml.tags+xml"/>
  <Override PartName="/ppt/tags/tag391.xml" ContentType="application/vnd.openxmlformats-officedocument.presentationml.tags+xml"/>
  <Override PartName="/ppt/tags/tag628.xml" ContentType="application/vnd.openxmlformats-officedocument.presentationml.tags+xml"/>
  <Override PartName="/ppt/tags/tag1638.xml" ContentType="application/vnd.openxmlformats-officedocument.presentationml.tags+xml"/>
  <Override PartName="/ppt/tags/tag2187.xml" ContentType="application/vnd.openxmlformats-officedocument.presentationml.tags+xml"/>
  <Override PartName="/ppt/tags/tag2203.xml" ContentType="application/vnd.openxmlformats-officedocument.presentationml.tags+xml"/>
  <Override PartName="/ppt/tags/tag136.xml" ContentType="application/vnd.openxmlformats-officedocument.presentationml.tags+xml"/>
  <Override PartName="/ppt/tags/tag322.xml" ContentType="application/vnd.openxmlformats-officedocument.presentationml.tags+xml"/>
  <Override PartName="/ppt/tags/tag798.xml" ContentType="application/vnd.openxmlformats-officedocument.presentationml.tags+xml"/>
  <Override PartName="/ppt/tags/tag814.xml" ContentType="application/vnd.openxmlformats-officedocument.presentationml.tags+xml"/>
  <Override PartName="/ppt/tags/tag1146.xml" ContentType="application/vnd.openxmlformats-officedocument.presentationml.tags+xml"/>
  <Override PartName="/ppt/tags/tag1824.xml" ContentType="application/vnd.openxmlformats-officedocument.presentationml.tags+xml"/>
  <Override PartName="/ppt/tags/tag2373.xml" ContentType="application/vnd.openxmlformats-officedocument.presentationml.tags+xml"/>
  <Override PartName="/ppt/tags/tag21.xml" ContentType="application/vnd.openxmlformats-officedocument.presentationml.tags+xml"/>
  <Override PartName="/ppt/tags/tag984.xml" ContentType="application/vnd.openxmlformats-officedocument.presentationml.tags+xml"/>
  <Override PartName="/ppt/tags/tag1332.xml" ContentType="application/vnd.openxmlformats-officedocument.presentationml.tags+xml"/>
  <Override PartName="/ppt/tags/tag1994.xml" ContentType="application/vnd.openxmlformats-officedocument.presentationml.tags+xml"/>
  <Override PartName="/ppt/tags/tag2118.xml" ContentType="application/vnd.openxmlformats-officedocument.presentationml.tags+xml"/>
  <Override PartName="/ppt/tags/tag2304.xml" ContentType="application/vnd.openxmlformats-officedocument.presentationml.tags+xml"/>
  <Override PartName="/ppt/tags/tag7.xml" ContentType="application/vnd.openxmlformats-officedocument.presentationml.tags+xml"/>
  <Override PartName="/ppt/tags/tag492.xml" ContentType="application/vnd.openxmlformats-officedocument.presentationml.tags+xml"/>
  <Override PartName="/ppt/tags/tag729.xml" ContentType="application/vnd.openxmlformats-officedocument.presentationml.tags+xml"/>
  <Override PartName="/ppt/tags/tag915.xml" ContentType="application/vnd.openxmlformats-officedocument.presentationml.tags+xml"/>
  <Override PartName="/ppt/tags/tag1739.xml" ContentType="application/vnd.openxmlformats-officedocument.presentationml.tags+xml"/>
  <Override PartName="/ppt/tags/tag2288.xml" ContentType="application/vnd.openxmlformats-officedocument.presentationml.tags+xml"/>
  <Override PartName="/ppt/tags/tag237.xml" ContentType="application/vnd.openxmlformats-officedocument.presentationml.tags+xml"/>
  <Override PartName="/ppt/tags/tag423.xml" ContentType="application/vnd.openxmlformats-officedocument.presentationml.tags+xml"/>
  <Override PartName="/ppt/tags/tag899.xml" ContentType="application/vnd.openxmlformats-officedocument.presentationml.tags+xml"/>
  <Override PartName="/ppt/tags/tag1247.xml" ContentType="application/vnd.openxmlformats-officedocument.presentationml.tags+xml"/>
  <Override PartName="/ppt/tags/tag1433.xml" ContentType="application/vnd.openxmlformats-officedocument.presentationml.tags+xml"/>
  <Override PartName="/ppt/tags/tag1925.xml" ContentType="application/vnd.openxmlformats-officedocument.presentationml.tags+xml"/>
  <Override PartName="/ppt/tags/tag2474.xml" ContentType="application/vnd.openxmlformats-officedocument.presentationml.tags+xml"/>
  <Override PartName="/ppt/tags/tag2660.xml" ContentType="application/vnd.openxmlformats-officedocument.presentationml.tags+xml"/>
  <Override PartName="/ppt/tags/tag593.xml" ContentType="application/vnd.openxmlformats-officedocument.presentationml.tags+xml"/>
  <Override PartName="/ppt/tags/tag2219.xml" ContentType="application/vnd.openxmlformats-officedocument.presentationml.tags+xml"/>
  <Override PartName="/ppt/tags/tag2405.xml" ContentType="application/vnd.openxmlformats-officedocument.presentationml.tags+xml"/>
  <Override PartName="/ppt/slideLayouts/slideLayout1.xml" ContentType="application/vnd.openxmlformats-officedocument.presentationml.slideLayout+xml"/>
  <Override PartName="/ppt/tags/tag37.xml" ContentType="application/vnd.openxmlformats-officedocument.presentationml.tags+xml"/>
  <Override PartName="/ppt/tags/tag338.xml" ContentType="application/vnd.openxmlformats-officedocument.presentationml.tags+xml"/>
  <Override PartName="/ppt/tags/tag2389.xml" ContentType="application/vnd.openxmlformats-officedocument.presentationml.tags+xml"/>
  <Override PartName="/ppt/tags/tag2575.xml" ContentType="application/vnd.openxmlformats-officedocument.presentationml.tags+xml"/>
  <Override PartName="/ppt/tags/tag524.xml" ContentType="application/vnd.openxmlformats-officedocument.presentationml.tags+xml"/>
  <Override PartName="/ppt/tags/tag710.xml" ContentType="application/vnd.openxmlformats-officedocument.presentationml.tags+xml"/>
  <Override PartName="/ppt/tags/tag1348.xml" ContentType="application/vnd.openxmlformats-officedocument.presentationml.tags+xml"/>
  <Override PartName="/ppt/tags/tag1534.xml" ContentType="application/vnd.openxmlformats-officedocument.presentationml.tags+xml"/>
  <Override PartName="/ppt/tags/tag2083.xml" ContentType="application/vnd.openxmlformats-officedocument.presentationml.tags+xml"/>
  <Override PartName="/ppt/tags/tag694.xml" ContentType="application/vnd.openxmlformats-officedocument.presentationml.tags+xml"/>
  <Override PartName="/ppt/tags/tag1042.xml" ContentType="application/vnd.openxmlformats-officedocument.presentationml.tags+xml"/>
  <Override PartName="/ppt/tags/tag1720.xml" ContentType="application/vnd.openxmlformats-officedocument.presentationml.tags+xml"/>
  <Override PartName="/ppt/tags/tag2506.xml" ContentType="application/vnd.openxmlformats-officedocument.presentationml.tags+xml"/>
  <Override PartName="/ppt/tags/tag439.xml" ContentType="application/vnd.openxmlformats-officedocument.presentationml.tags+xml"/>
  <Override PartName="/ppt/tags/tag880.xml" ContentType="application/vnd.openxmlformats-officedocument.presentationml.tags+xml"/>
  <Override PartName="/ppt/tags/tag1449.xml" ContentType="application/vnd.openxmlformats-officedocument.presentationml.tags+xml"/>
  <Override PartName="/ppt/tags/tag1890.xml" ContentType="application/vnd.openxmlformats-officedocument.presentationml.tags+xml"/>
  <Override PartName="/ppt/tags/tag2014.xml" ContentType="application/vnd.openxmlformats-officedocument.presentationml.tags+xml"/>
  <Override PartName="/ppt/tags/tag2200.xml" ContentType="application/vnd.openxmlformats-officedocument.presentationml.tags+xml"/>
  <Override PartName="/ppt/tags/tag133.xml" ContentType="application/vnd.openxmlformats-officedocument.presentationml.tags+xml"/>
  <Override PartName="/ppt/tags/tag625.xml" ContentType="application/vnd.openxmlformats-officedocument.presentationml.tags+xml"/>
  <Override PartName="/ppt/tags/tag811.xml" ContentType="application/vnd.openxmlformats-officedocument.presentationml.tags+xml"/>
  <Override PartName="/ppt/tags/tag1635.xml" ContentType="application/vnd.openxmlformats-officedocument.presentationml.tags+xml"/>
  <Override PartName="/ppt/tags/tag1821.xml" ContentType="application/vnd.openxmlformats-officedocument.presentationml.tags+xml"/>
  <Override PartName="/ppt/tags/tag2184.xml" ContentType="application/vnd.openxmlformats-officedocument.presentationml.tags+xml"/>
  <Override PartName="/ppt/tags/tag2370.xml" ContentType="application/vnd.openxmlformats-officedocument.presentationml.tags+xml"/>
  <Override PartName="/ppt/tags/tag2607.xml" ContentType="application/vnd.openxmlformats-officedocument.presentationml.tags+xml"/>
  <Override PartName="/ppt/tags/tag795.xml" ContentType="application/vnd.openxmlformats-officedocument.presentationml.tags+xml"/>
  <Override PartName="/ppt/tags/tag981.xml" ContentType="application/vnd.openxmlformats-officedocument.presentationml.tags+xml"/>
  <Override PartName="/ppt/tags/tag1143.xml" ContentType="application/vnd.openxmlformats-officedocument.presentationml.tags+xml"/>
  <Override PartName="/ppt/tags/tag2115.xml" ContentType="application/vnd.openxmlformats-officedocument.presentationml.tags+xml"/>
  <Override PartName="/ppt/tags/tag4.xml" ContentType="application/vnd.openxmlformats-officedocument.presentationml.tags+xml"/>
  <Override PartName="/ppt/tags/tag726.xml" ContentType="application/vnd.openxmlformats-officedocument.presentationml.tags+xml"/>
  <Override PartName="/ppt/tags/tag1736.xml" ContentType="application/vnd.openxmlformats-officedocument.presentationml.tags+xml"/>
  <Override PartName="/ppt/tags/tag1991.xml" ContentType="application/vnd.openxmlformats-officedocument.presentationml.tags+xml"/>
  <Override PartName="/ppt/tags/tag2099.xml" ContentType="application/vnd.openxmlformats-officedocument.presentationml.tags+xml"/>
  <Override PartName="/ppt/tags/tag2285.xml" ContentType="application/vnd.openxmlformats-officedocument.presentationml.tags+xml"/>
  <Override PartName="/ppt/tags/tag2301.xml" ContentType="application/vnd.openxmlformats-officedocument.presentationml.tags+xml"/>
  <Override PartName="/ppt/tags/tag234.xml" ContentType="application/vnd.openxmlformats-officedocument.presentationml.tags+xml"/>
  <Override PartName="/ppt/tags/tag896.xml" ContentType="application/vnd.openxmlformats-officedocument.presentationml.tags+xml"/>
  <Override PartName="/ppt/tags/tag912.xml" ContentType="application/vnd.openxmlformats-officedocument.presentationml.tags+xml"/>
  <Override PartName="/ppt/tags/tag1058.xml" ContentType="application/vnd.openxmlformats-officedocument.presentationml.tags+xml"/>
  <Override PartName="/ppt/tags/tag1244.xml" ContentType="application/vnd.openxmlformats-officedocument.presentationml.tags+xml"/>
  <Override PartName="/ppt/tags/tag1922.xml" ContentType="application/vnd.openxmlformats-officedocument.presentationml.tags+xml"/>
  <Override PartName="/ppt/tags/tag2471.xml" ContentType="application/vnd.openxmlformats-officedocument.presentationml.tags+xml"/>
  <Override PartName="/ppt/tags/tag420.xml" ContentType="application/vnd.openxmlformats-officedocument.presentationml.tags+xml"/>
  <Override PartName="/ppt/tags/tag1430.xml" ContentType="application/vnd.openxmlformats-officedocument.presentationml.tags+xml"/>
  <Override PartName="/ppt/tags/tag2216.xml" ContentType="application/vnd.openxmlformats-officedocument.presentationml.tags+xml"/>
  <Override PartName="/ppt/tags/tag149.xml" ContentType="application/vnd.openxmlformats-officedocument.presentationml.tags+xml"/>
  <Override PartName="/ppt/tags/tag590.xml" ContentType="application/vnd.openxmlformats-officedocument.presentationml.tags+xml"/>
  <Override PartName="/ppt/tags/tag827.xml" ContentType="application/vnd.openxmlformats-officedocument.presentationml.tags+xml"/>
  <Override PartName="/ppt/tags/tag1159.xml" ContentType="application/vnd.openxmlformats-officedocument.presentationml.tags+xml"/>
  <Override PartName="/ppt/tags/tag1837.xml" ContentType="application/vnd.openxmlformats-officedocument.presentationml.tags+xml"/>
  <Override PartName="/ppt/tags/tag2386.xml" ContentType="application/vnd.openxmlformats-officedocument.presentationml.tags+xml"/>
  <Override PartName="/ppt/tags/tag2402.xml" ContentType="application/vnd.openxmlformats-officedocument.presentationml.tags+xml"/>
  <Override PartName="/ppt/tags/tag34.xml" ContentType="application/vnd.openxmlformats-officedocument.presentationml.tags+xml"/>
  <Override PartName="/ppt/tags/tag335.xml" ContentType="application/vnd.openxmlformats-officedocument.presentationml.tags+xml"/>
  <Override PartName="/ppt/tags/tag521.xml" ContentType="application/vnd.openxmlformats-officedocument.presentationml.tags+xml"/>
  <Override PartName="/ppt/tags/tag997.xml" ContentType="application/vnd.openxmlformats-officedocument.presentationml.tags+xml"/>
  <Override PartName="/ppt/tags/tag1345.xml" ContentType="application/vnd.openxmlformats-officedocument.presentationml.tags+xml"/>
  <Override PartName="/ppt/tags/tag2080.xml" ContentType="application/vnd.openxmlformats-officedocument.presentationml.tags+xml"/>
  <Override PartName="/ppt/tags/tag2572.xml" ContentType="application/vnd.openxmlformats-officedocument.presentationml.tags+xml"/>
  <Override PartName="/ppt/tags/tag691.xml" ContentType="application/vnd.openxmlformats-officedocument.presentationml.tags+xml"/>
  <Override PartName="/ppt/tags/tag1531.xml" ContentType="application/vnd.openxmlformats-officedocument.presentationml.tags+xml"/>
  <Override PartName="/ppt/tags/tag2317.xml" ContentType="application/vnd.openxmlformats-officedocument.presentationml.tags+xml"/>
  <Override PartName="/ppt/tags/tag2503.xml" ContentType="application/vnd.openxmlformats-officedocument.presentationml.tags+xml"/>
  <Override PartName="/ppt/viewProps.xml" ContentType="application/vnd.openxmlformats-officedocument.presentationml.viewProps+xml"/>
  <Override PartName="/ppt/tags/tag436.xml" ContentType="application/vnd.openxmlformats-officedocument.presentationml.tags+xml"/>
  <Override PartName="/ppt/tags/tag928.xml" ContentType="application/vnd.openxmlformats-officedocument.presentationml.tags+xml"/>
  <Override PartName="/ppt/tags/tag1938.xml" ContentType="application/vnd.openxmlformats-officedocument.presentationml.tags+xml"/>
  <Override PartName="/ppt/tags/tag2011.xml" ContentType="application/vnd.openxmlformats-officedocument.presentationml.tags+xml"/>
  <Override PartName="/ppt/tags/tag2487.xml" ContentType="application/vnd.openxmlformats-officedocument.presentationml.tags+xml"/>
  <Override PartName="/ppt/tags/tag622.xml" ContentType="application/vnd.openxmlformats-officedocument.presentationml.tags+xml"/>
  <Override PartName="/ppt/tags/tag1446.xml" ContentType="application/vnd.openxmlformats-officedocument.presentationml.tags+xml"/>
  <Override PartName="/ppt/tags/tag1632.xml" ContentType="application/vnd.openxmlformats-officedocument.presentationml.tags+xml"/>
  <Override PartName="/ppt/tags/tag2181.xml" ContentType="application/vnd.openxmlformats-officedocument.presentationml.tags+xml"/>
  <Override PartName="/ppt/tags/tag2418.xml" ContentType="application/vnd.openxmlformats-officedocument.presentationml.tags+xml"/>
  <Override PartName="/ppt/tags/tag130.xml" ContentType="application/vnd.openxmlformats-officedocument.presentationml.tags+xml"/>
  <Override PartName="/ppt/tags/tag792.xml" ContentType="application/vnd.openxmlformats-officedocument.presentationml.tags+xml"/>
  <Override PartName="/ppt/tags/tag1140.xml" ContentType="application/vnd.openxmlformats-officedocument.presentationml.tags+xml"/>
  <Override PartName="/ppt/tags/tag2604.xml" ContentType="application/vnd.openxmlformats-officedocument.presentationml.tags+xml"/>
  <Override PartName="/ppt/tags/tag537.xml" ContentType="application/vnd.openxmlformats-officedocument.presentationml.tags+xml"/>
  <Override PartName="/ppt/tags/tag1547.xml" ContentType="application/vnd.openxmlformats-officedocument.presentationml.tags+xml"/>
  <Override PartName="/ppt/tags/tag2096.xml" ContentType="application/vnd.openxmlformats-officedocument.presentationml.tags+xml"/>
  <Override PartName="/ppt/tags/tag2112.xml" ContentType="application/vnd.openxmlformats-officedocument.presentationml.tags+xml"/>
  <Override PartName="/ppt/tags/tag2588.xml" ContentType="application/vnd.openxmlformats-officedocument.presentationml.tags+xml"/>
  <Override PartName="/ppt/tags/tag1.xml" ContentType="application/vnd.openxmlformats-officedocument.presentationml.tags+xml"/>
  <Override PartName="/ppt/tags/tag231.xml" ContentType="application/vnd.openxmlformats-officedocument.presentationml.tags+xml"/>
  <Override PartName="/ppt/tags/tag723.xml" ContentType="application/vnd.openxmlformats-officedocument.presentationml.tags+xml"/>
  <Override PartName="/ppt/tags/tag1055.xml" ContentType="application/vnd.openxmlformats-officedocument.presentationml.tags+xml"/>
  <Override PartName="/ppt/tags/tag1733.xml" ContentType="application/vnd.openxmlformats-officedocument.presentationml.tags+xml"/>
  <Override PartName="/ppt/tags/tag2282.xml" ContentType="application/vnd.openxmlformats-officedocument.presentationml.tags+xml"/>
  <Override PartName="/ppt/tags/tag2519.xml" ContentType="application/vnd.openxmlformats-officedocument.presentationml.tags+xml"/>
  <Override PartName="/ppt/tags/tag893.xml" ContentType="application/vnd.openxmlformats-officedocument.presentationml.tags+xml"/>
  <Override PartName="/ppt/tags/tag1241.xml" ContentType="application/vnd.openxmlformats-officedocument.presentationml.tags+xml"/>
  <Override PartName="/ppt/tags/tag2027.xml" ContentType="application/vnd.openxmlformats-officedocument.presentationml.tags+xml"/>
  <Override PartName="/ppt/tags/tag2213.xml" ContentType="application/vnd.openxmlformats-officedocument.presentationml.tags+xml"/>
  <Override PartName="/ppt/tags/tag638.xml" ContentType="application/vnd.openxmlformats-officedocument.presentationml.tags+xml"/>
  <Override PartName="/ppt/tags/tag824.xml" ContentType="application/vnd.openxmlformats-officedocument.presentationml.tags+xml"/>
  <Override PartName="/ppt/tags/tag1648.xml" ContentType="application/vnd.openxmlformats-officedocument.presentationml.tags+xml"/>
  <Override PartName="/ppt/tags/tag2197.xml" ContentType="application/vnd.openxmlformats-officedocument.presentationml.tags+xml"/>
  <Override PartName="/ppt/tags/tag31.xml" ContentType="application/vnd.openxmlformats-officedocument.presentationml.tags+xml"/>
  <Override PartName="/ppt/tags/tag146.xml" ContentType="application/vnd.openxmlformats-officedocument.presentationml.tags+xml"/>
  <Override PartName="/ppt/tags/tag332.xml" ContentType="application/vnd.openxmlformats-officedocument.presentationml.tags+xml"/>
  <Override PartName="/ppt/tags/tag1156.xml" ContentType="application/vnd.openxmlformats-officedocument.presentationml.tags+xml"/>
  <Override PartName="/ppt/tags/tag1342.xml" ContentType="application/vnd.openxmlformats-officedocument.presentationml.tags+xml"/>
  <Override PartName="/ppt/tags/tag1834.xml" ContentType="application/vnd.openxmlformats-officedocument.presentationml.tags+xml"/>
  <Override PartName="/ppt/tags/tag2383.xml" ContentType="application/vnd.openxmlformats-officedocument.presentationml.tags+xml"/>
  <Override PartName="/ppt/tags/tag739.xml" ContentType="application/vnd.openxmlformats-officedocument.presentationml.tags+xml"/>
  <Override PartName="/ppt/tags/tag994.xml" ContentType="application/vnd.openxmlformats-officedocument.presentationml.tags+xml"/>
  <Override PartName="/ppt/tags/tag2128.xml" ContentType="application/vnd.openxmlformats-officedocument.presentationml.tags+xml"/>
  <Override PartName="/ppt/tags/tag2314.xml" ContentType="application/vnd.openxmlformats-officedocument.presentationml.tags+xml"/>
  <Override PartName="/docProps/core.xml" ContentType="application/vnd.openxmlformats-package.core-properties+xml"/>
  <Override PartName="/ppt/tags/tag247.xml" ContentType="application/vnd.openxmlformats-officedocument.presentationml.tags+xml"/>
  <Override PartName="/ppt/tags/tag925.xml" ContentType="application/vnd.openxmlformats-officedocument.presentationml.tags+xml"/>
  <Override PartName="/ppt/tags/tag1749.xml" ContentType="application/vnd.openxmlformats-officedocument.presentationml.tags+xml"/>
  <Override PartName="/ppt/tags/tag1935.xml" ContentType="application/vnd.openxmlformats-officedocument.presentationml.tags+xml"/>
  <Override PartName="/ppt/tags/tag2298.xml" ContentType="application/vnd.openxmlformats-officedocument.presentationml.tags+xml"/>
  <Override PartName="/ppt/tags/tag2484.xml" ContentType="application/vnd.openxmlformats-officedocument.presentationml.tags+xml"/>
  <Override PartName="/ppt/tags/tag2500.xml" ContentType="application/vnd.openxmlformats-officedocument.presentationml.tags+xml"/>
  <Override PartName="/ppt/tags/tag433.xml" ContentType="application/vnd.openxmlformats-officedocument.presentationml.tags+xml"/>
  <Override PartName="/ppt/tags/tag1257.xml" ContentType="application/vnd.openxmlformats-officedocument.presentationml.tags+xml"/>
  <Override PartName="/ppt/tags/tag1443.xml" ContentType="application/vnd.openxmlformats-officedocument.presentationml.tags+xml"/>
  <Override PartName="/ppt/tags/tag2229.xml" ContentType="application/vnd.openxmlformats-officedocument.presentationml.tags+xml"/>
  <Override PartName="/ppt/tags/tag2399.xml" ContentType="application/vnd.openxmlformats-officedocument.presentationml.tags+xml"/>
  <Override PartName="/ppt/tags/tag2415.xml" ContentType="application/vnd.openxmlformats-officedocument.presentationml.tags+xml"/>
  <Override PartName="/ppt/tags/tag2601.xml" ContentType="application/vnd.openxmlformats-officedocument.presentationml.tags+xml"/>
  <Override PartName="/ppt/tags/tag47.xml" ContentType="application/vnd.openxmlformats-officedocument.presentationml.tags+xml"/>
  <Override PartName="/ppt/tags/tag348.xml" ContentType="application/vnd.openxmlformats-officedocument.presentationml.tags+xml"/>
  <Override PartName="/ppt/tags/tag1358.xml" ContentType="application/vnd.openxmlformats-officedocument.presentationml.tags+xml"/>
  <Override PartName="/ppt/tags/tag2585.xml" ContentType="application/vnd.openxmlformats-officedocument.presentationml.tags+xml"/>
  <Override PartName="/ppt/tags/tag534.xml" ContentType="application/vnd.openxmlformats-officedocument.presentationml.tags+xml"/>
  <Override PartName="/ppt/tags/tag720.xml" ContentType="application/vnd.openxmlformats-officedocument.presentationml.tags+xml"/>
  <Override PartName="/ppt/tags/tag1544.xml" ContentType="application/vnd.openxmlformats-officedocument.presentationml.tags+xml"/>
  <Override PartName="/ppt/tags/tag1730.xml" ContentType="application/vnd.openxmlformats-officedocument.presentationml.tags+xml"/>
  <Override PartName="/ppt/tags/tag2093.xml" ContentType="application/vnd.openxmlformats-officedocument.presentationml.tags+xml"/>
  <Override PartName="/ppt/tags/tag2516.xml" ContentType="application/vnd.openxmlformats-officedocument.presentationml.tags+xml"/>
  <Override PartName="/ppt/tags/tag890.xml" ContentType="application/vnd.openxmlformats-officedocument.presentationml.tags+xml"/>
  <Override PartName="/ppt/tags/tag1052.xml" ContentType="application/vnd.openxmlformats-officedocument.presentationml.tags+xml"/>
  <Override PartName="/ppt/tags/tag2024.xml" ContentType="application/vnd.openxmlformats-officedocument.presentationml.tags+xml"/>
  <Override PartName="/ppt/tags/tag449.xml" ContentType="application/vnd.openxmlformats-officedocument.presentationml.tags+xml"/>
  <Override PartName="/ppt/tags/tag635.xml" ContentType="application/vnd.openxmlformats-officedocument.presentationml.tags+xml"/>
  <Override PartName="/ppt/tags/tag1459.xml" ContentType="application/vnd.openxmlformats-officedocument.presentationml.tags+xml"/>
  <Override PartName="/ppt/tags/tag2194.xml" ContentType="application/vnd.openxmlformats-officedocument.presentationml.tags+xml"/>
  <Override PartName="/ppt/tags/tag2210.xml" ContentType="application/vnd.openxmlformats-officedocument.presentationml.tags+xml"/>
  <Override PartName="/ppt/tags/tag143.xml" ContentType="application/vnd.openxmlformats-officedocument.presentationml.tags+xml"/>
  <Override PartName="/ppt/tags/tag821.xml" ContentType="application/vnd.openxmlformats-officedocument.presentationml.tags+xml"/>
  <Override PartName="/ppt/tags/tag1153.xml" ContentType="application/vnd.openxmlformats-officedocument.presentationml.tags+xml"/>
  <Override PartName="/ppt/tags/tag1645.xml" ContentType="application/vnd.openxmlformats-officedocument.presentationml.tags+xml"/>
  <Override PartName="/ppt/tags/tag1831.xml" ContentType="application/vnd.openxmlformats-officedocument.presentationml.tags+xml"/>
  <Override PartName="/ppt/tags/tag2380.xml" ContentType="application/vnd.openxmlformats-officedocument.presentationml.tags+xml"/>
  <Override PartName="/ppt/tags/tag2617.xml" ContentType="application/vnd.openxmlformats-officedocument.presentationml.tags+xml"/>
  <Override PartName="/ppt/tags/tag991.xml" ContentType="application/vnd.openxmlformats-officedocument.presentationml.tags+xml"/>
  <Override PartName="/ppt/tags/tag2125.xml" ContentType="application/vnd.openxmlformats-officedocument.presentationml.tags+xml"/>
  <Override PartName="/ppt/tags/tag736.xml" ContentType="application/vnd.openxmlformats-officedocument.presentationml.tags+xml"/>
  <Override PartName="/ppt/tags/tag922.xml" ContentType="application/vnd.openxmlformats-officedocument.presentationml.tags+xml"/>
  <Override PartName="/ppt/tags/tag1068.xml" ContentType="application/vnd.openxmlformats-officedocument.presentationml.tags+xml"/>
  <Override PartName="/ppt/tags/tag1746.xml" ContentType="application/vnd.openxmlformats-officedocument.presentationml.tags+xml"/>
  <Override PartName="/ppt/tags/tag2295.xml" ContentType="application/vnd.openxmlformats-officedocument.presentationml.tags+xml"/>
  <Override PartName="/ppt/tags/tag2311.xml" ContentType="application/vnd.openxmlformats-officedocument.presentationml.tags+xml"/>
  <Override PartName="/ppt/tags/tag244.xml" ContentType="application/vnd.openxmlformats-officedocument.presentationml.tags+xml"/>
  <Override PartName="/ppt/tags/tag430.xml" ContentType="application/vnd.openxmlformats-officedocument.presentationml.tags+xml"/>
  <Override PartName="/ppt/tags/tag1254.xml" ContentType="application/vnd.openxmlformats-officedocument.presentationml.tags+xml"/>
  <Override PartName="/ppt/tags/tag1932.xml" ContentType="application/vnd.openxmlformats-officedocument.presentationml.tags+xml"/>
  <Override PartName="/ppt/tags/tag2481.xml" ContentType="application/vnd.openxmlformats-officedocument.presentationml.tags+xml"/>
  <Default Extension="jpeg" ContentType="image/jpeg"/>
  <Override PartName="/ppt/tags/tag1440.xml" ContentType="application/vnd.openxmlformats-officedocument.presentationml.tags+xml"/>
  <Override PartName="/ppt/tags/tag2226.xml" ContentType="application/vnd.openxmlformats-officedocument.presentationml.tags+xml"/>
  <Override PartName="/ppt/tags/tag2412.xml" ContentType="application/vnd.openxmlformats-officedocument.presentationml.tags+xml"/>
  <Override PartName="/ppt/tags/tag159.xml" ContentType="application/vnd.openxmlformats-officedocument.presentationml.tags+xml"/>
  <Override PartName="/ppt/tags/tag345.xml" ContentType="application/vnd.openxmlformats-officedocument.presentationml.tags+xml"/>
  <Override PartName="/ppt/tags/tag837.xml" ContentType="application/vnd.openxmlformats-officedocument.presentationml.tags+xml"/>
  <Override PartName="/ppt/tags/tag1169.xml" ContentType="application/vnd.openxmlformats-officedocument.presentationml.tags+xml"/>
  <Override PartName="/ppt/tags/tag1847.xml" ContentType="application/vnd.openxmlformats-officedocument.presentationml.tags+xml"/>
  <Override PartName="/ppt/tags/tag2396.xml" ContentType="application/vnd.openxmlformats-officedocument.presentationml.tags+xml"/>
  <Override PartName="/ppt/tags/tag2582.xml" ContentType="application/vnd.openxmlformats-officedocument.presentationml.tags+xml"/>
  <Override PartName="/ppt/tags/tag44.xml" ContentType="application/vnd.openxmlformats-officedocument.presentationml.tags+xml"/>
  <Override PartName="/ppt/tags/tag531.xml" ContentType="application/vnd.openxmlformats-officedocument.presentationml.tags+xml"/>
  <Override PartName="/ppt/tags/tag1355.xml" ContentType="application/vnd.openxmlformats-officedocument.presentationml.tags+xml"/>
  <Override PartName="/ppt/tags/tag1541.xml" ContentType="application/vnd.openxmlformats-officedocument.presentationml.tags+xml"/>
  <Override PartName="/ppt/tags/tag2090.xml" ContentType="application/vnd.openxmlformats-officedocument.presentationml.tags+xml"/>
  <Override PartName="/ppt/tags/tag2327.xml" ContentType="application/vnd.openxmlformats-officedocument.presentationml.tags+xml"/>
  <Override PartName="/ppt/tags/tag938.xml" ContentType="application/vnd.openxmlformats-officedocument.presentationml.tags+xml"/>
  <Override PartName="/ppt/tags/tag2513.xml" ContentType="application/vnd.openxmlformats-officedocument.presentationml.tags+xml"/>
  <Override PartName="/ppt/tags/tag446.xml" ContentType="application/vnd.openxmlformats-officedocument.presentationml.tags+xml"/>
  <Override PartName="/ppt/tags/tag1456.xml" ContentType="application/vnd.openxmlformats-officedocument.presentationml.tags+xml"/>
  <Override PartName="/ppt/tags/tag1948.xml" ContentType="application/vnd.openxmlformats-officedocument.presentationml.tags+xml"/>
  <Override PartName="/ppt/tags/tag2021.xml" ContentType="application/vnd.openxmlformats-officedocument.presentationml.tags+xml"/>
  <Override PartName="/ppt/tags/tag2497.xml" ContentType="application/vnd.openxmlformats-officedocument.presentationml.tags+xml"/>
  <Override PartName="/ppt/tags/tag140.xml" ContentType="application/vnd.openxmlformats-officedocument.presentationml.tags+xml"/>
  <Override PartName="/ppt/tags/tag632.xml" ContentType="application/vnd.openxmlformats-officedocument.presentationml.tags+xml"/>
  <Override PartName="/ppt/tags/tag1642.xml" ContentType="application/vnd.openxmlformats-officedocument.presentationml.tags+xml"/>
  <Override PartName="/ppt/tags/tag2191.xml" ContentType="application/vnd.openxmlformats-officedocument.presentationml.tags+xml"/>
  <Override PartName="/ppt/tags/tag2428.xml" ContentType="application/vnd.openxmlformats-officedocument.presentationml.tags+xml"/>
  <Override PartName="/ppt/tags/tag1150.xml" ContentType="application/vnd.openxmlformats-officedocument.presentationml.tags+xml"/>
  <Override PartName="/ppt/tags/tag2122.xml" ContentType="application/vnd.openxmlformats-officedocument.presentationml.tags+xml"/>
  <Override PartName="/ppt/tags/tag2598.xml" ContentType="application/vnd.openxmlformats-officedocument.presentationml.tags+xml"/>
  <Override PartName="/ppt/tags/tag2614.xml" ContentType="application/vnd.openxmlformats-officedocument.presentationml.tags+xml"/>
  <Override PartName="/ppt/tags/tag547.xml" ContentType="application/vnd.openxmlformats-officedocument.presentationml.tags+xml"/>
  <Override PartName="/ppt/tags/tag733.xml" ContentType="application/vnd.openxmlformats-officedocument.presentationml.tags+xml"/>
  <Override PartName="/ppt/tags/tag1557.xml" ContentType="application/vnd.openxmlformats-officedocument.presentationml.tags+xml"/>
  <Override PartName="/ppt/tags/tag241.xml" ContentType="application/vnd.openxmlformats-officedocument.presentationml.tags+xml"/>
  <Override PartName="/ppt/tags/tag1065.xml" ContentType="application/vnd.openxmlformats-officedocument.presentationml.tags+xml"/>
  <Override PartName="/ppt/tags/tag1251.xml" ContentType="application/vnd.openxmlformats-officedocument.presentationml.tags+xml"/>
  <Override PartName="/ppt/tags/tag1743.xml" ContentType="application/vnd.openxmlformats-officedocument.presentationml.tags+xml"/>
  <Override PartName="/ppt/tags/tag2292.xml" ContentType="application/vnd.openxmlformats-officedocument.presentationml.tags+xml"/>
  <Override PartName="/ppt/tags/tag2529.xml" ContentType="application/vnd.openxmlformats-officedocument.presentationml.tags+xml"/>
  <Override PartName="/ppt/tags/tag2037.xml" ContentType="application/vnd.openxmlformats-officedocument.presentationml.tags+xml"/>
  <Override PartName="/ppt/tags/tag2223.xml" ContentType="application/vnd.openxmlformats-officedocument.presentationml.tags+xml"/>
  <Override PartName="/ppt/tags/tag156.xml" ContentType="application/vnd.openxmlformats-officedocument.presentationml.tags+xml"/>
  <Override PartName="/ppt/tags/tag648.xml" ContentType="application/vnd.openxmlformats-officedocument.presentationml.tags+xml"/>
  <Override PartName="/ppt/tags/tag834.xml" ContentType="application/vnd.openxmlformats-officedocument.presentationml.tags+xml"/>
  <Override PartName="/ppt/tags/tag1658.xml" ContentType="application/vnd.openxmlformats-officedocument.presentationml.tags+xml"/>
  <Override PartName="/ppt/tags/tag1844.xml" ContentType="application/vnd.openxmlformats-officedocument.presentationml.tags+xml"/>
  <Override PartName="/ppt/tags/tag2393.xml" ContentType="application/vnd.openxmlformats-officedocument.presentationml.tags+xml"/>
  <Override PartName="/ppt/tags/tag41.xml" ContentType="application/vnd.openxmlformats-officedocument.presentationml.tags+xml"/>
  <Override PartName="/ppt/tags/tag342.xml" ContentType="application/vnd.openxmlformats-officedocument.presentationml.tags+xml"/>
  <Override PartName="/ppt/tags/tag1166.xml" ContentType="application/vnd.openxmlformats-officedocument.presentationml.tags+xml"/>
  <Override PartName="/ppt/tags/tag1352.xml" ContentType="application/vnd.openxmlformats-officedocument.presentationml.tags+xml"/>
  <Override PartName="/ppt/tags/tag2138.xml" ContentType="application/vnd.openxmlformats-officedocument.presentationml.tags+xml"/>
  <Override PartName="/ppt/tags/tag749.xml" ContentType="application/vnd.openxmlformats-officedocument.presentationml.tags+xml"/>
  <Override PartName="/ppt/tags/tag1759.xml" ContentType="application/vnd.openxmlformats-officedocument.presentationml.tags+xml"/>
  <Override PartName="/ppt/tags/tag2324.xml" ContentType="application/vnd.openxmlformats-officedocument.presentationml.tags+xml"/>
  <Override PartName="/ppt/tags/tag2510.xml" ContentType="application/vnd.openxmlformats-officedocument.presentationml.tags+xml"/>
  <Override PartName="/ppt/tags/tag257.xml" ContentType="application/vnd.openxmlformats-officedocument.presentationml.tags+xml"/>
  <Override PartName="/ppt/tags/tag935.xml" ContentType="application/vnd.openxmlformats-officedocument.presentationml.tags+xml"/>
  <Override PartName="/ppt/tags/tag1267.xml" ContentType="application/vnd.openxmlformats-officedocument.presentationml.tags+xml"/>
  <Override PartName="/ppt/tags/tag1945.xml" ContentType="application/vnd.openxmlformats-officedocument.presentationml.tags+xml"/>
  <Override PartName="/ppt/tags/tag2494.xml" ContentType="application/vnd.openxmlformats-officedocument.presentationml.tags+xml"/>
  <Override PartName="/ppt/tags/tag443.xml" ContentType="application/vnd.openxmlformats-officedocument.presentationml.tags+xml"/>
  <Override PartName="/ppt/tags/tag1453.xml" ContentType="application/vnd.openxmlformats-officedocument.presentationml.tags+xml"/>
  <Override PartName="/ppt/tags/tag2239.xml" ContentType="application/vnd.openxmlformats-officedocument.presentationml.tags+xml"/>
  <Override PartName="/ppt/tags/tag2425.xml" ContentType="application/vnd.openxmlformats-officedocument.presentationml.tags+xml"/>
  <Override PartName="/ppt/tags/tag2611.xml" ContentType="application/vnd.openxmlformats-officedocument.presentationml.tags+xml"/>
  <Override PartName="/ppt/tags/tag57.xml" ContentType="application/vnd.openxmlformats-officedocument.presentationml.tags+xml"/>
  <Override PartName="/ppt/tags/tag358.xml" ContentType="application/vnd.openxmlformats-officedocument.presentationml.tags+xml"/>
  <Override PartName="/ppt/tags/tag544.xml" ContentType="application/vnd.openxmlformats-officedocument.presentationml.tags+xml"/>
  <Override PartName="/ppt/tags/tag1368.xml" ContentType="application/vnd.openxmlformats-officedocument.presentationml.tags+xml"/>
  <Override PartName="/ppt/tags/tag2595.xml" ContentType="application/vnd.openxmlformats-officedocument.presentationml.tags+xml"/>
  <Override PartName="/ppt/tags/tag730.xml" ContentType="application/vnd.openxmlformats-officedocument.presentationml.tags+xml"/>
  <Override PartName="/ppt/tags/tag1062.xml" ContentType="application/vnd.openxmlformats-officedocument.presentationml.tags+xml"/>
  <Override PartName="/ppt/tags/tag1554.xml" ContentType="application/vnd.openxmlformats-officedocument.presentationml.tags+xml"/>
  <Override PartName="/ppt/tags/tag1740.xml" ContentType="application/vnd.openxmlformats-officedocument.presentationml.tags+xml"/>
  <Override PartName="/ppt/tags/tag2526.xml" ContentType="application/vnd.openxmlformats-officedocument.presentationml.tags+xml"/>
  <Override PartName="/ppt/tags/tag459.xml" ContentType="application/vnd.openxmlformats-officedocument.presentationml.tags+xml"/>
  <Override PartName="/ppt/tags/tag2034.xml" ContentType="application/vnd.openxmlformats-officedocument.presentationml.tags+xml"/>
  <Override PartName="/ppt/tags/tag645.xml" ContentType="application/vnd.openxmlformats-officedocument.presentationml.tags+xml"/>
  <Override PartName="/ppt/tags/tag831.xml" ContentType="application/vnd.openxmlformats-officedocument.presentationml.tags+xml"/>
  <Override PartName="/ppt/tags/tag1469.xml" ContentType="application/vnd.openxmlformats-officedocument.presentationml.tags+xml"/>
  <Override PartName="/ppt/tags/tag1655.xml" ContentType="application/vnd.openxmlformats-officedocument.presentationml.tags+xml"/>
  <Override PartName="/ppt/tags/tag2220.xml" ContentType="application/vnd.openxmlformats-officedocument.presentationml.tags+xml"/>
  <Override PartName="/ppt/tags/tag153.xml" ContentType="application/vnd.openxmlformats-officedocument.presentationml.tags+xml"/>
  <Override PartName="/ppt/tags/tag1163.xml" ContentType="application/vnd.openxmlformats-officedocument.presentationml.tags+xml"/>
  <Override PartName="/ppt/tags/tag1841.xml" ContentType="application/vnd.openxmlformats-officedocument.presentationml.tags+xml"/>
  <Override PartName="/ppt/tags/tag2390.xml" ContentType="application/vnd.openxmlformats-officedocument.presentationml.tags+xml"/>
  <Override PartName="/ppt/tags/tag2627.xml" ContentType="application/vnd.openxmlformats-officedocument.presentationml.tags+xml"/>
  <Override PartName="/ppt/tags/tag2135.xml" ContentType="application/vnd.openxmlformats-officedocument.presentationml.tags+xml"/>
  <Override PartName="/ppt/tags/tag2321.xml" ContentType="application/vnd.openxmlformats-officedocument.presentationml.tags+xml"/>
  <Override PartName="/ppt/tags/tag254.xml" ContentType="application/vnd.openxmlformats-officedocument.presentationml.tags+xml"/>
  <Override PartName="/ppt/tags/tag746.xml" ContentType="application/vnd.openxmlformats-officedocument.presentationml.tags+xml"/>
  <Override PartName="/ppt/tags/tag932.xml" ContentType="application/vnd.openxmlformats-officedocument.presentationml.tags+xml"/>
  <Override PartName="/ppt/tags/tag1078.xml" ContentType="application/vnd.openxmlformats-officedocument.presentationml.tags+xml"/>
  <Override PartName="/ppt/tags/tag1756.xml" ContentType="application/vnd.openxmlformats-officedocument.presentationml.tags+xml"/>
  <Override PartName="/ppt/tags/tag1942.xml" ContentType="application/vnd.openxmlformats-officedocument.presentationml.tags+xml"/>
  <Override PartName="/ppt/tags/tag2491.xml" ContentType="application/vnd.openxmlformats-officedocument.presentationml.tags+xml"/>
  <Override PartName="/ppt/tags/tag440.xml" ContentType="application/vnd.openxmlformats-officedocument.presentationml.tags+xml"/>
  <Override PartName="/ppt/tags/tag1264.xml" ContentType="application/vnd.openxmlformats-officedocument.presentationml.tags+xml"/>
  <Override PartName="/ppt/tags/tag1450.xml" ContentType="application/vnd.openxmlformats-officedocument.presentationml.tags+xml"/>
  <Override PartName="/ppt/tags/tag2236.xml" ContentType="application/vnd.openxmlformats-officedocument.presentationml.tags+xml"/>
  <Override PartName="/ppt/tags/tag847.xml" ContentType="application/vnd.openxmlformats-officedocument.presentationml.tags+xml"/>
  <Override PartName="/ppt/tags/tag1009.xml" ContentType="application/vnd.openxmlformats-officedocument.presentationml.tags+xml"/>
  <Override PartName="/ppt/tags/tag2422.xml" ContentType="application/vnd.openxmlformats-officedocument.presentationml.tags+xml"/>
  <Override PartName="/ppt/tags/tag54.xml" ContentType="application/vnd.openxmlformats-officedocument.presentationml.tags+xml"/>
  <Override PartName="/ppt/tags/tag169.xml" ContentType="application/vnd.openxmlformats-officedocument.presentationml.tags+xml"/>
  <Override PartName="/ppt/tags/tag355.xml" ContentType="application/vnd.openxmlformats-officedocument.presentationml.tags+xml"/>
  <Override PartName="/ppt/tags/tag1179.xml" ContentType="application/vnd.openxmlformats-officedocument.presentationml.tags+xml"/>
  <Override PartName="/ppt/tags/tag1365.xml" ContentType="application/vnd.openxmlformats-officedocument.presentationml.tags+xml"/>
  <Override PartName="/ppt/tags/tag1857.xml" ContentType="application/vnd.openxmlformats-officedocument.presentationml.tags+xml"/>
  <Override PartName="/ppt/tags/tag2592.xml" ContentType="application/vnd.openxmlformats-officedocument.presentationml.tags+xml"/>
  <Override PartName="/ppt/tags/tag541.xml" ContentType="application/vnd.openxmlformats-officedocument.presentationml.tags+xml"/>
  <Override PartName="/ppt/tags/tag1551.xml" ContentType="application/vnd.openxmlformats-officedocument.presentationml.tags+xml"/>
  <Override PartName="/ppt/tags/tag2337.xml" ContentType="application/vnd.openxmlformats-officedocument.presentationml.tags+xml"/>
  <Override PartName="/ppt/tags/tag948.xml" ContentType="application/vnd.openxmlformats-officedocument.presentationml.tags+xml"/>
  <Override PartName="/ppt/tags/tag1958.xml" ContentType="application/vnd.openxmlformats-officedocument.presentationml.tags+xml"/>
  <Override PartName="/ppt/tags/tag2031.xml" ContentType="application/vnd.openxmlformats-officedocument.presentationml.tags+xml"/>
  <Override PartName="/ppt/tags/tag2523.xml" ContentType="application/vnd.openxmlformats-officedocument.presentationml.tags+xml"/>
  <Override PartName="/ppt/slides/slide7.xml" ContentType="application/vnd.openxmlformats-officedocument.presentationml.slide+xml"/>
  <Override PartName="/ppt/tags/tag456.xml" ContentType="application/vnd.openxmlformats-officedocument.presentationml.tags+xml"/>
  <Override PartName="/ppt/tags/tag642.xml" ContentType="application/vnd.openxmlformats-officedocument.presentationml.tags+xml"/>
  <Override PartName="/ppt/tags/tag1466.xml" ContentType="application/vnd.openxmlformats-officedocument.presentationml.tags+xml"/>
  <Override PartName="/ppt/tags/tag150.xml" ContentType="application/vnd.openxmlformats-officedocument.presentationml.tags+xml"/>
  <Override PartName="/ppt/tags/tag1160.xml" ContentType="application/vnd.openxmlformats-officedocument.presentationml.tags+xml"/>
  <Override PartName="/ppt/tags/tag1652.xml" ContentType="application/vnd.openxmlformats-officedocument.presentationml.tags+xml"/>
  <Override PartName="/ppt/tags/tag2438.xml" ContentType="application/vnd.openxmlformats-officedocument.presentationml.tags+xml"/>
  <Override PartName="/ppt/tags/tag2624.xml" ContentType="application/vnd.openxmlformats-officedocument.presentationml.tags+xml"/>
  <Override PartName="/ppt/tags/tag2132.xml" ContentType="application/vnd.openxmlformats-officedocument.presentationml.tags+xml"/>
  <Override PartName="/ppt/tags/tag557.xml" ContentType="application/vnd.openxmlformats-officedocument.presentationml.tags+xml"/>
  <Override PartName="/ppt/tags/tag743.xml" ContentType="application/vnd.openxmlformats-officedocument.presentationml.tags+xml"/>
  <Override PartName="/ppt/tags/tag1567.xml" ContentType="application/vnd.openxmlformats-officedocument.presentationml.tags+xml"/>
  <Override PartName="/ppt/tags/tag1753.xml" ContentType="application/vnd.openxmlformats-officedocument.presentationml.tags+xml"/>
  <Override PartName="/ppt/tags/tag2539.xml" ContentType="application/vnd.openxmlformats-officedocument.presentationml.tags+xml"/>
  <Override PartName="/ppt/slides/slide13.xml" ContentType="application/vnd.openxmlformats-officedocument.presentationml.slide+xml"/>
  <Override PartName="/ppt/tags/tag251.xml" ContentType="application/vnd.openxmlformats-officedocument.presentationml.tags+xml"/>
  <Override PartName="/ppt/tags/tag1075.xml" ContentType="application/vnd.openxmlformats-officedocument.presentationml.tags+xml"/>
  <Override PartName="/ppt/tags/tag1261.xml" ContentType="application/vnd.openxmlformats-officedocument.presentationml.tags+xml"/>
  <Override PartName="/ppt/tags/tag2047.xml" ContentType="application/vnd.openxmlformats-officedocument.presentationml.tags+xml"/>
  <Override PartName="/ppt/tags/tag658.xml" ContentType="application/vnd.openxmlformats-officedocument.presentationml.tags+xml"/>
  <Override PartName="/ppt/tags/tag1006.xml" ContentType="application/vnd.openxmlformats-officedocument.presentationml.tags+xml"/>
  <Override PartName="/ppt/tags/tag1668.xml" ContentType="application/vnd.openxmlformats-officedocument.presentationml.tags+xml"/>
  <Override PartName="/ppt/tags/tag2233.xml" ContentType="application/vnd.openxmlformats-officedocument.presentationml.tags+xml"/>
  <Override PartName="/ppt/tags/tag166.xml" ContentType="application/vnd.openxmlformats-officedocument.presentationml.tags+xml"/>
  <Override PartName="/ppt/tags/tag844.xml" ContentType="application/vnd.openxmlformats-officedocument.presentationml.tags+xml"/>
  <Override PartName="/ppt/tags/tag1176.xml" ContentType="application/vnd.openxmlformats-officedocument.presentationml.tags+xml"/>
  <Override PartName="/ppt/tags/tag1854.xml" ContentType="application/vnd.openxmlformats-officedocument.presentationml.tags+xml"/>
  <Override PartName="/ppt/tags/tag51.xml" ContentType="application/vnd.openxmlformats-officedocument.presentationml.tags+xml"/>
  <Override PartName="/ppt/tags/tag352.xml" ContentType="application/vnd.openxmlformats-officedocument.presentationml.tags+xml"/>
  <Override PartName="/ppt/tags/tag1362.xml" ContentType="application/vnd.openxmlformats-officedocument.presentationml.tags+xml"/>
  <Override PartName="/ppt/tags/tag2148.xml" ContentType="application/vnd.openxmlformats-officedocument.presentationml.tags+xml"/>
  <Override PartName="/ppt/tags/tag759.xml" ContentType="application/vnd.openxmlformats-officedocument.presentationml.tags+xml"/>
  <Override PartName="/ppt/tags/tag945.xml" ContentType="application/vnd.openxmlformats-officedocument.presentationml.tags+xml"/>
  <Override PartName="/ppt/tags/tag1107.xml" ContentType="application/vnd.openxmlformats-officedocument.presentationml.tags+xml"/>
  <Override PartName="/ppt/tags/tag1769.xml" ContentType="application/vnd.openxmlformats-officedocument.presentationml.tags+xml"/>
  <Override PartName="/ppt/tags/tag2334.xml" ContentType="application/vnd.openxmlformats-officedocument.presentationml.tags+xml"/>
  <Override PartName="/ppt/tags/tag2520.xml" ContentType="application/vnd.openxmlformats-officedocument.presentationml.tags+xml"/>
  <Override PartName="/ppt/tags/tag267.xml" ContentType="application/vnd.openxmlformats-officedocument.presentationml.tags+xml"/>
  <Override PartName="/ppt/tags/tag453.xml" ContentType="application/vnd.openxmlformats-officedocument.presentationml.tags+xml"/>
  <Override PartName="/ppt/tags/tag1277.xml" ContentType="application/vnd.openxmlformats-officedocument.presentationml.tags+xml"/>
  <Override PartName="/ppt/tags/tag1955.xml" ContentType="application/vnd.openxmlformats-officedocument.presentationml.tags+xml"/>
  <Override PartName="/ppt/slides/slide4.xml" ContentType="application/vnd.openxmlformats-officedocument.presentationml.slide+xml"/>
  <Override PartName="/ppt/tags/tag1463.xml" ContentType="application/vnd.openxmlformats-officedocument.presentationml.tags+xml"/>
  <Override PartName="/ppt/tags/tag2249.xml" ContentType="application/vnd.openxmlformats-officedocument.presentationml.tags+xml"/>
  <Override PartName="/ppt/tags/tag2435.xml" ContentType="application/vnd.openxmlformats-officedocument.presentationml.tags+xml"/>
  <Override PartName="/ppt/tags/tag368.xml" ContentType="application/vnd.openxmlformats-officedocument.presentationml.tags+xml"/>
  <Override PartName="/ppt/tags/tag1208.xml" ContentType="application/vnd.openxmlformats-officedocument.presentationml.tags+xml"/>
  <Override PartName="/ppt/tags/tag2621.xml" ContentType="application/vnd.openxmlformats-officedocument.presentationml.tags+xml"/>
  <Override PartName="/ppt/tags/tag67.xml" ContentType="application/vnd.openxmlformats-officedocument.presentationml.tags+xml"/>
  <Override PartName="/ppt/tags/tag554.xml" ContentType="application/vnd.openxmlformats-officedocument.presentationml.tags+xml"/>
  <Override PartName="/ppt/tags/tag1378.xml" ContentType="application/vnd.openxmlformats-officedocument.presentationml.tags+xml"/>
  <Override PartName="/ppt/tags/tag1564.xml" ContentType="application/vnd.openxmlformats-officedocument.presentationml.tags+xml"/>
  <Override PartName="/ppt/slides/slide10.xml" ContentType="application/vnd.openxmlformats-officedocument.presentationml.slide+xml"/>
  <Override PartName="/ppt/tags/tag740.xml" ContentType="application/vnd.openxmlformats-officedocument.presentationml.tags+xml"/>
  <Override PartName="/ppt/tags/tag1072.xml" ContentType="application/vnd.openxmlformats-officedocument.presentationml.tags+xml"/>
  <Override PartName="/ppt/tags/tag1309.xml" ContentType="application/vnd.openxmlformats-officedocument.presentationml.tags+xml"/>
  <Override PartName="/ppt/tags/tag1750.xml" ContentType="application/vnd.openxmlformats-officedocument.presentationml.tags+xml"/>
  <Override PartName="/ppt/tags/tag2536.xml" ContentType="application/vnd.openxmlformats-officedocument.presentationml.tags+xml"/>
  <Override PartName="/ppt/tags/tag469.xml" ContentType="application/vnd.openxmlformats-officedocument.presentationml.tags+xml"/>
  <Override PartName="/ppt/tags/tag1479.xml" ContentType="application/vnd.openxmlformats-officedocument.presentationml.tags+xml"/>
  <Override PartName="/ppt/tags/tag2044.xml" ContentType="application/vnd.openxmlformats-officedocument.presentationml.tags+xml"/>
  <Override PartName="/ppt/tags/tag2230.xml" ContentType="application/vnd.openxmlformats-officedocument.presentationml.tags+xml"/>
  <Override PartName="/ppt/tags/tag163.xml" ContentType="application/vnd.openxmlformats-officedocument.presentationml.tags+xml"/>
  <Override PartName="/ppt/tags/tag655.xml" ContentType="application/vnd.openxmlformats-officedocument.presentationml.tags+xml"/>
  <Override PartName="/ppt/tags/tag841.xml" ContentType="application/vnd.openxmlformats-officedocument.presentationml.tags+xml"/>
  <Override PartName="/ppt/tags/tag1003.xml" ContentType="application/vnd.openxmlformats-officedocument.presentationml.tags+xml"/>
  <Override PartName="/ppt/tags/tag1665.xml" ContentType="application/vnd.openxmlformats-officedocument.presentationml.tags+xml"/>
  <Override PartName="/ppt/tags/tag1851.xml" ContentType="application/vnd.openxmlformats-officedocument.presentationml.tags+xml"/>
  <Override PartName="/ppt/tags/tag1173.xml" ContentType="application/vnd.openxmlformats-officedocument.presentationml.tags+xml"/>
  <Override PartName="/ppt/tags/tag2145.xml" ContentType="application/vnd.openxmlformats-officedocument.presentationml.tags+xml"/>
  <Override PartName="/ppt/tags/tag2637.xml" ContentType="application/vnd.openxmlformats-officedocument.presentationml.tags+xml"/>
  <Override PartName="/ppt/tags/tag756.xml" ContentType="application/vnd.openxmlformats-officedocument.presentationml.tags+xml"/>
  <Override PartName="/ppt/tags/tag1104.xml" ContentType="application/vnd.openxmlformats-officedocument.presentationml.tags+xml"/>
  <Override PartName="/ppt/tags/tag2331.xml" ContentType="application/vnd.openxmlformats-officedocument.presentationml.tags+xml"/>
  <Override PartName="/ppt/tags/tag264.xml" ContentType="application/vnd.openxmlformats-officedocument.presentationml.tags+xml"/>
  <Override PartName="/ppt/tags/tag942.xml" ContentType="application/vnd.openxmlformats-officedocument.presentationml.tags+xml"/>
  <Override PartName="/ppt/tags/tag1088.xml" ContentType="application/vnd.openxmlformats-officedocument.presentationml.tags+xml"/>
  <Override PartName="/ppt/tags/tag1274.xml" ContentType="application/vnd.openxmlformats-officedocument.presentationml.tags+xml"/>
  <Override PartName="/ppt/tags/tag1766.xml" ContentType="application/vnd.openxmlformats-officedocument.presentationml.tags+xml"/>
  <Override PartName="/ppt/tags/tag1952.xml" ContentType="application/vnd.openxmlformats-officedocument.presentationml.tags+xml"/>
  <Override PartName="/ppt/slides/slide1.xml" ContentType="application/vnd.openxmlformats-officedocument.presentationml.slide+xml"/>
  <Override PartName="/ppt/tags/tag450.xml" ContentType="application/vnd.openxmlformats-officedocument.presentationml.tags+xml"/>
  <Override PartName="/ppt/tags/tag1019.xml" ContentType="application/vnd.openxmlformats-officedocument.presentationml.tags+xml"/>
  <Override PartName="/ppt/tags/tag1460.xml" ContentType="application/vnd.openxmlformats-officedocument.presentationml.tags+xml"/>
  <Override PartName="/ppt/tags/tag2246.xml" ContentType="application/vnd.openxmlformats-officedocument.presentationml.tags+xml"/>
  <Override PartName="/ppt/tags/tag179.xml" ContentType="application/vnd.openxmlformats-officedocument.presentationml.tags+xml"/>
  <Override PartName="/ppt/tags/tag857.xml" ContentType="application/vnd.openxmlformats-officedocument.presentationml.tags+xml"/>
  <Override PartName="/ppt/tags/tag1205.xml" ContentType="application/vnd.openxmlformats-officedocument.presentationml.tags+xml"/>
  <Override PartName="/ppt/tags/tag1867.xml" ContentType="application/vnd.openxmlformats-officedocument.presentationml.tags+xml"/>
  <Override PartName="/ppt/tags/tag2432.xml" ContentType="application/vnd.openxmlformats-officedocument.presentationml.tags+xml"/>
  <Override PartName="/ppt/tags/tag64.xml" ContentType="application/vnd.openxmlformats-officedocument.presentationml.tags+xml"/>
  <Override PartName="/ppt/tags/tag365.xml" ContentType="application/vnd.openxmlformats-officedocument.presentationml.tags+xml"/>
  <Override PartName="/ppt/tags/tag551.xml" ContentType="application/vnd.openxmlformats-officedocument.presentationml.tags+xml"/>
  <Override PartName="/ppt/tags/tag1189.xml" ContentType="application/vnd.openxmlformats-officedocument.presentationml.tags+xml"/>
  <Override PartName="/ppt/tags/tag1375.xml" ContentType="application/vnd.openxmlformats-officedocument.presentationml.tags+xml"/>
  <Override PartName="/ppt/tags/tag1561.xml" ContentType="application/vnd.openxmlformats-officedocument.presentationml.tags+xml"/>
  <Override PartName="/ppt/tags/tag2347.xml" ContentType="application/vnd.openxmlformats-officedocument.presentationml.tags+xml"/>
  <Override PartName="/ppt/tags/tag2533.xml" ContentType="application/vnd.openxmlformats-officedocument.presentationml.tags+xml"/>
  <Override PartName="/ppt/tags/tag958.xml" ContentType="application/vnd.openxmlformats-officedocument.presentationml.tags+xml"/>
  <Override PartName="/ppt/tags/tag1306.xml" ContentType="application/vnd.openxmlformats-officedocument.presentationml.tags+xml"/>
  <Override PartName="/ppt/tags/tag1968.xml" ContentType="application/vnd.openxmlformats-officedocument.presentationml.tags+xml"/>
  <Override PartName="/ppt/tags/tag2041.xml" ContentType="application/vnd.openxmlformats-officedocument.presentationml.tags+xml"/>
  <Override PartName="/ppt/tags/tag466.xml" ContentType="application/vnd.openxmlformats-officedocument.presentationml.tags+xml"/>
  <Override PartName="/ppt/tags/tag652.xml" ContentType="application/vnd.openxmlformats-officedocument.presentationml.tags+xml"/>
  <Override PartName="/ppt/tags/tag1000.xml" ContentType="application/vnd.openxmlformats-officedocument.presentationml.tags+xml"/>
  <Override PartName="/ppt/tags/tag1476.xml" ContentType="application/vnd.openxmlformats-officedocument.presentationml.tags+xml"/>
  <Override PartName="/ppt/tags/tag1662.xml" ContentType="application/vnd.openxmlformats-officedocument.presentationml.tags+xml"/>
  <Override PartName="/ppt/tags/tag160.xml" ContentType="application/vnd.openxmlformats-officedocument.presentationml.tags+xml"/>
  <Override PartName="/ppt/tags/tag1170.xml" ContentType="application/vnd.openxmlformats-officedocument.presentationml.tags+xml"/>
  <Override PartName="/ppt/tags/tag1407.xml" ContentType="application/vnd.openxmlformats-officedocument.presentationml.tags+xml"/>
  <Override PartName="/ppt/tags/tag2448.xml" ContentType="application/vnd.openxmlformats-officedocument.presentationml.tags+xml"/>
  <Override PartName="/ppt/tags/tag2634.xml" ContentType="application/vnd.openxmlformats-officedocument.presentationml.tags+xml"/>
  <Override PartName="/ppt/tags/tag567.xml" ContentType="application/vnd.openxmlformats-officedocument.presentationml.tags+xml"/>
  <Override PartName="/ppt/tags/tag2142.xml" ContentType="application/vnd.openxmlformats-officedocument.presentationml.tags+xml"/>
  <Override PartName="/ppt/tags/tag753.xml" ContentType="application/vnd.openxmlformats-officedocument.presentationml.tags+xml"/>
  <Override PartName="/ppt/tags/tag1085.xml" ContentType="application/vnd.openxmlformats-officedocument.presentationml.tags+xml"/>
  <Override PartName="/ppt/tags/tag1101.xml" ContentType="application/vnd.openxmlformats-officedocument.presentationml.tags+xml"/>
  <Override PartName="/ppt/tags/tag1577.xml" ContentType="application/vnd.openxmlformats-officedocument.presentationml.tags+xml"/>
  <Override PartName="/ppt/tags/tag1763.xml" ContentType="application/vnd.openxmlformats-officedocument.presentationml.tags+xml"/>
  <Override PartName="/ppt/tags/tag2549.xml" ContentType="application/vnd.openxmlformats-officedocument.presentationml.tags+xml"/>
  <Override PartName="/ppt/tags/tag261.xml" ContentType="application/vnd.openxmlformats-officedocument.presentationml.tags+xml"/>
  <Override PartName="/ppt/tags/tag1271.xml" ContentType="application/vnd.openxmlformats-officedocument.presentationml.tags+xml"/>
  <Override PartName="/ppt/tags/tag1508.xml" ContentType="application/vnd.openxmlformats-officedocument.presentationml.tags+xml"/>
  <Override PartName="/ppt/tags/tag2057.xml" ContentType="application/vnd.openxmlformats-officedocument.presentationml.tags+xml"/>
  <Override PartName="/ppt/tags/tag668.xml" ContentType="application/vnd.openxmlformats-officedocument.presentationml.tags+xml"/>
  <Override PartName="/ppt/tags/tag854.xml" ContentType="application/vnd.openxmlformats-officedocument.presentationml.tags+xml"/>
  <Override PartName="/ppt/tags/tag1016.xml" ContentType="application/vnd.openxmlformats-officedocument.presentationml.tags+xml"/>
  <Override PartName="/ppt/tags/tag1202.xml" ContentType="application/vnd.openxmlformats-officedocument.presentationml.tags+xml"/>
  <Override PartName="/ppt/tags/tag1678.xml" ContentType="application/vnd.openxmlformats-officedocument.presentationml.tags+xml"/>
  <Override PartName="/ppt/tags/tag2243.xml" ContentType="application/vnd.openxmlformats-officedocument.presentationml.tags+xml"/>
  <Override PartName="/ppt/tags/tag61.xml" ContentType="application/vnd.openxmlformats-officedocument.presentationml.tags+xml"/>
  <Override PartName="/ppt/tags/tag176.xml" ContentType="application/vnd.openxmlformats-officedocument.presentationml.tags+xml"/>
  <Override PartName="/ppt/tags/tag362.xml" ContentType="application/vnd.openxmlformats-officedocument.presentationml.tags+xml"/>
  <Override PartName="/ppt/tags/tag1186.xml" ContentType="application/vnd.openxmlformats-officedocument.presentationml.tags+xml"/>
  <Override PartName="/ppt/tags/tag1864.xml" ContentType="application/vnd.openxmlformats-officedocument.presentationml.tags+xml"/>
  <Override PartName="/ppt/tags/tag107.xml" ContentType="application/vnd.openxmlformats-officedocument.presentationml.tags+xml"/>
  <Override PartName="/ppt/tags/tag1372.xml" ContentType="application/vnd.openxmlformats-officedocument.presentationml.tags+xml"/>
  <Override PartName="/ppt/tags/tag1609.xml" ContentType="application/vnd.openxmlformats-officedocument.presentationml.tags+xml"/>
  <Override PartName="/ppt/tags/tag2158.xml" ContentType="application/vnd.openxmlformats-officedocument.presentationml.tags+xml"/>
  <Override PartName="/ppt/tags/tag2344.xml" ContentType="application/vnd.openxmlformats-officedocument.presentationml.tags+xml"/>
  <Override PartName="/ppt/tags/tag277.xml" ContentType="application/vnd.openxmlformats-officedocument.presentationml.tags+xml"/>
  <Override PartName="/ppt/tags/tag769.xml" ContentType="application/vnd.openxmlformats-officedocument.presentationml.tags+xml"/>
  <Override PartName="/ppt/tags/tag955.xml" ContentType="application/vnd.openxmlformats-officedocument.presentationml.tags+xml"/>
  <Override PartName="/ppt/tags/tag1117.xml" ContentType="application/vnd.openxmlformats-officedocument.presentationml.tags+xml"/>
  <Override PartName="/ppt/tags/tag1303.xml" ContentType="application/vnd.openxmlformats-officedocument.presentationml.tags+xml"/>
  <Override PartName="/ppt/tags/tag1779.xml" ContentType="application/vnd.openxmlformats-officedocument.presentationml.tags+xml"/>
  <Override PartName="/ppt/tags/tag1965.xml" ContentType="application/vnd.openxmlformats-officedocument.presentationml.tags+xml"/>
  <Override PartName="/ppt/tags/tag2530.xml" ContentType="application/vnd.openxmlformats-officedocument.presentationml.tags+xml"/>
  <Override PartName="/ppt/tags/tag463.xml" ContentType="application/vnd.openxmlformats-officedocument.presentationml.tags+xml"/>
  <Override PartName="/ppt/tags/tag1287.xml" ContentType="application/vnd.openxmlformats-officedocument.presentationml.tags+xml"/>
  <Override PartName="/ppt/tags/tag1473.xml" ContentType="application/vnd.openxmlformats-officedocument.presentationml.tags+xml"/>
  <Override PartName="/ppt/tags/tag2259.xml" ContentType="application/vnd.openxmlformats-officedocument.presentationml.tags+xml"/>
  <Override PartName="/ppt/tags/tag208.xml" ContentType="application/vnd.openxmlformats-officedocument.presentationml.tags+xml"/>
  <Override PartName="/ppt/tags/tag1218.xml" ContentType="application/vnd.openxmlformats-officedocument.presentationml.tags+xml"/>
  <Override PartName="/ppt/tags/tag2445.xml" ContentType="application/vnd.openxmlformats-officedocument.presentationml.tags+xml"/>
  <Override PartName="/ppt/tags/tag2631.xml" ContentType="application/vnd.openxmlformats-officedocument.presentationml.tags+xml"/>
  <Override PartName="/ppt/tags/tag77.xml" ContentType="application/vnd.openxmlformats-officedocument.presentationml.tags+xml"/>
  <Override PartName="/ppt/tags/tag378.xml" ContentType="application/vnd.openxmlformats-officedocument.presentationml.tags+xml"/>
  <Override PartName="/ppt/tags/tag1388.xml" ContentType="application/vnd.openxmlformats-officedocument.presentationml.tags+xml"/>
  <Override PartName="/ppt/tags/tag1404.xml" ContentType="application/vnd.openxmlformats-officedocument.presentationml.tags+xml"/>
  <Override PartName="/ppt/tags/tag564.xml" ContentType="application/vnd.openxmlformats-officedocument.presentationml.tags+xml"/>
  <Override PartName="/ppt/tags/tag750.xml" ContentType="application/vnd.openxmlformats-officedocument.presentationml.tags+xml"/>
  <Override PartName="/ppt/tags/tag1574.xml" ContentType="application/vnd.openxmlformats-officedocument.presentationml.tags+xml"/>
  <Override PartName="/ppt/tags/tag1760.xml" ContentType="application/vnd.openxmlformats-officedocument.presentationml.tags+xml"/>
  <Override PartName="/ppt/tags/tag309.xml" ContentType="application/vnd.openxmlformats-officedocument.presentationml.tags+xml"/>
  <Override PartName="/ppt/tags/tag1082.xml" ContentType="application/vnd.openxmlformats-officedocument.presentationml.tags+xml"/>
  <Override PartName="/ppt/tags/tag1319.xml" ContentType="application/vnd.openxmlformats-officedocument.presentationml.tags+xml"/>
  <Override PartName="/ppt/tags/tag1505.xml" ContentType="application/vnd.openxmlformats-officedocument.presentationml.tags+xml"/>
  <Override PartName="/ppt/tags/tag2054.xml" ContentType="application/vnd.openxmlformats-officedocument.presentationml.tags+xml"/>
  <Override PartName="/ppt/tags/tag2546.xml" ContentType="application/vnd.openxmlformats-officedocument.presentationml.tags+xml"/>
  <Override PartName="/ppt/tags/tag479.xml" ContentType="application/vnd.openxmlformats-officedocument.presentationml.tags+xml"/>
  <Override PartName="/ppt/tags/tag665.xml" ContentType="application/vnd.openxmlformats-officedocument.presentationml.tags+xml"/>
  <Override PartName="/ppt/tags/tag1013.xml" ContentType="application/vnd.openxmlformats-officedocument.presentationml.tags+xml"/>
  <Override PartName="/ppt/tags/tag1489.xml" ContentType="application/vnd.openxmlformats-officedocument.presentationml.tags+xml"/>
  <Override PartName="/ppt/tags/tag2240.xml" ContentType="application/vnd.openxmlformats-officedocument.presentationml.tags+xml"/>
  <Override PartName="/ppt/tags/tag173.xml" ContentType="application/vnd.openxmlformats-officedocument.presentationml.tags+xml"/>
  <Override PartName="/ppt/tags/tag851.xml" ContentType="application/vnd.openxmlformats-officedocument.presentationml.tags+xml"/>
  <Override PartName="/ppt/tags/tag1183.xml" ContentType="application/vnd.openxmlformats-officedocument.presentationml.tags+xml"/>
  <Override PartName="/ppt/tags/tag1675.xml" ContentType="application/vnd.openxmlformats-officedocument.presentationml.tags+xml"/>
  <Override PartName="/ppt/tags/tag1861.xml" ContentType="application/vnd.openxmlformats-officedocument.presentationml.tags+xml"/>
  <Override PartName="/ppt/tags/tag2647.xml" ContentType="application/vnd.openxmlformats-officedocument.presentationml.tags+xml"/>
  <Override PartName="/ppt/tags/tag1606.xml" ContentType="application/vnd.openxmlformats-officedocument.presentationml.tags+xml"/>
  <Override PartName="/ppt/tags/tag2155.xml" ContentType="application/vnd.openxmlformats-officedocument.presentationml.tags+xml"/>
  <Override PartName="/ppt/tags/tag104.xml" ContentType="application/vnd.openxmlformats-officedocument.presentationml.tags+xml"/>
  <Override PartName="/ppt/tags/tag766.xml" ContentType="application/vnd.openxmlformats-officedocument.presentationml.tags+xml"/>
  <Override PartName="/ppt/tags/tag1114.xml" ContentType="application/vnd.openxmlformats-officedocument.presentationml.tags+xml"/>
  <Override PartName="/ppt/tags/tag1776.xml" ContentType="application/vnd.openxmlformats-officedocument.presentationml.tags+xml"/>
  <Override PartName="/ppt/tags/tag2341.xml" ContentType="application/vnd.openxmlformats-officedocument.presentationml.tags+xml"/>
  <Override PartName="/ppt/tags/tag274.xml" ContentType="application/vnd.openxmlformats-officedocument.presentationml.tags+xml"/>
  <Override PartName="/ppt/tags/tag460.xml" ContentType="application/vnd.openxmlformats-officedocument.presentationml.tags+xml"/>
  <Override PartName="/ppt/tags/tag952.xml" ContentType="application/vnd.openxmlformats-officedocument.presentationml.tags+xml"/>
  <Override PartName="/ppt/tags/tag1098.xml" ContentType="application/vnd.openxmlformats-officedocument.presentationml.tags+xml"/>
  <Override PartName="/ppt/tags/tag1284.xml" ContentType="application/vnd.openxmlformats-officedocument.presentationml.tags+xml"/>
  <Override PartName="/ppt/tags/tag1300.xml" ContentType="application/vnd.openxmlformats-officedocument.presentationml.tags+xml"/>
  <Override PartName="/ppt/tags/tag1962.xml" ContentType="application/vnd.openxmlformats-officedocument.presentationml.tags+xml"/>
  <Override PartName="/ppt/tags/tag205.xml" ContentType="application/vnd.openxmlformats-officedocument.presentationml.tags+xml"/>
  <Override PartName="/ppt/tags/tag1029.xml" ContentType="application/vnd.openxmlformats-officedocument.presentationml.tags+xml"/>
  <Override PartName="/ppt/tags/tag1470.xml" ContentType="application/vnd.openxmlformats-officedocument.presentationml.tags+xml"/>
  <Override PartName="/ppt/tags/tag1707.xml" ContentType="application/vnd.openxmlformats-officedocument.presentationml.tags+xml"/>
  <Override PartName="/ppt/tags/tag2256.xml" ContentType="application/vnd.openxmlformats-officedocument.presentationml.tags+xml"/>
  <Override PartName="/ppt/tags/tag2442.xml" ContentType="application/vnd.openxmlformats-officedocument.presentationml.tags+xml"/>
  <Override PartName="/ppt/tags/tag189.xml" ContentType="application/vnd.openxmlformats-officedocument.presentationml.tags+xml"/>
  <Override PartName="/ppt/tags/tag536.xml" ContentType="application/vnd.openxmlformats-officedocument.presentationml.tags+xml"/>
  <Override PartName="/ppt/tags/tag722.xml" ContentType="application/vnd.openxmlformats-officedocument.presentationml.tags+xml"/>
  <Override PartName="/ppt/tags/tag867.xml" ContentType="application/vnd.openxmlformats-officedocument.presentationml.tags+xml"/>
  <Override PartName="/ppt/tags/tag1199.xml" ContentType="application/vnd.openxmlformats-officedocument.presentationml.tags+xml"/>
  <Override PartName="/ppt/tags/tag1215.xml" ContentType="application/vnd.openxmlformats-officedocument.presentationml.tags+xml"/>
  <Override PartName="/ppt/tags/tag1401.xml" ContentType="application/vnd.openxmlformats-officedocument.presentationml.tags+xml"/>
  <Override PartName="/ppt/tags/tag1546.xml" ContentType="application/vnd.openxmlformats-officedocument.presentationml.tags+xml"/>
  <Override PartName="/ppt/tags/tag1732.xml" ContentType="application/vnd.openxmlformats-officedocument.presentationml.tags+xml"/>
  <Override PartName="/ppt/tags/tag1877.xml" ContentType="application/vnd.openxmlformats-officedocument.presentationml.tags+xml"/>
  <Override PartName="/ppt/tags/tag2095.xml" ContentType="application/vnd.openxmlformats-officedocument.presentationml.tags+xml"/>
  <Override PartName="/ppt/tags/tag2281.xml" ContentType="application/vnd.openxmlformats-officedocument.presentationml.tags+xml"/>
  <Override PartName="/ppt/tableStyles.xml" ContentType="application/vnd.openxmlformats-officedocument.presentationml.tableStyles+xml"/>
  <Override PartName="/ppt/tags/tag74.xml" ContentType="application/vnd.openxmlformats-officedocument.presentationml.tags+xml"/>
  <Override PartName="/ppt/tags/tag230.xml" ContentType="application/vnd.openxmlformats-officedocument.presentationml.tags+xml"/>
  <Override PartName="/ppt/tags/tag375.xml" ContentType="application/vnd.openxmlformats-officedocument.presentationml.tags+xml"/>
  <Override PartName="/ppt/tags/tag561.xml" ContentType="application/vnd.openxmlformats-officedocument.presentationml.tags+xml"/>
  <Override PartName="/ppt/tags/tag892.xml" ContentType="application/vnd.openxmlformats-officedocument.presentationml.tags+xml"/>
  <Override PartName="/ppt/tags/tag1054.xml" ContentType="application/vnd.openxmlformats-officedocument.presentationml.tags+xml"/>
  <Override PartName="/ppt/tags/tag1240.xml" ContentType="application/vnd.openxmlformats-officedocument.presentationml.tags+xml"/>
  <Override PartName="/ppt/tags/tag1385.xml" ContentType="application/vnd.openxmlformats-officedocument.presentationml.tags+xml"/>
  <Override PartName="/ppt/tags/tag1571.xml" ContentType="application/vnd.openxmlformats-officedocument.presentationml.tags+xml"/>
  <Override PartName="/ppt/tags/tag2026.xml" ContentType="application/vnd.openxmlformats-officedocument.presentationml.tags+xml"/>
  <Override PartName="/ppt/tags/tag2518.xml" ContentType="application/vnd.openxmlformats-officedocument.presentationml.tags+xml"/>
  <Override PartName="/ppt/tags/tag306.xml" ContentType="application/vnd.openxmlformats-officedocument.presentationml.tags+xml"/>
  <Override PartName="/ppt/tags/tag637.xml" ContentType="application/vnd.openxmlformats-officedocument.presentationml.tags+xml"/>
  <Override PartName="/ppt/tags/tag968.xml" ContentType="application/vnd.openxmlformats-officedocument.presentationml.tags+xml"/>
  <Override PartName="/ppt/tags/tag1316.xml" ContentType="application/vnd.openxmlformats-officedocument.presentationml.tags+xml"/>
  <Override PartName="/ppt/tags/tag1808.xml" ContentType="application/vnd.openxmlformats-officedocument.presentationml.tags+xml"/>
  <Override PartName="/ppt/tags/tag2212.xml" ContentType="application/vnd.openxmlformats-officedocument.presentationml.tags+xml"/>
  <Override PartName="/ppt/tags/tag2357.xml" ContentType="application/vnd.openxmlformats-officedocument.presentationml.tags+xml"/>
  <Override PartName="/ppt/tags/tag2543.xml" ContentType="application/vnd.openxmlformats-officedocument.presentationml.tags+xml"/>
  <Override PartName="/ppt/tags/tag145.xml" ContentType="application/vnd.openxmlformats-officedocument.presentationml.tags+xml"/>
  <Override PartName="/ppt/tags/tag476.xml" ContentType="application/vnd.openxmlformats-officedocument.presentationml.tags+xml"/>
  <Override PartName="/ppt/tags/tag823.xml" ContentType="application/vnd.openxmlformats-officedocument.presentationml.tags+xml"/>
  <Override PartName="/ppt/tags/tag1155.xml" ContentType="application/vnd.openxmlformats-officedocument.presentationml.tags+xml"/>
  <Override PartName="/ppt/tags/tag1502.xml" ContentType="application/vnd.openxmlformats-officedocument.presentationml.tags+xml"/>
  <Override PartName="/ppt/tags/tag1647.xml" ContentType="application/vnd.openxmlformats-officedocument.presentationml.tags+xml"/>
  <Override PartName="/ppt/tags/tag1833.xml" ContentType="application/vnd.openxmlformats-officedocument.presentationml.tags+xml"/>
  <Override PartName="/ppt/tags/tag1978.xml" ContentType="application/vnd.openxmlformats-officedocument.presentationml.tags+xml"/>
  <Override PartName="/ppt/tags/tag2051.xml" ContentType="application/vnd.openxmlformats-officedocument.presentationml.tags+xml"/>
  <Override PartName="/ppt/tags/tag2196.xml" ContentType="application/vnd.openxmlformats-officedocument.presentationml.tags+xml"/>
  <Override PartName="/ppt/tags/tag2382.xml" ContentType="application/vnd.openxmlformats-officedocument.presentationml.tags+xml"/>
  <Override PartName="/ppt/tags/tag2619.xml" ContentType="application/vnd.openxmlformats-officedocument.presentationml.tags+xml"/>
  <Override PartName="/ppt/tags/tag30.xml" ContentType="application/vnd.openxmlformats-officedocument.presentationml.tags+xml"/>
  <Override PartName="/ppt/tags/tag331.xml" ContentType="application/vnd.openxmlformats-officedocument.presentationml.tags+xml"/>
  <Override PartName="/ppt/tags/tag662.xml" ContentType="application/vnd.openxmlformats-officedocument.presentationml.tags+xml"/>
  <Override PartName="/ppt/tags/tag993.xml" ContentType="application/vnd.openxmlformats-officedocument.presentationml.tags+xml"/>
  <Override PartName="/ppt/tags/tag1010.xml" ContentType="application/vnd.openxmlformats-officedocument.presentationml.tags+xml"/>
  <Override PartName="/ppt/tags/tag1341.xml" ContentType="application/vnd.openxmlformats-officedocument.presentationml.tags+xml"/>
  <Override PartName="/ppt/tags/tag1486.xml" ContentType="application/vnd.openxmlformats-officedocument.presentationml.tags+xml"/>
  <Override PartName="/ppt/tags/tag1672.xml" ContentType="application/vnd.openxmlformats-officedocument.presentationml.tags+xml"/>
  <Override PartName="/ppt/tags/tag1909.xml" ContentType="application/vnd.openxmlformats-officedocument.presentationml.tags+xml"/>
  <Override PartName="/ppt/tags/tag2127.xml" ContentType="application/vnd.openxmlformats-officedocument.presentationml.tags+xml"/>
  <Override PartName="/ppt/tags/tag2458.xml" ContentType="application/vnd.openxmlformats-officedocument.presentationml.tags+xml"/>
  <Override PartName="/ppt/tags/tag170.xml" ContentType="application/vnd.openxmlformats-officedocument.presentationml.tags+xml"/>
  <Override PartName="/ppt/tags/tag407.xml" ContentType="application/vnd.openxmlformats-officedocument.presentationml.tags+xml"/>
  <Override PartName="/ppt/tags/tag738.xml" ContentType="application/vnd.openxmlformats-officedocument.presentationml.tags+xml"/>
  <Override PartName="/ppt/tags/tag1180.xml" ContentType="application/vnd.openxmlformats-officedocument.presentationml.tags+xml"/>
  <Override PartName="/ppt/tags/tag1417.xml" ContentType="application/vnd.openxmlformats-officedocument.presentationml.tags+xml"/>
  <Override PartName="/ppt/tags/tag1748.xml" ContentType="application/vnd.openxmlformats-officedocument.presentationml.tags+xml"/>
  <Override PartName="/ppt/tags/tag2297.xml" ContentType="application/vnd.openxmlformats-officedocument.presentationml.tags+xml"/>
  <Override PartName="/ppt/tags/tag2313.xml" ContentType="application/vnd.openxmlformats-officedocument.presentationml.tags+xml"/>
  <Override PartName="/ppt/tags/tag2644.xml" ContentType="application/vnd.openxmlformats-officedocument.presentationml.tags+xml"/>
  <Override PartName="/ppt/tags/tag101.xml" ContentType="application/vnd.openxmlformats-officedocument.presentationml.tags+xml"/>
  <Override PartName="/ppt/tags/tag246.xml" ContentType="application/vnd.openxmlformats-officedocument.presentationml.tags+xml"/>
  <Override PartName="/ppt/tags/tag432.xml" ContentType="application/vnd.openxmlformats-officedocument.presentationml.tags+xml"/>
  <Override PartName="/ppt/tags/tag577.xml" ContentType="application/vnd.openxmlformats-officedocument.presentationml.tags+xml"/>
  <Override PartName="/ppt/tags/tag924.xml" ContentType="application/vnd.openxmlformats-officedocument.presentationml.tags+xml"/>
  <Override PartName="/ppt/tags/tag1111.xml" ContentType="application/vnd.openxmlformats-officedocument.presentationml.tags+xml"/>
  <Override PartName="/ppt/tags/tag1256.xml" ContentType="application/vnd.openxmlformats-officedocument.presentationml.tags+xml"/>
  <Override PartName="/ppt/tags/tag1587.xml" ContentType="application/vnd.openxmlformats-officedocument.presentationml.tags+xml"/>
  <Override PartName="/ppt/tags/tag1603.xml" ContentType="application/vnd.openxmlformats-officedocument.presentationml.tags+xml"/>
  <Override PartName="/ppt/tags/tag1934.xml" ContentType="application/vnd.openxmlformats-officedocument.presentationml.tags+xml"/>
  <Override PartName="/ppt/tags/tag2152.xml" ContentType="application/vnd.openxmlformats-officedocument.presentationml.tags+xml"/>
  <Override PartName="/ppt/tags/tag2483.xml" ContentType="application/vnd.openxmlformats-officedocument.presentationml.tags+xml"/>
  <Override PartName="/ppt/tags/tag271.xml" ContentType="application/vnd.openxmlformats-officedocument.presentationml.tags+xml"/>
  <Override PartName="/ppt/tags/tag508.xml" ContentType="application/vnd.openxmlformats-officedocument.presentationml.tags+xml"/>
  <Override PartName="/ppt/tags/tag763.xml" ContentType="application/vnd.openxmlformats-officedocument.presentationml.tags+xml"/>
  <Override PartName="/ppt/tags/tag1095.xml" ContentType="application/vnd.openxmlformats-officedocument.presentationml.tags+xml"/>
  <Override PartName="/ppt/tags/tag1442.xml" ContentType="application/vnd.openxmlformats-officedocument.presentationml.tags+xml"/>
  <Override PartName="/ppt/tags/tag1773.xml" ContentType="application/vnd.openxmlformats-officedocument.presentationml.tags+xml"/>
  <Override PartName="/ppt/tags/tag2228.xml" ContentType="application/vnd.openxmlformats-officedocument.presentationml.tags+xml"/>
  <Override PartName="/ppt/tags/tag2414.xml" ContentType="application/vnd.openxmlformats-officedocument.presentationml.tags+xml"/>
  <Override PartName="/ppt/tags/tag2559.xml" ContentType="application/vnd.openxmlformats-officedocument.presentationml.tags+xml"/>
  <Override PartName="/ppt/tags/tag347.xml" ContentType="application/vnd.openxmlformats-officedocument.presentationml.tags+xml"/>
  <Override PartName="/ppt/tags/tag839.xml" ContentType="application/vnd.openxmlformats-officedocument.presentationml.tags+xml"/>
  <Override PartName="/ppt/tags/tag1281.xml" ContentType="application/vnd.openxmlformats-officedocument.presentationml.tags+xml"/>
  <Override PartName="/ppt/tags/tag1518.xml" ContentType="application/vnd.openxmlformats-officedocument.presentationml.tags+xml"/>
  <Override PartName="/ppt/tags/tag1704.xml" ContentType="application/vnd.openxmlformats-officedocument.presentationml.tags+xml"/>
  <Override PartName="/ppt/tags/tag1849.xml" ContentType="application/vnd.openxmlformats-officedocument.presentationml.tags+xml"/>
  <Override PartName="/ppt/tags/tag2067.xml" ContentType="application/vnd.openxmlformats-officedocument.presentationml.tags+xml"/>
  <Override PartName="/ppt/tags/tag2253.xml" ContentType="application/vnd.openxmlformats-officedocument.presentationml.tags+xml"/>
  <Override PartName="/ppt/tags/tag2398.xml" ContentType="application/vnd.openxmlformats-officedocument.presentationml.tags+xml"/>
  <Override PartName="/ppt/tags/tag2584.xml" ContentType="application/vnd.openxmlformats-officedocument.presentationml.tags+xml"/>
  <Override PartName="/ppt/tags/tag2600.xml" ContentType="application/vnd.openxmlformats-officedocument.presentationml.tags+xml"/>
  <Override PartName="/ppt/tags/tag46.xml" ContentType="application/vnd.openxmlformats-officedocument.presentationml.tags+xml"/>
  <Override PartName="/ppt/tags/tag186.xml" ContentType="application/vnd.openxmlformats-officedocument.presentationml.tags+xml"/>
  <Override PartName="/ppt/tags/tag202.xml" ContentType="application/vnd.openxmlformats-officedocument.presentationml.tags+xml"/>
  <Override PartName="/ppt/tags/tag533.xml" ContentType="application/vnd.openxmlformats-officedocument.presentationml.tags+xml"/>
  <Override PartName="/ppt/tags/tag678.xml" ContentType="application/vnd.openxmlformats-officedocument.presentationml.tags+xml"/>
  <Override PartName="/ppt/tags/tag864.xml" ContentType="application/vnd.openxmlformats-officedocument.presentationml.tags+xml"/>
  <Override PartName="/ppt/tags/tag1026.xml" ContentType="application/vnd.openxmlformats-officedocument.presentationml.tags+xml"/>
  <Override PartName="/ppt/tags/tag1212.xml" ContentType="application/vnd.openxmlformats-officedocument.presentationml.tags+xml"/>
  <Override PartName="/ppt/tags/tag1357.xml" ContentType="application/vnd.openxmlformats-officedocument.presentationml.tags+xml"/>
  <Override PartName="/ppt/tags/tag1543.xml" ContentType="application/vnd.openxmlformats-officedocument.presentationml.tags+xml"/>
  <Override PartName="/ppt/tags/tag1688.xml" ContentType="application/vnd.openxmlformats-officedocument.presentationml.tags+xml"/>
  <Override PartName="/ppt/tags/tag1874.xml" ContentType="application/vnd.openxmlformats-officedocument.presentationml.tags+xml"/>
  <Override PartName="/ppt/tags/tag2092.xml" ContentType="application/vnd.openxmlformats-officedocument.presentationml.tags+xml"/>
  <Override PartName="/ppt/tags/tag2329.xml" ContentType="application/vnd.openxmlformats-officedocument.presentationml.tags+xml"/>
  <Override PartName="/ppt/tags/tag71.xml" ContentType="application/vnd.openxmlformats-officedocument.presentationml.tags+xml"/>
  <Override PartName="/ppt/tags/tag372.xml" ContentType="application/vnd.openxmlformats-officedocument.presentationml.tags+xml"/>
  <Override PartName="/ppt/tags/tag609.xml" ContentType="application/vnd.openxmlformats-officedocument.presentationml.tags+xml"/>
  <Override PartName="/ppt/tags/tag1051.xml" ContentType="application/vnd.openxmlformats-officedocument.presentationml.tags+xml"/>
  <Override PartName="/ppt/tags/tag1196.xml" ContentType="application/vnd.openxmlformats-officedocument.presentationml.tags+xml"/>
  <Override PartName="/ppt/tags/tag1382.xml" ContentType="application/vnd.openxmlformats-officedocument.presentationml.tags+xml"/>
  <Override PartName="/ppt/tags/tag1619.xml" ContentType="application/vnd.openxmlformats-officedocument.presentationml.tags+xml"/>
  <Override PartName="/ppt/tags/tag2168.xml" ContentType="application/vnd.openxmlformats-officedocument.presentationml.tags+xml"/>
  <Override PartName="/ppt/tags/tag2515.xml" ContentType="application/vnd.openxmlformats-officedocument.presentationml.tags+xml"/>
  <Override PartName="/ppt/tags/tag117.xml" ContentType="application/vnd.openxmlformats-officedocument.presentationml.tags+xml"/>
  <Override PartName="/ppt/tags/tag448.xml" ContentType="application/vnd.openxmlformats-officedocument.presentationml.tags+xml"/>
  <Override PartName="/ppt/tags/tag779.xml" ContentType="application/vnd.openxmlformats-officedocument.presentationml.tags+xml"/>
  <Override PartName="/ppt/tags/tag1127.xml" ContentType="application/vnd.openxmlformats-officedocument.presentationml.tags+xml"/>
  <Override PartName="/ppt/tags/tag1458.xml" ContentType="application/vnd.openxmlformats-officedocument.presentationml.tags+xml"/>
  <Override PartName="/ppt/tags/tag1805.xml" ContentType="application/vnd.openxmlformats-officedocument.presentationml.tags+xml"/>
  <Override PartName="/ppt/tags/tag2023.xml" ContentType="application/vnd.openxmlformats-officedocument.presentationml.tags+xml"/>
  <Override PartName="/ppt/tags/tag2354.xml" ContentType="application/vnd.openxmlformats-officedocument.presentationml.tags+xml"/>
  <Override PartName="/ppt/tags/tag2499.xml" ContentType="application/vnd.openxmlformats-officedocument.presentationml.tags+xml"/>
  <Override PartName="/ppt/tags/tag142.xml" ContentType="application/vnd.openxmlformats-officedocument.presentationml.tags+xml"/>
  <Override PartName="/ppt/tags/tag287.xml" ContentType="application/vnd.openxmlformats-officedocument.presentationml.tags+xml"/>
  <Override PartName="/ppt/tags/tag303.xml" ContentType="application/vnd.openxmlformats-officedocument.presentationml.tags+xml"/>
  <Override PartName="/ppt/tags/tag634.xml" ContentType="application/vnd.openxmlformats-officedocument.presentationml.tags+xml"/>
  <Override PartName="/ppt/tags/tag820.xml" ContentType="application/vnd.openxmlformats-officedocument.presentationml.tags+xml"/>
  <Override PartName="/ppt/tags/tag965.xml" ContentType="application/vnd.openxmlformats-officedocument.presentationml.tags+xml"/>
  <Override PartName="/ppt/tags/tag1297.xml" ContentType="application/vnd.openxmlformats-officedocument.presentationml.tags+xml"/>
  <Override PartName="/ppt/tags/tag1313.xml" ContentType="application/vnd.openxmlformats-officedocument.presentationml.tags+xml"/>
  <Override PartName="/ppt/tags/tag1644.xml" ContentType="application/vnd.openxmlformats-officedocument.presentationml.tags+xml"/>
  <Override PartName="/ppt/tags/tag1789.xml" ContentType="application/vnd.openxmlformats-officedocument.presentationml.tags+xml"/>
  <Override PartName="/ppt/tags/tag1975.xml" ContentType="application/vnd.openxmlformats-officedocument.presentationml.tags+xml"/>
  <Override PartName="/ppt/tags/tag2193.xml" ContentType="application/vnd.openxmlformats-officedocument.presentationml.tags+xml"/>
  <Override PartName="/ppt/tags/tag2540.xml" ContentType="application/vnd.openxmlformats-officedocument.presentationml.tags+xml"/>
  <Override PartName="/ppt/tags/tag473.xml" ContentType="application/vnd.openxmlformats-officedocument.presentationml.tags+xml"/>
  <Override PartName="/ppt/tags/tag990.xml" ContentType="application/vnd.openxmlformats-officedocument.presentationml.tags+xml"/>
  <Override PartName="/ppt/tags/tag1152.xml" ContentType="application/vnd.openxmlformats-officedocument.presentationml.tags+xml"/>
  <Override PartName="/ppt/tags/tag1483.xml" ContentType="application/vnd.openxmlformats-officedocument.presentationml.tags+xml"/>
  <Override PartName="/ppt/tags/tag1830.xml" ContentType="application/vnd.openxmlformats-officedocument.presentationml.tags+xml"/>
  <Override PartName="/ppt/tags/tag2124.xml" ContentType="application/vnd.openxmlformats-officedocument.presentationml.tags+xml"/>
  <Override PartName="/ppt/tags/tag2269.xml" ContentType="application/vnd.openxmlformats-officedocument.presentationml.tags+xml"/>
  <Override PartName="/ppt/tags/tag2616.xml" ContentType="application/vnd.openxmlformats-officedocument.presentationml.tags+xml"/>
  <Override PartName="/ppt/tags/tag218.xml" ContentType="application/vnd.openxmlformats-officedocument.presentationml.tags+xml"/>
  <Override PartName="/ppt/tags/tag404.xml" ContentType="application/vnd.openxmlformats-officedocument.presentationml.tags+xml"/>
  <Override PartName="/ppt/tags/tag549.xml" ContentType="application/vnd.openxmlformats-officedocument.presentationml.tags+xml"/>
  <Override PartName="/ppt/tags/tag735.xml" ContentType="application/vnd.openxmlformats-officedocument.presentationml.tags+xml"/>
  <Override PartName="/ppt/tags/tag1228.xml" ContentType="application/vnd.openxmlformats-officedocument.presentationml.tags+xml"/>
  <Override PartName="/ppt/tags/tag1414.xml" ContentType="application/vnd.openxmlformats-officedocument.presentationml.tags+xml"/>
  <Override PartName="/ppt/tags/tag1559.xml" ContentType="application/vnd.openxmlformats-officedocument.presentationml.tags+xml"/>
  <Override PartName="/ppt/tags/tag1906.xml" ContentType="application/vnd.openxmlformats-officedocument.presentationml.tags+xml"/>
  <Override PartName="/ppt/tags/tag2310.xml" ContentType="application/vnd.openxmlformats-officedocument.presentationml.tags+xml"/>
  <Override PartName="/ppt/tags/tag2455.xml" ContentType="application/vnd.openxmlformats-officedocument.presentationml.tags+xml"/>
  <Override PartName="/ppt/tags/tag2641.xml" ContentType="application/vnd.openxmlformats-officedocument.presentationml.tags+xml"/>
  <Override PartName="/ppt/tags/tag87.xml" ContentType="application/vnd.openxmlformats-officedocument.presentationml.tags+xml"/>
  <Override PartName="/ppt/tags/tag243.xml" ContentType="application/vnd.openxmlformats-officedocument.presentationml.tags+xml"/>
  <Override PartName="/ppt/tags/tag388.xml" ContentType="application/vnd.openxmlformats-officedocument.presentationml.tags+xml"/>
  <Override PartName="/ppt/tags/tag574.xml" ContentType="application/vnd.openxmlformats-officedocument.presentationml.tags+xml"/>
  <Override PartName="/ppt/tags/tag921.xml" ContentType="application/vnd.openxmlformats-officedocument.presentationml.tags+xml"/>
  <Override PartName="/ppt/tags/tag1067.xml" ContentType="application/vnd.openxmlformats-officedocument.presentationml.tags+xml"/>
  <Override PartName="/ppt/tags/tag1253.xml" ContentType="application/vnd.openxmlformats-officedocument.presentationml.tags+xml"/>
  <Override PartName="/ppt/tags/tag1398.xml" ContentType="application/vnd.openxmlformats-officedocument.presentationml.tags+xml"/>
  <Override PartName="/ppt/tags/tag1600.xml" ContentType="application/vnd.openxmlformats-officedocument.presentationml.tags+xml"/>
  <Override PartName="/ppt/tags/tag1745.xml" ContentType="application/vnd.openxmlformats-officedocument.presentationml.tags+xml"/>
  <Override PartName="/ppt/tags/tag1931.xml" ContentType="application/vnd.openxmlformats-officedocument.presentationml.tags+xml"/>
  <Override PartName="/ppt/tags/tag2294.xml" ContentType="application/vnd.openxmlformats-officedocument.presentationml.tags+xml"/>
  <Override PartName="/ppt/tags/tag2480.xml" ContentType="application/vnd.openxmlformats-officedocument.presentationml.tags+xml"/>
  <Override PartName="/ppt/tags/tag319.xml" ContentType="application/vnd.openxmlformats-officedocument.presentationml.tags+xml"/>
  <Override PartName="/ppt/tags/tag760.xml" ContentType="application/vnd.openxmlformats-officedocument.presentationml.tags+xml"/>
  <Override PartName="/ppt/tags/tag1092.xml" ContentType="application/vnd.openxmlformats-officedocument.presentationml.tags+xml"/>
  <Override PartName="/ppt/tags/tag1584.xml" ContentType="application/vnd.openxmlformats-officedocument.presentationml.tags+xml"/>
  <Override PartName="/ppt/tags/tag1770.xml" ContentType="application/vnd.openxmlformats-officedocument.presentationml.tags+xml"/>
  <Override PartName="/ppt/tags/tag2039.xml" ContentType="application/vnd.openxmlformats-officedocument.presentationml.tags+xml"/>
  <Override PartName="/ppt/tags/tag2225.xml" ContentType="application/vnd.openxmlformats-officedocument.presentationml.tags+xml"/>
  <Override PartName="/ppt/tags/tag2556.xml" ContentType="application/vnd.openxmlformats-officedocument.presentationml.tags+xml"/>
  <Override PartName="/ppt/tags/tag18.xml" ContentType="application/vnd.openxmlformats-officedocument.presentationml.tags+xml"/>
  <Override PartName="/ppt/tags/tag158.xml" ContentType="application/vnd.openxmlformats-officedocument.presentationml.tags+xml"/>
  <Override PartName="/ppt/tags/tag505.xml" ContentType="application/vnd.openxmlformats-officedocument.presentationml.tags+xml"/>
  <Override PartName="/ppt/tags/tag836.xml" ContentType="application/vnd.openxmlformats-officedocument.presentationml.tags+xml"/>
  <Override PartName="/ppt/tags/tag1329.xml" ContentType="application/vnd.openxmlformats-officedocument.presentationml.tags+xml"/>
  <Override PartName="/ppt/tags/tag1515.xml" ContentType="application/vnd.openxmlformats-officedocument.presentationml.tags+xml"/>
  <Override PartName="/ppt/tags/tag1846.xml" ContentType="application/vnd.openxmlformats-officedocument.presentationml.tags+xml"/>
  <Override PartName="/ppt/tags/tag2064.xml" ContentType="application/vnd.openxmlformats-officedocument.presentationml.tags+xml"/>
  <Override PartName="/ppt/tags/tag2395.xml" ContentType="application/vnd.openxmlformats-officedocument.presentationml.tags+xml"/>
  <Override PartName="/ppt/tags/tag2411.xml" ContentType="application/vnd.openxmlformats-officedocument.presentationml.tags+xml"/>
  <Override PartName="/ppt/tags/tag43.xml" ContentType="application/vnd.openxmlformats-officedocument.presentationml.tags+xml"/>
  <Override PartName="/ppt/tags/tag344.xml" ContentType="application/vnd.openxmlformats-officedocument.presentationml.tags+xml"/>
  <Override PartName="/ppt/tags/tag489.xml" ContentType="application/vnd.openxmlformats-officedocument.presentationml.tags+xml"/>
  <Override PartName="/ppt/tags/tag530.xml" ContentType="application/vnd.openxmlformats-officedocument.presentationml.tags+xml"/>
  <Override PartName="/ppt/tags/tag675.xml" ContentType="application/vnd.openxmlformats-officedocument.presentationml.tags+xml"/>
  <Override PartName="/ppt/tags/tag1023.xml" ContentType="application/vnd.openxmlformats-officedocument.presentationml.tags+xml"/>
  <Override PartName="/ppt/tags/tag1168.xml" ContentType="application/vnd.openxmlformats-officedocument.presentationml.tags+xml"/>
  <Override PartName="/ppt/tags/tag1354.xml" ContentType="application/vnd.openxmlformats-officedocument.presentationml.tags+xml"/>
  <Override PartName="/ppt/tags/tag1499.xml" ContentType="application/vnd.openxmlformats-officedocument.presentationml.tags+xml"/>
  <Override PartName="/ppt/tags/tag1685.xml" ContentType="application/vnd.openxmlformats-officedocument.presentationml.tags+xml"/>
  <Override PartName="/ppt/tags/tag1701.xml" ContentType="application/vnd.openxmlformats-officedocument.presentationml.tags+xml"/>
  <Override PartName="/ppt/tags/tag2250.xml" ContentType="application/vnd.openxmlformats-officedocument.presentationml.tags+xml"/>
  <Override PartName="/ppt/tags/tag2581.xml" ContentType="application/vnd.openxmlformats-officedocument.presentationml.tags+xml"/>
  <Override PartName="/ppt/tags/tag183.xml" ContentType="application/vnd.openxmlformats-officedocument.presentationml.tags+xml"/>
  <Override PartName="/ppt/tags/tag861.xml" ContentType="application/vnd.openxmlformats-officedocument.presentationml.tags+xml"/>
  <Override PartName="/ppt/tags/tag1193.xml" ContentType="application/vnd.openxmlformats-officedocument.presentationml.tags+xml"/>
  <Override PartName="/ppt/tags/tag1540.xml" ContentType="application/vnd.openxmlformats-officedocument.presentationml.tags+xml"/>
  <Override PartName="/ppt/tags/tag1871.xml" ContentType="application/vnd.openxmlformats-officedocument.presentationml.tags+xml"/>
  <Override PartName="/ppt/tags/tag2326.xml" ContentType="application/vnd.openxmlformats-officedocument.presentationml.tags+xml"/>
  <Override PartName="/ppt/tags/tag2512.xml" ContentType="application/vnd.openxmlformats-officedocument.presentationml.tags+xml"/>
  <Override PartName="/ppt/tags/tag2657.xml" ContentType="application/vnd.openxmlformats-officedocument.presentationml.tags+xml"/>
  <Override PartName="/ppt/tags/tag114.xml" ContentType="application/vnd.openxmlformats-officedocument.presentationml.tags+xml"/>
  <Override PartName="/ppt/tags/tag259.xml" ContentType="application/vnd.openxmlformats-officedocument.presentationml.tags+xml"/>
  <Override PartName="/ppt/tags/tag606.xml" ContentType="application/vnd.openxmlformats-officedocument.presentationml.tags+xml"/>
  <Override PartName="/ppt/tags/tag937.xml" ContentType="application/vnd.openxmlformats-officedocument.presentationml.tags+xml"/>
  <Override PartName="/ppt/tags/tag1269.xml" ContentType="application/vnd.openxmlformats-officedocument.presentationml.tags+xml"/>
  <Override PartName="/ppt/tags/tag1616.xml" ContentType="application/vnd.openxmlformats-officedocument.presentationml.tags+xml"/>
  <Override PartName="/ppt/tags/tag1802.xml" ContentType="application/vnd.openxmlformats-officedocument.presentationml.tags+xml"/>
  <Override PartName="/ppt/tags/tag1947.xml" ContentType="application/vnd.openxmlformats-officedocument.presentationml.tags+xml"/>
  <Override PartName="/ppt/tags/tag2020.xml" ContentType="application/vnd.openxmlformats-officedocument.presentationml.tags+xml"/>
  <Override PartName="/ppt/tags/tag2165.xml" ContentType="application/vnd.openxmlformats-officedocument.presentationml.tags+xml"/>
  <Override PartName="/ppt/tags/tag2351.xml" ContentType="application/vnd.openxmlformats-officedocument.presentationml.tags+xml"/>
  <Override PartName="/ppt/tags/tag2496.xml" ContentType="application/vnd.openxmlformats-officedocument.presentationml.tags+xml"/>
  <Override PartName="/ppt/tags/tag300.xml" ContentType="application/vnd.openxmlformats-officedocument.presentationml.tags+xml"/>
  <Override PartName="/ppt/tags/tag445.xml" ContentType="application/vnd.openxmlformats-officedocument.presentationml.tags+xml"/>
  <Override PartName="/ppt/tags/tag631.xml" ContentType="application/vnd.openxmlformats-officedocument.presentationml.tags+xml"/>
  <Override PartName="/ppt/tags/tag776.xml" ContentType="application/vnd.openxmlformats-officedocument.presentationml.tags+xml"/>
  <Override PartName="/ppt/tags/tag962.xml" ContentType="application/vnd.openxmlformats-officedocument.presentationml.tags+xml"/>
  <Override PartName="/ppt/tags/tag1124.xml" ContentType="application/vnd.openxmlformats-officedocument.presentationml.tags+xml"/>
  <Override PartName="/ppt/tags/tag1310.xml" ContentType="application/vnd.openxmlformats-officedocument.presentationml.tags+xml"/>
  <Override PartName="/ppt/tags/tag1455.xml" ContentType="application/vnd.openxmlformats-officedocument.presentationml.tags+xml"/>
  <Override PartName="/ppt/tags/tag1641.xml" ContentType="application/vnd.openxmlformats-officedocument.presentationml.tags+xml"/>
  <Override PartName="/ppt/tags/tag1786.xml" ContentType="application/vnd.openxmlformats-officedocument.presentationml.tags+xml"/>
  <Override PartName="/ppt/tags/tag2190.xml" ContentType="application/vnd.openxmlformats-officedocument.presentationml.tags+xml"/>
  <Override PartName="/ppt/tags/tag284.xml" ContentType="application/vnd.openxmlformats-officedocument.presentationml.tags+xml"/>
  <Override PartName="/ppt/tags/tag470.xml" ContentType="application/vnd.openxmlformats-officedocument.presentationml.tags+xml"/>
  <Override PartName="/ppt/tags/tag707.xml" ContentType="application/vnd.openxmlformats-officedocument.presentationml.tags+xml"/>
  <Override PartName="/ppt/tags/tag1294.xml" ContentType="application/vnd.openxmlformats-officedocument.presentationml.tags+xml"/>
  <Override PartName="/ppt/tags/tag1480.xml" ContentType="application/vnd.openxmlformats-officedocument.presentationml.tags+xml"/>
  <Override PartName="/ppt/tags/tag1972.xml" ContentType="application/vnd.openxmlformats-officedocument.presentationml.tags+xml"/>
  <Override PartName="/ppt/tags/tag2427.xml" ContentType="application/vnd.openxmlformats-officedocument.presentationml.tags+xml"/>
  <Override PartName="/ppt/tags/tag2613.xml" ContentType="application/vnd.openxmlformats-officedocument.presentationml.tags+xml"/>
  <Override PartName="/ppt/tags/tag59.xml" ContentType="application/vnd.openxmlformats-officedocument.presentationml.tags+xml"/>
  <Override PartName="/ppt/tags/tag215.xml" ContentType="application/vnd.openxmlformats-officedocument.presentationml.tags+xml"/>
  <Override PartName="/ppt/tags/tag546.xml" ContentType="application/vnd.openxmlformats-officedocument.presentationml.tags+xml"/>
  <Override PartName="/ppt/tags/tag877.xml" ContentType="application/vnd.openxmlformats-officedocument.presentationml.tags+xml"/>
  <Override PartName="/ppt/tags/tag1039.xml" ContentType="application/vnd.openxmlformats-officedocument.presentationml.tags+xml"/>
  <Override PartName="/ppt/tags/tag1225.xml" ContentType="application/vnd.openxmlformats-officedocument.presentationml.tags+xml"/>
  <Override PartName="/ppt/tags/tag1717.xml" ContentType="application/vnd.openxmlformats-officedocument.presentationml.tags+xml"/>
  <Override PartName="/ppt/tags/tag1903.xml" ContentType="application/vnd.openxmlformats-officedocument.presentationml.tags+xml"/>
  <Override PartName="/ppt/tags/tag2121.xml" ContentType="application/vnd.openxmlformats-officedocument.presentationml.tags+xml"/>
  <Override PartName="/ppt/tags/tag2266.xml" ContentType="application/vnd.openxmlformats-officedocument.presentationml.tags+xml"/>
  <Override PartName="/ppt/tags/tag2452.xml" ContentType="application/vnd.openxmlformats-officedocument.presentationml.tags+xml"/>
  <Override PartName="/ppt/tags/tag2597.xml" ContentType="application/vnd.openxmlformats-officedocument.presentationml.tags+xml"/>
  <Override PartName="/ppt/tags/tag84.xml" ContentType="application/vnd.openxmlformats-officedocument.presentationml.tags+xml"/>
  <Override PartName="/ppt/tags/tag199.xml" ContentType="application/vnd.openxmlformats-officedocument.presentationml.tags+xml"/>
  <Override PartName="/ppt/tags/tag385.xml" ContentType="application/vnd.openxmlformats-officedocument.presentationml.tags+xml"/>
  <Override PartName="/ppt/tags/tag401.xml" ContentType="application/vnd.openxmlformats-officedocument.presentationml.tags+xml"/>
  <Override PartName="/ppt/tags/tag732.xml" ContentType="application/vnd.openxmlformats-officedocument.presentationml.tags+xml"/>
  <Override PartName="/ppt/tags/tag1064.xml" ContentType="application/vnd.openxmlformats-officedocument.presentationml.tags+xml"/>
  <Override PartName="/ppt/tags/tag1411.xml" ContentType="application/vnd.openxmlformats-officedocument.presentationml.tags+xml"/>
  <Override PartName="/ppt/tags/tag1556.xml" ContentType="application/vnd.openxmlformats-officedocument.presentationml.tags+xml"/>
  <Override PartName="/ppt/tags/tag1742.xml" ContentType="application/vnd.openxmlformats-officedocument.presentationml.tags+xml"/>
  <Override PartName="/ppt/tags/tag1887.xml" ContentType="application/vnd.openxmlformats-officedocument.presentationml.tags+xml"/>
  <Override PartName="/ppt/tags/tag2291.xml" ContentType="application/vnd.openxmlformats-officedocument.presentationml.tags+xml"/>
  <Override PartName="/ppt/tags/tag2528.xml" ContentType="application/vnd.openxmlformats-officedocument.presentationml.tags+xml"/>
  <Override PartName="/ppt/tags/tag240.xml" ContentType="application/vnd.openxmlformats-officedocument.presentationml.tags+xml"/>
  <Override PartName="/ppt/tags/tag571.xml" ContentType="application/vnd.openxmlformats-officedocument.presentationml.tags+xml"/>
  <Override PartName="/ppt/tags/tag808.xml" ContentType="application/vnd.openxmlformats-officedocument.presentationml.tags+xml"/>
  <Override PartName="/ppt/tags/tag1250.xml" ContentType="application/vnd.openxmlformats-officedocument.presentationml.tags+xml"/>
  <Override PartName="/ppt/tags/tag1395.xml" ContentType="application/vnd.openxmlformats-officedocument.presentationml.tags+xml"/>
  <Override PartName="/ppt/tags/tag1581.xml" ContentType="application/vnd.openxmlformats-officedocument.presentationml.tags+xml"/>
  <Override PartName="/ppt/tags/tag1818.xml" ContentType="application/vnd.openxmlformats-officedocument.presentationml.tags+xml"/>
  <Override PartName="/ppt/tags/tag2036.xml" ContentType="application/vnd.openxmlformats-officedocument.presentationml.tags+xml"/>
  <Override PartName="/ppt/tags/tag2367.xml" ContentType="application/vnd.openxmlformats-officedocument.presentationml.tags+xml"/>
  <Override PartName="/ppt/tags/tag15.xml" ContentType="application/vnd.openxmlformats-officedocument.presentationml.tags+xml"/>
  <Override PartName="/ppt/tags/tag316.xml" ContentType="application/vnd.openxmlformats-officedocument.presentationml.tags+xml"/>
  <Override PartName="/ppt/tags/tag502.xml" ContentType="application/vnd.openxmlformats-officedocument.presentationml.tags+xml"/>
  <Override PartName="/ppt/tags/tag647.xml" ContentType="application/vnd.openxmlformats-officedocument.presentationml.tags+xml"/>
  <Override PartName="/ppt/tags/tag978.xml" ContentType="application/vnd.openxmlformats-officedocument.presentationml.tags+xml"/>
  <Override PartName="/ppt/tags/tag1326.xml" ContentType="application/vnd.openxmlformats-officedocument.presentationml.tags+xml"/>
  <Override PartName="/ppt/tags/tag1657.xml" ContentType="application/vnd.openxmlformats-officedocument.presentationml.tags+xml"/>
  <Override PartName="/ppt/tags/tag1988.xml" ContentType="application/vnd.openxmlformats-officedocument.presentationml.tags+xml"/>
  <Override PartName="/ppt/tags/tag2222.xml" ContentType="application/vnd.openxmlformats-officedocument.presentationml.tags+xml"/>
  <Override PartName="/ppt/tags/tag2553.xml" ContentType="application/vnd.openxmlformats-officedocument.presentationml.tags+xml"/>
  <Override PartName="/ppt/tags/tag40.xml" ContentType="application/vnd.openxmlformats-officedocument.presentationml.tags+xml"/>
  <Override PartName="/ppt/tags/tag155.xml" ContentType="application/vnd.openxmlformats-officedocument.presentationml.tags+xml"/>
  <Override PartName="/ppt/tags/tag341.xml" ContentType="application/vnd.openxmlformats-officedocument.presentationml.tags+xml"/>
  <Override PartName="/ppt/tags/tag486.xml" ContentType="application/vnd.openxmlformats-officedocument.presentationml.tags+xml"/>
  <Override PartName="/ppt/tags/tag833.xml" ContentType="application/vnd.openxmlformats-officedocument.presentationml.tags+xml"/>
  <Override PartName="/ppt/tags/tag1020.xml" ContentType="application/vnd.openxmlformats-officedocument.presentationml.tags+xml"/>
  <Override PartName="/ppt/tags/tag1165.xml" ContentType="application/vnd.openxmlformats-officedocument.presentationml.tags+xml"/>
  <Override PartName="/ppt/tags/tag1496.xml" ContentType="application/vnd.openxmlformats-officedocument.presentationml.tags+xml"/>
  <Override PartName="/ppt/tags/tag1512.xml" ContentType="application/vnd.openxmlformats-officedocument.presentationml.tags+xml"/>
  <Override PartName="/ppt/tags/tag1843.xml" ContentType="application/vnd.openxmlformats-officedocument.presentationml.tags+xml"/>
  <Override PartName="/ppt/tags/tag2061.xml" ContentType="application/vnd.openxmlformats-officedocument.presentationml.tags+xml"/>
  <Override PartName="/ppt/tags/tag2392.xml" ContentType="application/vnd.openxmlformats-officedocument.presentationml.tags+xml"/>
  <Override PartName="/ppt/tags/tag2629.xml" ContentType="application/vnd.openxmlformats-officedocument.presentationml.tags+xml"/>
  <Override PartName="/ppt/tags/tag180.xml" ContentType="application/vnd.openxmlformats-officedocument.presentationml.tags+xml"/>
  <Override PartName="/ppt/tags/tag417.xml" ContentType="application/vnd.openxmlformats-officedocument.presentationml.tags+xml"/>
  <Override PartName="/ppt/tags/tag672.xml" ContentType="application/vnd.openxmlformats-officedocument.presentationml.tags+xml"/>
  <Override PartName="/ppt/tags/tag909.xml" ContentType="application/vnd.openxmlformats-officedocument.presentationml.tags+xml"/>
  <Override PartName="/ppt/tags/tag1351.xml" ContentType="application/vnd.openxmlformats-officedocument.presentationml.tags+xml"/>
  <Override PartName="/ppt/tags/tag1682.xml" ContentType="application/vnd.openxmlformats-officedocument.presentationml.tags+xml"/>
  <Override PartName="/ppt/tags/tag1919.xml" ContentType="application/vnd.openxmlformats-officedocument.presentationml.tags+xml"/>
  <Override PartName="/ppt/tags/tag2137.xml" ContentType="application/vnd.openxmlformats-officedocument.presentationml.tags+xml"/>
  <Override PartName="/ppt/tags/tag2323.xml" ContentType="application/vnd.openxmlformats-officedocument.presentationml.tags+xml"/>
  <Override PartName="/ppt/tags/tag2468.xml" ContentType="application/vnd.openxmlformats-officedocument.presentationml.tags+xml"/>
  <Override PartName="/ppt/tags/tag2654.xml" ContentType="application/vnd.openxmlformats-officedocument.presentationml.tags+xml"/>
  <Override PartName="/ppt/tags/tag256.xml" ContentType="application/vnd.openxmlformats-officedocument.presentationml.tags+xml"/>
  <Override PartName="/ppt/tags/tag603.xml" ContentType="application/vnd.openxmlformats-officedocument.presentationml.tags+xml"/>
  <Override PartName="/ppt/tags/tag748.xml" ContentType="application/vnd.openxmlformats-officedocument.presentationml.tags+xml"/>
  <Override PartName="/ppt/tags/tag934.xml" ContentType="application/vnd.openxmlformats-officedocument.presentationml.tags+xml"/>
  <Override PartName="/ppt/tags/tag1190.xml" ContentType="application/vnd.openxmlformats-officedocument.presentationml.tags+xml"/>
  <Override PartName="/ppt/tags/tag1427.xml" ContentType="application/vnd.openxmlformats-officedocument.presentationml.tags+xml"/>
  <Override PartName="/ppt/tags/tag1613.xml" ContentType="application/vnd.openxmlformats-officedocument.presentationml.tags+xml"/>
  <Override PartName="/ppt/tags/tag1758.xml" ContentType="application/vnd.openxmlformats-officedocument.presentationml.tags+xml"/>
  <Override PartName="/ppt/tags/tag2162.xml" ContentType="application/vnd.openxmlformats-officedocument.presentationml.tags+xml"/>
  <Override PartName="/ppt/tags/tag2493.xml" ContentType="application/vnd.openxmlformats-officedocument.presentationml.tags+xml"/>
  <Override PartName="/ppt/tags/tag111.xml" ContentType="application/vnd.openxmlformats-officedocument.presentationml.tags+xml"/>
  <Override PartName="/ppt/tags/tag442.xml" ContentType="application/vnd.openxmlformats-officedocument.presentationml.tags+xml"/>
  <Override PartName="/ppt/tags/tag587.xml" ContentType="application/vnd.openxmlformats-officedocument.presentationml.tags+xml"/>
  <Override PartName="/ppt/tags/tag773.xml" ContentType="application/vnd.openxmlformats-officedocument.presentationml.tags+xml"/>
  <Override PartName="/ppt/tags/tag1121.xml" ContentType="application/vnd.openxmlformats-officedocument.presentationml.tags+xml"/>
  <Override PartName="/ppt/tags/tag1266.xml" ContentType="application/vnd.openxmlformats-officedocument.presentationml.tags+xml"/>
  <Override PartName="/ppt/tags/tag1452.xml" ContentType="application/vnd.openxmlformats-officedocument.presentationml.tags+xml"/>
  <Override PartName="/ppt/tags/tag1597.xml" ContentType="application/vnd.openxmlformats-officedocument.presentationml.tags+xml"/>
  <Override PartName="/ppt/tags/tag1783.xml" ContentType="application/vnd.openxmlformats-officedocument.presentationml.tags+xml"/>
  <Override PartName="/ppt/tags/tag1944.xml" ContentType="application/vnd.openxmlformats-officedocument.presentationml.tags+xml"/>
  <Override PartName="/ppt/tags/tag2238.xml" ContentType="application/vnd.openxmlformats-officedocument.presentationml.tags+xml"/>
  <Override PartName="/ppt/theme/theme1.xml" ContentType="application/vnd.openxmlformats-officedocument.theme+xml"/>
  <Override PartName="/ppt/tags/tag281.xml" ContentType="application/vnd.openxmlformats-officedocument.presentationml.tags+xml"/>
  <Override PartName="/ppt/tags/tag518.xml" ContentType="application/vnd.openxmlformats-officedocument.presentationml.tags+xml"/>
  <Override PartName="/ppt/tags/tag849.xml" ContentType="application/vnd.openxmlformats-officedocument.presentationml.tags+xml"/>
  <Override PartName="/ppt/tags/tag1291.xml" ContentType="application/vnd.openxmlformats-officedocument.presentationml.tags+xml"/>
  <Override PartName="/ppt/tags/tag1528.xml" ContentType="application/vnd.openxmlformats-officedocument.presentationml.tags+xml"/>
  <Override PartName="/ppt/tags/tag2077.xml" ContentType="application/vnd.openxmlformats-officedocument.presentationml.tags+xml"/>
  <Override PartName="/ppt/tags/tag2424.xml" ContentType="application/vnd.openxmlformats-officedocument.presentationml.tags+xml"/>
  <Override PartName="/ppt/tags/tag2569.xml" ContentType="application/vnd.openxmlformats-officedocument.presentationml.tags+xml"/>
  <Override PartName="/ppt/tags/tag56.xml" ContentType="application/vnd.openxmlformats-officedocument.presentationml.tags+xml"/>
  <Override PartName="/ppt/tags/tag357.xml" ContentType="application/vnd.openxmlformats-officedocument.presentationml.tags+xml"/>
  <Override PartName="/ppt/tags/tag688.xml" ContentType="application/vnd.openxmlformats-officedocument.presentationml.tags+xml"/>
  <Override PartName="/ppt/tags/tag704.xml" ContentType="application/vnd.openxmlformats-officedocument.presentationml.tags+xml"/>
  <Override PartName="/ppt/tags/tag1036.xml" ContentType="application/vnd.openxmlformats-officedocument.presentationml.tags+xml"/>
  <Override PartName="/ppt/tags/tag1367.xml" ContentType="application/vnd.openxmlformats-officedocument.presentationml.tags+xml"/>
  <Override PartName="/ppt/tags/tag1714.xml" ContentType="application/vnd.openxmlformats-officedocument.presentationml.tags+xml"/>
  <Override PartName="/ppt/tags/tag1859.xml" ContentType="application/vnd.openxmlformats-officedocument.presentationml.tags+xml"/>
  <Override PartName="/ppt/tags/tag2263.xml" ContentType="application/vnd.openxmlformats-officedocument.presentationml.tags+xml"/>
  <Override PartName="/ppt/tags/tag2594.xml" ContentType="application/vnd.openxmlformats-officedocument.presentationml.tags+xml"/>
  <Override PartName="/ppt/tags/tag2610.xml" ContentType="application/vnd.openxmlformats-officedocument.presentationml.tags+xml"/>
  <Override PartName="/ppt/tags/tag196.xml" ContentType="application/vnd.openxmlformats-officedocument.presentationml.tags+xml"/>
  <Override PartName="/ppt/tags/tag212.xml" ContentType="application/vnd.openxmlformats-officedocument.presentationml.tags+xml"/>
  <Override PartName="/ppt/tags/tag543.xml" ContentType="application/vnd.openxmlformats-officedocument.presentationml.tags+xml"/>
  <Override PartName="/ppt/tags/tag874.xml" ContentType="application/vnd.openxmlformats-officedocument.presentationml.tags+xml"/>
  <Override PartName="/ppt/tags/tag1222.xml" ContentType="application/vnd.openxmlformats-officedocument.presentationml.tags+xml"/>
  <Override PartName="/ppt/tags/tag1553.xml" ContentType="application/vnd.openxmlformats-officedocument.presentationml.tags+xml"/>
  <Override PartName="/ppt/tags/tag1698.xml" ContentType="application/vnd.openxmlformats-officedocument.presentationml.tags+xml"/>
  <Override PartName="/ppt/tags/tag1884.xml" ContentType="application/vnd.openxmlformats-officedocument.presentationml.tags+xml"/>
  <Override PartName="/ppt/tags/tag1900.xml" ContentType="application/vnd.openxmlformats-officedocument.presentationml.tags+xml"/>
  <Override PartName="/ppt/tags/tag2008.xml" ContentType="application/vnd.openxmlformats-officedocument.presentationml.tags+xml"/>
  <Override PartName="/ppt/tags/tag2339.xml" ContentType="application/vnd.openxmlformats-officedocument.presentationml.tags+xml"/>
  <Override PartName="/ppt/tags/tag81.xml" ContentType="application/vnd.openxmlformats-officedocument.presentationml.tags+xml"/>
  <Override PartName="/ppt/tags/tag382.xml" ContentType="application/vnd.openxmlformats-officedocument.presentationml.tags+xml"/>
  <Override PartName="/ppt/tags/tag619.xml" ContentType="application/vnd.openxmlformats-officedocument.presentationml.tags+xml"/>
  <Override PartName="/ppt/tags/tag805.xml" ContentType="application/vnd.openxmlformats-officedocument.presentationml.tags+xml"/>
  <Override PartName="/ppt/tags/tag1061.xml" ContentType="application/vnd.openxmlformats-officedocument.presentationml.tags+xml"/>
  <Override PartName="/ppt/tags/tag1392.xml" ContentType="application/vnd.openxmlformats-officedocument.presentationml.tags+xml"/>
  <Override PartName="/ppt/tags/tag1629.xml" ContentType="application/vnd.openxmlformats-officedocument.presentationml.tags+xml"/>
  <Override PartName="/ppt/tags/tag2033.xml" ContentType="application/vnd.openxmlformats-officedocument.presentationml.tags+xml"/>
  <Override PartName="/ppt/tags/tag2178.xml" ContentType="application/vnd.openxmlformats-officedocument.presentationml.tags+xml"/>
  <Override PartName="/ppt/tags/tag2525.xml" ContentType="application/vnd.openxmlformats-officedocument.presentationml.tags+xml"/>
  <Override PartName="/ppt/tags/tag12.xml" ContentType="application/vnd.openxmlformats-officedocument.presentationml.tags+xml"/>
  <Override PartName="/ppt/tags/tag127.xml" ContentType="application/vnd.openxmlformats-officedocument.presentationml.tags+xml"/>
  <Override PartName="/ppt/tags/tag313.xml" ContentType="application/vnd.openxmlformats-officedocument.presentationml.tags+xml"/>
  <Override PartName="/ppt/tags/tag458.xml" ContentType="application/vnd.openxmlformats-officedocument.presentationml.tags+xml"/>
  <Override PartName="/ppt/tags/tag644.xml" ContentType="application/vnd.openxmlformats-officedocument.presentationml.tags+xml"/>
  <Override PartName="/ppt/tags/tag789.xml" ContentType="application/vnd.openxmlformats-officedocument.presentationml.tags+xml"/>
  <Override PartName="/ppt/tags/tag1137.xml" ContentType="application/vnd.openxmlformats-officedocument.presentationml.tags+xml"/>
  <Override PartName="/ppt/tags/tag1468.xml" ContentType="application/vnd.openxmlformats-officedocument.presentationml.tags+xml"/>
  <Override PartName="/ppt/tags/tag1799.xml" ContentType="application/vnd.openxmlformats-officedocument.presentationml.tags+xml"/>
  <Override PartName="/ppt/tags/tag1815.xml" ContentType="application/vnd.openxmlformats-officedocument.presentationml.tags+xml"/>
  <Override PartName="/ppt/tags/tag2364.xml" ContentType="application/vnd.openxmlformats-officedocument.presentationml.tags+xml"/>
  <Override PartName="/ppt/tags/tag2550.xml" ContentType="application/vnd.openxmlformats-officedocument.presentationml.tags+xml"/>
  <Override PartName="/ppt/slides/slide9.xml" ContentType="application/vnd.openxmlformats-officedocument.presentationml.slide+xml"/>
  <Override PartName="/ppt/tags/tag152.xml" ContentType="application/vnd.openxmlformats-officedocument.presentationml.tags+xml"/>
  <Override PartName="/ppt/tags/tag297.xml" ContentType="application/vnd.openxmlformats-officedocument.presentationml.tags+xml"/>
  <Override PartName="/ppt/tags/tag483.xml" ContentType="application/vnd.openxmlformats-officedocument.presentationml.tags+xml"/>
  <Override PartName="/ppt/tags/tag830.xml" ContentType="application/vnd.openxmlformats-officedocument.presentationml.tags+xml"/>
  <Override PartName="/ppt/tags/tag975.xml" ContentType="application/vnd.openxmlformats-officedocument.presentationml.tags+xml"/>
  <Override PartName="/ppt/tags/tag1162.xml" ContentType="application/vnd.openxmlformats-officedocument.presentationml.tags+xml"/>
  <Override PartName="/ppt/tags/tag1323.xml" ContentType="application/vnd.openxmlformats-officedocument.presentationml.tags+xml"/>
  <Override PartName="/ppt/tags/tag1654.xml" ContentType="application/vnd.openxmlformats-officedocument.presentationml.tags+xml"/>
  <Override PartName="/ppt/tags/tag1840.xml" ContentType="application/vnd.openxmlformats-officedocument.presentationml.tags+xml"/>
  <Override PartName="/ppt/tags/tag1985.xml" ContentType="application/vnd.openxmlformats-officedocument.presentationml.tags+xml"/>
  <Override PartName="/ppt/tags/tag2109.xml" ContentType="application/vnd.openxmlformats-officedocument.presentationml.tags+xml"/>
  <Override PartName="/ppt/tags/tag2626.xml" ContentType="application/vnd.openxmlformats-officedocument.presentationml.tags+xml"/>
  <Override PartName="/ppt/tags/tag228.xml" ContentType="application/vnd.openxmlformats-officedocument.presentationml.tags+xml"/>
  <Override PartName="/ppt/tags/tag906.xml" ContentType="application/vnd.openxmlformats-officedocument.presentationml.tags+xml"/>
  <Override PartName="/ppt/tags/tag1493.xml" ContentType="application/vnd.openxmlformats-officedocument.presentationml.tags+xml"/>
  <Override PartName="/ppt/tags/tag1916.xml" ContentType="application/vnd.openxmlformats-officedocument.presentationml.tags+xml"/>
  <Override PartName="/ppt/tags/tag2134.xml" ContentType="application/vnd.openxmlformats-officedocument.presentationml.tags+xml"/>
  <Override PartName="/ppt/tags/tag2279.xml" ContentType="application/vnd.openxmlformats-officedocument.presentationml.tags+xml"/>
  <Override PartName="/ppt/tags/tag2465.xml" ContentType="application/vnd.openxmlformats-officedocument.presentationml.tags+xml"/>
  <Override PartName="/ppt/tags/tag414.xml" ContentType="application/vnd.openxmlformats-officedocument.presentationml.tags+xml"/>
  <Override PartName="/ppt/tags/tag559.xml" ContentType="application/vnd.openxmlformats-officedocument.presentationml.tags+xml"/>
  <Override PartName="/ppt/tags/tag600.xml" ContentType="application/vnd.openxmlformats-officedocument.presentationml.tags+xml"/>
  <Override PartName="/ppt/tags/tag745.xml" ContentType="application/vnd.openxmlformats-officedocument.presentationml.tags+xml"/>
  <Override PartName="/ppt/tags/tag1238.xml" ContentType="application/vnd.openxmlformats-officedocument.presentationml.tags+xml"/>
  <Override PartName="/ppt/tags/tag1424.xml" ContentType="application/vnd.openxmlformats-officedocument.presentationml.tags+xml"/>
  <Override PartName="/ppt/tags/tag1569.xml" ContentType="application/vnd.openxmlformats-officedocument.presentationml.tags+xml"/>
  <Override PartName="/ppt/tags/tag1755.xml" ContentType="application/vnd.openxmlformats-officedocument.presentationml.tags+xml"/>
  <Override PartName="/ppt/tags/tag2320.xml" ContentType="application/vnd.openxmlformats-officedocument.presentationml.tags+xml"/>
  <Override PartName="/ppt/tags/tag2651.xml" ContentType="application/vnd.openxmlformats-officedocument.presentationml.tags+xml"/>
  <Override PartName="/ppt/slides/slide15.xml" ContentType="application/vnd.openxmlformats-officedocument.presentationml.slide+xml"/>
  <Override PartName="/ppt/tags/tag97.xml" ContentType="application/vnd.openxmlformats-officedocument.presentationml.tags+xml"/>
  <Override PartName="/ppt/tags/tag253.xml" ContentType="application/vnd.openxmlformats-officedocument.presentationml.tags+xml"/>
  <Override PartName="/ppt/tags/tag398.xml" ContentType="application/vnd.openxmlformats-officedocument.presentationml.tags+xml"/>
  <Override PartName="/ppt/tags/tag584.xml" ContentType="application/vnd.openxmlformats-officedocument.presentationml.tags+xml"/>
  <Override PartName="/ppt/tags/tag931.xml" ContentType="application/vnd.openxmlformats-officedocument.presentationml.tags+xml"/>
  <Override PartName="/ppt/tags/tag1077.xml" ContentType="application/vnd.openxmlformats-officedocument.presentationml.tags+xml"/>
  <Override PartName="/ppt/tags/tag1263.xml" ContentType="application/vnd.openxmlformats-officedocument.presentationml.tags+xml"/>
  <Override PartName="/ppt/tags/tag1594.xml" ContentType="application/vnd.openxmlformats-officedocument.presentationml.tags+xml"/>
  <Override PartName="/ppt/tags/tag1610.xml" ContentType="application/vnd.openxmlformats-officedocument.presentationml.tags+xml"/>
  <Override PartName="/ppt/tags/tag1941.xml" ContentType="application/vnd.openxmlformats-officedocument.presentationml.tags+xml"/>
  <Override PartName="/ppt/tags/tag2049.xml" ContentType="application/vnd.openxmlformats-officedocument.presentationml.tags+xml"/>
  <Override PartName="/ppt/tags/tag2490.xml" ContentType="application/vnd.openxmlformats-officedocument.presentationml.tags+xml"/>
  <Override PartName="/ppt/tags/tag28.xml" ContentType="application/vnd.openxmlformats-officedocument.presentationml.tags+xml"/>
  <Override PartName="/ppt/tags/tag329.xml" ContentType="application/vnd.openxmlformats-officedocument.presentationml.tags+xml"/>
  <Override PartName="/ppt/tags/tag770.xml" ContentType="application/vnd.openxmlformats-officedocument.presentationml.tags+xml"/>
  <Override PartName="/ppt/tags/tag1008.xml" ContentType="application/vnd.openxmlformats-officedocument.presentationml.tags+xml"/>
  <Override PartName="/ppt/tags/tag1339.xml" ContentType="application/vnd.openxmlformats-officedocument.presentationml.tags+xml"/>
  <Override PartName="/ppt/tags/tag1780.xml" ContentType="application/vnd.openxmlformats-officedocument.presentationml.tags+xml"/>
  <Override PartName="/ppt/tags/tag2235.xml" ContentType="application/vnd.openxmlformats-officedocument.presentationml.tags+xml"/>
  <Override PartName="/ppt/tags/tag2421.xml" ContentType="application/vnd.openxmlformats-officedocument.presentationml.tags+xml"/>
  <Override PartName="/ppt/tags/tag2566.xml" ContentType="application/vnd.openxmlformats-officedocument.presentationml.tags+xml"/>
  <Override PartName="/ppt/tags/tag168.xml" ContentType="application/vnd.openxmlformats-officedocument.presentationml.tags+xml"/>
  <Override PartName="/ppt/tags/tag499.xml" ContentType="application/vnd.openxmlformats-officedocument.presentationml.tags+xml"/>
  <Override PartName="/ppt/tags/tag515.xml" ContentType="application/vnd.openxmlformats-officedocument.presentationml.tags+xml"/>
  <Override PartName="/ppt/tags/tag701.xml" ContentType="application/vnd.openxmlformats-officedocument.presentationml.tags+xml"/>
  <Override PartName="/ppt/tags/tag846.xml" ContentType="application/vnd.openxmlformats-officedocument.presentationml.tags+xml"/>
  <Override PartName="/ppt/tags/tag1178.xml" ContentType="application/vnd.openxmlformats-officedocument.presentationml.tags+xml"/>
  <Override PartName="/ppt/tags/tag1525.xml" ContentType="application/vnd.openxmlformats-officedocument.presentationml.tags+xml"/>
  <Override PartName="/ppt/tags/tag1711.xml" ContentType="application/vnd.openxmlformats-officedocument.presentationml.tags+xml"/>
  <Override PartName="/ppt/tags/tag1856.xml" ContentType="application/vnd.openxmlformats-officedocument.presentationml.tags+xml"/>
  <Override PartName="/ppt/tags/tag2074.xml" ContentType="application/vnd.openxmlformats-officedocument.presentationml.tags+xml"/>
  <Override PartName="/ppt/tags/tag2260.xml" ContentType="application/vnd.openxmlformats-officedocument.presentationml.tags+xml"/>
  <Override PartName="/ppt/tags/tag53.xml" ContentType="application/vnd.openxmlformats-officedocument.presentationml.tags+xml"/>
  <Override PartName="/ppt/tags/tag354.xml" ContentType="application/vnd.openxmlformats-officedocument.presentationml.tags+xml"/>
  <Override PartName="/ppt/tags/tag540.xml" ContentType="application/vnd.openxmlformats-officedocument.presentationml.tags+xml"/>
  <Override PartName="/ppt/tags/tag685.xml" ContentType="application/vnd.openxmlformats-officedocument.presentationml.tags+xml"/>
  <Override PartName="/ppt/tags/tag871.xml" ContentType="application/vnd.openxmlformats-officedocument.presentationml.tags+xml"/>
  <Override PartName="/ppt/tags/tag1033.xml" ContentType="application/vnd.openxmlformats-officedocument.presentationml.tags+xml"/>
  <Override PartName="/ppt/tags/tag1364.xml" ContentType="application/vnd.openxmlformats-officedocument.presentationml.tags+xml"/>
  <Override PartName="/ppt/tags/tag1550.xml" ContentType="application/vnd.openxmlformats-officedocument.presentationml.tags+xml"/>
  <Override PartName="/ppt/tags/tag1695.xml" ContentType="application/vnd.openxmlformats-officedocument.presentationml.tags+xml"/>
  <Override PartName="/ppt/tags/tag2005.xml" ContentType="application/vnd.openxmlformats-officedocument.presentationml.tags+xml"/>
  <Override PartName="/ppt/tags/tag2591.xml" ContentType="application/vnd.openxmlformats-officedocument.presentationml.tags+xml"/>
  <Override PartName="/ppt/tags/tag193.xml" ContentType="application/vnd.openxmlformats-officedocument.presentationml.tags+xml"/>
  <Override PartName="/ppt/tags/tag616.xml" ContentType="application/vnd.openxmlformats-officedocument.presentationml.tags+xml"/>
  <Override PartName="/ppt/tags/tag1109.xml" ContentType="application/vnd.openxmlformats-officedocument.presentationml.tags+xml"/>
  <Override PartName="/ppt/tags/tag1881.xml" ContentType="application/vnd.openxmlformats-officedocument.presentationml.tags+xml"/>
  <Override PartName="/ppt/tags/tag2336.xml" ContentType="application/vnd.openxmlformats-officedocument.presentationml.tags+xml"/>
  <Override PartName="/ppt/tags/tag2522.xml" ContentType="application/vnd.openxmlformats-officedocument.presentationml.tags+xml"/>
  <Override PartName="/ppt/tags/tag2667.xml" ContentType="application/vnd.openxmlformats-officedocument.presentationml.tags+xml"/>
  <Override PartName="/ppt/tags/tag124.xml" ContentType="application/vnd.openxmlformats-officedocument.presentationml.tags+xml"/>
  <Override PartName="/ppt/tags/tag269.xml" ContentType="application/vnd.openxmlformats-officedocument.presentationml.tags+xml"/>
  <Override PartName="/ppt/tags/tag455.xml" ContentType="application/vnd.openxmlformats-officedocument.presentationml.tags+xml"/>
  <Override PartName="/ppt/tags/tag802.xml" ContentType="application/vnd.openxmlformats-officedocument.presentationml.tags+xml"/>
  <Override PartName="/ppt/tags/tag947.xml" ContentType="application/vnd.openxmlformats-officedocument.presentationml.tags+xml"/>
  <Override PartName="/ppt/tags/tag1134.xml" ContentType="application/vnd.openxmlformats-officedocument.presentationml.tags+xml"/>
  <Override PartName="/ppt/tags/tag1279.xml" ContentType="application/vnd.openxmlformats-officedocument.presentationml.tags+xml"/>
  <Override PartName="/ppt/tags/tag1626.xml" ContentType="application/vnd.openxmlformats-officedocument.presentationml.tags+xml"/>
  <Override PartName="/ppt/tags/tag1812.xml" ContentType="application/vnd.openxmlformats-officedocument.presentationml.tags+xml"/>
  <Override PartName="/ppt/tags/tag1957.xml" ContentType="application/vnd.openxmlformats-officedocument.presentationml.tags+xml"/>
  <Override PartName="/ppt/tags/tag2030.xml" ContentType="application/vnd.openxmlformats-officedocument.presentationml.tags+xml"/>
  <Override PartName="/ppt/tags/tag2175.xml" ContentType="application/vnd.openxmlformats-officedocument.presentationml.tags+xml"/>
  <Override PartName="/ppt/tags/tag2361.xml" ContentType="application/vnd.openxmlformats-officedocument.presentationml.tag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294.xml" ContentType="application/vnd.openxmlformats-officedocument.presentationml.tags+xml"/>
  <Override PartName="/ppt/tags/tag310.xml" ContentType="application/vnd.openxmlformats-officedocument.presentationml.tags+xml"/>
  <Override PartName="/ppt/tags/tag641.xml" ContentType="application/vnd.openxmlformats-officedocument.presentationml.tags+xml"/>
  <Override PartName="/ppt/tags/tag786.xml" ContentType="application/vnd.openxmlformats-officedocument.presentationml.tags+xml"/>
  <Override PartName="/ppt/tags/tag972.xml" ContentType="application/vnd.openxmlformats-officedocument.presentationml.tags+xml"/>
  <Override PartName="/ppt/tags/tag1320.xml" ContentType="application/vnd.openxmlformats-officedocument.presentationml.tags+xml"/>
  <Override PartName="/ppt/tags/tag1465.xml" ContentType="application/vnd.openxmlformats-officedocument.presentationml.tags+xml"/>
  <Override PartName="/ppt/tags/tag1651.xml" ContentType="application/vnd.openxmlformats-officedocument.presentationml.tags+xml"/>
  <Override PartName="/ppt/tags/tag1796.xml" ContentType="application/vnd.openxmlformats-officedocument.presentationml.tags+xml"/>
  <Override PartName="/ppt/tags/tag1982.xml" ContentType="application/vnd.openxmlformats-officedocument.presentationml.tags+xml"/>
  <Override PartName="/ppt/tags/tag2106.xml" ContentType="application/vnd.openxmlformats-officedocument.presentationml.tags+xml"/>
  <Override PartName="/ppt/tags/tag2437.xml" ContentType="application/vnd.openxmlformats-officedocument.presentationml.tags+xml"/>
  <Override PartName="/ppt/slideMasters/slideMaster1.xml" ContentType="application/vnd.openxmlformats-officedocument.presentationml.slideMaster+xml"/>
  <Override PartName="/ppt/tags/tag480.xml" ContentType="application/vnd.openxmlformats-officedocument.presentationml.tags+xml"/>
  <Override PartName="/ppt/tags/tag717.xml" ContentType="application/vnd.openxmlformats-officedocument.presentationml.tags+xml"/>
  <Override PartName="/ppt/tags/tag1490.xml" ContentType="application/vnd.openxmlformats-officedocument.presentationml.tags+xml"/>
  <Override PartName="/ppt/tags/tag1727.xml" ContentType="application/vnd.openxmlformats-officedocument.presentationml.tags+xml"/>
  <Override PartName="/ppt/tags/tag2276.xml" ContentType="application/vnd.openxmlformats-officedocument.presentationml.tags+xml"/>
  <Override PartName="/ppt/tags/tag2623.xml" ContentType="application/vnd.openxmlformats-officedocument.presentationml.tags+xml"/>
  <Override PartName="/ppt/tags/tag69.xml" ContentType="application/vnd.openxmlformats-officedocument.presentationml.tags+xml"/>
  <Override PartName="/ppt/tags/tag225.xml" ContentType="application/vnd.openxmlformats-officedocument.presentationml.tags+xml"/>
  <Override PartName="/ppt/tags/tag411.xml" ContentType="application/vnd.openxmlformats-officedocument.presentationml.tags+xml"/>
  <Override PartName="/ppt/tags/tag556.xml" ContentType="application/vnd.openxmlformats-officedocument.presentationml.tags+xml"/>
  <Override PartName="/ppt/tags/tag887.xml" ContentType="application/vnd.openxmlformats-officedocument.presentationml.tags+xml"/>
  <Override PartName="/ppt/tags/tag903.xml" ContentType="application/vnd.openxmlformats-officedocument.presentationml.tags+xml"/>
  <Override PartName="/ppt/tags/tag1049.xml" ContentType="application/vnd.openxmlformats-officedocument.presentationml.tags+xml"/>
  <Override PartName="/ppt/tags/tag1235.xml" ContentType="application/vnd.openxmlformats-officedocument.presentationml.tags+xml"/>
  <Override PartName="/ppt/tags/tag1566.xml" ContentType="application/vnd.openxmlformats-officedocument.presentationml.tags+xml"/>
  <Override PartName="/ppt/tags/tag1897.xml" ContentType="application/vnd.openxmlformats-officedocument.presentationml.tags+xml"/>
  <Override PartName="/ppt/tags/tag1913.xml" ContentType="application/vnd.openxmlformats-officedocument.presentationml.tags+xml"/>
  <Override PartName="/ppt/tags/tag2131.xml" ContentType="application/vnd.openxmlformats-officedocument.presentationml.tags+xml"/>
  <Override PartName="/ppt/tags/tag2462.xml" ContentType="application/vnd.openxmlformats-officedocument.presentationml.tags+xml"/>
  <Default Extension="rels" ContentType="application/vnd.openxmlformats-package.relationships+xml"/>
  <Override PartName="/ppt/tags/tag94.xml" ContentType="application/vnd.openxmlformats-officedocument.presentationml.tags+xml"/>
  <Override PartName="/ppt/tags/tag250.xml" ContentType="application/vnd.openxmlformats-officedocument.presentationml.tags+xml"/>
  <Override PartName="/ppt/tags/tag395.xml" ContentType="application/vnd.openxmlformats-officedocument.presentationml.tags+xml"/>
  <Override PartName="/ppt/tags/tag742.xml" ContentType="application/vnd.openxmlformats-officedocument.presentationml.tags+xml"/>
  <Override PartName="/ppt/tags/tag1074.xml" ContentType="application/vnd.openxmlformats-officedocument.presentationml.tags+xml"/>
  <Override PartName="/ppt/tags/tag1421.xml" ContentType="application/vnd.openxmlformats-officedocument.presentationml.tags+xml"/>
  <Override PartName="/ppt/tags/tag1752.xml" ContentType="application/vnd.openxmlformats-officedocument.presentationml.tags+xml"/>
  <Override PartName="/ppt/tags/tag2207.xml" ContentType="application/vnd.openxmlformats-officedocument.presentationml.tags+xml"/>
  <Override PartName="/ppt/tags/tag2538.xml" ContentType="application/vnd.openxmlformats-officedocument.presentationml.tags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tags/tag581.xml" ContentType="application/vnd.openxmlformats-officedocument.presentationml.tags+xml"/>
  <Override PartName="/ppt/tags/tag818.xml" ContentType="application/vnd.openxmlformats-officedocument.presentationml.tags+xml"/>
  <Override PartName="/ppt/tags/tag1260.xml" ContentType="application/vnd.openxmlformats-officedocument.presentationml.tags+xml"/>
  <Override PartName="/ppt/tags/tag1591.xml" ContentType="application/vnd.openxmlformats-officedocument.presentationml.tags+xml"/>
  <Override PartName="/ppt/tags/tag1828.xml" ContentType="application/vnd.openxmlformats-officedocument.presentationml.tags+xml"/>
  <Override PartName="/ppt/tags/tag2046.xml" ContentType="application/vnd.openxmlformats-officedocument.presentationml.tags+xml"/>
  <Override PartName="/ppt/tags/tag2232.xml" ContentType="application/vnd.openxmlformats-officedocument.presentationml.tags+xml"/>
  <Override PartName="/ppt/tags/tag2377.xml" ContentType="application/vnd.openxmlformats-officedocument.presentationml.tags+xml"/>
  <Override PartName="/ppt/tags/tag2563.xml" ContentType="application/vnd.openxmlformats-officedocument.presentationml.tags+xml"/>
  <Override PartName="/ppt/tags/tag25.xml" ContentType="application/vnd.openxmlformats-officedocument.presentationml.tags+xml"/>
  <Override PartName="/ppt/tags/tag165.xml" ContentType="application/vnd.openxmlformats-officedocument.presentationml.tags+xml"/>
  <Override PartName="/ppt/tags/tag326.xml" ContentType="application/vnd.openxmlformats-officedocument.presentationml.tags+xml"/>
  <Override PartName="/ppt/tags/tag512.xml" ContentType="application/vnd.openxmlformats-officedocument.presentationml.tags+xml"/>
  <Override PartName="/ppt/tags/tag657.xml" ContentType="application/vnd.openxmlformats-officedocument.presentationml.tags+xml"/>
  <Override PartName="/ppt/tags/tag843.xml" ContentType="application/vnd.openxmlformats-officedocument.presentationml.tags+xml"/>
  <Override PartName="/ppt/tags/tag988.xml" ContentType="application/vnd.openxmlformats-officedocument.presentationml.tags+xml"/>
  <Override PartName="/ppt/tags/tag1005.xml" ContentType="application/vnd.openxmlformats-officedocument.presentationml.tags+xml"/>
  <Override PartName="/ppt/tags/tag1336.xml" ContentType="application/vnd.openxmlformats-officedocument.presentationml.tags+xml"/>
  <Override PartName="/ppt/tags/tag1522.xml" ContentType="application/vnd.openxmlformats-officedocument.presentationml.tags+xml"/>
  <Override PartName="/ppt/tags/tag1667.xml" ContentType="application/vnd.openxmlformats-officedocument.presentationml.tags+xml"/>
  <Override PartName="/ppt/tags/tag1998.xml" ContentType="application/vnd.openxmlformats-officedocument.presentationml.tags+xml"/>
  <Override PartName="/ppt/tags/tag2071.xml" ContentType="application/vnd.openxmlformats-officedocument.presentationml.tags+xml"/>
  <Override PartName="/ppt/tags/tag2308.xml" ContentType="application/vnd.openxmlformats-officedocument.presentationml.tags+xml"/>
  <Override PartName="/ppt/tags/tag50.xml" ContentType="application/vnd.openxmlformats-officedocument.presentationml.tags+xml"/>
  <Override PartName="/ppt/tags/tag351.xml" ContentType="application/vnd.openxmlformats-officedocument.presentationml.tags+xml"/>
  <Override PartName="/ppt/tags/tag496.xml" ContentType="application/vnd.openxmlformats-officedocument.presentationml.tags+xml"/>
  <Override PartName="/ppt/tags/tag682.xml" ContentType="application/vnd.openxmlformats-officedocument.presentationml.tags+xml"/>
  <Override PartName="/ppt/tags/tag919.xml" ContentType="application/vnd.openxmlformats-officedocument.presentationml.tags+xml"/>
  <Override PartName="/ppt/tags/tag1030.xml" ContentType="application/vnd.openxmlformats-officedocument.presentationml.tags+xml"/>
  <Override PartName="/ppt/tags/tag1175.xml" ContentType="application/vnd.openxmlformats-officedocument.presentationml.tags+xml"/>
  <Override PartName="/ppt/tags/tag1361.xml" ContentType="application/vnd.openxmlformats-officedocument.presentationml.tags+xml"/>
  <Override PartName="/ppt/tags/tag1853.xml" ContentType="application/vnd.openxmlformats-officedocument.presentationml.tags+xml"/>
  <Override PartName="/ppt/tags/tag2147.xml" ContentType="application/vnd.openxmlformats-officedocument.presentationml.tags+xml"/>
  <Override PartName="/ppt/tags/tag2639.xml" ContentType="application/vnd.openxmlformats-officedocument.presentationml.tags+xml"/>
  <Override PartName="/ppt/tags/tag190.xml" ContentType="application/vnd.openxmlformats-officedocument.presentationml.tags+xml"/>
  <Override PartName="/ppt/tags/tag427.xml" ContentType="application/vnd.openxmlformats-officedocument.presentationml.tags+xml"/>
  <Override PartName="/ppt/tags/tag758.xml" ContentType="application/vnd.openxmlformats-officedocument.presentationml.tags+xml"/>
  <Override PartName="/ppt/tags/tag1106.xml" ContentType="application/vnd.openxmlformats-officedocument.presentationml.tags+xml"/>
  <Override PartName="/ppt/tags/tag1437.xml" ContentType="application/vnd.openxmlformats-officedocument.presentationml.tags+xml"/>
  <Override PartName="/ppt/tags/tag1692.xml" ContentType="application/vnd.openxmlformats-officedocument.presentationml.tags+xml"/>
  <Override PartName="/ppt/tags/tag1929.xml" ContentType="application/vnd.openxmlformats-officedocument.presentationml.tags+xml"/>
  <Override PartName="/ppt/tags/tag2002.xml" ContentType="application/vnd.openxmlformats-officedocument.presentationml.tags+xml"/>
  <Override PartName="/ppt/tags/tag2333.xml" ContentType="application/vnd.openxmlformats-officedocument.presentationml.tags+xml"/>
  <Override PartName="/ppt/tags/tag2478.xml" ContentType="application/vnd.openxmlformats-officedocument.presentationml.tags+xml"/>
  <Override PartName="/ppt/tags/tag2664.xml" ContentType="application/vnd.openxmlformats-officedocument.presentationml.tags+xml"/>
  <Override PartName="/ppt/tags/tag266.xml" ContentType="application/vnd.openxmlformats-officedocument.presentationml.tags+xml"/>
  <Override PartName="/ppt/tags/tag597.xml" ContentType="application/vnd.openxmlformats-officedocument.presentationml.tags+xml"/>
  <Override PartName="/ppt/tags/tag613.xml" ContentType="application/vnd.openxmlformats-officedocument.presentationml.tags+xml"/>
  <Override PartName="/ppt/tags/tag944.xml" ContentType="application/vnd.openxmlformats-officedocument.presentationml.tags+xml"/>
  <Override PartName="/ppt/tags/tag1276.xml" ContentType="application/vnd.openxmlformats-officedocument.presentationml.tags+xml"/>
  <Override PartName="/ppt/tags/tag1623.xml" ContentType="application/vnd.openxmlformats-officedocument.presentationml.tags+xml"/>
  <Override PartName="/ppt/tags/tag1768.xml" ContentType="application/vnd.openxmlformats-officedocument.presentationml.tags+xml"/>
  <Override PartName="/ppt/tags/tag1954.xml" ContentType="application/vnd.openxmlformats-officedocument.presentationml.tags+xml"/>
  <Override PartName="/ppt/tags/tag2172.xml" ContentType="application/vnd.openxmlformats-officedocument.presentationml.tags+xml"/>
  <Override PartName="/ppt/tags/tag2409.xml" ContentType="application/vnd.openxmlformats-officedocument.presentationml.tags+xml"/>
  <Override PartName="/ppt/slides/slide3.xml" ContentType="application/vnd.openxmlformats-officedocument.presentationml.slide+xml"/>
  <Override PartName="/ppt/slideLayouts/slideLayout5.xml" ContentType="application/vnd.openxmlformats-officedocument.presentationml.slideLayout+xml"/>
  <Override PartName="/ppt/tags/tag121.xml" ContentType="application/vnd.openxmlformats-officedocument.presentationml.tags+xml"/>
  <Override PartName="/ppt/tags/tag452.xml" ContentType="application/vnd.openxmlformats-officedocument.presentationml.tags+xml"/>
  <Override PartName="/ppt/tags/tag783.xml" ContentType="application/vnd.openxmlformats-officedocument.presentationml.tags+xml"/>
  <Override PartName="/ppt/tags/tag1131.xml" ContentType="application/vnd.openxmlformats-officedocument.presentationml.tags+xml"/>
  <Override PartName="/ppt/tags/tag1462.xml" ContentType="application/vnd.openxmlformats-officedocument.presentationml.tags+xml"/>
  <Override PartName="/ppt/tags/tag1793.xml" ContentType="application/vnd.openxmlformats-officedocument.presentationml.tags+xml"/>
  <Override PartName="/ppt/tags/tag2248.xml" ContentType="application/vnd.openxmlformats-officedocument.presentationml.tags+xml"/>
  <Override PartName="/ppt/tags/tag2579.xml" ContentType="application/vnd.openxmlformats-officedocument.presentationml.tags+xml"/>
  <Override PartName="/ppt/tags/tag291.xml" ContentType="application/vnd.openxmlformats-officedocument.presentationml.tags+xml"/>
  <Override PartName="/ppt/tags/tag528.xml" ContentType="application/vnd.openxmlformats-officedocument.presentationml.tags+xml"/>
  <Override PartName="/ppt/tags/tag714.xml" ContentType="application/vnd.openxmlformats-officedocument.presentationml.tags+xml"/>
  <Override PartName="/ppt/tags/tag859.xml" ContentType="application/vnd.openxmlformats-officedocument.presentationml.tags+xml"/>
  <Override PartName="/ppt/tags/tag1207.xml" ContentType="application/vnd.openxmlformats-officedocument.presentationml.tags+xml"/>
  <Override PartName="/ppt/tags/tag1538.xml" ContentType="application/vnd.openxmlformats-officedocument.presentationml.tags+xml"/>
  <Override PartName="/ppt/tags/tag1869.xml" ContentType="application/vnd.openxmlformats-officedocument.presentationml.tags+xml"/>
  <Override PartName="/ppt/tags/tag2087.xml" ContentType="application/vnd.openxmlformats-officedocument.presentationml.tags+xml"/>
  <Override PartName="/ppt/tags/tag2103.xml" ContentType="application/vnd.openxmlformats-officedocument.presentationml.tags+xml"/>
  <Override PartName="/ppt/tags/tag2434.xml" ContentType="application/vnd.openxmlformats-officedocument.presentationml.tags+xml"/>
  <Override PartName="/ppt/tags/tag2620.xml" ContentType="application/vnd.openxmlformats-officedocument.presentationml.tags+xml"/>
  <Override PartName="/ppt/tags/tag66.xml" ContentType="application/vnd.openxmlformats-officedocument.presentationml.tags+xml"/>
  <Override PartName="/ppt/tags/tag222.xml" ContentType="application/vnd.openxmlformats-officedocument.presentationml.tags+xml"/>
  <Override PartName="/ppt/tags/tag367.xml" ContentType="application/vnd.openxmlformats-officedocument.presentationml.tags+xml"/>
  <Override PartName="/ppt/tags/tag553.xml" ContentType="application/vnd.openxmlformats-officedocument.presentationml.tags+xml"/>
  <Override PartName="/ppt/tags/tag698.xml" ContentType="application/vnd.openxmlformats-officedocument.presentationml.tags+xml"/>
  <Override PartName="/ppt/tags/tag900.xml" ContentType="application/vnd.openxmlformats-officedocument.presentationml.tags+xml"/>
  <Override PartName="/ppt/tags/tag1046.xml" ContentType="application/vnd.openxmlformats-officedocument.presentationml.tags+xml"/>
  <Override PartName="/ppt/tags/tag1377.xml" ContentType="application/vnd.openxmlformats-officedocument.presentationml.tags+xml"/>
  <Override PartName="/ppt/tags/tag1724.xml" ContentType="application/vnd.openxmlformats-officedocument.presentationml.tags+xml"/>
  <Override PartName="/ppt/tags/tag1910.xml" ContentType="application/vnd.openxmlformats-officedocument.presentationml.tags+xml"/>
  <Override PartName="/ppt/tags/tag2273.xml" ContentType="application/vnd.openxmlformats-officedocument.presentationml.tags+xml"/>
  <Override PartName="/ppt/tags/tag392.xml" ContentType="application/vnd.openxmlformats-officedocument.presentationml.tags+xml"/>
  <Override PartName="/ppt/tags/tag884.xml" ContentType="application/vnd.openxmlformats-officedocument.presentationml.tags+xml"/>
  <Override PartName="/ppt/tags/tag1232.xml" ContentType="application/vnd.openxmlformats-officedocument.presentationml.tags+xml"/>
  <Override PartName="/ppt/tags/tag1563.xml" ContentType="application/vnd.openxmlformats-officedocument.presentationml.tags+xml"/>
  <Override PartName="/ppt/tags/tag1894.xml" ContentType="application/vnd.openxmlformats-officedocument.presentationml.tags+xml"/>
  <Override PartName="/ppt/tags/tag2018.xml" ContentType="application/vnd.openxmlformats-officedocument.presentationml.tags+xml"/>
  <Override PartName="/ppt/tags/tag2204.xml" ContentType="application/vnd.openxmlformats-officedocument.presentationml.tags+xml"/>
  <Override PartName="/ppt/tags/tag2349.xml" ContentType="application/vnd.openxmlformats-officedocument.presentationml.tags+xml"/>
  <Override PartName="/ppt/tags/tag2535.xml" ContentType="application/vnd.openxmlformats-officedocument.presentationml.tags+xml"/>
  <Override PartName="/ppt/tags/tag91.xml" ContentType="application/vnd.openxmlformats-officedocument.presentationml.tags+xml"/>
  <Override PartName="/ppt/tags/tag137.xml" ContentType="application/vnd.openxmlformats-officedocument.presentationml.tags+xml"/>
  <Override PartName="/ppt/tags/tag629.xml" ContentType="application/vnd.openxmlformats-officedocument.presentationml.tags+xml"/>
  <Override PartName="/ppt/tags/tag815.xml" ContentType="application/vnd.openxmlformats-officedocument.presentationml.tags+xml"/>
  <Override PartName="/ppt/tags/tag1071.xml" ContentType="application/vnd.openxmlformats-officedocument.presentationml.tags+xml"/>
  <Override PartName="/ppt/tags/tag1308.xml" ContentType="application/vnd.openxmlformats-officedocument.presentationml.tags+xml"/>
  <Override PartName="/ppt/tags/tag1639.xml" ContentType="application/vnd.openxmlformats-officedocument.presentationml.tags+xml"/>
  <Override PartName="/ppt/tags/tag1825.xml" ContentType="application/vnd.openxmlformats-officedocument.presentationml.tags+xml"/>
  <Override PartName="/ppt/tags/tag2043.xml" ContentType="application/vnd.openxmlformats-officedocument.presentationml.tags+xml"/>
  <Override PartName="/ppt/tags/tag2188.xml" ContentType="application/vnd.openxmlformats-officedocument.presentationml.tags+xml"/>
  <Override PartName="/ppt/tags/tag2374.xml" ContentType="application/vnd.openxmlformats-officedocument.presentationml.tags+xml"/>
  <Override PartName="/ppt/tags/tag22.xml" ContentType="application/vnd.openxmlformats-officedocument.presentationml.tags+xml"/>
  <Override PartName="/ppt/tags/tag323.xml" ContentType="application/vnd.openxmlformats-officedocument.presentationml.tags+xml"/>
  <Override PartName="/ppt/tags/tag468.xml" ContentType="application/vnd.openxmlformats-officedocument.presentationml.tags+xml"/>
  <Override PartName="/ppt/tags/tag654.xml" ContentType="application/vnd.openxmlformats-officedocument.presentationml.tags+xml"/>
  <Override PartName="/ppt/tags/tag799.xml" ContentType="application/vnd.openxmlformats-officedocument.presentationml.tags+xml"/>
  <Override PartName="/ppt/tags/tag985.xml" ContentType="application/vnd.openxmlformats-officedocument.presentationml.tags+xml"/>
  <Override PartName="/ppt/tags/tag1002.xml" ContentType="application/vnd.openxmlformats-officedocument.presentationml.tags+xml"/>
  <Override PartName="/ppt/tags/tag1147.xml" ContentType="application/vnd.openxmlformats-officedocument.presentationml.tags+xml"/>
  <Override PartName="/ppt/tags/tag1333.xml" ContentType="application/vnd.openxmlformats-officedocument.presentationml.tags+xml"/>
  <Override PartName="/ppt/tags/tag1478.xml" ContentType="application/vnd.openxmlformats-officedocument.presentationml.tags+xml"/>
  <Override PartName="/ppt/tags/tag1664.xml" ContentType="application/vnd.openxmlformats-officedocument.presentationml.tags+xml"/>
  <Override PartName="/ppt/tags/tag2119.xml" ContentType="application/vnd.openxmlformats-officedocument.presentationml.tags+xml"/>
  <Override PartName="/ppt/tags/tag2560.xml" ContentType="application/vnd.openxmlformats-officedocument.presentationml.tags+xml"/>
  <Override PartName="/ppt/tags/tag162.xml" ContentType="application/vnd.openxmlformats-officedocument.presentationml.tags+xml"/>
  <Override PartName="/ppt/tags/tag493.xml" ContentType="application/vnd.openxmlformats-officedocument.presentationml.tags+xml"/>
  <Override PartName="/ppt/tags/tag840.xml" ContentType="application/vnd.openxmlformats-officedocument.presentationml.tags+xml"/>
  <Override PartName="/ppt/tags/tag1172.xml" ContentType="application/vnd.openxmlformats-officedocument.presentationml.tags+xml"/>
  <Override PartName="/ppt/tags/tag1409.xml" ContentType="application/vnd.openxmlformats-officedocument.presentationml.tags+xml"/>
  <Override PartName="/ppt/tags/tag1850.xml" ContentType="application/vnd.openxmlformats-officedocument.presentationml.tags+xml"/>
  <Override PartName="/ppt/tags/tag1995.xml" ContentType="application/vnd.openxmlformats-officedocument.presentationml.tags+xml"/>
  <Override PartName="/ppt/tags/tag2305.xml" ContentType="application/vnd.openxmlformats-officedocument.presentationml.tags+xml"/>
  <Override PartName="/ppt/tags/tag2636.xml" ContentType="application/vnd.openxmlformats-officedocument.presentationml.tags+xml"/>
  <Override PartName="/ppt/tags/tag8.xml" ContentType="application/vnd.openxmlformats-officedocument.presentationml.tags+xml"/>
  <Override PartName="/ppt/tags/tag238.xml" ContentType="application/vnd.openxmlformats-officedocument.presentationml.tags+xml"/>
  <Override PartName="/ppt/tags/tag916.xml" ContentType="application/vnd.openxmlformats-officedocument.presentationml.tags+xml"/>
  <Override PartName="/ppt/tags/tag1248.xml" ContentType="application/vnd.openxmlformats-officedocument.presentationml.tags+xml"/>
  <Override PartName="/ppt/tags/tag1926.xml" ContentType="application/vnd.openxmlformats-officedocument.presentationml.tags+xml"/>
  <Override PartName="/ppt/tags/tag2289.xml" ContentType="application/vnd.openxmlformats-officedocument.presentationml.tags+xml"/>
  <Override PartName="/ppt/tags/tag2475.xml" ContentType="application/vnd.openxmlformats-officedocument.presentationml.tags+xml"/>
  <Override PartName="/ppt/tags/tag424.xml" ContentType="application/vnd.openxmlformats-officedocument.presentationml.tags+xml"/>
  <Override PartName="/ppt/tags/tag610.xml" ContentType="application/vnd.openxmlformats-officedocument.presentationml.tags+xml"/>
  <Override PartName="/ppt/tags/tag1434.xml" ContentType="application/vnd.openxmlformats-officedocument.presentationml.tags+xml"/>
  <Override PartName="/ppt/tags/tag1620.xml" ContentType="application/vnd.openxmlformats-officedocument.presentationml.tags+xml"/>
  <Override PartName="/ppt/tags/tag2661.xml" ContentType="application/vnd.openxmlformats-officedocument.presentationml.tags+xml"/>
  <Override PartName="/ppt/slideLayouts/slideLayout2.xml" ContentType="application/vnd.openxmlformats-officedocument.presentationml.slideLayout+xml"/>
  <Override PartName="/ppt/tags/tag594.xml" ContentType="application/vnd.openxmlformats-officedocument.presentationml.tags+xml"/>
  <Override PartName="/ppt/tags/tag780.xml" ContentType="application/vnd.openxmlformats-officedocument.presentationml.tags+xml"/>
  <Override PartName="/ppt/tags/tag2406.xml" ContentType="application/vnd.openxmlformats-officedocument.presentationml.tags+xml"/>
  <Override PartName="/ppt/tags/tag38.xml" ContentType="application/vnd.openxmlformats-officedocument.presentationml.tags+xml"/>
  <Override PartName="/ppt/tags/tag339.xml" ContentType="application/vnd.openxmlformats-officedocument.presentationml.tags+xml"/>
  <Override PartName="/ppt/tags/tag525.xml" ContentType="application/vnd.openxmlformats-officedocument.presentationml.tags+xml"/>
  <Override PartName="/ppt/tags/tag1349.xml" ContentType="application/vnd.openxmlformats-officedocument.presentationml.tags+xml"/>
  <Override PartName="/ppt/tags/tag1790.xml" ContentType="application/vnd.openxmlformats-officedocument.presentationml.tags+xml"/>
  <Override PartName="/ppt/tags/tag2100.xml" ContentType="application/vnd.openxmlformats-officedocument.presentationml.tags+xml"/>
  <Override PartName="/ppt/tags/tag2576.xml" ContentType="application/vnd.openxmlformats-officedocument.presentationml.tags+xml"/>
  <Override PartName="/ppt/tags/tag711.xml" ContentType="application/vnd.openxmlformats-officedocument.presentationml.tags+xml"/>
  <Override PartName="/ppt/tags/tag1043.xml" ContentType="application/vnd.openxmlformats-officedocument.presentationml.tags+xml"/>
  <Override PartName="/ppt/tags/tag1535.xml" ContentType="application/vnd.openxmlformats-officedocument.presentationml.tags+xml"/>
  <Override PartName="/ppt/tags/tag1721.xml" ContentType="application/vnd.openxmlformats-officedocument.presentationml.tags+xml"/>
  <Override PartName="/ppt/tags/tag2084.xml" ContentType="application/vnd.openxmlformats-officedocument.presentationml.tags+xml"/>
  <Override PartName="/ppt/tags/tag2270.xml" ContentType="application/vnd.openxmlformats-officedocument.presentationml.tags+xml"/>
  <Override PartName="/ppt/tags/tag2507.xml" ContentType="application/vnd.openxmlformats-officedocument.presentationml.tags+xml"/>
  <Override PartName="/ppt/tags/tag695.xml" ContentType="application/vnd.openxmlformats-officedocument.presentationml.tags+xml"/>
  <Override PartName="/ppt/tags/tag881.xml" ContentType="application/vnd.openxmlformats-officedocument.presentationml.tags+xml"/>
  <Override PartName="/ppt/tags/tag1891.xml" ContentType="application/vnd.openxmlformats-officedocument.presentationml.tags+xml"/>
  <Override PartName="/ppt/tags/tag2015.xml" ContentType="application/vnd.openxmlformats-officedocument.presentationml.tags+xml"/>
  <Override PartName="/ppt/tags/tag626.xml" ContentType="application/vnd.openxmlformats-officedocument.presentationml.tags+xml"/>
  <Override PartName="/ppt/tags/tag1636.xml" ContentType="application/vnd.openxmlformats-officedocument.presentationml.tags+xml"/>
  <Override PartName="/ppt/tags/tag2185.xml" ContentType="application/vnd.openxmlformats-officedocument.presentationml.tags+xml"/>
  <Override PartName="/ppt/tags/tag2201.xml" ContentType="application/vnd.openxmlformats-officedocument.presentationml.tags+xml"/>
  <Override PartName="/ppt/tags/tag134.xml" ContentType="application/vnd.openxmlformats-officedocument.presentationml.tags+xml"/>
  <Override PartName="/ppt/tags/tag320.xml" ContentType="application/vnd.openxmlformats-officedocument.presentationml.tags+xml"/>
  <Override PartName="/ppt/tags/tag796.xml" ContentType="application/vnd.openxmlformats-officedocument.presentationml.tags+xml"/>
  <Override PartName="/ppt/tags/tag812.xml" ContentType="application/vnd.openxmlformats-officedocument.presentationml.tags+xml"/>
  <Override PartName="/ppt/tags/tag1144.xml" ContentType="application/vnd.openxmlformats-officedocument.presentationml.tags+xml"/>
  <Override PartName="/ppt/tags/tag1822.xml" ContentType="application/vnd.openxmlformats-officedocument.presentationml.tags+xml"/>
  <Override PartName="/ppt/tags/tag2371.xml" ContentType="application/vnd.openxmlformats-officedocument.presentationml.tags+xml"/>
  <Override PartName="/ppt/tags/tag2608.xml" ContentType="application/vnd.openxmlformats-officedocument.presentationml.tags+xml"/>
  <Override PartName="/ppt/tags/tag982.xml" ContentType="application/vnd.openxmlformats-officedocument.presentationml.tags+xml"/>
  <Override PartName="/ppt/tags/tag1330.xml" ContentType="application/vnd.openxmlformats-officedocument.presentationml.tags+xml"/>
  <Override PartName="/ppt/tags/tag1992.xml" ContentType="application/vnd.openxmlformats-officedocument.presentationml.tags+xml"/>
  <Override PartName="/ppt/tags/tag2116.xml" ContentType="application/vnd.openxmlformats-officedocument.presentationml.tags+xml"/>
  <Override PartName="/ppt/tags/tag2302.xml" ContentType="application/vnd.openxmlformats-officedocument.presentationml.tags+xml"/>
  <Override PartName="/ppt/tags/tag5.xml" ContentType="application/vnd.openxmlformats-officedocument.presentationml.tags+xml"/>
  <Override PartName="/ppt/tags/tag490.xml" ContentType="application/vnd.openxmlformats-officedocument.presentationml.tags+xml"/>
  <Override PartName="/ppt/tags/tag727.xml" ContentType="application/vnd.openxmlformats-officedocument.presentationml.tags+xml"/>
  <Override PartName="/ppt/tags/tag913.xml" ContentType="application/vnd.openxmlformats-officedocument.presentationml.tags+xml"/>
  <Override PartName="/ppt/tags/tag1059.xml" ContentType="application/vnd.openxmlformats-officedocument.presentationml.tags+xml"/>
  <Override PartName="/ppt/tags/tag1737.xml" ContentType="application/vnd.openxmlformats-officedocument.presentationml.tags+xml"/>
  <Override PartName="/ppt/tags/tag2286.xml" ContentType="application/vnd.openxmlformats-officedocument.presentationml.tags+xml"/>
  <Override PartName="/ppt/tags/tag235.xml" ContentType="application/vnd.openxmlformats-officedocument.presentationml.tags+xml"/>
  <Override PartName="/ppt/tags/tag421.xml" ContentType="application/vnd.openxmlformats-officedocument.presentationml.tags+xml"/>
  <Override PartName="/ppt/tags/tag897.xml" ContentType="application/vnd.openxmlformats-officedocument.presentationml.tags+xml"/>
  <Override PartName="/ppt/tags/tag1245.xml" ContentType="application/vnd.openxmlformats-officedocument.presentationml.tags+xml"/>
  <Override PartName="/ppt/tags/tag1431.xml" ContentType="application/vnd.openxmlformats-officedocument.presentationml.tags+xml"/>
  <Override PartName="/ppt/tags/tag1923.xml" ContentType="application/vnd.openxmlformats-officedocument.presentationml.tags+xml"/>
  <Override PartName="/ppt/tags/tag2217.xml" ContentType="application/vnd.openxmlformats-officedocument.presentationml.tags+xml"/>
  <Override PartName="/ppt/tags/tag2472.xml" ContentType="application/vnd.openxmlformats-officedocument.presentationml.tags+xml"/>
  <Override PartName="/ppt/tags/tag591.xml" ContentType="application/vnd.openxmlformats-officedocument.presentationml.tags+xml"/>
  <Override PartName="/ppt/tags/tag828.xml" ContentType="application/vnd.openxmlformats-officedocument.presentationml.tags+xml"/>
  <Override PartName="/ppt/tags/tag2403.xml" ContentType="application/vnd.openxmlformats-officedocument.presentationml.tags+xml"/>
  <Override PartName="/ppt/tags/tag35.xml" ContentType="application/vnd.openxmlformats-officedocument.presentationml.tags+xml"/>
  <Override PartName="/ppt/tags/tag336.xml" ContentType="application/vnd.openxmlformats-officedocument.presentationml.tags+xml"/>
  <Override PartName="/ppt/tags/tag1346.xml" ContentType="application/vnd.openxmlformats-officedocument.presentationml.tags+xml"/>
  <Override PartName="/ppt/tags/tag1838.xml" ContentType="application/vnd.openxmlformats-officedocument.presentationml.tags+xml"/>
  <Override PartName="/ppt/tags/tag2387.xml" ContentType="application/vnd.openxmlformats-officedocument.presentationml.tags+xml"/>
  <Override PartName="/ppt/tags/tag2573.xml" ContentType="application/vnd.openxmlformats-officedocument.presentationml.tags+xml"/>
  <Override PartName="/ppt/tags/tag522.xml" ContentType="application/vnd.openxmlformats-officedocument.presentationml.tags+xml"/>
  <Override PartName="/ppt/tags/tag998.xml" ContentType="application/vnd.openxmlformats-officedocument.presentationml.tags+xml"/>
  <Override PartName="/ppt/tags/tag1532.xml" ContentType="application/vnd.openxmlformats-officedocument.presentationml.tags+xml"/>
  <Override PartName="/ppt/tags/tag2081.xml" ContentType="application/vnd.openxmlformats-officedocument.presentationml.tags+xml"/>
  <Override PartName="/ppt/tags/tag2318.xml" ContentType="application/vnd.openxmlformats-officedocument.presentationml.tags+xml"/>
  <Override PartName="/ppt/tags/tag692.xml" ContentType="application/vnd.openxmlformats-officedocument.presentationml.tags+xml"/>
  <Override PartName="/ppt/tags/tag929.xml" ContentType="application/vnd.openxmlformats-officedocument.presentationml.tags+xml"/>
  <Override PartName="/ppt/tags/tag1040.xml" ContentType="application/vnd.openxmlformats-officedocument.presentationml.tags+xml"/>
  <Override PartName="/ppt/tags/tag1939.xml" ContentType="application/vnd.openxmlformats-officedocument.presentationml.tags+xml"/>
  <Override PartName="/ppt/tags/tag2488.xml" ContentType="application/vnd.openxmlformats-officedocument.presentationml.tags+xml"/>
  <Override PartName="/ppt/tags/tag2504.xml" ContentType="application/vnd.openxmlformats-officedocument.presentationml.tags+xml"/>
  <Override PartName="/ppt/tags/tag437.xml" ContentType="application/vnd.openxmlformats-officedocument.presentationml.tags+xml"/>
  <Override PartName="/ppt/tags/tag623.xml" ContentType="application/vnd.openxmlformats-officedocument.presentationml.tags+xml"/>
  <Override PartName="/ppt/tags/tag1447.xml" ContentType="application/vnd.openxmlformats-officedocument.presentationml.tags+xml"/>
  <Override PartName="/ppt/tags/tag2012.xml" ContentType="application/vnd.openxmlformats-officedocument.presentationml.tags+xml"/>
  <Override PartName="/ppt/tags/tag131.xml" ContentType="application/vnd.openxmlformats-officedocument.presentationml.tags+xml"/>
  <Override PartName="/ppt/tags/tag1633.xml" ContentType="application/vnd.openxmlformats-officedocument.presentationml.tags+xml"/>
  <Override PartName="/ppt/tags/tag2182.xml" ContentType="application/vnd.openxmlformats-officedocument.presentationml.tags+xml"/>
  <Override PartName="/ppt/tags/tag2419.xml" ContentType="application/vnd.openxmlformats-officedocument.presentationml.tags+xml"/>
  <Override PartName="/ppt/tags/tag2605.xml" ContentType="application/vnd.openxmlformats-officedocument.presentationml.tags+xml"/>
  <Override PartName="/ppt/tags/tag793.xml" ContentType="application/vnd.openxmlformats-officedocument.presentationml.tags+xml"/>
  <Override PartName="/ppt/tags/tag1141.xml" ContentType="application/vnd.openxmlformats-officedocument.presentationml.tags+xml"/>
  <Override PartName="/ppt/tags/tag2113.xml" ContentType="application/vnd.openxmlformats-officedocument.presentationml.tags+xml"/>
  <Override PartName="/ppt/tags/tag2589.xml" ContentType="application/vnd.openxmlformats-officedocument.presentationml.tags+xml"/>
  <Override PartName="/ppt/tags/tag2.xml" ContentType="application/vnd.openxmlformats-officedocument.presentationml.tags+xml"/>
  <Override PartName="/ppt/tags/tag538.xml" ContentType="application/vnd.openxmlformats-officedocument.presentationml.tags+xml"/>
  <Override PartName="/ppt/tags/tag724.xml" ContentType="application/vnd.openxmlformats-officedocument.presentationml.tags+xml"/>
  <Override PartName="/ppt/tags/tag1548.xml" ContentType="application/vnd.openxmlformats-officedocument.presentationml.tags+xml"/>
  <Override PartName="/ppt/tags/tag1734.xml" ContentType="application/vnd.openxmlformats-officedocument.presentationml.tags+xml"/>
  <Override PartName="/ppt/tags/tag2097.xml" ContentType="application/vnd.openxmlformats-officedocument.presentationml.tags+xml"/>
  <Override PartName="/ppt/tags/tag2283.xml" ContentType="application/vnd.openxmlformats-officedocument.presentationml.tags+xml"/>
  <Override PartName="/ppt/tags/tag232.xml" ContentType="application/vnd.openxmlformats-officedocument.presentationml.tags+xml"/>
  <Override PartName="/ppt/tags/tag894.xml" ContentType="application/vnd.openxmlformats-officedocument.presentationml.tags+xml"/>
  <Override PartName="/ppt/tags/tag910.xml" ContentType="application/vnd.openxmlformats-officedocument.presentationml.tags+xml"/>
  <Override PartName="/ppt/tags/tag1056.xml" ContentType="application/vnd.openxmlformats-officedocument.presentationml.tags+xml"/>
  <Override PartName="/ppt/tags/tag1242.xml" ContentType="application/vnd.openxmlformats-officedocument.presentationml.tags+xml"/>
  <Override PartName="/ppt/tags/tag1920.xml" ContentType="application/vnd.openxmlformats-officedocument.presentationml.tags+xml"/>
  <Override PartName="/ppt/tags/tag2028.xml" ContentType="application/vnd.openxmlformats-officedocument.presentationml.tags+xml"/>
  <Override PartName="/ppt/tags/tag639.xml" ContentType="application/vnd.openxmlformats-officedocument.presentationml.tags+xml"/>
  <Override PartName="/ppt/tags/tag2214.xml" ContentType="application/vnd.openxmlformats-officedocument.presentationml.tags+xml"/>
  <Override PartName="/ppt/tags/tag2400.xml" ContentType="application/vnd.openxmlformats-officedocument.presentationml.tags+xml"/>
  <Override PartName="/ppt/tags/tag147.xml" ContentType="application/vnd.openxmlformats-officedocument.presentationml.tags+xml"/>
  <Override PartName="/ppt/tags/tag825.xml" ContentType="application/vnd.openxmlformats-officedocument.presentationml.tags+xml"/>
  <Override PartName="/ppt/tags/tag1157.xml" ContentType="application/vnd.openxmlformats-officedocument.presentationml.tags+xml"/>
  <Override PartName="/ppt/tags/tag1649.xml" ContentType="application/vnd.openxmlformats-officedocument.presentationml.tags+xml"/>
  <Override PartName="/ppt/tags/tag1835.xml" ContentType="application/vnd.openxmlformats-officedocument.presentationml.tags+xml"/>
  <Override PartName="/ppt/tags/tag2198.xml" ContentType="application/vnd.openxmlformats-officedocument.presentationml.tags+xml"/>
  <Override PartName="/ppt/tags/tag2384.xml" ContentType="application/vnd.openxmlformats-officedocument.presentationml.tags+xml"/>
  <Override PartName="/ppt/tags/tag32.xml" ContentType="application/vnd.openxmlformats-officedocument.presentationml.tags+xml"/>
  <Override PartName="/ppt/tags/tag333.xml" ContentType="application/vnd.openxmlformats-officedocument.presentationml.tags+xml"/>
  <Override PartName="/ppt/tags/tag995.xml" ContentType="application/vnd.openxmlformats-officedocument.presentationml.tags+xml"/>
  <Override PartName="/ppt/tags/tag1343.xml" ContentType="application/vnd.openxmlformats-officedocument.presentationml.tags+xml"/>
  <Override PartName="/ppt/tags/tag2129.xml" ContentType="application/vnd.openxmlformats-officedocument.presentationml.tags+xml"/>
  <Override PartName="/ppt/tags/tag2570.xml" ContentType="application/vnd.openxmlformats-officedocument.presentationml.tags+xml"/>
  <Override PartName="/ppt/tags/tag2299.xml" ContentType="application/vnd.openxmlformats-officedocument.presentationml.tags+xml"/>
  <Override PartName="/ppt/tags/tag2315.xml" ContentType="application/vnd.openxmlformats-officedocument.presentationml.tags+xml"/>
  <Override PartName="/ppt/tags/tag2501.xml" ContentType="application/vnd.openxmlformats-officedocument.presentationml.tags+xml"/>
  <Override PartName="/ppt/tags/tag248.xml" ContentType="application/vnd.openxmlformats-officedocument.presentationml.tags+xml"/>
  <Override PartName="/ppt/tags/tag434.xml" ContentType="application/vnd.openxmlformats-officedocument.presentationml.tags+xml"/>
  <Override PartName="/ppt/tags/tag926.xml" ContentType="application/vnd.openxmlformats-officedocument.presentationml.tags+xml"/>
  <Override PartName="/ppt/tags/tag1258.xml" ContentType="application/vnd.openxmlformats-officedocument.presentationml.tags+xml"/>
  <Override PartName="/ppt/tags/tag1936.xml" ContentType="application/vnd.openxmlformats-officedocument.presentationml.tags+xml"/>
  <Override PartName="/ppt/tags/tag2485.xml" ContentType="application/vnd.openxmlformats-officedocument.presentationml.tags+xml"/>
  <Override PartName="/ppt/tags/tag620.xml" ContentType="application/vnd.openxmlformats-officedocument.presentationml.tags+xml"/>
  <Override PartName="/ppt/tags/tag1444.xml" ContentType="application/vnd.openxmlformats-officedocument.presentationml.tags+xml"/>
  <Override PartName="/ppt/tags/tag1630.xml" ContentType="application/vnd.openxmlformats-officedocument.presentationml.tags+xml"/>
  <Override PartName="/ppt/tags/tag2416.xml" ContentType="application/vnd.openxmlformats-officedocument.presentationml.tags+xml"/>
  <Override PartName="/ppt/tags/tag790.xml" ContentType="application/vnd.openxmlformats-officedocument.presentationml.tags+xml"/>
  <Override PartName="/ppt/tags/tag2586.xml" ContentType="application/vnd.openxmlformats-officedocument.presentationml.tags+xml"/>
  <Override PartName="/ppt/tags/tag2602.xml" ContentType="application/vnd.openxmlformats-officedocument.presentationml.tags+xml"/>
  <Override PartName="/ppt/tags/tag48.xml" ContentType="application/vnd.openxmlformats-officedocument.presentationml.tags+xml"/>
  <Override PartName="/ppt/tags/tag349.xml" ContentType="application/vnd.openxmlformats-officedocument.presentationml.tags+xml"/>
  <Override PartName="/ppt/tags/tag535.xml" ContentType="application/vnd.openxmlformats-officedocument.presentationml.tags+xml"/>
  <Override PartName="/ppt/tags/tag1359.xml" ContentType="application/vnd.openxmlformats-officedocument.presentationml.tags+xml"/>
  <Override PartName="/ppt/tags/tag1545.xml" ContentType="application/vnd.openxmlformats-officedocument.presentationml.tags+xml"/>
  <Override PartName="/ppt/tags/tag2094.xml" ContentType="application/vnd.openxmlformats-officedocument.presentationml.tags+xml"/>
  <Override PartName="/ppt/tags/tag2110.xml" ContentType="application/vnd.openxmlformats-officedocument.presentationml.tags+xml"/>
  <Override PartName="/ppt/tags/tag721.xml" ContentType="application/vnd.openxmlformats-officedocument.presentationml.tags+xml"/>
  <Override PartName="/ppt/tags/tag1053.xml" ContentType="application/vnd.openxmlformats-officedocument.presentationml.tags+xml"/>
  <Override PartName="/ppt/tags/tag1731.xml" ContentType="application/vnd.openxmlformats-officedocument.presentationml.tags+xml"/>
  <Override PartName="/ppt/tags/tag2280.xml" ContentType="application/vnd.openxmlformats-officedocument.presentationml.tags+xml"/>
  <Override PartName="/ppt/tags/tag2517.xml" ContentType="application/vnd.openxmlformats-officedocument.presentationml.tags+xml"/>
  <Override PartName="/ppt/tags/tag891.xml" ContentType="application/vnd.openxmlformats-officedocument.presentationml.tags+xml"/>
  <Override PartName="/ppt/tags/tag2025.xml" ContentType="application/vnd.openxmlformats-officedocument.presentationml.tags+xml"/>
  <Override PartName="/ppt/tags/tag2211.xml" ContentType="application/vnd.openxmlformats-officedocument.presentationml.tags+xml"/>
  <Override PartName="/ppt/tags/tag636.xml" ContentType="application/vnd.openxmlformats-officedocument.presentationml.tags+xml"/>
  <Override PartName="/ppt/tags/tag822.xml" ContentType="application/vnd.openxmlformats-officedocument.presentationml.tags+xml"/>
  <Override PartName="/ppt/tags/tag1646.xml" ContentType="application/vnd.openxmlformats-officedocument.presentationml.tags+xml"/>
  <Override PartName="/ppt/tags/tag2195.xml" ContentType="application/vnd.openxmlformats-officedocument.presentationml.tags+xml"/>
  <Override PartName="/ppt/tags/tag144.xml" ContentType="application/vnd.openxmlformats-officedocument.presentationml.tags+xml"/>
  <Override PartName="/ppt/tags/tag330.xml" ContentType="application/vnd.openxmlformats-officedocument.presentationml.tags+xml"/>
  <Override PartName="/ppt/tags/tag992.xml" ContentType="application/vnd.openxmlformats-officedocument.presentationml.tags+xml"/>
  <Override PartName="/ppt/tags/tag1154.xml" ContentType="application/vnd.openxmlformats-officedocument.presentationml.tags+xml"/>
  <Override PartName="/ppt/tags/tag1340.xml" ContentType="application/vnd.openxmlformats-officedocument.presentationml.tags+xml"/>
  <Override PartName="/ppt/tags/tag1832.xml" ContentType="application/vnd.openxmlformats-officedocument.presentationml.tags+xml"/>
  <Override PartName="/ppt/tags/tag2381.xml" ContentType="application/vnd.openxmlformats-officedocument.presentationml.tags+xml"/>
  <Override PartName="/ppt/tags/tag2618.xml" ContentType="application/vnd.openxmlformats-officedocument.presentationml.tags+xml"/>
  <Override PartName="/ppt/tags/tag737.xml" ContentType="application/vnd.openxmlformats-officedocument.presentationml.tags+xml"/>
  <Override PartName="/ppt/tags/tag2126.xml" ContentType="application/vnd.openxmlformats-officedocument.presentationml.tags+xml"/>
  <Override PartName="/ppt/tags/tag2312.xml" ContentType="application/vnd.openxmlformats-officedocument.presentationml.tags+xml"/>
  <Override PartName="/ppt/tags/tag245.xml" ContentType="application/vnd.openxmlformats-officedocument.presentationml.tags+xml"/>
  <Override PartName="/ppt/tags/tag923.xml" ContentType="application/vnd.openxmlformats-officedocument.presentationml.tags+xml"/>
  <Override PartName="/ppt/tags/tag1069.xml" ContentType="application/vnd.openxmlformats-officedocument.presentationml.tags+xml"/>
  <Override PartName="/ppt/tags/tag1747.xml" ContentType="application/vnd.openxmlformats-officedocument.presentationml.tags+xml"/>
  <Override PartName="/ppt/tags/tag1933.xml" ContentType="application/vnd.openxmlformats-officedocument.presentationml.tags+xml"/>
  <Override PartName="/ppt/tags/tag2296.xml" ContentType="application/vnd.openxmlformats-officedocument.presentationml.tags+xml"/>
  <Override PartName="/ppt/tags/tag2482.xml" ContentType="application/vnd.openxmlformats-officedocument.presentationml.tags+xml"/>
  <Override PartName="/ppt/tags/tag431.xml" ContentType="application/vnd.openxmlformats-officedocument.presentationml.tags+xml"/>
  <Override PartName="/ppt/tags/tag1255.xml" ContentType="application/vnd.openxmlformats-officedocument.presentationml.tags+xml"/>
  <Override PartName="/ppt/tags/tag1441.xml" ContentType="application/vnd.openxmlformats-officedocument.presentationml.tags+xml"/>
  <Override PartName="/ppt/tags/tag2227.xml" ContentType="application/vnd.openxmlformats-officedocument.presentationml.tags+xml"/>
  <Override PartName="/ppt/tags/tag838.xml" ContentType="application/vnd.openxmlformats-officedocument.presentationml.tags+xml"/>
  <Override PartName="/ppt/tags/tag1848.xml" ContentType="application/vnd.openxmlformats-officedocument.presentationml.tags+xml"/>
  <Override PartName="/ppt/tags/tag2397.xml" ContentType="application/vnd.openxmlformats-officedocument.presentationml.tags+xml"/>
  <Override PartName="/ppt/tags/tag2413.xml" ContentType="application/vnd.openxmlformats-officedocument.presentationml.tags+xml"/>
  <Override PartName="/ppt/tags/tag45.xml" ContentType="application/vnd.openxmlformats-officedocument.presentationml.tags+xml"/>
  <Override PartName="/ppt/tags/tag346.xml" ContentType="application/vnd.openxmlformats-officedocument.presentationml.tags+xml"/>
  <Override PartName="/ppt/tags/tag532.xml" ContentType="application/vnd.openxmlformats-officedocument.presentationml.tags+xml"/>
  <Override PartName="/ppt/tags/tag1356.xml" ContentType="application/vnd.openxmlformats-officedocument.presentationml.tags+xml"/>
  <Override PartName="/ppt/tags/tag2583.xml" ContentType="application/vnd.openxmlformats-officedocument.presentationml.tags+xml"/>
  <Override PartName="/ppt/tags/tag1542.xml" ContentType="application/vnd.openxmlformats-officedocument.presentationml.tags+xml"/>
  <Override PartName="/ppt/tags/tag2091.xml" ContentType="application/vnd.openxmlformats-officedocument.presentationml.tags+xml"/>
  <Override PartName="/ppt/tags/tag2328.xml" ContentType="application/vnd.openxmlformats-officedocument.presentationml.tags+xml"/>
  <Override PartName="/ppt/tags/tag2514.xml" ContentType="application/vnd.openxmlformats-officedocument.presentationml.tags+xml"/>
  <Override PartName="/ppt/tags/tag939.xml" ContentType="application/vnd.openxmlformats-officedocument.presentationml.tags+xml"/>
  <Override PartName="/ppt/tags/tag1050.xml" ContentType="application/vnd.openxmlformats-officedocument.presentationml.tags+xml"/>
  <Override PartName="/ppt/tags/tag1949.xml" ContentType="application/vnd.openxmlformats-officedocument.presentationml.tags+xml"/>
  <Override PartName="/ppt/tags/tag2022.xml" ContentType="application/vnd.openxmlformats-officedocument.presentationml.tags+xml"/>
  <Override PartName="/ppt/tags/tag2498.xml" ContentType="application/vnd.openxmlformats-officedocument.presentationml.tags+xml"/>
  <Override PartName="/ppt/tags/tag447.xml" ContentType="application/vnd.openxmlformats-officedocument.presentationml.tags+xml"/>
  <Override PartName="/ppt/tags/tag633.xml" ContentType="application/vnd.openxmlformats-officedocument.presentationml.tags+xml"/>
  <Override PartName="/ppt/tags/tag1457.xml" ContentType="application/vnd.openxmlformats-officedocument.presentationml.tags+xml"/>
  <Override PartName="/ppt/tags/tag1643.xml" ContentType="application/vnd.openxmlformats-officedocument.presentationml.tags+xml"/>
  <Override PartName="/ppt/tags/tag2192.xml" ContentType="application/vnd.openxmlformats-officedocument.presentationml.tags+xml"/>
  <Override PartName="/ppt/tags/tag141.xml" ContentType="application/vnd.openxmlformats-officedocument.presentationml.tags+xml"/>
  <Override PartName="/ppt/tags/tag1151.xml" ContentType="application/vnd.openxmlformats-officedocument.presentationml.tags+xml"/>
  <Override PartName="/ppt/tags/tag2429.xml" ContentType="application/vnd.openxmlformats-officedocument.presentationml.tags+xml"/>
  <Override PartName="/ppt/tags/tag2615.xml" ContentType="application/vnd.openxmlformats-officedocument.presentationml.tags+xml"/>
  <Override PartName="/ppt/tags/tag548.xml" ContentType="application/vnd.openxmlformats-officedocument.presentationml.tags+xml"/>
  <Override PartName="/ppt/tags/tag2123.xml" ContentType="application/vnd.openxmlformats-officedocument.presentationml.tags+xml"/>
  <Override PartName="/ppt/tags/tag2599.xml" ContentType="application/vnd.openxmlformats-officedocument.presentationml.tags+xml"/>
  <Override PartName="/ppt/tags/tag734.xml" ContentType="application/vnd.openxmlformats-officedocument.presentationml.tags+xml"/>
  <Override PartName="/ppt/tags/tag920.xml" ContentType="application/vnd.openxmlformats-officedocument.presentationml.tags+xml"/>
  <Override PartName="/ppt/tags/tag1066.xml" ContentType="application/vnd.openxmlformats-officedocument.presentationml.tags+xml"/>
  <Override PartName="/ppt/tags/tag1558.xml" ContentType="application/vnd.openxmlformats-officedocument.presentationml.tags+xml"/>
  <Override PartName="/ppt/tags/tag1744.xml" ContentType="application/vnd.openxmlformats-officedocument.presentationml.tags+xml"/>
  <Override PartName="/ppt/tags/tag2293.xml" ContentType="application/vnd.openxmlformats-officedocument.presentationml.tags+xml"/>
  <Override PartName="/ppt/tags/tag242.xml" ContentType="application/vnd.openxmlformats-officedocument.presentationml.tags+xml"/>
  <Override PartName="/ppt/tags/tag1252.xml" ContentType="application/vnd.openxmlformats-officedocument.presentationml.tags+xml"/>
  <Override PartName="/ppt/tags/tag1930.xml" ContentType="application/vnd.openxmlformats-officedocument.presentationml.tags+xml"/>
  <Override PartName="/ppt/tags/tag2038.xml" ContentType="application/vnd.openxmlformats-officedocument.presentationml.tags+xml"/>
  <Override PartName="/ppt/tags/tag649.xml" ContentType="application/vnd.openxmlformats-officedocument.presentationml.tags+xml"/>
  <Override PartName="/ppt/tags/tag1659.xml" ContentType="application/vnd.openxmlformats-officedocument.presentationml.tags+xml"/>
  <Override PartName="/ppt/tags/tag2224.xml" ContentType="application/vnd.openxmlformats-officedocument.presentationml.tags+xml"/>
  <Override PartName="/ppt/tags/tag2410.xml" ContentType="application/vnd.openxmlformats-officedocument.presentationml.tags+xml"/>
  <Override PartName="/ppt/tags/tag157.xml" ContentType="application/vnd.openxmlformats-officedocument.presentationml.tags+xml"/>
  <Override PartName="/ppt/tags/tag343.xml" ContentType="application/vnd.openxmlformats-officedocument.presentationml.tags+xml"/>
  <Override PartName="/ppt/tags/tag835.xml" ContentType="application/vnd.openxmlformats-officedocument.presentationml.tags+xml"/>
  <Override PartName="/ppt/tags/tag1167.xml" ContentType="application/vnd.openxmlformats-officedocument.presentationml.tags+xml"/>
  <Override PartName="/ppt/tags/tag1845.xml" ContentType="application/vnd.openxmlformats-officedocument.presentationml.tags+xml"/>
  <Override PartName="/ppt/tags/tag2394.xml" ContentType="application/vnd.openxmlformats-officedocument.presentationml.tags+xml"/>
  <Override PartName="/ppt/tags/tag2580.xml" ContentType="application/vnd.openxmlformats-officedocument.presentationml.tags+xml"/>
  <Override PartName="/ppt/tags/tag42.xml" ContentType="application/vnd.openxmlformats-officedocument.presentationml.tags+xml"/>
  <Override PartName="/ppt/tags/tag1353.xml" ContentType="application/vnd.openxmlformats-officedocument.presentationml.tags+xml"/>
  <Override PartName="/ppt/tags/tag2139.xml" ContentType="application/vnd.openxmlformats-officedocument.presentationml.tags+xml"/>
  <Override PartName="/ppt/tags/tag2325.xml" ContentType="application/vnd.openxmlformats-officedocument.presentationml.tags+xml"/>
  <Override PartName="/ppt/tags/tag936.xml" ContentType="application/vnd.openxmlformats-officedocument.presentationml.tags+xml"/>
  <Override PartName="/ppt/tags/tag2511.xml" ContentType="application/vnd.openxmlformats-officedocument.presentationml.tags+xml"/>
  <Override PartName="/ppt/tags/tag258.xml" ContentType="application/vnd.openxmlformats-officedocument.presentationml.tags+xml"/>
  <Override PartName="/ppt/tags/tag444.xml" ContentType="application/vnd.openxmlformats-officedocument.presentationml.tags+xml"/>
  <Override PartName="/ppt/tags/tag1268.xml" ContentType="application/vnd.openxmlformats-officedocument.presentationml.tags+xml"/>
  <Override PartName="/ppt/tags/tag1454.xml" ContentType="application/vnd.openxmlformats-officedocument.presentationml.tags+xml"/>
  <Override PartName="/ppt/tags/tag1946.xml" ContentType="application/vnd.openxmlformats-officedocument.presentationml.tags+xml"/>
  <Override PartName="/ppt/tags/tag2495.xml" ContentType="application/vnd.openxmlformats-officedocument.presentationml.tags+xml"/>
  <Override PartName="/ppt/tags/tag630.xml" ContentType="application/vnd.openxmlformats-officedocument.presentationml.tags+xml"/>
  <Override PartName="/ppt/tags/tag1640.xml" ContentType="application/vnd.openxmlformats-officedocument.presentationml.tags+xml"/>
  <Override PartName="/ppt/tags/tag2426.xml" ContentType="application/vnd.openxmlformats-officedocument.presentationml.tags+xml"/>
  <Override PartName="/ppt/tags/tag58.xml" ContentType="application/vnd.openxmlformats-officedocument.presentationml.tags+xml"/>
  <Override PartName="/ppt/tags/tag359.xml" ContentType="application/vnd.openxmlformats-officedocument.presentationml.tags+xml"/>
  <Override PartName="/ppt/tags/tag1369.xml" ContentType="application/vnd.openxmlformats-officedocument.presentationml.tags+xml"/>
  <Override PartName="/ppt/tags/tag2120.xml" ContentType="application/vnd.openxmlformats-officedocument.presentationml.tags+xml"/>
  <Override PartName="/ppt/tags/tag2596.xml" ContentType="application/vnd.openxmlformats-officedocument.presentationml.tags+xml"/>
  <Override PartName="/ppt/tags/tag2612.xml" ContentType="application/vnd.openxmlformats-officedocument.presentationml.tags+xml"/>
  <Override PartName="/ppt/tags/tag545.xml" ContentType="application/vnd.openxmlformats-officedocument.presentationml.tags+xml"/>
  <Override PartName="/ppt/tags/tag731.xml" ContentType="application/vnd.openxmlformats-officedocument.presentationml.tags+xml"/>
  <Override PartName="/ppt/tags/tag1555.xml" ContentType="application/vnd.openxmlformats-officedocument.presentationml.tags+xml"/>
  <Override PartName="/ppt/tags/tag1063.xml" ContentType="application/vnd.openxmlformats-officedocument.presentationml.tags+xml"/>
  <Override PartName="/ppt/tags/tag1741.xml" ContentType="application/vnd.openxmlformats-officedocument.presentationml.tags+xml"/>
  <Override PartName="/ppt/tags/tag2290.xml" ContentType="application/vnd.openxmlformats-officedocument.presentationml.tags+xml"/>
  <Override PartName="/ppt/tags/tag2527.xml" ContentType="application/vnd.openxmlformats-officedocument.presentationml.tags+xml"/>
  <Override PartName="/ppt/tags/tag646.xml" ContentType="application/vnd.openxmlformats-officedocument.presentationml.tags+xml"/>
  <Override PartName="/ppt/tags/tag2035.xml" ContentType="application/vnd.openxmlformats-officedocument.presentationml.tags+xml"/>
  <Override PartName="/ppt/tags/tag2221.xml" ContentType="application/vnd.openxmlformats-officedocument.presentationml.tags+xml"/>
  <Override PartName="/ppt/tags/tag154.xml" ContentType="application/vnd.openxmlformats-officedocument.presentationml.tags+xml"/>
  <Override PartName="/ppt/tags/tag832.xml" ContentType="application/vnd.openxmlformats-officedocument.presentationml.tags+xml"/>
  <Override PartName="/ppt/tags/tag1656.xml" ContentType="application/vnd.openxmlformats-officedocument.presentationml.tags+xml"/>
  <Override PartName="/ppt/tags/tag1842.xml" ContentType="application/vnd.openxmlformats-officedocument.presentationml.tags+xml"/>
  <Override PartName="/ppt/tags/tag2391.xml" ContentType="application/vnd.openxmlformats-officedocument.presentationml.tags+xml"/>
  <Override PartName="/ppt/tags/tag2628.xml" ContentType="application/vnd.openxmlformats-officedocument.presentationml.tags+xml"/>
  <Override PartName="/ppt/tags/tag340.xml" ContentType="application/vnd.openxmlformats-officedocument.presentationml.tags+xml"/>
  <Override PartName="/ppt/tags/tag1164.xml" ContentType="application/vnd.openxmlformats-officedocument.presentationml.tags+xml"/>
  <Override PartName="/ppt/tags/tag1350.xml" ContentType="application/vnd.openxmlformats-officedocument.presentationml.tags+xml"/>
  <Override PartName="/ppt/tags/tag2136.xml" ContentType="application/vnd.openxmlformats-officedocument.presentationml.tags+xml"/>
  <Override PartName="/ppt/tags/tag747.xml" ContentType="application/vnd.openxmlformats-officedocument.presentationml.tags+xml"/>
  <Override PartName="/ppt/tags/tag1757.xml" ContentType="application/vnd.openxmlformats-officedocument.presentationml.tags+xml"/>
  <Override PartName="/ppt/tags/tag2322.xml" ContentType="application/vnd.openxmlformats-officedocument.presentationml.tags+xml"/>
  <Override PartName="/ppt/tags/tag255.xml" ContentType="application/vnd.openxmlformats-officedocument.presentationml.tags+xml"/>
  <Override PartName="/ppt/tags/tag933.xml" ContentType="application/vnd.openxmlformats-officedocument.presentationml.tags+xml"/>
  <Override PartName="/ppt/tags/tag1079.xml" ContentType="application/vnd.openxmlformats-officedocument.presentationml.tags+xml"/>
  <Override PartName="/ppt/tags/tag1265.xml" ContentType="application/vnd.openxmlformats-officedocument.presentationml.tags+xml"/>
  <Override PartName="/ppt/tags/tag1943.xml" ContentType="application/vnd.openxmlformats-officedocument.presentationml.tags+xml"/>
  <Override PartName="/ppt/tags/tag2492.xml" ContentType="application/vnd.openxmlformats-officedocument.presentationml.tags+xml"/>
  <Override PartName="/ppt/tags/tag441.xml" ContentType="application/vnd.openxmlformats-officedocument.presentationml.tags+xml"/>
  <Override PartName="/ppt/tags/tag1451.xml" ContentType="application/vnd.openxmlformats-officedocument.presentationml.tags+xml"/>
  <Override PartName="/ppt/tags/tag2237.xml" ContentType="application/vnd.openxmlformats-officedocument.presentationml.tags+xml"/>
  <Override PartName="/ppt/tags/tag2423.xml" ContentType="application/vnd.openxmlformats-officedocument.presentationml.tags+xml"/>
  <Override PartName="/ppt/tags/tag848.xml" ContentType="application/vnd.openxmlformats-officedocument.presentationml.tags+xml"/>
  <Override PartName="/ppt/tags/tag1858.xml" ContentType="application/vnd.openxmlformats-officedocument.presentationml.tags+xml"/>
  <Override PartName="/ppt/tags/tag55.xml" ContentType="application/vnd.openxmlformats-officedocument.presentationml.tags+xml"/>
  <Override PartName="/ppt/tags/tag356.xml" ContentType="application/vnd.openxmlformats-officedocument.presentationml.tags+xml"/>
  <Override PartName="/ppt/tags/tag542.xml" ContentType="application/vnd.openxmlformats-officedocument.presentationml.tags+xml"/>
  <Override PartName="/ppt/tags/tag1366.xml" ContentType="application/vnd.openxmlformats-officedocument.presentationml.tags+xml"/>
  <Override PartName="/ppt/tags/tag1552.xml" ContentType="application/vnd.openxmlformats-officedocument.presentationml.tags+xml"/>
  <Override PartName="/ppt/tags/tag2593.xml" ContentType="application/vnd.openxmlformats-officedocument.presentationml.tags+xml"/>
  <Override PartName="/ppt/tags/tag1060.xml" ContentType="application/vnd.openxmlformats-officedocument.presentationml.tags+xml"/>
  <Override PartName="/ppt/tags/tag2338.xml" ContentType="application/vnd.openxmlformats-officedocument.presentationml.tags+xml"/>
  <Override PartName="/ppt/tags/tag2524.xml" ContentType="application/vnd.openxmlformats-officedocument.presentationml.tags+xml"/>
  <Override PartName="/ppt/tags/tag457.xml" ContentType="application/vnd.openxmlformats-officedocument.presentationml.tags+xml"/>
  <Override PartName="/ppt/tags/tag949.xml" ContentType="application/vnd.openxmlformats-officedocument.presentationml.tags+xml"/>
  <Override PartName="/ppt/tags/tag1959.xml" ContentType="application/vnd.openxmlformats-officedocument.presentationml.tags+xml"/>
  <Override PartName="/ppt/tags/tag2032.xml" ContentType="application/vnd.openxmlformats-officedocument.presentationml.tags+xml"/>
  <Override PartName="/ppt/slides/slide8.xml" ContentType="application/vnd.openxmlformats-officedocument.presentationml.slide+xml"/>
  <Override PartName="/ppt/tags/tag643.xml" ContentType="application/vnd.openxmlformats-officedocument.presentationml.tags+xml"/>
  <Override PartName="/ppt/tags/tag1467.xml" ContentType="application/vnd.openxmlformats-officedocument.presentationml.tags+xml"/>
  <Override PartName="/ppt/tags/tag1653.xml" ContentType="application/vnd.openxmlformats-officedocument.presentationml.tags+xml"/>
  <Override PartName="/ppt/tags/tag2439.xml" ContentType="application/vnd.openxmlformats-officedocument.presentationml.tags+xml"/>
  <Override PartName="/ppt/tags/tag151.xml" ContentType="application/vnd.openxmlformats-officedocument.presentationml.tags+xml"/>
  <Override PartName="/ppt/tags/tag1161.xml" ContentType="application/vnd.openxmlformats-officedocument.presentationml.tags+xml"/>
  <Override PartName="/ppt/tags/tag2625.xml" ContentType="application/vnd.openxmlformats-officedocument.presentationml.tags+xml"/>
  <Override PartName="/ppt/tags/tag558.xml" ContentType="application/vnd.openxmlformats-officedocument.presentationml.tags+xml"/>
  <Override PartName="/ppt/tags/tag1568.xml" ContentType="application/vnd.openxmlformats-officedocument.presentationml.tags+xml"/>
  <Override PartName="/ppt/tags/tag2133.xml" ContentType="application/vnd.openxmlformats-officedocument.presentationml.tags+xml"/>
  <Override PartName="/ppt/tags/tag252.xml" ContentType="application/vnd.openxmlformats-officedocument.presentationml.tags+xml"/>
  <Override PartName="/ppt/tags/tag744.xml" ContentType="application/vnd.openxmlformats-officedocument.presentationml.tags+xml"/>
  <Override PartName="/ppt/tags/tag930.xml" ContentType="application/vnd.openxmlformats-officedocument.presentationml.tags+xml"/>
  <Override PartName="/ppt/tags/tag1076.xml" ContentType="application/vnd.openxmlformats-officedocument.presentationml.tags+xml"/>
  <Override PartName="/ppt/tags/tag1754.xml" ContentType="application/vnd.openxmlformats-officedocument.presentationml.tags+xml"/>
  <Override PartName="/ppt/tags/tag1940.xml" ContentType="application/vnd.openxmlformats-officedocument.presentationml.tags+xml"/>
  <Override PartName="/ppt/slides/slide14.xml" ContentType="application/vnd.openxmlformats-officedocument.presentationml.slide+xml"/>
  <Override PartName="/ppt/tags/tag1262.xml" ContentType="application/vnd.openxmlformats-officedocument.presentationml.tags+xml"/>
  <Override PartName="/ppt/tags/tag2048.xml" ContentType="application/vnd.openxmlformats-officedocument.presentationml.tags+xml"/>
  <Override PartName="/ppt/tags/tag2234.xml" ContentType="application/vnd.openxmlformats-officedocument.presentationml.tags+xml"/>
  <Override PartName="/ppt/tags/tag659.xml" ContentType="application/vnd.openxmlformats-officedocument.presentationml.tags+xml"/>
  <Override PartName="/ppt/tags/tag845.xml" ContentType="application/vnd.openxmlformats-officedocument.presentationml.tags+xml"/>
  <Override PartName="/ppt/tags/tag1007.xml" ContentType="application/vnd.openxmlformats-officedocument.presentationml.tags+xml"/>
  <Override PartName="/ppt/tags/tag1669.xml" ContentType="application/vnd.openxmlformats-officedocument.presentationml.tags+xml"/>
  <Override PartName="/ppt/tags/tag2420.xml" ContentType="application/vnd.openxmlformats-officedocument.presentationml.tags+xml"/>
  <Override PartName="/ppt/tags/tag52.xml" ContentType="application/vnd.openxmlformats-officedocument.presentationml.tags+xml"/>
  <Override PartName="/ppt/tags/tag167.xml" ContentType="application/vnd.openxmlformats-officedocument.presentationml.tags+xml"/>
  <Override PartName="/ppt/tags/tag353.xml" ContentType="application/vnd.openxmlformats-officedocument.presentationml.tags+xml"/>
  <Override PartName="/ppt/tags/tag1177.xml" ContentType="application/vnd.openxmlformats-officedocument.presentationml.tags+xml"/>
  <Override PartName="/ppt/tags/tag1363.xml" ContentType="application/vnd.openxmlformats-officedocument.presentationml.tags+xml"/>
  <Override PartName="/ppt/tags/tag1855.xml" ContentType="application/vnd.openxmlformats-officedocument.presentationml.tags+xml"/>
  <Override PartName="/ppt/tags/tag2149.xml" ContentType="application/vnd.openxmlformats-officedocument.presentationml.tags+xml"/>
  <Override PartName="/ppt/tags/tag2590.xml" ContentType="application/vnd.openxmlformats-officedocument.presentationml.tags+xml"/>
  <Override PartName="/ppt/tags/tag1108.xml" ContentType="application/vnd.openxmlformats-officedocument.presentationml.tags+xml"/>
  <Override PartName="/ppt/tags/tag2335.xml" ContentType="application/vnd.openxmlformats-officedocument.presentationml.tags+xml"/>
  <Override PartName="/ppt/tags/tag268.xml" ContentType="application/vnd.openxmlformats-officedocument.presentationml.tags+xml"/>
  <Override PartName="/ppt/tags/tag946.xml" ContentType="application/vnd.openxmlformats-officedocument.presentationml.tags+xml"/>
  <Override PartName="/ppt/tags/tag1956.xml" ContentType="application/vnd.openxmlformats-officedocument.presentationml.tags+xml"/>
  <Override PartName="/ppt/tags/tag2521.xml" ContentType="application/vnd.openxmlformats-officedocument.presentationml.tags+xml"/>
  <Override PartName="/ppt/slides/slide5.xml" ContentType="application/vnd.openxmlformats-officedocument.presentationml.slide+xml"/>
  <Override PartName="/ppt/tags/tag454.xml" ContentType="application/vnd.openxmlformats-officedocument.presentationml.tags+xml"/>
  <Override PartName="/ppt/tags/tag640.xml" ContentType="application/vnd.openxmlformats-officedocument.presentationml.tags+xml"/>
  <Override PartName="/ppt/tags/tag1278.xml" ContentType="application/vnd.openxmlformats-officedocument.presentationml.tags+xml"/>
  <Override PartName="/ppt/tags/tag1464.xml" ContentType="application/vnd.openxmlformats-officedocument.presentationml.tags+xml"/>
  <Override PartName="/ppt/tags/tag1209.xml" ContentType="application/vnd.openxmlformats-officedocument.presentationml.tags+xml"/>
  <Override PartName="/ppt/tags/tag1650.xml" ContentType="application/vnd.openxmlformats-officedocument.presentationml.tags+xml"/>
  <Override PartName="/ppt/tags/tag2436.xml" ContentType="application/vnd.openxmlformats-officedocument.presentationml.tags+xml"/>
  <Override PartName="/ppt/tags/tag2622.xml" ContentType="application/vnd.openxmlformats-officedocument.presentationml.tags+xml"/>
  <Override PartName="/ppt/tags/tag68.xml" ContentType="application/vnd.openxmlformats-officedocument.presentationml.tags+xml"/>
  <Override PartName="/ppt/tags/tag369.xml" ContentType="application/vnd.openxmlformats-officedocument.presentationml.tags+xml"/>
  <Override PartName="/ppt/tags/tag555.xml" ContentType="application/vnd.openxmlformats-officedocument.presentationml.tags+xml"/>
  <Override PartName="/ppt/tags/tag1379.xml" ContentType="application/vnd.openxmlformats-officedocument.presentationml.tags+xml"/>
  <Override PartName="/ppt/tags/tag2130.xml" ContentType="application/vnd.openxmlformats-officedocument.presentationml.tags+xml"/>
  <Override PartName="/ppt/tags/tag741.xml" ContentType="application/vnd.openxmlformats-officedocument.presentationml.tags+xml"/>
  <Override PartName="/ppt/tags/tag1565.xml" ContentType="application/vnd.openxmlformats-officedocument.presentationml.tags+xml"/>
  <Override PartName="/ppt/tags/tag1751.xml" ContentType="application/vnd.openxmlformats-officedocument.presentationml.tags+xml"/>
  <Override PartName="/ppt/tags/tag2537.xml" ContentType="application/vnd.openxmlformats-officedocument.presentationml.tags+xml"/>
  <Override PartName="/ppt/slides/slide11.xml" ContentType="application/vnd.openxmlformats-officedocument.presentationml.slide+xml"/>
  <Override PartName="/ppt/tags/tag1073.xml" ContentType="application/vnd.openxmlformats-officedocument.presentationml.tags+xml"/>
  <Override PartName="/ppt/tags/tag2045.xml" ContentType="application/vnd.openxmlformats-officedocument.presentationml.tags+xml"/>
  <Override PartName="/ppt/slideLayouts/slideLayout10.xml" ContentType="application/vnd.openxmlformats-officedocument.presentationml.slideLayout+xml"/>
  <Override PartName="/ppt/tags/tag656.xml" ContentType="application/vnd.openxmlformats-officedocument.presentationml.tags+xml"/>
  <Override PartName="/ppt/tags/tag1004.xml" ContentType="application/vnd.openxmlformats-officedocument.presentationml.tags+xml"/>
  <Override PartName="/ppt/tags/tag1666.xml" ContentType="application/vnd.openxmlformats-officedocument.presentationml.tags+xml"/>
  <Override PartName="/ppt/tags/tag2231.xml" ContentType="application/vnd.openxmlformats-officedocument.presentationml.tags+xml"/>
  <Override PartName="/ppt/tags/tag164.xml" ContentType="application/vnd.openxmlformats-officedocument.presentationml.tags+xml"/>
  <Override PartName="/ppt/tags/tag842.xml" ContentType="application/vnd.openxmlformats-officedocument.presentationml.tags+xml"/>
  <Override PartName="/ppt/tags/tag1174.xml" ContentType="application/vnd.openxmlformats-officedocument.presentationml.tags+xml"/>
  <Override PartName="/ppt/tags/tag1852.xml" ContentType="application/vnd.openxmlformats-officedocument.presentationml.tags+xml"/>
  <Override PartName="/ppt/tags/tag2638.xml" ContentType="application/vnd.openxmlformats-officedocument.presentationml.tags+xml"/>
  <Override PartName="/ppt/tags/tag350.xml" ContentType="application/vnd.openxmlformats-officedocument.presentationml.tags+xml"/>
  <Override PartName="/ppt/tags/tag1360.xml" ContentType="application/vnd.openxmlformats-officedocument.presentationml.tags+xml"/>
  <Override PartName="/ppt/tags/tag2146.xml" ContentType="application/vnd.openxmlformats-officedocument.presentationml.tags+xml"/>
  <Override PartName="/ppt/tags/tag2332.xml" ContentType="application/vnd.openxmlformats-officedocument.presentationml.tags+xml"/>
  <Override PartName="/ppt/tags/tag757.xml" ContentType="application/vnd.openxmlformats-officedocument.presentationml.tags+xml"/>
  <Override PartName="/ppt/tags/tag943.xml" ContentType="application/vnd.openxmlformats-officedocument.presentationml.tags+xml"/>
  <Override PartName="/ppt/tags/tag1089.xml" ContentType="application/vnd.openxmlformats-officedocument.presentationml.tags+xml"/>
  <Override PartName="/ppt/tags/tag1105.xml" ContentType="application/vnd.openxmlformats-officedocument.presentationml.tags+xml"/>
  <Override PartName="/ppt/tags/tag1767.xml" ContentType="application/vnd.openxmlformats-officedocument.presentationml.tags+xml"/>
  <Override PartName="/ppt/tags/tag265.xml" ContentType="application/vnd.openxmlformats-officedocument.presentationml.tags+xml"/>
  <Override PartName="/ppt/tags/tag451.xml" ContentType="application/vnd.openxmlformats-officedocument.presentationml.tags+xml"/>
  <Override PartName="/ppt/tags/tag1275.xml" ContentType="application/vnd.openxmlformats-officedocument.presentationml.tags+xml"/>
  <Override PartName="/ppt/tags/tag1461.xml" ContentType="application/vnd.openxmlformats-officedocument.presentationml.tags+xml"/>
  <Override PartName="/ppt/tags/tag1953.xml" ContentType="application/vnd.openxmlformats-officedocument.presentationml.tags+xml"/>
  <Override PartName="/ppt/slides/slide2.xml" ContentType="application/vnd.openxmlformats-officedocument.presentationml.slide+xml"/>
  <Override PartName="/ppt/tags/tag1206.xml" ContentType="application/vnd.openxmlformats-officedocument.presentationml.tags+xml"/>
  <Override PartName="/ppt/tags/tag2247.xml" ContentType="application/vnd.openxmlformats-officedocument.presentationml.tags+xml"/>
  <Override PartName="/ppt/tags/tag2433.xml" ContentType="application/vnd.openxmlformats-officedocument.presentationml.tags+xml"/>
  <Override PartName="/ppt/tags/tag366.xml" ContentType="application/vnd.openxmlformats-officedocument.presentationml.tags+xml"/>
  <Override PartName="/ppt/tags/tag858.xml" ContentType="application/vnd.openxmlformats-officedocument.presentationml.tags+xml"/>
  <Override PartName="/ppt/tags/tag1868.xml" ContentType="application/vnd.openxmlformats-officedocument.presentationml.tags+xml"/>
  <Override PartName="/ppt/tags/tag65.xml" ContentType="application/vnd.openxmlformats-officedocument.presentationml.tags+xml"/>
  <Override PartName="/ppt/tags/tag552.xml" ContentType="application/vnd.openxmlformats-officedocument.presentationml.tags+xml"/>
  <Override PartName="/ppt/tags/tag1376.xml" ContentType="application/vnd.openxmlformats-officedocument.presentationml.tags+xml"/>
  <Override PartName="/ppt/tags/tag1562.xml" ContentType="application/vnd.openxmlformats-officedocument.presentationml.tags+xml"/>
  <Override PartName="/ppt/tags/tag2348.xml" ContentType="application/vnd.openxmlformats-officedocument.presentationml.tags+xml"/>
  <Override PartName="/ppt/tags/tag959.xml" ContentType="application/vnd.openxmlformats-officedocument.presentationml.tags+xml"/>
  <Override PartName="/ppt/tags/tag1070.xml" ContentType="application/vnd.openxmlformats-officedocument.presentationml.tags+xml"/>
  <Override PartName="/ppt/tags/tag1307.xml" ContentType="application/vnd.openxmlformats-officedocument.presentationml.tags+xml"/>
  <Override PartName="/ppt/tags/tag2534.xml" ContentType="application/vnd.openxmlformats-officedocument.presentationml.tags+xml"/>
  <Override PartName="/ppt/tags/tag467.xml" ContentType="application/vnd.openxmlformats-officedocument.presentationml.tags+xml"/>
  <Override PartName="/ppt/tags/tag1477.xml" ContentType="application/vnd.openxmlformats-officedocument.presentationml.tags+xml"/>
  <Override PartName="/ppt/tags/tag1969.xml" ContentType="application/vnd.openxmlformats-officedocument.presentationml.tags+xml"/>
  <Override PartName="/ppt/tags/tag2042.xml" ContentType="application/vnd.openxmlformats-officedocument.presentationml.tags+xml"/>
  <Override PartName="/ppt/tags/tag161.xml" ContentType="application/vnd.openxmlformats-officedocument.presentationml.tags+xml"/>
  <Override PartName="/ppt/tags/tag653.xml" ContentType="application/vnd.openxmlformats-officedocument.presentationml.tags+xml"/>
  <Override PartName="/ppt/tags/tag1001.xml" ContentType="application/vnd.openxmlformats-officedocument.presentationml.tags+xml"/>
  <Override PartName="/ppt/tags/tag1663.xml" ContentType="application/vnd.openxmlformats-officedocument.presentationml.tags+xml"/>
  <Override PartName="/ppt/tags/tag2449.xml" ContentType="application/vnd.openxmlformats-officedocument.presentationml.tags+xml"/>
  <Override PartName="/ppt/tags/tag1171.xml" ContentType="application/vnd.openxmlformats-officedocument.presentationml.tags+xml"/>
  <Override PartName="/ppt/tags/tag1408.xml" ContentType="application/vnd.openxmlformats-officedocument.presentationml.tags+xml"/>
  <Override PartName="/ppt/tags/tag2143.xml" ContentType="application/vnd.openxmlformats-officedocument.presentationml.tags+xml"/>
  <Override PartName="/ppt/tags/tag2635.xml" ContentType="application/vnd.openxmlformats-officedocument.presentationml.tags+xml"/>
  <Override PartName="/ppt/tags/tag568.xml" ContentType="application/vnd.openxmlformats-officedocument.presentationml.tags+xml"/>
  <Override PartName="/ppt/tags/tag754.xml" ContentType="application/vnd.openxmlformats-officedocument.presentationml.tags+xml"/>
  <Override PartName="/ppt/tags/tag1102.xml" ContentType="application/vnd.openxmlformats-officedocument.presentationml.tags+xml"/>
  <Override PartName="/ppt/tags/tag1578.xml" ContentType="application/vnd.openxmlformats-officedocument.presentationml.tags+xml"/>
  <Override PartName="/ppt/tags/tag262.xml" ContentType="application/vnd.openxmlformats-officedocument.presentationml.tags+xml"/>
  <Override PartName="/ppt/tags/tag940.xml" ContentType="application/vnd.openxmlformats-officedocument.presentationml.tags+xml"/>
  <Override PartName="/ppt/tags/tag1086.xml" ContentType="application/vnd.openxmlformats-officedocument.presentationml.tags+xml"/>
  <Override PartName="/ppt/tags/tag1272.xml" ContentType="application/vnd.openxmlformats-officedocument.presentationml.tags+xml"/>
  <Override PartName="/ppt/tags/tag1764.xml" ContentType="application/vnd.openxmlformats-officedocument.presentationml.tags+xml"/>
  <Override PartName="/ppt/tags/tag1950.xml" ContentType="application/vnd.openxmlformats-officedocument.presentationml.tags+xml"/>
  <Override PartName="/ppt/tags/tag669.xml" ContentType="application/vnd.openxmlformats-officedocument.presentationml.tags+xml"/>
  <Override PartName="/ppt/tags/tag1017.xml" ContentType="application/vnd.openxmlformats-officedocument.presentationml.tags+xml"/>
  <Override PartName="/ppt/tags/tag1509.xml" ContentType="application/vnd.openxmlformats-officedocument.presentationml.tags+xml"/>
  <Override PartName="/ppt/tags/tag2058.xml" ContentType="application/vnd.openxmlformats-officedocument.presentationml.tags+xml"/>
  <Override PartName="/ppt/tags/tag2244.xml" ContentType="application/vnd.openxmlformats-officedocument.presentationml.tags+xml"/>
  <Override PartName="/ppt/tags/tag177.xml" ContentType="application/vnd.openxmlformats-officedocument.presentationml.tags+xml"/>
  <Override PartName="/ppt/tags/tag855.xml" ContentType="application/vnd.openxmlformats-officedocument.presentationml.tags+xml"/>
  <Override PartName="/ppt/tags/tag1203.xml" ContentType="application/vnd.openxmlformats-officedocument.presentationml.tags+xml"/>
  <Override PartName="/ppt/tags/tag1679.xml" ContentType="application/vnd.openxmlformats-officedocument.presentationml.tags+xml"/>
  <Override PartName="/ppt/tags/tag1865.xml" ContentType="application/vnd.openxmlformats-officedocument.presentationml.tags+xml"/>
  <Override PartName="/ppt/tags/tag2430.xml" ContentType="application/vnd.openxmlformats-officedocument.presentationml.tags+xml"/>
  <Override PartName="/ppt/tags/tag62.xml" ContentType="application/vnd.openxmlformats-officedocument.presentationml.tags+xml"/>
  <Override PartName="/ppt/tags/tag363.xml" ContentType="application/vnd.openxmlformats-officedocument.presentationml.tags+xml"/>
  <Override PartName="/ppt/tags/tag1187.xml" ContentType="application/vnd.openxmlformats-officedocument.presentationml.tags+xml"/>
  <Override PartName="/ppt/tags/tag1373.xml" ContentType="application/vnd.openxmlformats-officedocument.presentationml.tags+xml"/>
  <Override PartName="/ppt/tags/tag2159.xml" ContentType="application/vnd.openxmlformats-officedocument.presentationml.tags+xml"/>
  <Override PartName="/ppt/tags/tag108.xml" ContentType="application/vnd.openxmlformats-officedocument.presentationml.tags+xml"/>
  <Override PartName="/ppt/tags/tag1118.xml" ContentType="application/vnd.openxmlformats-officedocument.presentationml.tags+xml"/>
  <Override PartName="/ppt/tags/tag2345.xml" ContentType="application/vnd.openxmlformats-officedocument.presentationml.tags+xml"/>
  <Override PartName="/ppt/tags/tag2531.xml" ContentType="application/vnd.openxmlformats-officedocument.presentationml.tags+xml"/>
  <Override PartName="/ppt/tags/tag278.xml" ContentType="application/vnd.openxmlformats-officedocument.presentationml.tags+xml"/>
  <Override PartName="/ppt/tags/tag956.xml" ContentType="application/vnd.openxmlformats-officedocument.presentationml.tags+xml"/>
  <Override PartName="/ppt/tags/tag1288.xml" ContentType="application/vnd.openxmlformats-officedocument.presentationml.tags+xml"/>
  <Override PartName="/ppt/tags/tag1304.xml" ContentType="application/vnd.openxmlformats-officedocument.presentationml.tags+xml"/>
  <Override PartName="/ppt/tags/tag1966.xml" ContentType="application/vnd.openxmlformats-officedocument.presentationml.tags+xml"/>
  <Override PartName="/ppt/tags/tag209.xml" ContentType="application/vnd.openxmlformats-officedocument.presentationml.tags+xml"/>
  <Override PartName="/ppt/tags/tag464.xml" ContentType="application/vnd.openxmlformats-officedocument.presentationml.tags+xml"/>
  <Override PartName="/ppt/tags/tag650.xml" ContentType="application/vnd.openxmlformats-officedocument.presentationml.tags+xml"/>
  <Override PartName="/ppt/tags/tag1474.xml" ContentType="application/vnd.openxmlformats-officedocument.presentationml.tags+xml"/>
  <Override PartName="/ppt/tags/tag1660.xml" ContentType="application/vnd.openxmlformats-officedocument.presentationml.tags+xml"/>
  <Override PartName="/ppt/tags/tag2446.xml" ContentType="application/vnd.openxmlformats-officedocument.presentationml.tags+xml"/>
  <Override PartName="/ppt/tags/tag1219.xml" ContentType="application/vnd.openxmlformats-officedocument.presentationml.tags+xml"/>
  <Override PartName="/ppt/tags/tag1405.xml" ContentType="application/vnd.openxmlformats-officedocument.presentationml.tags+xml"/>
  <Override PartName="/ppt/tags/tag2632.xml" ContentType="application/vnd.openxmlformats-officedocument.presentationml.tags+xml"/>
  <Override PartName="/ppt/tags/tag78.xml" ContentType="application/vnd.openxmlformats-officedocument.presentationml.tags+xml"/>
  <Override PartName="/ppt/tags/tag379.xml" ContentType="application/vnd.openxmlformats-officedocument.presentationml.tags+xml"/>
  <Override PartName="/ppt/tags/tag565.xml" ContentType="application/vnd.openxmlformats-officedocument.presentationml.tags+xml"/>
  <Override PartName="/ppt/tags/tag1389.xml" ContentType="application/vnd.openxmlformats-officedocument.presentationml.tags+xml"/>
  <Override PartName="/ppt/tags/tag1575.xml" ContentType="application/vnd.openxmlformats-officedocument.presentationml.tags+xml"/>
  <Override PartName="/ppt/tags/tag2140.xml" ContentType="application/vnd.openxmlformats-officedocument.presentationml.tags+xml"/>
  <Override PartName="/ppt/tags/tag751.xml" ContentType="application/vnd.openxmlformats-officedocument.presentationml.tags+xml"/>
  <Override PartName="/ppt/tags/tag1083.xml" ContentType="application/vnd.openxmlformats-officedocument.presentationml.tags+xml"/>
  <Override PartName="/ppt/tags/tag1761.xml" ContentType="application/vnd.openxmlformats-officedocument.presentationml.tags+xml"/>
  <Override PartName="/ppt/tags/tag2547.xml" ContentType="application/vnd.openxmlformats-officedocument.presentationml.tags+xml"/>
  <Override PartName="/ppt/tags/tag1506.xml" ContentType="application/vnd.openxmlformats-officedocument.presentationml.tags+xml"/>
  <Override PartName="/ppt/tags/tag2055.xml" ContentType="application/vnd.openxmlformats-officedocument.presentationml.tags+xml"/>
  <Override PartName="/ppt/tags/tag2241.xml" ContentType="application/vnd.openxmlformats-officedocument.presentationml.tags+xml"/>
  <Override PartName="/ppt/tags/tag666.xml" ContentType="application/vnd.openxmlformats-officedocument.presentationml.tags+xml"/>
  <Override PartName="/ppt/tags/tag852.xml" ContentType="application/vnd.openxmlformats-officedocument.presentationml.tags+xml"/>
  <Override PartName="/ppt/tags/tag1014.xml" ContentType="application/vnd.openxmlformats-officedocument.presentationml.tags+xml"/>
  <Override PartName="/ppt/tags/tag1200.xml" ContentType="application/vnd.openxmlformats-officedocument.presentationml.tags+xml"/>
  <Override PartName="/ppt/tags/tag1676.xml" ContentType="application/vnd.openxmlformats-officedocument.presentationml.tags+xml"/>
  <Override PartName="/ppt/tags/tag174.xml" ContentType="application/vnd.openxmlformats-officedocument.presentationml.tags+xml"/>
  <Override PartName="/ppt/tags/tag360.xml" ContentType="application/vnd.openxmlformats-officedocument.presentationml.tags+xml"/>
  <Override PartName="/ppt/tags/tag1184.xml" ContentType="application/vnd.openxmlformats-officedocument.presentationml.tags+xml"/>
  <Override PartName="/ppt/tags/tag1862.xml" ContentType="application/vnd.openxmlformats-officedocument.presentationml.tags+xml"/>
  <Override PartName="/ppt/tags/tag2648.xml" ContentType="application/vnd.openxmlformats-officedocument.presentationml.tags+xml"/>
  <Override PartName="/ppt/tags/tag105.xml" ContentType="application/vnd.openxmlformats-officedocument.presentationml.tags+xml"/>
  <Override PartName="/ppt/tags/tag1115.xml" ContentType="application/vnd.openxmlformats-officedocument.presentationml.tags+xml"/>
  <Override PartName="/ppt/tags/tag1370.xml" ContentType="application/vnd.openxmlformats-officedocument.presentationml.tags+xml"/>
  <Override PartName="/ppt/tags/tag1607.xml" ContentType="application/vnd.openxmlformats-officedocument.presentationml.tags+xml"/>
  <Override PartName="/ppt/tags/tag2156.xml" ContentType="application/vnd.openxmlformats-officedocument.presentationml.tags+xml"/>
  <Override PartName="/ppt/tags/tag2342.xml" ContentType="application/vnd.openxmlformats-officedocument.presentationml.tags+xml"/>
  <Override PartName="/ppt/tags/tag275.xml" ContentType="application/vnd.openxmlformats-officedocument.presentationml.tags+xml"/>
  <Override PartName="/ppt/tags/tag767.xml" ContentType="application/vnd.openxmlformats-officedocument.presentationml.tags+xml"/>
  <Override PartName="/ppt/tags/tag953.xml" ContentType="application/vnd.openxmlformats-officedocument.presentationml.tags+xml"/>
  <Override PartName="/ppt/tags/tag1099.xml" ContentType="application/vnd.openxmlformats-officedocument.presentationml.tags+xml"/>
  <Override PartName="/ppt/tags/tag1301.xml" ContentType="application/vnd.openxmlformats-officedocument.presentationml.tags+xml"/>
  <Override PartName="/ppt/tags/tag1777.xml" ContentType="application/vnd.openxmlformats-officedocument.presentationml.tags+xml"/>
  <Override PartName="/ppt/tags/tag1963.xml" ContentType="application/vnd.openxmlformats-officedocument.presentationml.tags+xml"/>
  <Override PartName="/ppt/presProps.xml" ContentType="application/vnd.openxmlformats-officedocument.presentationml.presProps+xml"/>
  <Override PartName="/ppt/tags/tag461.xml" ContentType="application/vnd.openxmlformats-officedocument.presentationml.tags+xml"/>
  <Override PartName="/ppt/tags/tag1285.xml" ContentType="application/vnd.openxmlformats-officedocument.presentationml.tags+xml"/>
  <Override PartName="/ppt/tags/tag1471.xml" ContentType="application/vnd.openxmlformats-officedocument.presentationml.tags+xml"/>
  <Override PartName="/ppt/tags/tag1708.xml" ContentType="application/vnd.openxmlformats-officedocument.presentationml.tags+xml"/>
  <Override PartName="/ppt/tags/tag2257.xml" ContentType="application/vnd.openxmlformats-officedocument.presentationml.tags+xml"/>
  <Override PartName="/ppt/tags/tag206.xml" ContentType="application/vnd.openxmlformats-officedocument.presentationml.tags+xml"/>
  <Override PartName="/ppt/tags/tag868.xml" ContentType="application/vnd.openxmlformats-officedocument.presentationml.tags+xml"/>
  <Override PartName="/ppt/tags/tag1216.xml" ContentType="application/vnd.openxmlformats-officedocument.presentationml.tags+xml"/>
  <Override PartName="/ppt/tags/tag2443.xml" ContentType="application/vnd.openxmlformats-officedocument.presentationml.tags+xml"/>
  <Override PartName="/ppt/tags/tag75.xml" ContentType="application/vnd.openxmlformats-officedocument.presentationml.tags+xml"/>
  <Override PartName="/ppt/tags/tag376.xml" ContentType="application/vnd.openxmlformats-officedocument.presentationml.tags+xml"/>
  <Override PartName="/ppt/tags/tag1386.xml" ContentType="application/vnd.openxmlformats-officedocument.presentationml.tags+xml"/>
  <Override PartName="/ppt/tags/tag1402.xml" ContentType="application/vnd.openxmlformats-officedocument.presentationml.tags+xml"/>
  <Override PartName="/ppt/tags/tag1878.xml" ContentType="application/vnd.openxmlformats-officedocument.presentationml.tags+xml"/>
  <Override PartName="/ppt/tags/tag562.xml" ContentType="application/vnd.openxmlformats-officedocument.presentationml.tags+xml"/>
  <Override PartName="/ppt/tags/tag1572.xml" ContentType="application/vnd.openxmlformats-officedocument.presentationml.tags+xml"/>
  <Override PartName="/ppt/tags/tag1809.xml" ContentType="application/vnd.openxmlformats-officedocument.presentationml.tags+xml"/>
  <Override PartName="/ppt/tags/tag2358.xml" ContentType="application/vnd.openxmlformats-officedocument.presentationml.tags+xml"/>
  <Override PartName="/ppt/tags/tag307.xml" ContentType="application/vnd.openxmlformats-officedocument.presentationml.tags+xml"/>
  <Override PartName="/ppt/tags/tag969.xml" ContentType="application/vnd.openxmlformats-officedocument.presentationml.tags+xml"/>
  <Override PartName="/ppt/tags/tag1080.xml" ContentType="application/vnd.openxmlformats-officedocument.presentationml.tags+xml"/>
  <Override PartName="/ppt/tags/tag1317.xml" ContentType="application/vnd.openxmlformats-officedocument.presentationml.tags+xml"/>
  <Override PartName="/ppt/tags/tag1503.xml" ContentType="application/vnd.openxmlformats-officedocument.presentationml.tags+xml"/>
  <Override PartName="/ppt/tags/tag1979.xml" ContentType="application/vnd.openxmlformats-officedocument.presentationml.tags+xml"/>
  <Override PartName="/ppt/tags/tag2052.xml" ContentType="application/vnd.openxmlformats-officedocument.presentationml.tags+xml"/>
  <Override PartName="/ppt/tags/tag2544.xml" ContentType="application/vnd.openxmlformats-officedocument.presentationml.tags+xml"/>
  <Override PartName="/ppt/tags/tag477.xml" ContentType="application/vnd.openxmlformats-officedocument.presentationml.tags+xml"/>
  <Override PartName="/ppt/tags/tag663.xml" ContentType="application/vnd.openxmlformats-officedocument.presentationml.tags+xml"/>
  <Override PartName="/ppt/tags/tag1011.xml" ContentType="application/vnd.openxmlformats-officedocument.presentationml.tags+xml"/>
  <Override PartName="/ppt/tags/tag1487.xml" ContentType="application/vnd.openxmlformats-officedocument.presentationml.tags+xml"/>
  <Override PartName="/ppt/tags/tag171.xml" ContentType="application/vnd.openxmlformats-officedocument.presentationml.tags+xml"/>
  <Override PartName="/ppt/tags/tag408.xml" ContentType="application/vnd.openxmlformats-officedocument.presentationml.tags+xml"/>
  <Override PartName="/ppt/tags/tag1181.xml" ContentType="application/vnd.openxmlformats-officedocument.presentationml.tags+xml"/>
  <Override PartName="/ppt/tags/tag1673.xml" ContentType="application/vnd.openxmlformats-officedocument.presentationml.tags+xml"/>
  <Override PartName="/ppt/tags/tag2459.xml" ContentType="application/vnd.openxmlformats-officedocument.presentationml.tags+xml"/>
  <Override PartName="/ppt/tags/tag2645.xml" ContentType="application/vnd.openxmlformats-officedocument.presentationml.tags+xml"/>
  <Override PartName="/ppt/tags/tag578.xml" ContentType="application/vnd.openxmlformats-officedocument.presentationml.tags+xml"/>
  <Override PartName="/ppt/tags/tag1418.xml" ContentType="application/vnd.openxmlformats-officedocument.presentationml.tags+xml"/>
  <Override PartName="/ppt/tags/tag1604.xml" ContentType="application/vnd.openxmlformats-officedocument.presentationml.tags+xml"/>
  <Override PartName="/ppt/tags/tag2153.xml" ContentType="application/vnd.openxmlformats-officedocument.presentationml.tags+xml"/>
  <Override PartName="/ppt/tags/tag102.xml" ContentType="application/vnd.openxmlformats-officedocument.presentationml.tags+xml"/>
  <Override PartName="/ppt/tags/tag764.xml" ContentType="application/vnd.openxmlformats-officedocument.presentationml.tags+xml"/>
  <Override PartName="/ppt/tags/tag1112.xml" ContentType="application/vnd.openxmlformats-officedocument.presentationml.tags+xml"/>
  <Override PartName="/ppt/tags/tag1588.xml" ContentType="application/vnd.openxmlformats-officedocument.presentationml.tags+xml"/>
  <Override PartName="/ppt/tags/tag1774.xml" ContentType="application/vnd.openxmlformats-officedocument.presentationml.tags+xml"/>
  <Override PartName="/ppt/tags/tag272.xml" ContentType="application/vnd.openxmlformats-officedocument.presentationml.tags+xml"/>
  <Override PartName="/ppt/tags/tag509.xml" ContentType="application/vnd.openxmlformats-officedocument.presentationml.tags+xml"/>
  <Override PartName="/ppt/tags/tag950.xml" ContentType="application/vnd.openxmlformats-officedocument.presentationml.tags+xml"/>
  <Override PartName="/ppt/tags/tag1096.xml" ContentType="application/vnd.openxmlformats-officedocument.presentationml.tags+xml"/>
  <Override PartName="/ppt/tags/tag1282.xml" ContentType="application/vnd.openxmlformats-officedocument.presentationml.tags+xml"/>
  <Override PartName="/ppt/tags/tag1519.xml" ContentType="application/vnd.openxmlformats-officedocument.presentationml.tags+xml"/>
  <Override PartName="/ppt/tags/tag1960.xml" ContentType="application/vnd.openxmlformats-officedocument.presentationml.tags+xml"/>
  <Override PartName="/ppt/tags/tag2068.xml" ContentType="application/vnd.openxmlformats-officedocument.presentationml.tags+xml"/>
  <Override PartName="/ppt/tags/tag203.xml" ContentType="application/vnd.openxmlformats-officedocument.presentationml.tags+xml"/>
  <Override PartName="/ppt/tags/tag679.xml" ContentType="application/vnd.openxmlformats-officedocument.presentationml.tags+xml"/>
  <Override PartName="/ppt/tags/tag1027.xml" ContentType="application/vnd.openxmlformats-officedocument.presentationml.tags+xml"/>
  <Override PartName="/ppt/tags/tag1689.xml" ContentType="application/vnd.openxmlformats-officedocument.presentationml.tags+xml"/>
  <Override PartName="/ppt/tags/tag1705.xml" ContentType="application/vnd.openxmlformats-officedocument.presentationml.tags+xml"/>
  <Override PartName="/ppt/tags/tag2254.xml" ContentType="application/vnd.openxmlformats-officedocument.presentationml.tags+xml"/>
  <Override PartName="/ppt/tags/tag2440.xml" ContentType="application/vnd.openxmlformats-officedocument.presentationml.tags+xml"/>
  <Override PartName="/ppt/tags/tag187.xml" ContentType="application/vnd.openxmlformats-officedocument.presentationml.tags+xml"/>
  <Override PartName="/ppt/tags/tag865.xml" ContentType="application/vnd.openxmlformats-officedocument.presentationml.tags+xml"/>
  <Override PartName="/ppt/tags/tag1197.xml" ContentType="application/vnd.openxmlformats-officedocument.presentationml.tags+xml"/>
  <Override PartName="/ppt/tags/tag1213.xml" ContentType="application/vnd.openxmlformats-officedocument.presentationml.tags+xml"/>
  <Override PartName="/ppt/tags/tag1875.xml" ContentType="application/vnd.openxmlformats-officedocument.presentationml.tags+xml"/>
  <Override PartName="/ppt/tags/tag72.xml" ContentType="application/vnd.openxmlformats-officedocument.presentationml.tags+xml"/>
  <Override PartName="/ppt/tags/tag118.xml" ContentType="application/vnd.openxmlformats-officedocument.presentationml.tags+xml"/>
  <Override PartName="/ppt/tags/tag373.xml" ContentType="application/vnd.openxmlformats-officedocument.presentationml.tags+xml"/>
  <Override PartName="/ppt/tags/tag1383.xml" ContentType="application/vnd.openxmlformats-officedocument.presentationml.tags+xml"/>
  <Override PartName="/ppt/tags/tag2169.xml" ContentType="application/vnd.openxmlformats-officedocument.presentationml.tags+xml"/>
  <Override PartName="/ppt/tags/tag2355.xml" ContentType="application/vnd.openxmlformats-officedocument.presentationml.tags+xml"/>
  <Override PartName="/ppt/tags/tag304.xml" ContentType="application/vnd.openxmlformats-officedocument.presentationml.tags+xml"/>
  <Override PartName="/ppt/tags/tag966.xml" ContentType="application/vnd.openxmlformats-officedocument.presentationml.tags+xml"/>
  <Override PartName="/ppt/tags/tag1128.xml" ContentType="application/vnd.openxmlformats-officedocument.presentationml.tags+xml"/>
  <Override PartName="/ppt/tags/tag1314.xml" ContentType="application/vnd.openxmlformats-officedocument.presentationml.tags+xml"/>
  <Override PartName="/ppt/tags/tag1806.xml" ContentType="application/vnd.openxmlformats-officedocument.presentationml.tags+xml"/>
  <Override PartName="/ppt/tags/tag2541.xml" ContentType="application/vnd.openxmlformats-officedocument.presentationml.tags+xml"/>
  <Override PartName="/ppt/tags/tag288.xml" ContentType="application/vnd.openxmlformats-officedocument.presentationml.tags+xml"/>
  <Override PartName="/ppt/tags/tag474.xml" ContentType="application/vnd.openxmlformats-officedocument.presentationml.tags+xml"/>
  <Override PartName="/ppt/tags/tag1298.xml" ContentType="application/vnd.openxmlformats-officedocument.presentationml.tags+xml"/>
  <Override PartName="/ppt/tags/tag1484.xml" ContentType="application/vnd.openxmlformats-officedocument.presentationml.tags+xml"/>
  <Override PartName="/ppt/tags/tag1500.xml" ContentType="application/vnd.openxmlformats-officedocument.presentationml.tags+xml"/>
  <Override PartName="/ppt/tags/tag1976.xml" ContentType="application/vnd.openxmlformats-officedocument.presentationml.tags+xml"/>
  <Override PartName="/ppt/tags/tag219.xml" ContentType="application/vnd.openxmlformats-officedocument.presentationml.tags+xml"/>
  <Override PartName="/ppt/tags/tag660.xml" ContentType="application/vnd.openxmlformats-officedocument.presentationml.tags+xml"/>
  <Override PartName="/ppt/tags/tag1229.xml" ContentType="application/vnd.openxmlformats-officedocument.presentationml.tags+xml"/>
  <Override PartName="/ppt/tags/tag1670.xml" ContentType="application/vnd.openxmlformats-officedocument.presentationml.tags+xml"/>
  <Override PartName="/ppt/tags/tag1907.xml" ContentType="application/vnd.openxmlformats-officedocument.presentationml.tags+xml"/>
  <Override PartName="/ppt/tags/tag2456.xml" ContentType="application/vnd.openxmlformats-officedocument.presentationml.tags+xml"/>
  <Override PartName="/ppt/tags/tag389.xml" ContentType="application/vnd.openxmlformats-officedocument.presentationml.tags+xml"/>
  <Override PartName="/ppt/tags/tag405.xml" ContentType="application/vnd.openxmlformats-officedocument.presentationml.tags+xml"/>
  <Override PartName="/ppt/tags/tag1415.xml" ContentType="application/vnd.openxmlformats-officedocument.presentationml.tags+xml"/>
  <Override PartName="/ppt/tags/tag2642.xml" ContentType="application/vnd.openxmlformats-officedocument.presentationml.tags+xml"/>
  <Override PartName="/ppt/tags/tag88.xml" ContentType="application/vnd.openxmlformats-officedocument.presentationml.tags+xml"/>
  <Override PartName="/ppt/tags/tag575.xml" ContentType="application/vnd.openxmlformats-officedocument.presentationml.tags+xml"/>
  <Override PartName="/ppt/tags/tag761.xml" ContentType="application/vnd.openxmlformats-officedocument.presentationml.tags+xml"/>
  <Override PartName="/ppt/tags/tag1399.xml" ContentType="application/vnd.openxmlformats-officedocument.presentationml.tags+xml"/>
  <Override PartName="/ppt/tags/tag1585.xml" ContentType="application/vnd.openxmlformats-officedocument.presentationml.tags+xml"/>
  <Override PartName="/ppt/tags/tag1601.xml" ContentType="application/vnd.openxmlformats-officedocument.presentationml.tags+xml"/>
  <Override PartName="/ppt/tags/tag2150.xml" ContentType="application/vnd.openxmlformats-officedocument.presentationml.tags+xml"/>
  <Override PartName="/ppt/tags/tag19.xml" ContentType="application/vnd.openxmlformats-officedocument.presentationml.tags+xml"/>
  <Override PartName="/ppt/tags/tag506.xml" ContentType="application/vnd.openxmlformats-officedocument.presentationml.tags+xml"/>
  <Override PartName="/ppt/tags/tag1093.xml" ContentType="application/vnd.openxmlformats-officedocument.presentationml.tags+xml"/>
  <Override PartName="/ppt/tags/tag1771.xml" ContentType="application/vnd.openxmlformats-officedocument.presentationml.tags+xml"/>
  <Override PartName="/ppt/tags/tag2557.xml" ContentType="application/vnd.openxmlformats-officedocument.presentationml.tags+xml"/>
  <Override PartName="/ppt/tags/tag1024.xml" ContentType="application/vnd.openxmlformats-officedocument.presentationml.tags+xml"/>
  <Override PartName="/ppt/tags/tag1516.xml" ContentType="application/vnd.openxmlformats-officedocument.presentationml.tags+xml"/>
  <Override PartName="/ppt/tags/tag1702.xml" ContentType="application/vnd.openxmlformats-officedocument.presentationml.tags+xml"/>
  <Override PartName="/ppt/tags/tag2065.xml" ContentType="application/vnd.openxmlformats-officedocument.presentationml.tags+xml"/>
  <Override PartName="/ppt/tags/tag2251.xml" ContentType="application/vnd.openxmlformats-officedocument.presentationml.tags+xml"/>
  <Override PartName="/ppt/tags/tag184.xml" ContentType="application/vnd.openxmlformats-officedocument.presentationml.tags+xml"/>
  <Override PartName="/ppt/tags/tag200.xml" ContentType="application/vnd.openxmlformats-officedocument.presentationml.tags+xml"/>
  <Override PartName="/ppt/tags/tag676.xml" ContentType="application/vnd.openxmlformats-officedocument.presentationml.tags+xml"/>
  <Override PartName="/ppt/tags/tag862.xml" ContentType="application/vnd.openxmlformats-officedocument.presentationml.tags+xml"/>
  <Override PartName="/ppt/tags/tag1210.xml" ContentType="application/vnd.openxmlformats-officedocument.presentationml.tags+xml"/>
  <Override PartName="/ppt/tags/tag1686.xml" ContentType="application/vnd.openxmlformats-officedocument.presentationml.tags+xml"/>
  <Override PartName="/ppt/tags/tag1872.xml" ContentType="application/vnd.openxmlformats-officedocument.presentationml.tags+xml"/>
  <Override PartName="/ppt/tags/tag370.xml" ContentType="application/vnd.openxmlformats-officedocument.presentationml.tags+xml"/>
  <Override PartName="/ppt/tags/tag607.xml" ContentType="application/vnd.openxmlformats-officedocument.presentationml.tags+xml"/>
  <Override PartName="/ppt/tags/tag1194.xml" ContentType="application/vnd.openxmlformats-officedocument.presentationml.tags+xml"/>
  <Override PartName="/ppt/tags/tag1380.xml" ContentType="application/vnd.openxmlformats-officedocument.presentationml.tags+xml"/>
  <Override PartName="/ppt/tags/tag1617.xml" ContentType="application/vnd.openxmlformats-officedocument.presentationml.tags+xml"/>
  <Override PartName="/ppt/tags/tag2166.xml" ContentType="application/vnd.openxmlformats-officedocument.presentationml.tags+xml"/>
  <Override PartName="/ppt/tags/tag2658.xml" ContentType="application/vnd.openxmlformats-officedocument.presentationml.tags+xml"/>
  <Override PartName="/ppt/tags/tag115.xml" ContentType="application/vnd.openxmlformats-officedocument.presentationml.tags+xml"/>
  <Override PartName="/ppt/tags/tag301.xml" ContentType="application/vnd.openxmlformats-officedocument.presentationml.tags+xml"/>
  <Override PartName="/ppt/tags/tag777.xml" ContentType="application/vnd.openxmlformats-officedocument.presentationml.tags+xml"/>
  <Override PartName="/ppt/tags/tag1125.xml" ContentType="application/vnd.openxmlformats-officedocument.presentationml.tags+xml"/>
  <Override PartName="/ppt/tags/tag1803.xml" ContentType="application/vnd.openxmlformats-officedocument.presentationml.tags+xml"/>
  <Override PartName="/ppt/tags/tag2352.xml" ContentType="application/vnd.openxmlformats-officedocument.presentationml.tags+xml"/>
  <Override PartName="/ppt/tags/tag285.xml" ContentType="application/vnd.openxmlformats-officedocument.presentationml.tags+xml"/>
  <Override PartName="/ppt/tags/tag963.xml" ContentType="application/vnd.openxmlformats-officedocument.presentationml.tags+xml"/>
  <Override PartName="/ppt/tags/tag1295.xml" ContentType="application/vnd.openxmlformats-officedocument.presentationml.tags+xml"/>
  <Override PartName="/ppt/tags/tag1311.xml" ContentType="application/vnd.openxmlformats-officedocument.presentationml.tags+xml"/>
  <Override PartName="/ppt/tags/tag1787.xml" ContentType="application/vnd.openxmlformats-officedocument.presentationml.tags+xml"/>
  <Override PartName="/ppt/tags/tag1973.xml" ContentType="application/vnd.openxmlformats-officedocument.presentationml.tags+xml"/>
  <Override PartName="/ppt/tags/tag471.xml" ContentType="application/vnd.openxmlformats-officedocument.presentationml.tags+xml"/>
  <Override PartName="/ppt/tags/tag708.xml" ContentType="application/vnd.openxmlformats-officedocument.presentationml.tags+xml"/>
  <Override PartName="/ppt/tags/tag1481.xml" ContentType="application/vnd.openxmlformats-officedocument.presentationml.tags+xml"/>
  <Override PartName="/ppt/tags/tag1718.xml" ContentType="application/vnd.openxmlformats-officedocument.presentationml.tags+xml"/>
  <Override PartName="/ppt/tags/tag2267.xml" ContentType="application/vnd.openxmlformats-officedocument.presentationml.tags+xml"/>
  <Override PartName="/ppt/tags/tag216.xml" ContentType="application/vnd.openxmlformats-officedocument.presentationml.tags+xml"/>
  <Override PartName="/ppt/tags/tag402.xml" ContentType="application/vnd.openxmlformats-officedocument.presentationml.tags+xml"/>
  <Override PartName="/ppt/tags/tag878.xml" ContentType="application/vnd.openxmlformats-officedocument.presentationml.tags+xml"/>
  <Override PartName="/ppt/tags/tag1226.xml" ContentType="application/vnd.openxmlformats-officedocument.presentationml.tags+xml"/>
  <Override PartName="/ppt/tags/tag1412.xml" ContentType="application/vnd.openxmlformats-officedocument.presentationml.tags+xml"/>
  <Override PartName="/ppt/tags/tag1888.xml" ContentType="application/vnd.openxmlformats-officedocument.presentationml.tags+xml"/>
  <Override PartName="/ppt/tags/tag1904.xml" ContentType="application/vnd.openxmlformats-officedocument.presentationml.tags+xml"/>
  <Override PartName="/ppt/tags/tag2453.xml" ContentType="application/vnd.openxmlformats-officedocument.presentationml.tags+xml"/>
  <Override PartName="/ppt/tags/tag85.xml" ContentType="application/vnd.openxmlformats-officedocument.presentationml.tags+xml"/>
  <Override PartName="/ppt/tags/tag386.xml" ContentType="application/vnd.openxmlformats-officedocument.presentationml.tags+xml"/>
  <Override PartName="/ppt/tags/tag572.xml" ContentType="application/vnd.openxmlformats-officedocument.presentationml.tags+xml"/>
  <Override PartName="/ppt/tags/tag1396.xml" ContentType="application/vnd.openxmlformats-officedocument.presentationml.tags+xml"/>
  <Override PartName="/ppt/tags/tag16.xml" ContentType="application/vnd.openxmlformats-officedocument.presentationml.tags+xml"/>
  <Override PartName="/ppt/tags/tag317.xml" ContentType="application/vnd.openxmlformats-officedocument.presentationml.tags+xml"/>
  <Override PartName="/ppt/tags/tag809.xml" ContentType="application/vnd.openxmlformats-officedocument.presentationml.tags+xml"/>
  <Override PartName="/ppt/tags/tag1090.xml" ContentType="application/vnd.openxmlformats-officedocument.presentationml.tags+xml"/>
  <Override PartName="/ppt/tags/tag1582.xml" ContentType="application/vnd.openxmlformats-officedocument.presentationml.tags+xml"/>
  <Override PartName="/ppt/tags/tag1819.xml" ContentType="application/vnd.openxmlformats-officedocument.presentationml.tags+xml"/>
  <Override PartName="/ppt/tags/tag2368.xml" ContentType="application/vnd.openxmlformats-officedocument.presentationml.tags+xml"/>
  <Override PartName="/ppt/tags/tag2554.xml" ContentType="application/vnd.openxmlformats-officedocument.presentationml.tags+xml"/>
  <Override PartName="/ppt/tags/tag487.xml" ContentType="application/vnd.openxmlformats-officedocument.presentationml.tags+xml"/>
  <Override PartName="/ppt/tags/tag503.xml" ContentType="application/vnd.openxmlformats-officedocument.presentationml.tags+xml"/>
  <Override PartName="/ppt/tags/tag979.xml" ContentType="application/vnd.openxmlformats-officedocument.presentationml.tags+xml"/>
  <Override PartName="/ppt/tags/tag1327.xml" ContentType="application/vnd.openxmlformats-officedocument.presentationml.tags+xml"/>
  <Override PartName="/ppt/tags/tag1513.xml" ContentType="application/vnd.openxmlformats-officedocument.presentationml.tags+xml"/>
  <Override PartName="/ppt/tags/tag1989.xml" ContentType="application/vnd.openxmlformats-officedocument.presentationml.tags+xml"/>
  <Override PartName="/ppt/tags/tag2062.xml" ContentType="application/vnd.openxmlformats-officedocument.presentationml.tags+xml"/>
  <Override PartName="/ppt/tags/tag673.xml" ContentType="application/vnd.openxmlformats-officedocument.presentationml.tags+xml"/>
  <Override PartName="/ppt/tags/tag1021.xml" ContentType="application/vnd.openxmlformats-officedocument.presentationml.tags+xml"/>
  <Override PartName="/ppt/tags/tag1497.xml" ContentType="application/vnd.openxmlformats-officedocument.presentationml.tags+xml"/>
  <Override PartName="/ppt/tags/tag1683.xml" ContentType="application/vnd.openxmlformats-officedocument.presentationml.tags+xml"/>
  <Override PartName="/ppt/tags/tag2469.xml" ContentType="application/vnd.openxmlformats-officedocument.presentationml.tags+xml"/>
  <Override PartName="/ppt/tags/tag181.xml" ContentType="application/vnd.openxmlformats-officedocument.presentationml.tags+xml"/>
  <Override PartName="/ppt/tags/tag418.xml" ContentType="application/vnd.openxmlformats-officedocument.presentationml.tags+xml"/>
  <Override PartName="/ppt/tags/tag1191.xml" ContentType="application/vnd.openxmlformats-officedocument.presentationml.tags+xml"/>
  <Override PartName="/ppt/tags/tag1428.xml" ContentType="application/vnd.openxmlformats-officedocument.presentationml.tags+xml"/>
  <Override PartName="/ppt/tags/tag2655.xml" ContentType="application/vnd.openxmlformats-officedocument.presentationml.tags+xml"/>
  <Override PartName="/ppt/tags/tag112.xml" ContentType="application/vnd.openxmlformats-officedocument.presentationml.tags+xml"/>
  <Override PartName="/ppt/tags/tag588.xml" ContentType="application/vnd.openxmlformats-officedocument.presentationml.tags+xml"/>
  <Override PartName="/ppt/tags/tag604.xml" ContentType="application/vnd.openxmlformats-officedocument.presentationml.tags+xml"/>
  <Override PartName="/ppt/tags/tag1598.xml" ContentType="application/vnd.openxmlformats-officedocument.presentationml.tags+xml"/>
  <Override PartName="/ppt/tags/tag1614.xml" ContentType="application/vnd.openxmlformats-officedocument.presentationml.tags+xml"/>
  <Override PartName="/ppt/tags/tag1800.xml" ContentType="application/vnd.openxmlformats-officedocument.presentationml.tags+xml"/>
  <Override PartName="/ppt/tags/tag2163.xml" ContentType="application/vnd.openxmlformats-officedocument.presentationml.tags+xml"/>
  <Override PartName="/ppt/tags/tag774.xml" ContentType="application/vnd.openxmlformats-officedocument.presentationml.tags+xml"/>
  <Override PartName="/ppt/tags/tag960.xml" ContentType="application/vnd.openxmlformats-officedocument.presentationml.tags+xml"/>
  <Override PartName="/ppt/tags/tag1122.xml" ContentType="application/vnd.openxmlformats-officedocument.presentationml.tags+xml"/>
  <Override PartName="/ppt/tags/tag1784.xml" ContentType="application/vnd.openxmlformats-officedocument.presentationml.tags+xml"/>
  <Override PartName="/ppt/tags/tag282.xml" ContentType="application/vnd.openxmlformats-officedocument.presentationml.tags+xml"/>
  <Override PartName="/ppt/tags/tag519.xml" ContentType="application/vnd.openxmlformats-officedocument.presentationml.tags+xml"/>
  <Override PartName="/ppt/tags/tag705.xml" ContentType="application/vnd.openxmlformats-officedocument.presentationml.tags+xml"/>
  <Override PartName="/ppt/tags/tag1292.xml" ContentType="application/vnd.openxmlformats-officedocument.presentationml.tags+xml"/>
  <Override PartName="/ppt/tags/tag1529.xml" ContentType="application/vnd.openxmlformats-officedocument.presentationml.tags+xml"/>
  <Override PartName="/ppt/tags/tag1970.xml" ContentType="application/vnd.openxmlformats-officedocument.presentationml.tags+xml"/>
  <Override PartName="/ppt/tags/tag2078.xml" ContentType="application/vnd.openxmlformats-officedocument.presentationml.tags+xml"/>
  <Override PartName="/ppt/tags/tag2264.xml" ContentType="application/vnd.openxmlformats-officedocument.presentationml.tags+xml"/>
  <Override PartName="/ppt/tags/tag213.xml" ContentType="application/vnd.openxmlformats-officedocument.presentationml.tags+xml"/>
  <Override PartName="/ppt/tags/tag689.xml" ContentType="application/vnd.openxmlformats-officedocument.presentationml.tags+xml"/>
  <Override PartName="/ppt/tags/tag875.xml" ContentType="application/vnd.openxmlformats-officedocument.presentationml.tags+xml"/>
  <Override PartName="/ppt/tags/tag1037.xml" ContentType="application/vnd.openxmlformats-officedocument.presentationml.tags+xml"/>
  <Override PartName="/ppt/tags/tag1223.xml" ContentType="application/vnd.openxmlformats-officedocument.presentationml.tags+xml"/>
  <Override PartName="/ppt/tags/tag1699.xml" ContentType="application/vnd.openxmlformats-officedocument.presentationml.tags+xml"/>
  <Override PartName="/ppt/tags/tag1715.xml" ContentType="application/vnd.openxmlformats-officedocument.presentationml.tags+xml"/>
  <Override PartName="/ppt/tags/tag1901.xml" ContentType="application/vnd.openxmlformats-officedocument.presentationml.tags+xml"/>
  <Override PartName="/ppt/tags/tag2009.xml" ContentType="application/vnd.openxmlformats-officedocument.presentationml.tags+xml"/>
  <Override PartName="/ppt/tags/tag2450.xml" ContentType="application/vnd.openxmlformats-officedocument.presentationml.tags+xml"/>
  <Override PartName="/ppt/tags/tag82.xml" ContentType="application/vnd.openxmlformats-officedocument.presentationml.tags+xml"/>
  <Override PartName="/ppt/tags/tag197.xml" ContentType="application/vnd.openxmlformats-officedocument.presentationml.tags+xml"/>
  <Override PartName="/ppt/tags/tag383.xml" ContentType="application/vnd.openxmlformats-officedocument.presentationml.tags+xml"/>
  <Override PartName="/ppt/tags/tag1885.xml" ContentType="application/vnd.openxmlformats-officedocument.presentationml.tags+xml"/>
  <Override PartName="/ppt/tags/tag128.xml" ContentType="application/vnd.openxmlformats-officedocument.presentationml.tags+xml"/>
  <Override PartName="/ppt/tags/tag806.xml" ContentType="application/vnd.openxmlformats-officedocument.presentationml.tags+xml"/>
  <Override PartName="/ppt/tags/tag1138.xml" ContentType="application/vnd.openxmlformats-officedocument.presentationml.tags+xml"/>
  <Override PartName="/ppt/tags/tag1393.xml" ContentType="application/vnd.openxmlformats-officedocument.presentationml.tags+xml"/>
  <Override PartName="/ppt/tags/tag1816.xml" ContentType="application/vnd.openxmlformats-officedocument.presentationml.tags+xml"/>
  <Override PartName="/ppt/tags/tag2179.xml" ContentType="application/vnd.openxmlformats-officedocument.presentationml.tags+xml"/>
  <Override PartName="/ppt/tags/tag2365.xml" ContentType="application/vnd.openxmlformats-officedocument.presentationml.tags+xml"/>
  <Override PartName="/ppt/tags/tag13.xml" ContentType="application/vnd.openxmlformats-officedocument.presentationml.tags+xml"/>
  <Override PartName="/ppt/tags/tag298.xml" ContentType="application/vnd.openxmlformats-officedocument.presentationml.tags+xml"/>
  <Override PartName="/ppt/tags/tag314.xml" ContentType="application/vnd.openxmlformats-officedocument.presentationml.tags+xml"/>
  <Override PartName="/ppt/tags/tag500.xml" ContentType="application/vnd.openxmlformats-officedocument.presentationml.tags+xml"/>
  <Override PartName="/ppt/tags/tag976.xml" ContentType="application/vnd.openxmlformats-officedocument.presentationml.tags+xml"/>
  <Override PartName="/ppt/tags/tag1324.xml" ContentType="application/vnd.openxmlformats-officedocument.presentationml.tags+xml"/>
  <Override PartName="/ppt/tags/tag1986.xml" ContentType="application/vnd.openxmlformats-officedocument.presentationml.tags+xml"/>
  <Override PartName="/ppt/tags/tag2551.xml" ContentType="application/vnd.openxmlformats-officedocument.presentationml.tags+xml"/>
  <Override PartName="/ppt/tags/tag484.xml" ContentType="application/vnd.openxmlformats-officedocument.presentationml.tags+xml"/>
  <Override PartName="/ppt/tags/tag670.xml" ContentType="application/vnd.openxmlformats-officedocument.presentationml.tags+xml"/>
  <Override PartName="/ppt/tags/tag1494.xml" ContentType="application/vnd.openxmlformats-officedocument.presentationml.tags+xml"/>
  <Override PartName="/ppt/tags/tag1510.xml" ContentType="application/vnd.openxmlformats-officedocument.presentationml.tags+xml"/>
  <Override PartName="/ppt/tags/tag229.xml" ContentType="application/vnd.openxmlformats-officedocument.presentationml.tags+xml"/>
  <Override PartName="/ppt/tags/tag415.xml" ContentType="application/vnd.openxmlformats-officedocument.presentationml.tags+xml"/>
  <Override PartName="/ppt/tags/tag907.xml" ContentType="application/vnd.openxmlformats-officedocument.presentationml.tags+xml"/>
  <Override PartName="/ppt/tags/tag1239.xml" ContentType="application/vnd.openxmlformats-officedocument.presentationml.tags+xml"/>
  <Override PartName="/ppt/tags/tag1680.xml" ContentType="application/vnd.openxmlformats-officedocument.presentationml.tags+xml"/>
  <Override PartName="/ppt/tags/tag1917.xml" ContentType="application/vnd.openxmlformats-officedocument.presentationml.tags+xml"/>
  <Override PartName="/ppt/tags/tag2466.xml" ContentType="application/vnd.openxmlformats-officedocument.presentationml.tags+xml"/>
  <Override PartName="/ppt/tags/tag2652.xml" ContentType="application/vnd.openxmlformats-officedocument.presentationml.tags+xml"/>
  <Override PartName="/ppt/tags/tag98.xml" ContentType="application/vnd.openxmlformats-officedocument.presentationml.tags+xml"/>
  <Override PartName="/ppt/tags/tag399.xml" ContentType="application/vnd.openxmlformats-officedocument.presentationml.tags+xml"/>
  <Override PartName="/ppt/tags/tag601.xml" ContentType="application/vnd.openxmlformats-officedocument.presentationml.tags+xml"/>
  <Override PartName="/ppt/tags/tag1425.xml" ContentType="application/vnd.openxmlformats-officedocument.presentationml.tags+xml"/>
  <Override PartName="/ppt/tags/tag1611.xml" ContentType="application/vnd.openxmlformats-officedocument.presentationml.tags+xml"/>
  <Override PartName="/ppt/tags/tag2160.xml" ContentType="application/vnd.openxmlformats-officedocument.presentationml.tags+xml"/>
  <Override PartName="/ppt/tags/tag585.xml" ContentType="application/vnd.openxmlformats-officedocument.presentationml.tags+xml"/>
  <Override PartName="/ppt/tags/tag771.xml" ContentType="application/vnd.openxmlformats-officedocument.presentationml.tags+xml"/>
  <Override PartName="/ppt/tags/tag1595.xml" ContentType="application/vnd.openxmlformats-officedocument.presentationml.tags+xml"/>
  <Override PartName="/ppt/tags/tag1781.xml" ContentType="application/vnd.openxmlformats-officedocument.presentationml.tags+xml"/>
  <Override PartName="/ppt/tags/tag29.xml" ContentType="application/vnd.openxmlformats-officedocument.presentationml.tags+xml"/>
  <Override PartName="/ppt/tags/tag516.xml" ContentType="application/vnd.openxmlformats-officedocument.presentationml.tags+xml"/>
  <Override PartName="/ppt/tags/tag1526.xml" ContentType="application/vnd.openxmlformats-officedocument.presentationml.tags+xml"/>
  <Override PartName="/ppt/tags/tag2075.xml" ContentType="application/vnd.openxmlformats-officedocument.presentationml.tags+xml"/>
  <Override PartName="/ppt/tags/tag2567.xml" ContentType="application/vnd.openxmlformats-officedocument.presentationml.tags+xml"/>
  <Override PartName="/ppt/tags/tag210.xml" ContentType="application/vnd.openxmlformats-officedocument.presentationml.tags+xml"/>
  <Override PartName="/ppt/tags/tag686.xml" ContentType="application/vnd.openxmlformats-officedocument.presentationml.tags+xml"/>
  <Override PartName="/ppt/tags/tag702.xml" ContentType="application/vnd.openxmlformats-officedocument.presentationml.tags+xml"/>
  <Override PartName="/ppt/tags/tag1034.xml" ContentType="application/vnd.openxmlformats-officedocument.presentationml.tags+xml"/>
  <Override PartName="/ppt/tags/tag1712.xml" ContentType="application/vnd.openxmlformats-officedocument.presentationml.tags+xml"/>
  <Override PartName="/ppt/tags/tag2261.xml" ContentType="application/vnd.openxmlformats-officedocument.presentationml.tags+xml"/>
  <Override PartName="/ppt/tags/tag194.xml" ContentType="application/vnd.openxmlformats-officedocument.presentationml.tags+xml"/>
  <Override PartName="/ppt/tags/tag872.xml" ContentType="application/vnd.openxmlformats-officedocument.presentationml.tags+xml"/>
  <Override PartName="/ppt/tags/tag1220.xml" ContentType="application/vnd.openxmlformats-officedocument.presentationml.tags+xml"/>
  <Override PartName="/ppt/tags/tag1696.xml" ContentType="application/vnd.openxmlformats-officedocument.presentationml.tags+xml"/>
  <Override PartName="/ppt/tags/tag1882.xml" ContentType="application/vnd.openxmlformats-officedocument.presentationml.tags+xml"/>
  <Override PartName="/ppt/tags/tag2006.xml" ContentType="application/vnd.openxmlformats-officedocument.presentationml.tags+xml"/>
  <Override PartName="/ppt/tags/tag380.xml" ContentType="application/vnd.openxmlformats-officedocument.presentationml.tags+xml"/>
  <Override PartName="/ppt/tags/tag617.xml" ContentType="application/vnd.openxmlformats-officedocument.presentationml.tags+xml"/>
  <Override PartName="/ppt/tags/tag803.xml" ContentType="application/vnd.openxmlformats-officedocument.presentationml.tags+xml"/>
  <Override PartName="/ppt/tags/tag1390.xml" ContentType="application/vnd.openxmlformats-officedocument.presentationml.tags+xml"/>
  <Override PartName="/ppt/tags/tag1627.xml" ContentType="application/vnd.openxmlformats-officedocument.presentationml.tags+xml"/>
  <Override PartName="/ppt/tags/tag2176.xml" ContentType="application/vnd.openxmlformats-officedocument.presentationml.tags+xml"/>
  <Override PartName="/ppt/slideLayouts/slideLayout9.xml" ContentType="application/vnd.openxmlformats-officedocument.presentationml.slideLayout+xml"/>
  <Override PartName="/ppt/tags/tag10.xml" ContentType="application/vnd.openxmlformats-officedocument.presentationml.tags+xml"/>
  <Override PartName="/ppt/tags/tag125.xml" ContentType="application/vnd.openxmlformats-officedocument.presentationml.tags+xml"/>
  <Override PartName="/ppt/tags/tag311.xml" ContentType="application/vnd.openxmlformats-officedocument.presentationml.tags+xml"/>
  <Override PartName="/ppt/tags/tag787.xml" ContentType="application/vnd.openxmlformats-officedocument.presentationml.tags+xml"/>
  <Override PartName="/ppt/tags/tag1135.xml" ContentType="application/vnd.openxmlformats-officedocument.presentationml.tags+xml"/>
  <Override PartName="/ppt/tags/tag1321.xml" ContentType="application/vnd.openxmlformats-officedocument.presentationml.tags+xml"/>
  <Override PartName="/ppt/tags/tag1797.xml" ContentType="application/vnd.openxmlformats-officedocument.presentationml.tags+xml"/>
  <Override PartName="/ppt/tags/tag1813.xml" ContentType="application/vnd.openxmlformats-officedocument.presentationml.tags+xml"/>
  <Override PartName="/ppt/tags/tag2362.xml" ContentType="application/vnd.openxmlformats-officedocument.presentationml.tags+xml"/>
  <Override PartName="/ppt/tags/tag295.xml" ContentType="application/vnd.openxmlformats-officedocument.presentationml.tags+xml"/>
  <Override PartName="/ppt/tags/tag481.xml" ContentType="application/vnd.openxmlformats-officedocument.presentationml.tags+xml"/>
  <Override PartName="/ppt/tags/tag973.xml" ContentType="application/vnd.openxmlformats-officedocument.presentationml.tags+xml"/>
  <Override PartName="/ppt/tags/tag1983.xml" ContentType="application/vnd.openxmlformats-officedocument.presentationml.tags+xml"/>
  <Override PartName="/ppt/tags/tag2107.xml" ContentType="application/vnd.openxmlformats-officedocument.presentationml.tags+xml"/>
  <Override PartName="/ppt/tags/tag226.xml" ContentType="application/vnd.openxmlformats-officedocument.presentationml.tags+xml"/>
  <Override PartName="/ppt/tags/tag718.xml" ContentType="application/vnd.openxmlformats-officedocument.presentationml.tags+xml"/>
  <Override PartName="/ppt/tags/tag904.xml" ContentType="application/vnd.openxmlformats-officedocument.presentationml.tags+xml"/>
  <Override PartName="/ppt/tags/tag1491.xml" ContentType="application/vnd.openxmlformats-officedocument.presentationml.tags+xml"/>
  <Override PartName="/ppt/tags/tag1728.xml" ContentType="application/vnd.openxmlformats-officedocument.presentationml.tags+xml"/>
  <Override PartName="/ppt/tags/tag1914.xml" ContentType="application/vnd.openxmlformats-officedocument.presentationml.tags+xml"/>
  <Override PartName="/ppt/tags/tag2277.xml" ContentType="application/vnd.openxmlformats-officedocument.presentationml.tags+xml"/>
  <Override PartName="/ppt/tags/tag2463.xml" ContentType="application/vnd.openxmlformats-officedocument.presentationml.tags+xml"/>
  <Override PartName="/ppt/tags/tag412.xml" ContentType="application/vnd.openxmlformats-officedocument.presentationml.tags+xml"/>
  <Override PartName="/ppt/tags/tag888.xml" ContentType="application/vnd.openxmlformats-officedocument.presentationml.tags+xml"/>
  <Override PartName="/ppt/tags/tag1236.xml" ContentType="application/vnd.openxmlformats-officedocument.presentationml.tags+xml"/>
  <Override PartName="/ppt/tags/tag1422.xml" ContentType="application/vnd.openxmlformats-officedocument.presentationml.tags+xml"/>
  <Override PartName="/ppt/tags/tag1898.xml" ContentType="application/vnd.openxmlformats-officedocument.presentationml.tags+xml"/>
  <Override PartName="/ppt/tags/tag2208.xml" ContentType="application/vnd.openxmlformats-officedocument.presentationml.tags+xml"/>
  <Override PartName="/ppt/tags/tag95.xml" ContentType="application/vnd.openxmlformats-officedocument.presentationml.tags+xml"/>
  <Override PartName="/ppt/tags/tag396.xml" ContentType="application/vnd.openxmlformats-officedocument.presentationml.tags+xml"/>
  <Override PartName="/ppt/tags/tag582.xml" ContentType="application/vnd.openxmlformats-officedocument.presentationml.tags+xml"/>
  <Override PartName="/ppt/tags/tag819.xml" ContentType="application/vnd.openxmlformats-officedocument.presentationml.tags+xml"/>
  <Override PartName="/ppt/tags/tag1592.xml" ContentType="application/vnd.openxmlformats-officedocument.presentationml.tags+xml"/>
  <Override PartName="/ppt/tags/tag2378.xml" ContentType="application/vnd.openxmlformats-officedocument.presentationml.tags+xml"/>
  <Override PartName="/ppt/tags/tag26.xml" ContentType="application/vnd.openxmlformats-officedocument.presentationml.tags+xml"/>
  <Override PartName="/ppt/tags/tag327.xml" ContentType="application/vnd.openxmlformats-officedocument.presentationml.tags+xml"/>
  <Override PartName="/ppt/tags/tag989.xml" ContentType="application/vnd.openxmlformats-officedocument.presentationml.tags+xml"/>
  <Override PartName="/ppt/tags/tag1337.xml" ContentType="application/vnd.openxmlformats-officedocument.presentationml.tags+xml"/>
  <Override PartName="/ppt/tags/tag1829.xml" ContentType="application/vnd.openxmlformats-officedocument.presentationml.tags+xml"/>
  <Override PartName="/ppt/tags/tag2564.xml" ContentType="application/vnd.openxmlformats-officedocument.presentationml.tags+xml"/>
  <Override PartName="/ppt/tags/tag497.xml" ContentType="application/vnd.openxmlformats-officedocument.presentationml.tags+xml"/>
  <Override PartName="/ppt/tags/tag513.xml" ContentType="application/vnd.openxmlformats-officedocument.presentationml.tags+xml"/>
  <Override PartName="/ppt/tags/tag1523.xml" ContentType="application/vnd.openxmlformats-officedocument.presentationml.tags+xml"/>
  <Override PartName="/ppt/tags/tag1999.xml" ContentType="application/vnd.openxmlformats-officedocument.presentationml.tags+xml"/>
  <Override PartName="/ppt/tags/tag2072.xml" ContentType="application/vnd.openxmlformats-officedocument.presentationml.tags+xml"/>
  <Override PartName="/ppt/tags/tag2309.xml" ContentType="application/vnd.openxmlformats-officedocument.presentationml.tags+xml"/>
  <Override PartName="/ppt/tags/tag683.xml" ContentType="application/vnd.openxmlformats-officedocument.presentationml.tags+xml"/>
  <Override PartName="/ppt/tags/tag1031.xml" ContentType="application/vnd.openxmlformats-officedocument.presentationml.tags+xml"/>
  <Override PartName="/ppt/tags/tag1693.xml" ContentType="application/vnd.openxmlformats-officedocument.presentationml.tags+xml"/>
  <Override PartName="/ppt/tags/tag2003.xml" ContentType="application/vnd.openxmlformats-officedocument.presentationml.tags+xml"/>
  <Override PartName="/ppt/tags/tag2479.xml" ContentType="application/vnd.openxmlformats-officedocument.presentationml.tags+xml"/>
  <Override PartName="/ppt/tags/tag191.xml" ContentType="application/vnd.openxmlformats-officedocument.presentationml.tags+xml"/>
  <Override PartName="/ppt/tags/tag428.xml" ContentType="application/vnd.openxmlformats-officedocument.presentationml.tags+xml"/>
  <Override PartName="/ppt/tags/tag614.xml" ContentType="application/vnd.openxmlformats-officedocument.presentationml.tags+xml"/>
  <Override PartName="/ppt/tags/tag1438.xml" ContentType="application/vnd.openxmlformats-officedocument.presentationml.tags+xml"/>
  <Override PartName="/ppt/tags/tag2665.xml" ContentType="application/vnd.openxmlformats-officedocument.presentationml.tags+xml"/>
  <Override PartName="/ppt/tags/tag122.xml" ContentType="application/vnd.openxmlformats-officedocument.presentationml.tags+xml"/>
  <Override PartName="/ppt/tags/tag598.xml" ContentType="application/vnd.openxmlformats-officedocument.presentationml.tags+xml"/>
  <Override PartName="/ppt/tags/tag784.xml" ContentType="application/vnd.openxmlformats-officedocument.presentationml.tags+xml"/>
  <Override PartName="/ppt/tags/tag800.xml" ContentType="application/vnd.openxmlformats-officedocument.presentationml.tags+xml"/>
  <Override PartName="/ppt/tags/tag1132.xml" ContentType="application/vnd.openxmlformats-officedocument.presentationml.tags+xml"/>
  <Override PartName="/ppt/tags/tag1624.xml" ContentType="application/vnd.openxmlformats-officedocument.presentationml.tags+xml"/>
  <Override PartName="/ppt/tags/tag1810.xml" ContentType="application/vnd.openxmlformats-officedocument.presentationml.tags+xml"/>
  <Override PartName="/ppt/tags/tag2173.xml" ContentType="application/vnd.openxmlformats-officedocument.presentationml.tags+xml"/>
  <Override PartName="/ppt/slideLayouts/slideLayout6.xml" ContentType="application/vnd.openxmlformats-officedocument.presentationml.slideLayout+xml"/>
  <Override PartName="/ppt/tags/tag292.xml" ContentType="application/vnd.openxmlformats-officedocument.presentationml.tags+xml"/>
  <Override PartName="/ppt/tags/tag529.xml" ContentType="application/vnd.openxmlformats-officedocument.presentationml.tags+xml"/>
  <Override PartName="/ppt/tags/tag970.xml" ContentType="application/vnd.openxmlformats-officedocument.presentationml.tags+xml"/>
  <Override PartName="/ppt/tags/tag1794.xml" ContentType="application/vnd.openxmlformats-officedocument.presentationml.tags+xml"/>
  <Override PartName="/ppt/tags/tag1980.xml" ContentType="application/vnd.openxmlformats-officedocument.presentationml.tags+xml"/>
  <Override PartName="/ppt/tags/tag2104.xml" ContentType="application/vnd.openxmlformats-officedocument.presentationml.tags+xml"/>
  <Override PartName="/ppt/tags/tag715.xml" ContentType="application/vnd.openxmlformats-officedocument.presentationml.tags+xml"/>
  <Override PartName="/ppt/tags/tag1047.xml" ContentType="application/vnd.openxmlformats-officedocument.presentationml.tags+xml"/>
  <Override PartName="/ppt/tags/tag1539.xml" ContentType="application/vnd.openxmlformats-officedocument.presentationml.tags+xml"/>
  <Override PartName="/ppt/tags/tag1725.xml" ContentType="application/vnd.openxmlformats-officedocument.presentationml.tags+xml"/>
  <Override PartName="/ppt/tags/tag2088.xml" ContentType="application/vnd.openxmlformats-officedocument.presentationml.tags+xml"/>
  <Override PartName="/ppt/tags/tag2274.xml" ContentType="application/vnd.openxmlformats-officedocument.presentationml.tags+xml"/>
  <Override PartName="/ppt/tags/tag223.xml" ContentType="application/vnd.openxmlformats-officedocument.presentationml.tags+xml"/>
  <Override PartName="/ppt/tags/tag699.xml" ContentType="application/vnd.openxmlformats-officedocument.presentationml.tags+xml"/>
  <Override PartName="/ppt/tags/tag885.xml" ContentType="application/vnd.openxmlformats-officedocument.presentationml.tags+xml"/>
  <Override PartName="/ppt/tags/tag901.xml" ContentType="application/vnd.openxmlformats-officedocument.presentationml.tags+xml"/>
  <Override PartName="/ppt/tags/tag1233.xml" ContentType="application/vnd.openxmlformats-officedocument.presentationml.tags+xml"/>
  <Override PartName="/ppt/tags/tag1895.xml" ContentType="application/vnd.openxmlformats-officedocument.presentationml.tags+xml"/>
  <Override PartName="/ppt/tags/tag1911.xml" ContentType="application/vnd.openxmlformats-officedocument.presentationml.tags+xml"/>
  <Override PartName="/ppt/tags/tag2019.xml" ContentType="application/vnd.openxmlformats-officedocument.presentationml.tags+xml"/>
  <Override PartName="/ppt/tags/tag2460.xml" ContentType="application/vnd.openxmlformats-officedocument.presentationml.tags+xml"/>
  <Override PartName="/ppt/tags/tag92.xml" ContentType="application/vnd.openxmlformats-officedocument.presentationml.tags+xml"/>
  <Override PartName="/ppt/tags/tag393.xml" ContentType="application/vnd.openxmlformats-officedocument.presentationml.tags+xml"/>
  <Override PartName="/ppt/tags/tag2189.xml" ContentType="application/vnd.openxmlformats-officedocument.presentationml.tags+xml"/>
  <Override PartName="/ppt/tags/tag2205.xml" ContentType="application/vnd.openxmlformats-officedocument.presentationml.tags+xml"/>
  <Override PartName="/ppt/tags/tag138.xml" ContentType="application/vnd.openxmlformats-officedocument.presentationml.tags+xml"/>
  <Override PartName="/ppt/tags/tag324.xml" ContentType="application/vnd.openxmlformats-officedocument.presentationml.tags+xml"/>
  <Override PartName="/ppt/tags/tag816.xml" ContentType="application/vnd.openxmlformats-officedocument.presentationml.tags+xml"/>
  <Override PartName="/ppt/tags/tag1148.xml" ContentType="application/vnd.openxmlformats-officedocument.presentationml.tags+xml"/>
  <Override PartName="/ppt/tags/tag1826.xml" ContentType="application/vnd.openxmlformats-officedocument.presentationml.tags+xml"/>
  <Override PartName="/ppt/tags/tag2375.xml" ContentType="application/vnd.openxmlformats-officedocument.presentationml.tags+xml"/>
  <Override PartName="/ppt/tags/tag2561.xml" ContentType="application/vnd.openxmlformats-officedocument.presentationml.tags+xml"/>
  <Override PartName="/ppt/tags/tag23.xml" ContentType="application/vnd.openxmlformats-officedocument.presentationml.tags+xml"/>
  <Override PartName="/ppt/tags/tag510.xml" ContentType="application/vnd.openxmlformats-officedocument.presentationml.tags+xml"/>
  <Override PartName="/ppt/tags/tag986.xml" ContentType="application/vnd.openxmlformats-officedocument.presentationml.tags+xml"/>
  <Override PartName="/ppt/tags/tag1334.xml" ContentType="application/vnd.openxmlformats-officedocument.presentationml.tags+xml"/>
  <Override PartName="/ppt/tags/tag1520.xml" ContentType="application/vnd.openxmlformats-officedocument.presentationml.tags+xml"/>
  <Override PartName="/ppt/tags/tag1996.xml" ContentType="application/vnd.openxmlformats-officedocument.presentationml.tags+xml"/>
  <Override PartName="/ppt/tags/tag2306.xml" ContentType="application/vnd.openxmlformats-officedocument.presentationml.tags+xml"/>
  <Override PartName="/ppt/tags/tag9.xml" ContentType="application/vnd.openxmlformats-officedocument.presentationml.tags+xml"/>
  <Override PartName="/ppt/tags/tag494.xml" ContentType="application/vnd.openxmlformats-officedocument.presentationml.tags+xml"/>
  <Override PartName="/ppt/tags/tag680.xml" ContentType="application/vnd.openxmlformats-officedocument.presentationml.tags+xml"/>
  <Override PartName="/ppt/tags/tag917.xml" ContentType="application/vnd.openxmlformats-officedocument.presentationml.tags+xml"/>
  <Override PartName="/ppt/tags/tag1690.xml" ContentType="application/vnd.openxmlformats-officedocument.presentationml.tags+xml"/>
  <Override PartName="/ppt/tags/tag239.xml" ContentType="application/vnd.openxmlformats-officedocument.presentationml.tags+xml"/>
  <Override PartName="/ppt/tags/tag425.xml" ContentType="application/vnd.openxmlformats-officedocument.presentationml.tags+xml"/>
  <Override PartName="/ppt/tags/tag1249.xml" ContentType="application/vnd.openxmlformats-officedocument.presentationml.tags+xml"/>
  <Override PartName="/ppt/tags/tag1435.xml" ContentType="application/vnd.openxmlformats-officedocument.presentationml.tags+xml"/>
  <Override PartName="/ppt/tags/tag1927.xml" ContentType="application/vnd.openxmlformats-officedocument.presentationml.tags+xml"/>
  <Override PartName="/ppt/tags/tag2000.xml" ContentType="application/vnd.openxmlformats-officedocument.presentationml.tags+xml"/>
  <Override PartName="/ppt/tags/tag2476.xml" ContentType="application/vnd.openxmlformats-officedocument.presentationml.tags+xml"/>
  <Override PartName="/ppt/tags/tag2662.xml" ContentType="application/vnd.openxmlformats-officedocument.presentationml.tags+xml"/>
  <Override PartName="/ppt/tags/tag595.xml" ContentType="application/vnd.openxmlformats-officedocument.presentationml.tags+xml"/>
  <Override PartName="/ppt/tags/tag611.xml" ContentType="application/vnd.openxmlformats-officedocument.presentationml.tags+xml"/>
  <Override PartName="/ppt/tags/tag1621.xml" ContentType="application/vnd.openxmlformats-officedocument.presentationml.tags+xml"/>
  <Override PartName="/ppt/tags/tag2170.xml" ContentType="application/vnd.openxmlformats-officedocument.presentationml.tags+xml"/>
  <Override PartName="/ppt/tags/tag2407.xml" ContentType="application/vnd.openxmlformats-officedocument.presentationml.tags+xml"/>
  <Override PartName="/ppt/slideLayouts/slideLayout3.xml" ContentType="application/vnd.openxmlformats-officedocument.presentationml.slideLayout+xml"/>
  <Override PartName="/ppt/tags/tag39.xml" ContentType="application/vnd.openxmlformats-officedocument.presentationml.tags+xml"/>
  <Override PartName="/ppt/tags/tag781.xml" ContentType="application/vnd.openxmlformats-officedocument.presentationml.tags+xml"/>
  <Override PartName="/ppt/tags/tag1791.xml" ContentType="application/vnd.openxmlformats-officedocument.presentationml.tags+xml"/>
  <Override PartName="/ppt/tags/tag2101.xml" ContentType="application/vnd.openxmlformats-officedocument.presentationml.tags+xml"/>
  <Override PartName="/ppt/tags/tag2577.xml" ContentType="application/vnd.openxmlformats-officedocument.presentationml.tags+xml"/>
  <Override PartName="/ppt/tags/tag526.xml" ContentType="application/vnd.openxmlformats-officedocument.presentationml.tags+xml"/>
  <Override PartName="/ppt/tags/tag712.xml" ContentType="application/vnd.openxmlformats-officedocument.presentationml.tags+xml"/>
  <Override PartName="/ppt/tags/tag1536.xml" ContentType="application/vnd.openxmlformats-officedocument.presentationml.tags+xml"/>
  <Override PartName="/ppt/tags/tag2085.xml" ContentType="application/vnd.openxmlformats-officedocument.presentationml.tags+xml"/>
  <Override PartName="/ppt/tags/tag220.xml" ContentType="application/vnd.openxmlformats-officedocument.presentationml.tags+xml"/>
  <Override PartName="/ppt/tags/tag696.xml" ContentType="application/vnd.openxmlformats-officedocument.presentationml.tags+xml"/>
  <Override PartName="/ppt/tags/tag1044.xml" ContentType="application/vnd.openxmlformats-officedocument.presentationml.tags+xml"/>
  <Override PartName="/ppt/tags/tag1230.xml" ContentType="application/vnd.openxmlformats-officedocument.presentationml.tags+xml"/>
  <Override PartName="/ppt/tags/tag1722.xml" ContentType="application/vnd.openxmlformats-officedocument.presentationml.tags+xml"/>
  <Override PartName="/ppt/tags/tag2271.xml" ContentType="application/vnd.openxmlformats-officedocument.presentationml.tags+xml"/>
  <Override PartName="/ppt/tags/tag2508.xml" ContentType="application/vnd.openxmlformats-officedocument.presentationml.tags+xml"/>
  <Override PartName="/ppt/tags/tag390.xml" ContentType="application/vnd.openxmlformats-officedocument.presentationml.tags+xml"/>
  <Override PartName="/ppt/tags/tag882.xml" ContentType="application/vnd.openxmlformats-officedocument.presentationml.tags+xml"/>
  <Override PartName="/ppt/tags/tag1892.xml" ContentType="application/vnd.openxmlformats-officedocument.presentationml.tags+xml"/>
  <Override PartName="/ppt/tags/tag2016.xml" ContentType="application/vnd.openxmlformats-officedocument.presentationml.tags+xml"/>
  <Override PartName="/ppt/tags/tag2202.xml" ContentType="application/vnd.openxmlformats-officedocument.presentationml.tags+xml"/>
  <Override PartName="/ppt/tags/tag135.xml" ContentType="application/vnd.openxmlformats-officedocument.presentationml.tags+xml"/>
  <Override PartName="/ppt/tags/tag627.xml" ContentType="application/vnd.openxmlformats-officedocument.presentationml.tags+xml"/>
  <Override PartName="/ppt/tags/tag813.xml" ContentType="application/vnd.openxmlformats-officedocument.presentationml.tags+xml"/>
  <Override PartName="/ppt/tags/tag1637.xml" ContentType="application/vnd.openxmlformats-officedocument.presentationml.tags+xml"/>
  <Override PartName="/ppt/tags/tag1823.xml" ContentType="application/vnd.openxmlformats-officedocument.presentationml.tags+xml"/>
  <Override PartName="/ppt/tags/tag2186.xml" ContentType="application/vnd.openxmlformats-officedocument.presentationml.tags+xml"/>
  <Override PartName="/ppt/tags/tag2372.xml" ContentType="application/vnd.openxmlformats-officedocument.presentationml.tags+xml"/>
  <Override PartName="/ppt/tags/tag20.xml" ContentType="application/vnd.openxmlformats-officedocument.presentationml.tags+xml"/>
  <Override PartName="/ppt/tags/tag321.xml" ContentType="application/vnd.openxmlformats-officedocument.presentationml.tags+xml"/>
  <Override PartName="/ppt/tags/tag797.xml" ContentType="application/vnd.openxmlformats-officedocument.presentationml.tags+xml"/>
  <Override PartName="/ppt/tags/tag983.xml" ContentType="application/vnd.openxmlformats-officedocument.presentationml.tags+xml"/>
  <Override PartName="/ppt/tags/tag1145.xml" ContentType="application/vnd.openxmlformats-officedocument.presentationml.tags+xml"/>
  <Override PartName="/ppt/tags/tag1331.xml" ContentType="application/vnd.openxmlformats-officedocument.presentationml.tags+xml"/>
  <Override PartName="/ppt/tags/tag2117.xml" ContentType="application/vnd.openxmlformats-officedocument.presentationml.tags+xml"/>
  <Override PartName="/ppt/tags/tag2609.xml" ContentType="application/vnd.openxmlformats-officedocument.presentationml.tags+xml"/>
  <Override PartName="/ppt/tags/tag6.xml" ContentType="application/vnd.openxmlformats-officedocument.presentationml.tags+xml"/>
  <Override PartName="/ppt/tags/tag491.xml" ContentType="application/vnd.openxmlformats-officedocument.presentationml.tags+xml"/>
  <Override PartName="/ppt/tags/tag728.xml" ContentType="application/vnd.openxmlformats-officedocument.presentationml.tags+xml"/>
  <Override PartName="/ppt/tags/tag1993.xml" ContentType="application/vnd.openxmlformats-officedocument.presentationml.tags+xml"/>
  <Override PartName="/ppt/tags/tag2287.xml" ContentType="application/vnd.openxmlformats-officedocument.presentationml.tags+xml"/>
  <Override PartName="/ppt/tags/tag2303.xml" ContentType="application/vnd.openxmlformats-officedocument.presentationml.tags+xml"/>
  <Override PartName="/ppt/tags/tag236.xml" ContentType="application/vnd.openxmlformats-officedocument.presentationml.tags+xml"/>
  <Override PartName="/ppt/tags/tag898.xml" ContentType="application/vnd.openxmlformats-officedocument.presentationml.tags+xml"/>
  <Override PartName="/ppt/tags/tag914.xml" ContentType="application/vnd.openxmlformats-officedocument.presentationml.tags+xml"/>
  <Override PartName="/ppt/tags/tag1246.xml" ContentType="application/vnd.openxmlformats-officedocument.presentationml.tags+xml"/>
  <Override PartName="/ppt/tags/tag1738.xml" ContentType="application/vnd.openxmlformats-officedocument.presentationml.tags+xml"/>
  <Override PartName="/ppt/tags/tag1924.xml" ContentType="application/vnd.openxmlformats-officedocument.presentationml.tags+xml"/>
  <Override PartName="/ppt/tags/tag2473.xml" ContentType="application/vnd.openxmlformats-officedocument.presentationml.tags+xml"/>
  <Override PartName="/ppt/tags/tag422.xml" ContentType="application/vnd.openxmlformats-officedocument.presentationml.tags+xml"/>
  <Override PartName="/ppt/tags/tag1432.xml" ContentType="application/vnd.openxmlformats-officedocument.presentationml.tags+xml"/>
  <Override PartName="/ppt/tags/tag2218.xml" ContentType="application/vnd.openxmlformats-officedocument.presentationml.tags+xml"/>
  <Override PartName="/ppt/tags/tag592.xml" ContentType="application/vnd.openxmlformats-officedocument.presentationml.tags+xml"/>
  <Override PartName="/ppt/tags/tag829.xml" ContentType="application/vnd.openxmlformats-officedocument.presentationml.tags+xml"/>
  <Override PartName="/ppt/tags/tag1839.xml" ContentType="application/vnd.openxmlformats-officedocument.presentationml.tags+xml"/>
  <Override PartName="/ppt/tags/tag2388.xml" ContentType="application/vnd.openxmlformats-officedocument.presentationml.tags+xml"/>
  <Override PartName="/ppt/tags/tag2404.xml" ContentType="application/vnd.openxmlformats-officedocument.presentationml.tags+xml"/>
  <Override PartName="/ppt/tags/tag36.xml" ContentType="application/vnd.openxmlformats-officedocument.presentationml.tags+xml"/>
  <Override PartName="/ppt/tags/tag337.xml" ContentType="application/vnd.openxmlformats-officedocument.presentationml.tags+xml"/>
  <Override PartName="/ppt/tags/tag523.xml" ContentType="application/vnd.openxmlformats-officedocument.presentationml.tags+xml"/>
  <Override PartName="/ppt/tags/tag999.xml" ContentType="application/vnd.openxmlformats-officedocument.presentationml.tags+xml"/>
  <Override PartName="/ppt/tags/tag1347.xml" ContentType="application/vnd.openxmlformats-officedocument.presentationml.tags+xml"/>
  <Override PartName="/ppt/tags/tag2574.xml" ContentType="application/vnd.openxmlformats-officedocument.presentationml.tags+xml"/>
  <Override PartName="/ppt/tags/tag693.xml" ContentType="application/vnd.openxmlformats-officedocument.presentationml.tags+xml"/>
  <Override PartName="/ppt/tags/tag1041.xml" ContentType="application/vnd.openxmlformats-officedocument.presentationml.tags+xml"/>
  <Override PartName="/ppt/tags/tag1533.xml" ContentType="application/vnd.openxmlformats-officedocument.presentationml.tags+xml"/>
  <Override PartName="/ppt/tags/tag2082.xml" ContentType="application/vnd.openxmlformats-officedocument.presentationml.tags+xml"/>
  <Override PartName="/ppt/tags/tag2319.xml" ContentType="application/vnd.openxmlformats-officedocument.presentationml.tags+xml"/>
  <Override PartName="/ppt/tags/tag2505.xml" ContentType="application/vnd.openxmlformats-officedocument.presentationml.tags+xml"/>
  <Override PartName="/ppt/tags/tag438.xml" ContentType="application/vnd.openxmlformats-officedocument.presentationml.tags+xml"/>
  <Override PartName="/ppt/tags/tag2013.xml" ContentType="application/vnd.openxmlformats-officedocument.presentationml.tags+xml"/>
  <Override PartName="/ppt/tags/tag2489.xml" ContentType="application/vnd.openxmlformats-officedocument.presentationml.tags+xml"/>
  <Override PartName="/ppt/tags/tag624.xml" ContentType="application/vnd.openxmlformats-officedocument.presentationml.tags+xml"/>
  <Override PartName="/ppt/tags/tag1448.xml" ContentType="application/vnd.openxmlformats-officedocument.presentationml.tags+xml"/>
  <Override PartName="/ppt/tags/tag1634.xml" ContentType="application/vnd.openxmlformats-officedocument.presentationml.tags+xml"/>
  <Override PartName="/ppt/tags/tag2183.xml" ContentType="application/vnd.openxmlformats-officedocument.presentationml.tags+xml"/>
  <Override PartName="/ppt/tags/tag132.xml" ContentType="application/vnd.openxmlformats-officedocument.presentationml.tags+xml"/>
  <Override PartName="/ppt/tags/tag794.xml" ContentType="application/vnd.openxmlformats-officedocument.presentationml.tags+xml"/>
  <Override PartName="/ppt/tags/tag810.xml" ContentType="application/vnd.openxmlformats-officedocument.presentationml.tags+xml"/>
  <Override PartName="/ppt/tags/tag1142.xml" ContentType="application/vnd.openxmlformats-officedocument.presentationml.tags+xml"/>
  <Override PartName="/ppt/tags/tag1820.xml" ContentType="application/vnd.openxmlformats-officedocument.presentationml.tags+xml"/>
  <Override PartName="/ppt/tags/tag2606.xml" ContentType="application/vnd.openxmlformats-officedocument.presentationml.tags+xml"/>
  <Override PartName="/ppt/tags/tag539.xml" ContentType="application/vnd.openxmlformats-officedocument.presentationml.tags+xml"/>
  <Override PartName="/ppt/tags/tag980.xml" ContentType="application/vnd.openxmlformats-officedocument.presentationml.tags+xml"/>
  <Override PartName="/ppt/tags/tag1549.xml" ContentType="application/vnd.openxmlformats-officedocument.presentationml.tags+xml"/>
  <Override PartName="/ppt/tags/tag1990.xml" ContentType="application/vnd.openxmlformats-officedocument.presentationml.tags+xml"/>
  <Override PartName="/ppt/tags/tag2098.xml" ContentType="application/vnd.openxmlformats-officedocument.presentationml.tags+xml"/>
  <Override PartName="/ppt/tags/tag2114.xml" ContentType="application/vnd.openxmlformats-officedocument.presentationml.tags+xml"/>
  <Override PartName="/ppt/tags/tag2300.xml" ContentType="application/vnd.openxmlformats-officedocument.presentationml.tags+xml"/>
  <Override PartName="/ppt/tags/tag3.xml" ContentType="application/vnd.openxmlformats-officedocument.presentationml.tags+xml"/>
  <Override PartName="/ppt/tags/tag233.xml" ContentType="application/vnd.openxmlformats-officedocument.presentationml.tags+xml"/>
  <Override PartName="/ppt/tags/tag725.xml" ContentType="application/vnd.openxmlformats-officedocument.presentationml.tags+xml"/>
  <Override PartName="/ppt/tags/tag911.xml" ContentType="application/vnd.openxmlformats-officedocument.presentationml.tags+xml"/>
  <Override PartName="/ppt/tags/tag1057.xml" ContentType="application/vnd.openxmlformats-officedocument.presentationml.tags+xml"/>
  <Override PartName="/ppt/tags/tag1735.xml" ContentType="application/vnd.openxmlformats-officedocument.presentationml.tags+xml"/>
  <Override PartName="/ppt/tags/tag2284.xml" ContentType="application/vnd.openxmlformats-officedocument.presentationml.tags+xml"/>
  <Override PartName="/ppt/tags/tag2470.xml" ContentType="application/vnd.openxmlformats-officedocument.presentationml.tags+xml"/>
  <Override PartName="/ppt/tags/tag895.xml" ContentType="application/vnd.openxmlformats-officedocument.presentationml.tags+xml"/>
  <Override PartName="/ppt/tags/tag1243.xml" ContentType="application/vnd.openxmlformats-officedocument.presentationml.tags+xml"/>
  <Override PartName="/ppt/tags/tag1921.xml" ContentType="application/vnd.openxmlformats-officedocument.presentationml.tags+xml"/>
  <Override PartName="/ppt/tags/tag2029.xml" ContentType="application/vnd.openxmlformats-officedocument.presentationml.tags+xml"/>
  <Override PartName="/ppt/tags/tag2215.xml" ContentType="application/vnd.openxmlformats-officedocument.presentationml.tags+xml"/>
  <Override PartName="/ppt/tags/tag826.xml" ContentType="application/vnd.openxmlformats-officedocument.presentationml.tags+xml"/>
  <Override PartName="/ppt/tags/tag2199.xml" ContentType="application/vnd.openxmlformats-officedocument.presentationml.tags+xml"/>
  <Override PartName="/ppt/tags/tag2401.xml" ContentType="application/vnd.openxmlformats-officedocument.presentationml.tags+xml"/>
  <Override PartName="/ppt/tags/tag33.xml" ContentType="application/vnd.openxmlformats-officedocument.presentationml.tags+xml"/>
  <Override PartName="/ppt/tags/tag148.xml" ContentType="application/vnd.openxmlformats-officedocument.presentationml.tags+xml"/>
  <Override PartName="/ppt/tags/tag334.xml" ContentType="application/vnd.openxmlformats-officedocument.presentationml.tags+xml"/>
  <Override PartName="/ppt/tags/tag1158.xml" ContentType="application/vnd.openxmlformats-officedocument.presentationml.tags+xml"/>
  <Override PartName="/ppt/tags/tag1344.xml" ContentType="application/vnd.openxmlformats-officedocument.presentationml.tags+xml"/>
  <Override PartName="/ppt/tags/tag1836.xml" ContentType="application/vnd.openxmlformats-officedocument.presentationml.tags+xml"/>
  <Override PartName="/ppt/tags/tag2385.xml" ContentType="application/vnd.openxmlformats-officedocument.presentationml.tags+xml"/>
  <Override PartName="/ppt/tags/tag2571.xml" ContentType="application/vnd.openxmlformats-officedocument.presentationml.tags+xml"/>
  <Override PartName="/ppt/tags/tag520.xml" ContentType="application/vnd.openxmlformats-officedocument.presentationml.tags+xml"/>
  <Override PartName="/ppt/tags/tag996.xml" ContentType="application/vnd.openxmlformats-officedocument.presentationml.tags+xml"/>
  <Override PartName="/ppt/tags/tag1530.xml" ContentType="application/vnd.openxmlformats-officedocument.presentationml.tags+xml"/>
  <Override PartName="/ppt/tags/tag2316.xml" ContentType="application/vnd.openxmlformats-officedocument.presentationml.tags+xml"/>
  <Override PartName="/ppt/tags/tag249.xml" ContentType="application/vnd.openxmlformats-officedocument.presentationml.tags+xml"/>
  <Override PartName="/ppt/tags/tag690.xml" ContentType="application/vnd.openxmlformats-officedocument.presentationml.tags+xml"/>
  <Override PartName="/ppt/tags/tag927.xml" ContentType="application/vnd.openxmlformats-officedocument.presentationml.tags+xml"/>
  <Override PartName="/ppt/tags/tag1937.xml" ContentType="application/vnd.openxmlformats-officedocument.presentationml.tags+xml"/>
  <Override PartName="/ppt/tags/tag2010.xml" ContentType="application/vnd.openxmlformats-officedocument.presentationml.tags+xml"/>
  <Override PartName="/ppt/tags/tag2486.xml" ContentType="application/vnd.openxmlformats-officedocument.presentationml.tags+xml"/>
  <Override PartName="/ppt/tags/tag2502.xml" ContentType="application/vnd.openxmlformats-officedocument.presentationml.tags+xml"/>
  <Override PartName="/ppt/tags/tag435.xml" ContentType="application/vnd.openxmlformats-officedocument.presentationml.tags+xml"/>
  <Override PartName="/ppt/tags/tag621.xml" ContentType="application/vnd.openxmlformats-officedocument.presentationml.tags+xml"/>
  <Override PartName="/ppt/tags/tag1259.xml" ContentType="application/vnd.openxmlformats-officedocument.presentationml.tags+xml"/>
  <Override PartName="/ppt/tags/tag1445.xml" ContentType="application/vnd.openxmlformats-officedocument.presentationml.tags+xml"/>
  <Override PartName="/ppt/tags/tag1631.xml" ContentType="application/vnd.openxmlformats-officedocument.presentationml.tags+xml"/>
  <Override PartName="/ppt/tags/tag2180.xml" ContentType="application/vnd.openxmlformats-officedocument.presentationml.tags+xml"/>
  <Override PartName="/ppt/tags/tag2417.xml" ContentType="application/vnd.openxmlformats-officedocument.presentationml.tags+xml"/>
  <Override PartName="/ppt/tags/tag2603.xml" ContentType="application/vnd.openxmlformats-officedocument.presentationml.tags+xml"/>
  <Override PartName="/ppt/tags/tag49.xml" ContentType="application/vnd.openxmlformats-officedocument.presentationml.tags+xml"/>
  <Override PartName="/ppt/tags/tag791.xml" ContentType="application/vnd.openxmlformats-officedocument.presentationml.tags+xml"/>
  <Override PartName="/ppt/tags/tag2111.xml" ContentType="application/vnd.openxmlformats-officedocument.presentationml.tags+xml"/>
  <Override PartName="/ppt/tags/tag2587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2" r:id="rId2"/>
    <p:sldId id="283" r:id="rId3"/>
    <p:sldId id="284" r:id="rId4"/>
    <p:sldId id="285" r:id="rId5"/>
    <p:sldId id="286" r:id="rId6"/>
    <p:sldId id="287" r:id="rId7"/>
    <p:sldId id="288" r:id="rId8"/>
    <p:sldId id="289" r:id="rId9"/>
    <p:sldId id="290" r:id="rId10"/>
    <p:sldId id="291" r:id="rId11"/>
    <p:sldId id="292" r:id="rId12"/>
    <p:sldId id="293" r:id="rId13"/>
    <p:sldId id="294" r:id="rId14"/>
    <p:sldId id="295" r:id="rId15"/>
    <p:sldId id="296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-330" y="-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0F25DBC-7D11-4922-A177-A45D442053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AABDA83C-57DA-4297-BAFF-6B59F3C7B2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99FE174-E3A7-4C17-AB01-B44B3B35A7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81431-9C7E-4440-B822-3DE685A50056}" type="datetimeFigureOut">
              <a:rPr lang="en-US" smtClean="0"/>
              <a:pPr/>
              <a:t>11/22/2019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FB26612-D4A8-494A-80A7-38629E8B07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B9AA972-9552-491F-87E0-18046592C7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59CD4-55FB-4F08-9555-4FEE220B14F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994874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91C9250-B055-46DC-B6BF-8F0CD3801B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ABA7C3C1-7152-4F50-9E97-4BE7B882F1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286F302-F4AF-42AD-8539-D3C38BD45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81431-9C7E-4440-B822-3DE685A50056}" type="datetimeFigureOut">
              <a:rPr lang="en-US" smtClean="0"/>
              <a:pPr/>
              <a:t>11/22/2019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4A092AA-5416-40F7-85D4-B663570250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A1434F9-DCCD-47B5-9062-6ECDD9B6E7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59CD4-55FB-4F08-9555-4FEE220B14F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98714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F5CB6389-D297-49AD-8020-A04A31C4B3A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7F19B29C-8B71-4EBF-B27F-E13998E2CA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7696170-3964-4CC7-A1FD-2DB9EE080B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81431-9C7E-4440-B822-3DE685A50056}" type="datetimeFigureOut">
              <a:rPr lang="en-US" smtClean="0"/>
              <a:pPr/>
              <a:t>11/22/2019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2E2A903-5BEC-47E7-B73E-824378B7A1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5747FE0-3D44-4F8F-93D0-41F63C429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59CD4-55FB-4F08-9555-4FEE220B14F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958596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E7E466E-71AB-4E9B-860B-DC04B8179A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529464F-B331-4636-83DC-C1A1AC9E41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E0B8141-E5BD-4458-B2CD-BD636BC4E0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81431-9C7E-4440-B822-3DE685A50056}" type="datetimeFigureOut">
              <a:rPr lang="en-US" smtClean="0"/>
              <a:pPr/>
              <a:t>11/22/2019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86F7156-EE41-4EA3-8E9B-1459B1E78B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F5C9F5C-0CE3-414E-9454-43DC53A996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59CD4-55FB-4F08-9555-4FEE220B14F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966224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1DC8242-40A3-4B17-9C1D-7B7B5D0A93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F824B7F-7359-4527-B027-13E881ADBD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4E13DA3-D302-4D71-ADCA-D168256921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81431-9C7E-4440-B822-3DE685A50056}" type="datetimeFigureOut">
              <a:rPr lang="en-US" smtClean="0"/>
              <a:pPr/>
              <a:t>11/22/2019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3A03C55-5057-4191-86F1-4D0653D1CF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B8B94E1-D403-4026-AD98-C3B9D579A5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59CD4-55FB-4F08-9555-4FEE220B14F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510514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EA65972-17D4-4937-8816-89702E1784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3107C5F-71AE-4D77-9990-25774357A81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96EFDF5C-30D7-43F6-A444-7B75B2CB79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B7C9A4D-1AA7-4B8E-AB56-FAD9650668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81431-9C7E-4440-B822-3DE685A50056}" type="datetimeFigureOut">
              <a:rPr lang="en-US" smtClean="0"/>
              <a:pPr/>
              <a:t>11/22/2019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0661BC2-4977-4251-B48C-A1BE0DF573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32D90A37-7932-4A0F-B71C-147279F755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59CD4-55FB-4F08-9555-4FEE220B14F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895699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224A52B-6F57-4939-8AB8-9A6E3DC4EE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83FD06E-F3B5-45A3-88A5-4EA279D7C1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E987C5A4-12AC-40A5-A52C-F183D3E66D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71813C7D-768F-46B2-A8C0-0983A0A975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FDDD7F3A-0E3D-4062-951A-E4AF8C2C221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DF8D9AE5-C8C4-40E1-853D-D8C5C303D1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81431-9C7E-4440-B822-3DE685A50056}" type="datetimeFigureOut">
              <a:rPr lang="en-US" smtClean="0"/>
              <a:pPr/>
              <a:t>11/22/2019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D5B3202A-A81B-4DAF-B4EF-FF1D1C62DB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0AD6E305-F94A-43E9-99EC-9B889FCFD4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59CD4-55FB-4F08-9555-4FEE220B14F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17161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69588B6-0600-4B3A-8017-7C2C90B1BA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497BADEA-452D-4758-8865-7A072C90CC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81431-9C7E-4440-B822-3DE685A50056}" type="datetimeFigureOut">
              <a:rPr lang="en-US" smtClean="0"/>
              <a:pPr/>
              <a:t>11/22/2019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9D6BE178-74C5-4137-AECB-B41A1DA4C2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C09B2FF3-9967-4AD7-BC39-76B904FAFA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59CD4-55FB-4F08-9555-4FEE220B14F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256779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8BFE5C30-0B0D-4271-88C0-4F32DF6400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81431-9C7E-4440-B822-3DE685A50056}" type="datetimeFigureOut">
              <a:rPr lang="en-US" smtClean="0"/>
              <a:pPr/>
              <a:t>11/22/2019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975A5FFA-9389-4E65-9DA4-259D8E8F39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89EDAE89-0CF3-4980-811F-EBFF71890E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59CD4-55FB-4F08-9555-4FEE220B14F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289129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5956982-DDF1-41BE-BD23-4A8D37B0B2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3333145-E863-4436-BCB7-E7C1D5E117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FD19B2BC-FC9B-4502-92AF-6B12F7FFA2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696E6A3-C2A5-42B9-BE15-1DF04C9A67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81431-9C7E-4440-B822-3DE685A50056}" type="datetimeFigureOut">
              <a:rPr lang="en-US" smtClean="0"/>
              <a:pPr/>
              <a:t>11/22/2019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184972A4-AFDD-48DF-A61B-A267101D2A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A9E8B6A5-7773-432E-B448-33758EB891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59CD4-55FB-4F08-9555-4FEE220B14F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627075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D51E650-AB94-4523-9AB9-A976FA9AC1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673660B4-F5BD-4FA4-B732-B07CBA1A178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8A0F6BD1-2AAB-483C-A1C0-696F786A10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9F35D4E-3DE6-4866-B388-FD4EADC061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81431-9C7E-4440-B822-3DE685A50056}" type="datetimeFigureOut">
              <a:rPr lang="en-US" smtClean="0"/>
              <a:pPr/>
              <a:t>11/22/2019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4996D11-9A0A-4C88-9A9C-205929E342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6AEAC8B3-95D6-475A-9646-3840DE2529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59CD4-55FB-4F08-9555-4FEE220B14F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030125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FADD00AD-B178-41A6-A292-B9473BC3F3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199A0F7-427C-4396-A04C-2883DB3897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5B86971-2789-4D58-B96C-4A44E464A68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C81431-9C7E-4440-B822-3DE685A50056}" type="datetimeFigureOut">
              <a:rPr lang="en-US" smtClean="0"/>
              <a:pPr/>
              <a:t>11/22/2019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6321DCB-59D6-4979-A780-50201D23A0A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FC3C1BB-E5FD-47F4-8A78-477D1C4CEB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959CD4-55FB-4F08-9555-4FEE220B14F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522352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17" Type="http://schemas.openxmlformats.org/officeDocument/2006/relationships/tags" Target="../tags/tag117.xml"/><Relationship Id="rId21" Type="http://schemas.openxmlformats.org/officeDocument/2006/relationships/tags" Target="../tags/tag21.xml"/><Relationship Id="rId42" Type="http://schemas.openxmlformats.org/officeDocument/2006/relationships/tags" Target="../tags/tag42.xml"/><Relationship Id="rId63" Type="http://schemas.openxmlformats.org/officeDocument/2006/relationships/tags" Target="../tags/tag63.xml"/><Relationship Id="rId84" Type="http://schemas.openxmlformats.org/officeDocument/2006/relationships/tags" Target="../tags/tag84.xml"/><Relationship Id="rId138" Type="http://schemas.openxmlformats.org/officeDocument/2006/relationships/tags" Target="../tags/tag138.xml"/><Relationship Id="rId159" Type="http://schemas.openxmlformats.org/officeDocument/2006/relationships/tags" Target="../tags/tag159.xml"/><Relationship Id="rId170" Type="http://schemas.openxmlformats.org/officeDocument/2006/relationships/tags" Target="../tags/tag170.xml"/><Relationship Id="rId191" Type="http://schemas.openxmlformats.org/officeDocument/2006/relationships/tags" Target="../tags/tag191.xml"/><Relationship Id="rId205" Type="http://schemas.openxmlformats.org/officeDocument/2006/relationships/tags" Target="../tags/tag205.xml"/><Relationship Id="rId226" Type="http://schemas.openxmlformats.org/officeDocument/2006/relationships/slideLayout" Target="../slideLayouts/slideLayout1.xml"/><Relationship Id="rId107" Type="http://schemas.openxmlformats.org/officeDocument/2006/relationships/tags" Target="../tags/tag107.xml"/><Relationship Id="rId11" Type="http://schemas.openxmlformats.org/officeDocument/2006/relationships/tags" Target="../tags/tag11.xml"/><Relationship Id="rId32" Type="http://schemas.openxmlformats.org/officeDocument/2006/relationships/tags" Target="../tags/tag32.xml"/><Relationship Id="rId53" Type="http://schemas.openxmlformats.org/officeDocument/2006/relationships/tags" Target="../tags/tag53.xml"/><Relationship Id="rId74" Type="http://schemas.openxmlformats.org/officeDocument/2006/relationships/tags" Target="../tags/tag74.xml"/><Relationship Id="rId128" Type="http://schemas.openxmlformats.org/officeDocument/2006/relationships/tags" Target="../tags/tag128.xml"/><Relationship Id="rId149" Type="http://schemas.openxmlformats.org/officeDocument/2006/relationships/tags" Target="../tags/tag149.xml"/><Relationship Id="rId5" Type="http://schemas.openxmlformats.org/officeDocument/2006/relationships/tags" Target="../tags/tag5.xml"/><Relationship Id="rId95" Type="http://schemas.openxmlformats.org/officeDocument/2006/relationships/tags" Target="../tags/tag95.xml"/><Relationship Id="rId160" Type="http://schemas.openxmlformats.org/officeDocument/2006/relationships/tags" Target="../tags/tag160.xml"/><Relationship Id="rId181" Type="http://schemas.openxmlformats.org/officeDocument/2006/relationships/tags" Target="../tags/tag181.xml"/><Relationship Id="rId216" Type="http://schemas.openxmlformats.org/officeDocument/2006/relationships/tags" Target="../tags/tag216.xml"/><Relationship Id="rId211" Type="http://schemas.openxmlformats.org/officeDocument/2006/relationships/tags" Target="../tags/tag211.xml"/><Relationship Id="rId22" Type="http://schemas.openxmlformats.org/officeDocument/2006/relationships/tags" Target="../tags/tag22.xml"/><Relationship Id="rId27" Type="http://schemas.openxmlformats.org/officeDocument/2006/relationships/tags" Target="../tags/tag27.xml"/><Relationship Id="rId43" Type="http://schemas.openxmlformats.org/officeDocument/2006/relationships/tags" Target="../tags/tag43.xml"/><Relationship Id="rId48" Type="http://schemas.openxmlformats.org/officeDocument/2006/relationships/tags" Target="../tags/tag48.xml"/><Relationship Id="rId64" Type="http://schemas.openxmlformats.org/officeDocument/2006/relationships/tags" Target="../tags/tag64.xml"/><Relationship Id="rId69" Type="http://schemas.openxmlformats.org/officeDocument/2006/relationships/tags" Target="../tags/tag69.xml"/><Relationship Id="rId113" Type="http://schemas.openxmlformats.org/officeDocument/2006/relationships/tags" Target="../tags/tag113.xml"/><Relationship Id="rId118" Type="http://schemas.openxmlformats.org/officeDocument/2006/relationships/tags" Target="../tags/tag118.xml"/><Relationship Id="rId134" Type="http://schemas.openxmlformats.org/officeDocument/2006/relationships/tags" Target="../tags/tag134.xml"/><Relationship Id="rId139" Type="http://schemas.openxmlformats.org/officeDocument/2006/relationships/tags" Target="../tags/tag139.xml"/><Relationship Id="rId80" Type="http://schemas.openxmlformats.org/officeDocument/2006/relationships/tags" Target="../tags/tag80.xml"/><Relationship Id="rId85" Type="http://schemas.openxmlformats.org/officeDocument/2006/relationships/tags" Target="../tags/tag85.xml"/><Relationship Id="rId150" Type="http://schemas.openxmlformats.org/officeDocument/2006/relationships/tags" Target="../tags/tag150.xml"/><Relationship Id="rId155" Type="http://schemas.openxmlformats.org/officeDocument/2006/relationships/tags" Target="../tags/tag155.xml"/><Relationship Id="rId171" Type="http://schemas.openxmlformats.org/officeDocument/2006/relationships/tags" Target="../tags/tag171.xml"/><Relationship Id="rId176" Type="http://schemas.openxmlformats.org/officeDocument/2006/relationships/tags" Target="../tags/tag176.xml"/><Relationship Id="rId192" Type="http://schemas.openxmlformats.org/officeDocument/2006/relationships/tags" Target="../tags/tag192.xml"/><Relationship Id="rId197" Type="http://schemas.openxmlformats.org/officeDocument/2006/relationships/tags" Target="../tags/tag197.xml"/><Relationship Id="rId206" Type="http://schemas.openxmlformats.org/officeDocument/2006/relationships/tags" Target="../tags/tag206.xml"/><Relationship Id="rId201" Type="http://schemas.openxmlformats.org/officeDocument/2006/relationships/tags" Target="../tags/tag201.xml"/><Relationship Id="rId222" Type="http://schemas.openxmlformats.org/officeDocument/2006/relationships/tags" Target="../tags/tag222.xml"/><Relationship Id="rId12" Type="http://schemas.openxmlformats.org/officeDocument/2006/relationships/tags" Target="../tags/tag12.xml"/><Relationship Id="rId17" Type="http://schemas.openxmlformats.org/officeDocument/2006/relationships/tags" Target="../tags/tag17.xml"/><Relationship Id="rId33" Type="http://schemas.openxmlformats.org/officeDocument/2006/relationships/tags" Target="../tags/tag33.xml"/><Relationship Id="rId38" Type="http://schemas.openxmlformats.org/officeDocument/2006/relationships/tags" Target="../tags/tag38.xml"/><Relationship Id="rId59" Type="http://schemas.openxmlformats.org/officeDocument/2006/relationships/tags" Target="../tags/tag59.xml"/><Relationship Id="rId103" Type="http://schemas.openxmlformats.org/officeDocument/2006/relationships/tags" Target="../tags/tag103.xml"/><Relationship Id="rId108" Type="http://schemas.openxmlformats.org/officeDocument/2006/relationships/tags" Target="../tags/tag108.xml"/><Relationship Id="rId124" Type="http://schemas.openxmlformats.org/officeDocument/2006/relationships/tags" Target="../tags/tag124.xml"/><Relationship Id="rId129" Type="http://schemas.openxmlformats.org/officeDocument/2006/relationships/tags" Target="../tags/tag129.xml"/><Relationship Id="rId54" Type="http://schemas.openxmlformats.org/officeDocument/2006/relationships/tags" Target="../tags/tag54.xml"/><Relationship Id="rId70" Type="http://schemas.openxmlformats.org/officeDocument/2006/relationships/tags" Target="../tags/tag70.xml"/><Relationship Id="rId75" Type="http://schemas.openxmlformats.org/officeDocument/2006/relationships/tags" Target="../tags/tag75.xml"/><Relationship Id="rId91" Type="http://schemas.openxmlformats.org/officeDocument/2006/relationships/tags" Target="../tags/tag91.xml"/><Relationship Id="rId96" Type="http://schemas.openxmlformats.org/officeDocument/2006/relationships/tags" Target="../tags/tag96.xml"/><Relationship Id="rId140" Type="http://schemas.openxmlformats.org/officeDocument/2006/relationships/tags" Target="../tags/tag140.xml"/><Relationship Id="rId145" Type="http://schemas.openxmlformats.org/officeDocument/2006/relationships/tags" Target="../tags/tag145.xml"/><Relationship Id="rId161" Type="http://schemas.openxmlformats.org/officeDocument/2006/relationships/tags" Target="../tags/tag161.xml"/><Relationship Id="rId166" Type="http://schemas.openxmlformats.org/officeDocument/2006/relationships/tags" Target="../tags/tag166.xml"/><Relationship Id="rId182" Type="http://schemas.openxmlformats.org/officeDocument/2006/relationships/tags" Target="../tags/tag182.xml"/><Relationship Id="rId187" Type="http://schemas.openxmlformats.org/officeDocument/2006/relationships/tags" Target="../tags/tag187.xml"/><Relationship Id="rId217" Type="http://schemas.openxmlformats.org/officeDocument/2006/relationships/tags" Target="../tags/tag217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212" Type="http://schemas.openxmlformats.org/officeDocument/2006/relationships/tags" Target="../tags/tag212.xml"/><Relationship Id="rId23" Type="http://schemas.openxmlformats.org/officeDocument/2006/relationships/tags" Target="../tags/tag23.xml"/><Relationship Id="rId28" Type="http://schemas.openxmlformats.org/officeDocument/2006/relationships/tags" Target="../tags/tag28.xml"/><Relationship Id="rId49" Type="http://schemas.openxmlformats.org/officeDocument/2006/relationships/tags" Target="../tags/tag49.xml"/><Relationship Id="rId114" Type="http://schemas.openxmlformats.org/officeDocument/2006/relationships/tags" Target="../tags/tag114.xml"/><Relationship Id="rId119" Type="http://schemas.openxmlformats.org/officeDocument/2006/relationships/tags" Target="../tags/tag119.xml"/><Relationship Id="rId44" Type="http://schemas.openxmlformats.org/officeDocument/2006/relationships/tags" Target="../tags/tag44.xml"/><Relationship Id="rId60" Type="http://schemas.openxmlformats.org/officeDocument/2006/relationships/tags" Target="../tags/tag60.xml"/><Relationship Id="rId65" Type="http://schemas.openxmlformats.org/officeDocument/2006/relationships/tags" Target="../tags/tag65.xml"/><Relationship Id="rId81" Type="http://schemas.openxmlformats.org/officeDocument/2006/relationships/tags" Target="../tags/tag81.xml"/><Relationship Id="rId86" Type="http://schemas.openxmlformats.org/officeDocument/2006/relationships/tags" Target="../tags/tag86.xml"/><Relationship Id="rId130" Type="http://schemas.openxmlformats.org/officeDocument/2006/relationships/tags" Target="../tags/tag130.xml"/><Relationship Id="rId135" Type="http://schemas.openxmlformats.org/officeDocument/2006/relationships/tags" Target="../tags/tag135.xml"/><Relationship Id="rId151" Type="http://schemas.openxmlformats.org/officeDocument/2006/relationships/tags" Target="../tags/tag151.xml"/><Relationship Id="rId156" Type="http://schemas.openxmlformats.org/officeDocument/2006/relationships/tags" Target="../tags/tag156.xml"/><Relationship Id="rId177" Type="http://schemas.openxmlformats.org/officeDocument/2006/relationships/tags" Target="../tags/tag177.xml"/><Relationship Id="rId198" Type="http://schemas.openxmlformats.org/officeDocument/2006/relationships/tags" Target="../tags/tag198.xml"/><Relationship Id="rId172" Type="http://schemas.openxmlformats.org/officeDocument/2006/relationships/tags" Target="../tags/tag172.xml"/><Relationship Id="rId193" Type="http://schemas.openxmlformats.org/officeDocument/2006/relationships/tags" Target="../tags/tag193.xml"/><Relationship Id="rId202" Type="http://schemas.openxmlformats.org/officeDocument/2006/relationships/tags" Target="../tags/tag202.xml"/><Relationship Id="rId207" Type="http://schemas.openxmlformats.org/officeDocument/2006/relationships/tags" Target="../tags/tag207.xml"/><Relationship Id="rId223" Type="http://schemas.openxmlformats.org/officeDocument/2006/relationships/tags" Target="../tags/tag223.xml"/><Relationship Id="rId13" Type="http://schemas.openxmlformats.org/officeDocument/2006/relationships/tags" Target="../tags/tag13.xml"/><Relationship Id="rId18" Type="http://schemas.openxmlformats.org/officeDocument/2006/relationships/tags" Target="../tags/tag18.xml"/><Relationship Id="rId39" Type="http://schemas.openxmlformats.org/officeDocument/2006/relationships/tags" Target="../tags/tag39.xml"/><Relationship Id="rId109" Type="http://schemas.openxmlformats.org/officeDocument/2006/relationships/tags" Target="../tags/tag109.xml"/><Relationship Id="rId34" Type="http://schemas.openxmlformats.org/officeDocument/2006/relationships/tags" Target="../tags/tag34.xml"/><Relationship Id="rId50" Type="http://schemas.openxmlformats.org/officeDocument/2006/relationships/tags" Target="../tags/tag50.xml"/><Relationship Id="rId55" Type="http://schemas.openxmlformats.org/officeDocument/2006/relationships/tags" Target="../tags/tag55.xml"/><Relationship Id="rId76" Type="http://schemas.openxmlformats.org/officeDocument/2006/relationships/tags" Target="../tags/tag76.xml"/><Relationship Id="rId97" Type="http://schemas.openxmlformats.org/officeDocument/2006/relationships/tags" Target="../tags/tag97.xml"/><Relationship Id="rId104" Type="http://schemas.openxmlformats.org/officeDocument/2006/relationships/tags" Target="../tags/tag104.xml"/><Relationship Id="rId120" Type="http://schemas.openxmlformats.org/officeDocument/2006/relationships/tags" Target="../tags/tag120.xml"/><Relationship Id="rId125" Type="http://schemas.openxmlformats.org/officeDocument/2006/relationships/tags" Target="../tags/tag125.xml"/><Relationship Id="rId141" Type="http://schemas.openxmlformats.org/officeDocument/2006/relationships/tags" Target="../tags/tag141.xml"/><Relationship Id="rId146" Type="http://schemas.openxmlformats.org/officeDocument/2006/relationships/tags" Target="../tags/tag146.xml"/><Relationship Id="rId167" Type="http://schemas.openxmlformats.org/officeDocument/2006/relationships/tags" Target="../tags/tag167.xml"/><Relationship Id="rId188" Type="http://schemas.openxmlformats.org/officeDocument/2006/relationships/tags" Target="../tags/tag188.xml"/><Relationship Id="rId7" Type="http://schemas.openxmlformats.org/officeDocument/2006/relationships/tags" Target="../tags/tag7.xml"/><Relationship Id="rId71" Type="http://schemas.openxmlformats.org/officeDocument/2006/relationships/tags" Target="../tags/tag71.xml"/><Relationship Id="rId92" Type="http://schemas.openxmlformats.org/officeDocument/2006/relationships/tags" Target="../tags/tag92.xml"/><Relationship Id="rId162" Type="http://schemas.openxmlformats.org/officeDocument/2006/relationships/tags" Target="../tags/tag162.xml"/><Relationship Id="rId183" Type="http://schemas.openxmlformats.org/officeDocument/2006/relationships/tags" Target="../tags/tag183.xml"/><Relationship Id="rId213" Type="http://schemas.openxmlformats.org/officeDocument/2006/relationships/tags" Target="../tags/tag213.xml"/><Relationship Id="rId218" Type="http://schemas.openxmlformats.org/officeDocument/2006/relationships/tags" Target="../tags/tag218.xml"/><Relationship Id="rId2" Type="http://schemas.openxmlformats.org/officeDocument/2006/relationships/tags" Target="../tags/tag2.xml"/><Relationship Id="rId29" Type="http://schemas.openxmlformats.org/officeDocument/2006/relationships/tags" Target="../tags/tag29.xml"/><Relationship Id="rId24" Type="http://schemas.openxmlformats.org/officeDocument/2006/relationships/tags" Target="../tags/tag24.xml"/><Relationship Id="rId40" Type="http://schemas.openxmlformats.org/officeDocument/2006/relationships/tags" Target="../tags/tag40.xml"/><Relationship Id="rId45" Type="http://schemas.openxmlformats.org/officeDocument/2006/relationships/tags" Target="../tags/tag45.xml"/><Relationship Id="rId66" Type="http://schemas.openxmlformats.org/officeDocument/2006/relationships/tags" Target="../tags/tag66.xml"/><Relationship Id="rId87" Type="http://schemas.openxmlformats.org/officeDocument/2006/relationships/tags" Target="../tags/tag87.xml"/><Relationship Id="rId110" Type="http://schemas.openxmlformats.org/officeDocument/2006/relationships/tags" Target="../tags/tag110.xml"/><Relationship Id="rId115" Type="http://schemas.openxmlformats.org/officeDocument/2006/relationships/tags" Target="../tags/tag115.xml"/><Relationship Id="rId131" Type="http://schemas.openxmlformats.org/officeDocument/2006/relationships/tags" Target="../tags/tag131.xml"/><Relationship Id="rId136" Type="http://schemas.openxmlformats.org/officeDocument/2006/relationships/tags" Target="../tags/tag136.xml"/><Relationship Id="rId157" Type="http://schemas.openxmlformats.org/officeDocument/2006/relationships/tags" Target="../tags/tag157.xml"/><Relationship Id="rId178" Type="http://schemas.openxmlformats.org/officeDocument/2006/relationships/tags" Target="../tags/tag178.xml"/><Relationship Id="rId61" Type="http://schemas.openxmlformats.org/officeDocument/2006/relationships/tags" Target="../tags/tag61.xml"/><Relationship Id="rId82" Type="http://schemas.openxmlformats.org/officeDocument/2006/relationships/tags" Target="../tags/tag82.xml"/><Relationship Id="rId152" Type="http://schemas.openxmlformats.org/officeDocument/2006/relationships/tags" Target="../tags/tag152.xml"/><Relationship Id="rId173" Type="http://schemas.openxmlformats.org/officeDocument/2006/relationships/tags" Target="../tags/tag173.xml"/><Relationship Id="rId194" Type="http://schemas.openxmlformats.org/officeDocument/2006/relationships/tags" Target="../tags/tag194.xml"/><Relationship Id="rId199" Type="http://schemas.openxmlformats.org/officeDocument/2006/relationships/tags" Target="../tags/tag199.xml"/><Relationship Id="rId203" Type="http://schemas.openxmlformats.org/officeDocument/2006/relationships/tags" Target="../tags/tag203.xml"/><Relationship Id="rId208" Type="http://schemas.openxmlformats.org/officeDocument/2006/relationships/tags" Target="../tags/tag208.xml"/><Relationship Id="rId19" Type="http://schemas.openxmlformats.org/officeDocument/2006/relationships/tags" Target="../tags/tag19.xml"/><Relationship Id="rId224" Type="http://schemas.openxmlformats.org/officeDocument/2006/relationships/tags" Target="../tags/tag224.xml"/><Relationship Id="rId14" Type="http://schemas.openxmlformats.org/officeDocument/2006/relationships/tags" Target="../tags/tag14.xml"/><Relationship Id="rId30" Type="http://schemas.openxmlformats.org/officeDocument/2006/relationships/tags" Target="../tags/tag30.xml"/><Relationship Id="rId35" Type="http://schemas.openxmlformats.org/officeDocument/2006/relationships/tags" Target="../tags/tag35.xml"/><Relationship Id="rId56" Type="http://schemas.openxmlformats.org/officeDocument/2006/relationships/tags" Target="../tags/tag56.xml"/><Relationship Id="rId77" Type="http://schemas.openxmlformats.org/officeDocument/2006/relationships/tags" Target="../tags/tag77.xml"/><Relationship Id="rId100" Type="http://schemas.openxmlformats.org/officeDocument/2006/relationships/tags" Target="../tags/tag100.xml"/><Relationship Id="rId105" Type="http://schemas.openxmlformats.org/officeDocument/2006/relationships/tags" Target="../tags/tag105.xml"/><Relationship Id="rId126" Type="http://schemas.openxmlformats.org/officeDocument/2006/relationships/tags" Target="../tags/tag126.xml"/><Relationship Id="rId147" Type="http://schemas.openxmlformats.org/officeDocument/2006/relationships/tags" Target="../tags/tag147.xml"/><Relationship Id="rId168" Type="http://schemas.openxmlformats.org/officeDocument/2006/relationships/tags" Target="../tags/tag168.xml"/><Relationship Id="rId8" Type="http://schemas.openxmlformats.org/officeDocument/2006/relationships/tags" Target="../tags/tag8.xml"/><Relationship Id="rId51" Type="http://schemas.openxmlformats.org/officeDocument/2006/relationships/tags" Target="../tags/tag51.xml"/><Relationship Id="rId72" Type="http://schemas.openxmlformats.org/officeDocument/2006/relationships/tags" Target="../tags/tag72.xml"/><Relationship Id="rId93" Type="http://schemas.openxmlformats.org/officeDocument/2006/relationships/tags" Target="../tags/tag93.xml"/><Relationship Id="rId98" Type="http://schemas.openxmlformats.org/officeDocument/2006/relationships/tags" Target="../tags/tag98.xml"/><Relationship Id="rId121" Type="http://schemas.openxmlformats.org/officeDocument/2006/relationships/tags" Target="../tags/tag121.xml"/><Relationship Id="rId142" Type="http://schemas.openxmlformats.org/officeDocument/2006/relationships/tags" Target="../tags/tag142.xml"/><Relationship Id="rId163" Type="http://schemas.openxmlformats.org/officeDocument/2006/relationships/tags" Target="../tags/tag163.xml"/><Relationship Id="rId184" Type="http://schemas.openxmlformats.org/officeDocument/2006/relationships/tags" Target="../tags/tag184.xml"/><Relationship Id="rId189" Type="http://schemas.openxmlformats.org/officeDocument/2006/relationships/tags" Target="../tags/tag189.xml"/><Relationship Id="rId219" Type="http://schemas.openxmlformats.org/officeDocument/2006/relationships/tags" Target="../tags/tag219.xml"/><Relationship Id="rId3" Type="http://schemas.openxmlformats.org/officeDocument/2006/relationships/tags" Target="../tags/tag3.xml"/><Relationship Id="rId214" Type="http://schemas.openxmlformats.org/officeDocument/2006/relationships/tags" Target="../tags/tag214.xml"/><Relationship Id="rId25" Type="http://schemas.openxmlformats.org/officeDocument/2006/relationships/tags" Target="../tags/tag25.xml"/><Relationship Id="rId46" Type="http://schemas.openxmlformats.org/officeDocument/2006/relationships/tags" Target="../tags/tag46.xml"/><Relationship Id="rId67" Type="http://schemas.openxmlformats.org/officeDocument/2006/relationships/tags" Target="../tags/tag67.xml"/><Relationship Id="rId116" Type="http://schemas.openxmlformats.org/officeDocument/2006/relationships/tags" Target="../tags/tag116.xml"/><Relationship Id="rId137" Type="http://schemas.openxmlformats.org/officeDocument/2006/relationships/tags" Target="../tags/tag137.xml"/><Relationship Id="rId158" Type="http://schemas.openxmlformats.org/officeDocument/2006/relationships/tags" Target="../tags/tag158.xml"/><Relationship Id="rId20" Type="http://schemas.openxmlformats.org/officeDocument/2006/relationships/tags" Target="../tags/tag20.xml"/><Relationship Id="rId41" Type="http://schemas.openxmlformats.org/officeDocument/2006/relationships/tags" Target="../tags/tag41.xml"/><Relationship Id="rId62" Type="http://schemas.openxmlformats.org/officeDocument/2006/relationships/tags" Target="../tags/tag62.xml"/><Relationship Id="rId83" Type="http://schemas.openxmlformats.org/officeDocument/2006/relationships/tags" Target="../tags/tag83.xml"/><Relationship Id="rId88" Type="http://schemas.openxmlformats.org/officeDocument/2006/relationships/tags" Target="../tags/tag88.xml"/><Relationship Id="rId111" Type="http://schemas.openxmlformats.org/officeDocument/2006/relationships/tags" Target="../tags/tag111.xml"/><Relationship Id="rId132" Type="http://schemas.openxmlformats.org/officeDocument/2006/relationships/tags" Target="../tags/tag132.xml"/><Relationship Id="rId153" Type="http://schemas.openxmlformats.org/officeDocument/2006/relationships/tags" Target="../tags/tag153.xml"/><Relationship Id="rId174" Type="http://schemas.openxmlformats.org/officeDocument/2006/relationships/tags" Target="../tags/tag174.xml"/><Relationship Id="rId179" Type="http://schemas.openxmlformats.org/officeDocument/2006/relationships/tags" Target="../tags/tag179.xml"/><Relationship Id="rId195" Type="http://schemas.openxmlformats.org/officeDocument/2006/relationships/tags" Target="../tags/tag195.xml"/><Relationship Id="rId209" Type="http://schemas.openxmlformats.org/officeDocument/2006/relationships/tags" Target="../tags/tag209.xml"/><Relationship Id="rId190" Type="http://schemas.openxmlformats.org/officeDocument/2006/relationships/tags" Target="../tags/tag190.xml"/><Relationship Id="rId204" Type="http://schemas.openxmlformats.org/officeDocument/2006/relationships/tags" Target="../tags/tag204.xml"/><Relationship Id="rId220" Type="http://schemas.openxmlformats.org/officeDocument/2006/relationships/tags" Target="../tags/tag220.xml"/><Relationship Id="rId225" Type="http://schemas.openxmlformats.org/officeDocument/2006/relationships/tags" Target="../tags/tag225.xml"/><Relationship Id="rId15" Type="http://schemas.openxmlformats.org/officeDocument/2006/relationships/tags" Target="../tags/tag15.xml"/><Relationship Id="rId36" Type="http://schemas.openxmlformats.org/officeDocument/2006/relationships/tags" Target="../tags/tag36.xml"/><Relationship Id="rId57" Type="http://schemas.openxmlformats.org/officeDocument/2006/relationships/tags" Target="../tags/tag57.xml"/><Relationship Id="rId106" Type="http://schemas.openxmlformats.org/officeDocument/2006/relationships/tags" Target="../tags/tag106.xml"/><Relationship Id="rId127" Type="http://schemas.openxmlformats.org/officeDocument/2006/relationships/tags" Target="../tags/tag127.xml"/><Relationship Id="rId10" Type="http://schemas.openxmlformats.org/officeDocument/2006/relationships/tags" Target="../tags/tag10.xml"/><Relationship Id="rId31" Type="http://schemas.openxmlformats.org/officeDocument/2006/relationships/tags" Target="../tags/tag31.xml"/><Relationship Id="rId52" Type="http://schemas.openxmlformats.org/officeDocument/2006/relationships/tags" Target="../tags/tag52.xml"/><Relationship Id="rId73" Type="http://schemas.openxmlformats.org/officeDocument/2006/relationships/tags" Target="../tags/tag73.xml"/><Relationship Id="rId78" Type="http://schemas.openxmlformats.org/officeDocument/2006/relationships/tags" Target="../tags/tag78.xml"/><Relationship Id="rId94" Type="http://schemas.openxmlformats.org/officeDocument/2006/relationships/tags" Target="../tags/tag94.xml"/><Relationship Id="rId99" Type="http://schemas.openxmlformats.org/officeDocument/2006/relationships/tags" Target="../tags/tag99.xml"/><Relationship Id="rId101" Type="http://schemas.openxmlformats.org/officeDocument/2006/relationships/tags" Target="../tags/tag101.xml"/><Relationship Id="rId122" Type="http://schemas.openxmlformats.org/officeDocument/2006/relationships/tags" Target="../tags/tag122.xml"/><Relationship Id="rId143" Type="http://schemas.openxmlformats.org/officeDocument/2006/relationships/tags" Target="../tags/tag143.xml"/><Relationship Id="rId148" Type="http://schemas.openxmlformats.org/officeDocument/2006/relationships/tags" Target="../tags/tag148.xml"/><Relationship Id="rId164" Type="http://schemas.openxmlformats.org/officeDocument/2006/relationships/tags" Target="../tags/tag164.xml"/><Relationship Id="rId169" Type="http://schemas.openxmlformats.org/officeDocument/2006/relationships/tags" Target="../tags/tag169.xml"/><Relationship Id="rId185" Type="http://schemas.openxmlformats.org/officeDocument/2006/relationships/tags" Target="../tags/tag185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80" Type="http://schemas.openxmlformats.org/officeDocument/2006/relationships/tags" Target="../tags/tag180.xml"/><Relationship Id="rId210" Type="http://schemas.openxmlformats.org/officeDocument/2006/relationships/tags" Target="../tags/tag210.xml"/><Relationship Id="rId215" Type="http://schemas.openxmlformats.org/officeDocument/2006/relationships/tags" Target="../tags/tag215.xml"/><Relationship Id="rId26" Type="http://schemas.openxmlformats.org/officeDocument/2006/relationships/tags" Target="../tags/tag26.xml"/><Relationship Id="rId47" Type="http://schemas.openxmlformats.org/officeDocument/2006/relationships/tags" Target="../tags/tag47.xml"/><Relationship Id="rId68" Type="http://schemas.openxmlformats.org/officeDocument/2006/relationships/tags" Target="../tags/tag68.xml"/><Relationship Id="rId89" Type="http://schemas.openxmlformats.org/officeDocument/2006/relationships/tags" Target="../tags/tag89.xml"/><Relationship Id="rId112" Type="http://schemas.openxmlformats.org/officeDocument/2006/relationships/tags" Target="../tags/tag112.xml"/><Relationship Id="rId133" Type="http://schemas.openxmlformats.org/officeDocument/2006/relationships/tags" Target="../tags/tag133.xml"/><Relationship Id="rId154" Type="http://schemas.openxmlformats.org/officeDocument/2006/relationships/tags" Target="../tags/tag154.xml"/><Relationship Id="rId175" Type="http://schemas.openxmlformats.org/officeDocument/2006/relationships/tags" Target="../tags/tag175.xml"/><Relationship Id="rId196" Type="http://schemas.openxmlformats.org/officeDocument/2006/relationships/tags" Target="../tags/tag196.xml"/><Relationship Id="rId200" Type="http://schemas.openxmlformats.org/officeDocument/2006/relationships/tags" Target="../tags/tag200.xml"/><Relationship Id="rId16" Type="http://schemas.openxmlformats.org/officeDocument/2006/relationships/tags" Target="../tags/tag16.xml"/><Relationship Id="rId221" Type="http://schemas.openxmlformats.org/officeDocument/2006/relationships/tags" Target="../tags/tag221.xml"/><Relationship Id="rId37" Type="http://schemas.openxmlformats.org/officeDocument/2006/relationships/tags" Target="../tags/tag37.xml"/><Relationship Id="rId58" Type="http://schemas.openxmlformats.org/officeDocument/2006/relationships/tags" Target="../tags/tag58.xml"/><Relationship Id="rId79" Type="http://schemas.openxmlformats.org/officeDocument/2006/relationships/tags" Target="../tags/tag79.xml"/><Relationship Id="rId102" Type="http://schemas.openxmlformats.org/officeDocument/2006/relationships/tags" Target="../tags/tag102.xml"/><Relationship Id="rId123" Type="http://schemas.openxmlformats.org/officeDocument/2006/relationships/tags" Target="../tags/tag123.xml"/><Relationship Id="rId144" Type="http://schemas.openxmlformats.org/officeDocument/2006/relationships/tags" Target="../tags/tag144.xml"/><Relationship Id="rId90" Type="http://schemas.openxmlformats.org/officeDocument/2006/relationships/tags" Target="../tags/tag90.xml"/><Relationship Id="rId165" Type="http://schemas.openxmlformats.org/officeDocument/2006/relationships/tags" Target="../tags/tag165.xml"/><Relationship Id="rId186" Type="http://schemas.openxmlformats.org/officeDocument/2006/relationships/tags" Target="../tags/tag186.xml"/></Relationships>
</file>

<file path=ppt/slides/_rels/slide10.xml.rels><?xml version="1.0" encoding="UTF-8" standalone="yes"?>
<Relationships xmlns="http://schemas.openxmlformats.org/package/2006/relationships"><Relationship Id="rId117" Type="http://schemas.openxmlformats.org/officeDocument/2006/relationships/tags" Target="../tags/tag1663.xml"/><Relationship Id="rId21" Type="http://schemas.openxmlformats.org/officeDocument/2006/relationships/tags" Target="../tags/tag1567.xml"/><Relationship Id="rId42" Type="http://schemas.openxmlformats.org/officeDocument/2006/relationships/tags" Target="../tags/tag1588.xml"/><Relationship Id="rId63" Type="http://schemas.openxmlformats.org/officeDocument/2006/relationships/tags" Target="../tags/tag1609.xml"/><Relationship Id="rId84" Type="http://schemas.openxmlformats.org/officeDocument/2006/relationships/tags" Target="../tags/tag1630.xml"/><Relationship Id="rId138" Type="http://schemas.openxmlformats.org/officeDocument/2006/relationships/tags" Target="../tags/tag1684.xml"/><Relationship Id="rId159" Type="http://schemas.openxmlformats.org/officeDocument/2006/relationships/tags" Target="../tags/tag1705.xml"/><Relationship Id="rId170" Type="http://schemas.openxmlformats.org/officeDocument/2006/relationships/tags" Target="../tags/tag1716.xml"/><Relationship Id="rId191" Type="http://schemas.openxmlformats.org/officeDocument/2006/relationships/tags" Target="../tags/tag1737.xml"/><Relationship Id="rId205" Type="http://schemas.openxmlformats.org/officeDocument/2006/relationships/tags" Target="../tags/tag1751.xml"/><Relationship Id="rId226" Type="http://schemas.openxmlformats.org/officeDocument/2006/relationships/tags" Target="../tags/tag1772.xml"/><Relationship Id="rId107" Type="http://schemas.openxmlformats.org/officeDocument/2006/relationships/tags" Target="../tags/tag1653.xml"/><Relationship Id="rId11" Type="http://schemas.openxmlformats.org/officeDocument/2006/relationships/tags" Target="../tags/tag1557.xml"/><Relationship Id="rId32" Type="http://schemas.openxmlformats.org/officeDocument/2006/relationships/tags" Target="../tags/tag1578.xml"/><Relationship Id="rId53" Type="http://schemas.openxmlformats.org/officeDocument/2006/relationships/tags" Target="../tags/tag1599.xml"/><Relationship Id="rId74" Type="http://schemas.openxmlformats.org/officeDocument/2006/relationships/tags" Target="../tags/tag1620.xml"/><Relationship Id="rId128" Type="http://schemas.openxmlformats.org/officeDocument/2006/relationships/tags" Target="../tags/tag1674.xml"/><Relationship Id="rId149" Type="http://schemas.openxmlformats.org/officeDocument/2006/relationships/tags" Target="../tags/tag1695.xml"/><Relationship Id="rId5" Type="http://schemas.openxmlformats.org/officeDocument/2006/relationships/tags" Target="../tags/tag1551.xml"/><Relationship Id="rId95" Type="http://schemas.openxmlformats.org/officeDocument/2006/relationships/tags" Target="../tags/tag1641.xml"/><Relationship Id="rId160" Type="http://schemas.openxmlformats.org/officeDocument/2006/relationships/tags" Target="../tags/tag1706.xml"/><Relationship Id="rId181" Type="http://schemas.openxmlformats.org/officeDocument/2006/relationships/tags" Target="../tags/tag1727.xml"/><Relationship Id="rId216" Type="http://schemas.openxmlformats.org/officeDocument/2006/relationships/tags" Target="../tags/tag1762.xml"/><Relationship Id="rId237" Type="http://schemas.openxmlformats.org/officeDocument/2006/relationships/tags" Target="../tags/tag1783.xml"/><Relationship Id="rId22" Type="http://schemas.openxmlformats.org/officeDocument/2006/relationships/tags" Target="../tags/tag1568.xml"/><Relationship Id="rId43" Type="http://schemas.openxmlformats.org/officeDocument/2006/relationships/tags" Target="../tags/tag1589.xml"/><Relationship Id="rId64" Type="http://schemas.openxmlformats.org/officeDocument/2006/relationships/tags" Target="../tags/tag1610.xml"/><Relationship Id="rId118" Type="http://schemas.openxmlformats.org/officeDocument/2006/relationships/tags" Target="../tags/tag1664.xml"/><Relationship Id="rId139" Type="http://schemas.openxmlformats.org/officeDocument/2006/relationships/tags" Target="../tags/tag1685.xml"/><Relationship Id="rId85" Type="http://schemas.openxmlformats.org/officeDocument/2006/relationships/tags" Target="../tags/tag1631.xml"/><Relationship Id="rId150" Type="http://schemas.openxmlformats.org/officeDocument/2006/relationships/tags" Target="../tags/tag1696.xml"/><Relationship Id="rId171" Type="http://schemas.openxmlformats.org/officeDocument/2006/relationships/tags" Target="../tags/tag1717.xml"/><Relationship Id="rId192" Type="http://schemas.openxmlformats.org/officeDocument/2006/relationships/tags" Target="../tags/tag1738.xml"/><Relationship Id="rId206" Type="http://schemas.openxmlformats.org/officeDocument/2006/relationships/tags" Target="../tags/tag1752.xml"/><Relationship Id="rId227" Type="http://schemas.openxmlformats.org/officeDocument/2006/relationships/tags" Target="../tags/tag1773.xml"/><Relationship Id="rId201" Type="http://schemas.openxmlformats.org/officeDocument/2006/relationships/tags" Target="../tags/tag1747.xml"/><Relationship Id="rId222" Type="http://schemas.openxmlformats.org/officeDocument/2006/relationships/tags" Target="../tags/tag1768.xml"/><Relationship Id="rId243" Type="http://schemas.openxmlformats.org/officeDocument/2006/relationships/slideLayout" Target="../slideLayouts/slideLayout1.xml"/><Relationship Id="rId12" Type="http://schemas.openxmlformats.org/officeDocument/2006/relationships/tags" Target="../tags/tag1558.xml"/><Relationship Id="rId17" Type="http://schemas.openxmlformats.org/officeDocument/2006/relationships/tags" Target="../tags/tag1563.xml"/><Relationship Id="rId33" Type="http://schemas.openxmlformats.org/officeDocument/2006/relationships/tags" Target="../tags/tag1579.xml"/><Relationship Id="rId38" Type="http://schemas.openxmlformats.org/officeDocument/2006/relationships/tags" Target="../tags/tag1584.xml"/><Relationship Id="rId59" Type="http://schemas.openxmlformats.org/officeDocument/2006/relationships/tags" Target="../tags/tag1605.xml"/><Relationship Id="rId103" Type="http://schemas.openxmlformats.org/officeDocument/2006/relationships/tags" Target="../tags/tag1649.xml"/><Relationship Id="rId108" Type="http://schemas.openxmlformats.org/officeDocument/2006/relationships/tags" Target="../tags/tag1654.xml"/><Relationship Id="rId124" Type="http://schemas.openxmlformats.org/officeDocument/2006/relationships/tags" Target="../tags/tag1670.xml"/><Relationship Id="rId129" Type="http://schemas.openxmlformats.org/officeDocument/2006/relationships/tags" Target="../tags/tag1675.xml"/><Relationship Id="rId54" Type="http://schemas.openxmlformats.org/officeDocument/2006/relationships/tags" Target="../tags/tag1600.xml"/><Relationship Id="rId70" Type="http://schemas.openxmlformats.org/officeDocument/2006/relationships/tags" Target="../tags/tag1616.xml"/><Relationship Id="rId75" Type="http://schemas.openxmlformats.org/officeDocument/2006/relationships/tags" Target="../tags/tag1621.xml"/><Relationship Id="rId91" Type="http://schemas.openxmlformats.org/officeDocument/2006/relationships/tags" Target="../tags/tag1637.xml"/><Relationship Id="rId96" Type="http://schemas.openxmlformats.org/officeDocument/2006/relationships/tags" Target="../tags/tag1642.xml"/><Relationship Id="rId140" Type="http://schemas.openxmlformats.org/officeDocument/2006/relationships/tags" Target="../tags/tag1686.xml"/><Relationship Id="rId145" Type="http://schemas.openxmlformats.org/officeDocument/2006/relationships/tags" Target="../tags/tag1691.xml"/><Relationship Id="rId161" Type="http://schemas.openxmlformats.org/officeDocument/2006/relationships/tags" Target="../tags/tag1707.xml"/><Relationship Id="rId166" Type="http://schemas.openxmlformats.org/officeDocument/2006/relationships/tags" Target="../tags/tag1712.xml"/><Relationship Id="rId182" Type="http://schemas.openxmlformats.org/officeDocument/2006/relationships/tags" Target="../tags/tag1728.xml"/><Relationship Id="rId187" Type="http://schemas.openxmlformats.org/officeDocument/2006/relationships/tags" Target="../tags/tag1733.xml"/><Relationship Id="rId217" Type="http://schemas.openxmlformats.org/officeDocument/2006/relationships/tags" Target="../tags/tag1763.xml"/><Relationship Id="rId1" Type="http://schemas.openxmlformats.org/officeDocument/2006/relationships/tags" Target="../tags/tag1547.xml"/><Relationship Id="rId6" Type="http://schemas.openxmlformats.org/officeDocument/2006/relationships/tags" Target="../tags/tag1552.xml"/><Relationship Id="rId212" Type="http://schemas.openxmlformats.org/officeDocument/2006/relationships/tags" Target="../tags/tag1758.xml"/><Relationship Id="rId233" Type="http://schemas.openxmlformats.org/officeDocument/2006/relationships/tags" Target="../tags/tag1779.xml"/><Relationship Id="rId238" Type="http://schemas.openxmlformats.org/officeDocument/2006/relationships/tags" Target="../tags/tag1784.xml"/><Relationship Id="rId23" Type="http://schemas.openxmlformats.org/officeDocument/2006/relationships/tags" Target="../tags/tag1569.xml"/><Relationship Id="rId28" Type="http://schemas.openxmlformats.org/officeDocument/2006/relationships/tags" Target="../tags/tag1574.xml"/><Relationship Id="rId49" Type="http://schemas.openxmlformats.org/officeDocument/2006/relationships/tags" Target="../tags/tag1595.xml"/><Relationship Id="rId114" Type="http://schemas.openxmlformats.org/officeDocument/2006/relationships/tags" Target="../tags/tag1660.xml"/><Relationship Id="rId119" Type="http://schemas.openxmlformats.org/officeDocument/2006/relationships/tags" Target="../tags/tag1665.xml"/><Relationship Id="rId44" Type="http://schemas.openxmlformats.org/officeDocument/2006/relationships/tags" Target="../tags/tag1590.xml"/><Relationship Id="rId60" Type="http://schemas.openxmlformats.org/officeDocument/2006/relationships/tags" Target="../tags/tag1606.xml"/><Relationship Id="rId65" Type="http://schemas.openxmlformats.org/officeDocument/2006/relationships/tags" Target="../tags/tag1611.xml"/><Relationship Id="rId81" Type="http://schemas.openxmlformats.org/officeDocument/2006/relationships/tags" Target="../tags/tag1627.xml"/><Relationship Id="rId86" Type="http://schemas.openxmlformats.org/officeDocument/2006/relationships/tags" Target="../tags/tag1632.xml"/><Relationship Id="rId130" Type="http://schemas.openxmlformats.org/officeDocument/2006/relationships/tags" Target="../tags/tag1676.xml"/><Relationship Id="rId135" Type="http://schemas.openxmlformats.org/officeDocument/2006/relationships/tags" Target="../tags/tag1681.xml"/><Relationship Id="rId151" Type="http://schemas.openxmlformats.org/officeDocument/2006/relationships/tags" Target="../tags/tag1697.xml"/><Relationship Id="rId156" Type="http://schemas.openxmlformats.org/officeDocument/2006/relationships/tags" Target="../tags/tag1702.xml"/><Relationship Id="rId177" Type="http://schemas.openxmlformats.org/officeDocument/2006/relationships/tags" Target="../tags/tag1723.xml"/><Relationship Id="rId198" Type="http://schemas.openxmlformats.org/officeDocument/2006/relationships/tags" Target="../tags/tag1744.xml"/><Relationship Id="rId172" Type="http://schemas.openxmlformats.org/officeDocument/2006/relationships/tags" Target="../tags/tag1718.xml"/><Relationship Id="rId193" Type="http://schemas.openxmlformats.org/officeDocument/2006/relationships/tags" Target="../tags/tag1739.xml"/><Relationship Id="rId202" Type="http://schemas.openxmlformats.org/officeDocument/2006/relationships/tags" Target="../tags/tag1748.xml"/><Relationship Id="rId207" Type="http://schemas.openxmlformats.org/officeDocument/2006/relationships/tags" Target="../tags/tag1753.xml"/><Relationship Id="rId223" Type="http://schemas.openxmlformats.org/officeDocument/2006/relationships/tags" Target="../tags/tag1769.xml"/><Relationship Id="rId228" Type="http://schemas.openxmlformats.org/officeDocument/2006/relationships/tags" Target="../tags/tag1774.xml"/><Relationship Id="rId13" Type="http://schemas.openxmlformats.org/officeDocument/2006/relationships/tags" Target="../tags/tag1559.xml"/><Relationship Id="rId18" Type="http://schemas.openxmlformats.org/officeDocument/2006/relationships/tags" Target="../tags/tag1564.xml"/><Relationship Id="rId39" Type="http://schemas.openxmlformats.org/officeDocument/2006/relationships/tags" Target="../tags/tag1585.xml"/><Relationship Id="rId109" Type="http://schemas.openxmlformats.org/officeDocument/2006/relationships/tags" Target="../tags/tag1655.xml"/><Relationship Id="rId34" Type="http://schemas.openxmlformats.org/officeDocument/2006/relationships/tags" Target="../tags/tag1580.xml"/><Relationship Id="rId50" Type="http://schemas.openxmlformats.org/officeDocument/2006/relationships/tags" Target="../tags/tag1596.xml"/><Relationship Id="rId55" Type="http://schemas.openxmlformats.org/officeDocument/2006/relationships/tags" Target="../tags/tag1601.xml"/><Relationship Id="rId76" Type="http://schemas.openxmlformats.org/officeDocument/2006/relationships/tags" Target="../tags/tag1622.xml"/><Relationship Id="rId97" Type="http://schemas.openxmlformats.org/officeDocument/2006/relationships/tags" Target="../tags/tag1643.xml"/><Relationship Id="rId104" Type="http://schemas.openxmlformats.org/officeDocument/2006/relationships/tags" Target="../tags/tag1650.xml"/><Relationship Id="rId120" Type="http://schemas.openxmlformats.org/officeDocument/2006/relationships/tags" Target="../tags/tag1666.xml"/><Relationship Id="rId125" Type="http://schemas.openxmlformats.org/officeDocument/2006/relationships/tags" Target="../tags/tag1671.xml"/><Relationship Id="rId141" Type="http://schemas.openxmlformats.org/officeDocument/2006/relationships/tags" Target="../tags/tag1687.xml"/><Relationship Id="rId146" Type="http://schemas.openxmlformats.org/officeDocument/2006/relationships/tags" Target="../tags/tag1692.xml"/><Relationship Id="rId167" Type="http://schemas.openxmlformats.org/officeDocument/2006/relationships/tags" Target="../tags/tag1713.xml"/><Relationship Id="rId188" Type="http://schemas.openxmlformats.org/officeDocument/2006/relationships/tags" Target="../tags/tag1734.xml"/><Relationship Id="rId7" Type="http://schemas.openxmlformats.org/officeDocument/2006/relationships/tags" Target="../tags/tag1553.xml"/><Relationship Id="rId71" Type="http://schemas.openxmlformats.org/officeDocument/2006/relationships/tags" Target="../tags/tag1617.xml"/><Relationship Id="rId92" Type="http://schemas.openxmlformats.org/officeDocument/2006/relationships/tags" Target="../tags/tag1638.xml"/><Relationship Id="rId162" Type="http://schemas.openxmlformats.org/officeDocument/2006/relationships/tags" Target="../tags/tag1708.xml"/><Relationship Id="rId183" Type="http://schemas.openxmlformats.org/officeDocument/2006/relationships/tags" Target="../tags/tag1729.xml"/><Relationship Id="rId213" Type="http://schemas.openxmlformats.org/officeDocument/2006/relationships/tags" Target="../tags/tag1759.xml"/><Relationship Id="rId218" Type="http://schemas.openxmlformats.org/officeDocument/2006/relationships/tags" Target="../tags/tag1764.xml"/><Relationship Id="rId234" Type="http://schemas.openxmlformats.org/officeDocument/2006/relationships/tags" Target="../tags/tag1780.xml"/><Relationship Id="rId239" Type="http://schemas.openxmlformats.org/officeDocument/2006/relationships/tags" Target="../tags/tag1785.xml"/><Relationship Id="rId2" Type="http://schemas.openxmlformats.org/officeDocument/2006/relationships/tags" Target="../tags/tag1548.xml"/><Relationship Id="rId29" Type="http://schemas.openxmlformats.org/officeDocument/2006/relationships/tags" Target="../tags/tag1575.xml"/><Relationship Id="rId24" Type="http://schemas.openxmlformats.org/officeDocument/2006/relationships/tags" Target="../tags/tag1570.xml"/><Relationship Id="rId40" Type="http://schemas.openxmlformats.org/officeDocument/2006/relationships/tags" Target="../tags/tag1586.xml"/><Relationship Id="rId45" Type="http://schemas.openxmlformats.org/officeDocument/2006/relationships/tags" Target="../tags/tag1591.xml"/><Relationship Id="rId66" Type="http://schemas.openxmlformats.org/officeDocument/2006/relationships/tags" Target="../tags/tag1612.xml"/><Relationship Id="rId87" Type="http://schemas.openxmlformats.org/officeDocument/2006/relationships/tags" Target="../tags/tag1633.xml"/><Relationship Id="rId110" Type="http://schemas.openxmlformats.org/officeDocument/2006/relationships/tags" Target="../tags/tag1656.xml"/><Relationship Id="rId115" Type="http://schemas.openxmlformats.org/officeDocument/2006/relationships/tags" Target="../tags/tag1661.xml"/><Relationship Id="rId131" Type="http://schemas.openxmlformats.org/officeDocument/2006/relationships/tags" Target="../tags/tag1677.xml"/><Relationship Id="rId136" Type="http://schemas.openxmlformats.org/officeDocument/2006/relationships/tags" Target="../tags/tag1682.xml"/><Relationship Id="rId157" Type="http://schemas.openxmlformats.org/officeDocument/2006/relationships/tags" Target="../tags/tag1703.xml"/><Relationship Id="rId178" Type="http://schemas.openxmlformats.org/officeDocument/2006/relationships/tags" Target="../tags/tag1724.xml"/><Relationship Id="rId61" Type="http://schemas.openxmlformats.org/officeDocument/2006/relationships/tags" Target="../tags/tag1607.xml"/><Relationship Id="rId82" Type="http://schemas.openxmlformats.org/officeDocument/2006/relationships/tags" Target="../tags/tag1628.xml"/><Relationship Id="rId152" Type="http://schemas.openxmlformats.org/officeDocument/2006/relationships/tags" Target="../tags/tag1698.xml"/><Relationship Id="rId173" Type="http://schemas.openxmlformats.org/officeDocument/2006/relationships/tags" Target="../tags/tag1719.xml"/><Relationship Id="rId194" Type="http://schemas.openxmlformats.org/officeDocument/2006/relationships/tags" Target="../tags/tag1740.xml"/><Relationship Id="rId199" Type="http://schemas.openxmlformats.org/officeDocument/2006/relationships/tags" Target="../tags/tag1745.xml"/><Relationship Id="rId203" Type="http://schemas.openxmlformats.org/officeDocument/2006/relationships/tags" Target="../tags/tag1749.xml"/><Relationship Id="rId208" Type="http://schemas.openxmlformats.org/officeDocument/2006/relationships/tags" Target="../tags/tag1754.xml"/><Relationship Id="rId229" Type="http://schemas.openxmlformats.org/officeDocument/2006/relationships/tags" Target="../tags/tag1775.xml"/><Relationship Id="rId19" Type="http://schemas.openxmlformats.org/officeDocument/2006/relationships/tags" Target="../tags/tag1565.xml"/><Relationship Id="rId224" Type="http://schemas.openxmlformats.org/officeDocument/2006/relationships/tags" Target="../tags/tag1770.xml"/><Relationship Id="rId240" Type="http://schemas.openxmlformats.org/officeDocument/2006/relationships/tags" Target="../tags/tag1786.xml"/><Relationship Id="rId14" Type="http://schemas.openxmlformats.org/officeDocument/2006/relationships/tags" Target="../tags/tag1560.xml"/><Relationship Id="rId30" Type="http://schemas.openxmlformats.org/officeDocument/2006/relationships/tags" Target="../tags/tag1576.xml"/><Relationship Id="rId35" Type="http://schemas.openxmlformats.org/officeDocument/2006/relationships/tags" Target="../tags/tag1581.xml"/><Relationship Id="rId56" Type="http://schemas.openxmlformats.org/officeDocument/2006/relationships/tags" Target="../tags/tag1602.xml"/><Relationship Id="rId77" Type="http://schemas.openxmlformats.org/officeDocument/2006/relationships/tags" Target="../tags/tag1623.xml"/><Relationship Id="rId100" Type="http://schemas.openxmlformats.org/officeDocument/2006/relationships/tags" Target="../tags/tag1646.xml"/><Relationship Id="rId105" Type="http://schemas.openxmlformats.org/officeDocument/2006/relationships/tags" Target="../tags/tag1651.xml"/><Relationship Id="rId126" Type="http://schemas.openxmlformats.org/officeDocument/2006/relationships/tags" Target="../tags/tag1672.xml"/><Relationship Id="rId147" Type="http://schemas.openxmlformats.org/officeDocument/2006/relationships/tags" Target="../tags/tag1693.xml"/><Relationship Id="rId168" Type="http://schemas.openxmlformats.org/officeDocument/2006/relationships/tags" Target="../tags/tag1714.xml"/><Relationship Id="rId8" Type="http://schemas.openxmlformats.org/officeDocument/2006/relationships/tags" Target="../tags/tag1554.xml"/><Relationship Id="rId51" Type="http://schemas.openxmlformats.org/officeDocument/2006/relationships/tags" Target="../tags/tag1597.xml"/><Relationship Id="rId72" Type="http://schemas.openxmlformats.org/officeDocument/2006/relationships/tags" Target="../tags/tag1618.xml"/><Relationship Id="rId93" Type="http://schemas.openxmlformats.org/officeDocument/2006/relationships/tags" Target="../tags/tag1639.xml"/><Relationship Id="rId98" Type="http://schemas.openxmlformats.org/officeDocument/2006/relationships/tags" Target="../tags/tag1644.xml"/><Relationship Id="rId121" Type="http://schemas.openxmlformats.org/officeDocument/2006/relationships/tags" Target="../tags/tag1667.xml"/><Relationship Id="rId142" Type="http://schemas.openxmlformats.org/officeDocument/2006/relationships/tags" Target="../tags/tag1688.xml"/><Relationship Id="rId163" Type="http://schemas.openxmlformats.org/officeDocument/2006/relationships/tags" Target="../tags/tag1709.xml"/><Relationship Id="rId184" Type="http://schemas.openxmlformats.org/officeDocument/2006/relationships/tags" Target="../tags/tag1730.xml"/><Relationship Id="rId189" Type="http://schemas.openxmlformats.org/officeDocument/2006/relationships/tags" Target="../tags/tag1735.xml"/><Relationship Id="rId219" Type="http://schemas.openxmlformats.org/officeDocument/2006/relationships/tags" Target="../tags/tag1765.xml"/><Relationship Id="rId3" Type="http://schemas.openxmlformats.org/officeDocument/2006/relationships/tags" Target="../tags/tag1549.xml"/><Relationship Id="rId214" Type="http://schemas.openxmlformats.org/officeDocument/2006/relationships/tags" Target="../tags/tag1760.xml"/><Relationship Id="rId230" Type="http://schemas.openxmlformats.org/officeDocument/2006/relationships/tags" Target="../tags/tag1776.xml"/><Relationship Id="rId235" Type="http://schemas.openxmlformats.org/officeDocument/2006/relationships/tags" Target="../tags/tag1781.xml"/><Relationship Id="rId25" Type="http://schemas.openxmlformats.org/officeDocument/2006/relationships/tags" Target="../tags/tag1571.xml"/><Relationship Id="rId46" Type="http://schemas.openxmlformats.org/officeDocument/2006/relationships/tags" Target="../tags/tag1592.xml"/><Relationship Id="rId67" Type="http://schemas.openxmlformats.org/officeDocument/2006/relationships/tags" Target="../tags/tag1613.xml"/><Relationship Id="rId116" Type="http://schemas.openxmlformats.org/officeDocument/2006/relationships/tags" Target="../tags/tag1662.xml"/><Relationship Id="rId137" Type="http://schemas.openxmlformats.org/officeDocument/2006/relationships/tags" Target="../tags/tag1683.xml"/><Relationship Id="rId158" Type="http://schemas.openxmlformats.org/officeDocument/2006/relationships/tags" Target="../tags/tag1704.xml"/><Relationship Id="rId20" Type="http://schemas.openxmlformats.org/officeDocument/2006/relationships/tags" Target="../tags/tag1566.xml"/><Relationship Id="rId41" Type="http://schemas.openxmlformats.org/officeDocument/2006/relationships/tags" Target="../tags/tag1587.xml"/><Relationship Id="rId62" Type="http://schemas.openxmlformats.org/officeDocument/2006/relationships/tags" Target="../tags/tag1608.xml"/><Relationship Id="rId83" Type="http://schemas.openxmlformats.org/officeDocument/2006/relationships/tags" Target="../tags/tag1629.xml"/><Relationship Id="rId88" Type="http://schemas.openxmlformats.org/officeDocument/2006/relationships/tags" Target="../tags/tag1634.xml"/><Relationship Id="rId111" Type="http://schemas.openxmlformats.org/officeDocument/2006/relationships/tags" Target="../tags/tag1657.xml"/><Relationship Id="rId132" Type="http://schemas.openxmlformats.org/officeDocument/2006/relationships/tags" Target="../tags/tag1678.xml"/><Relationship Id="rId153" Type="http://schemas.openxmlformats.org/officeDocument/2006/relationships/tags" Target="../tags/tag1699.xml"/><Relationship Id="rId174" Type="http://schemas.openxmlformats.org/officeDocument/2006/relationships/tags" Target="../tags/tag1720.xml"/><Relationship Id="rId179" Type="http://schemas.openxmlformats.org/officeDocument/2006/relationships/tags" Target="../tags/tag1725.xml"/><Relationship Id="rId195" Type="http://schemas.openxmlformats.org/officeDocument/2006/relationships/tags" Target="../tags/tag1741.xml"/><Relationship Id="rId209" Type="http://schemas.openxmlformats.org/officeDocument/2006/relationships/tags" Target="../tags/tag1755.xml"/><Relationship Id="rId190" Type="http://schemas.openxmlformats.org/officeDocument/2006/relationships/tags" Target="../tags/tag1736.xml"/><Relationship Id="rId204" Type="http://schemas.openxmlformats.org/officeDocument/2006/relationships/tags" Target="../tags/tag1750.xml"/><Relationship Id="rId220" Type="http://schemas.openxmlformats.org/officeDocument/2006/relationships/tags" Target="../tags/tag1766.xml"/><Relationship Id="rId225" Type="http://schemas.openxmlformats.org/officeDocument/2006/relationships/tags" Target="../tags/tag1771.xml"/><Relationship Id="rId241" Type="http://schemas.openxmlformats.org/officeDocument/2006/relationships/tags" Target="../tags/tag1787.xml"/><Relationship Id="rId15" Type="http://schemas.openxmlformats.org/officeDocument/2006/relationships/tags" Target="../tags/tag1561.xml"/><Relationship Id="rId36" Type="http://schemas.openxmlformats.org/officeDocument/2006/relationships/tags" Target="../tags/tag1582.xml"/><Relationship Id="rId57" Type="http://schemas.openxmlformats.org/officeDocument/2006/relationships/tags" Target="../tags/tag1603.xml"/><Relationship Id="rId106" Type="http://schemas.openxmlformats.org/officeDocument/2006/relationships/tags" Target="../tags/tag1652.xml"/><Relationship Id="rId127" Type="http://schemas.openxmlformats.org/officeDocument/2006/relationships/tags" Target="../tags/tag1673.xml"/><Relationship Id="rId10" Type="http://schemas.openxmlformats.org/officeDocument/2006/relationships/tags" Target="../tags/tag1556.xml"/><Relationship Id="rId31" Type="http://schemas.openxmlformats.org/officeDocument/2006/relationships/tags" Target="../tags/tag1577.xml"/><Relationship Id="rId52" Type="http://schemas.openxmlformats.org/officeDocument/2006/relationships/tags" Target="../tags/tag1598.xml"/><Relationship Id="rId73" Type="http://schemas.openxmlformats.org/officeDocument/2006/relationships/tags" Target="../tags/tag1619.xml"/><Relationship Id="rId78" Type="http://schemas.openxmlformats.org/officeDocument/2006/relationships/tags" Target="../tags/tag1624.xml"/><Relationship Id="rId94" Type="http://schemas.openxmlformats.org/officeDocument/2006/relationships/tags" Target="../tags/tag1640.xml"/><Relationship Id="rId99" Type="http://schemas.openxmlformats.org/officeDocument/2006/relationships/tags" Target="../tags/tag1645.xml"/><Relationship Id="rId101" Type="http://schemas.openxmlformats.org/officeDocument/2006/relationships/tags" Target="../tags/tag1647.xml"/><Relationship Id="rId122" Type="http://schemas.openxmlformats.org/officeDocument/2006/relationships/tags" Target="../tags/tag1668.xml"/><Relationship Id="rId143" Type="http://schemas.openxmlformats.org/officeDocument/2006/relationships/tags" Target="../tags/tag1689.xml"/><Relationship Id="rId148" Type="http://schemas.openxmlformats.org/officeDocument/2006/relationships/tags" Target="../tags/tag1694.xml"/><Relationship Id="rId164" Type="http://schemas.openxmlformats.org/officeDocument/2006/relationships/tags" Target="../tags/tag1710.xml"/><Relationship Id="rId169" Type="http://schemas.openxmlformats.org/officeDocument/2006/relationships/tags" Target="../tags/tag1715.xml"/><Relationship Id="rId185" Type="http://schemas.openxmlformats.org/officeDocument/2006/relationships/tags" Target="../tags/tag1731.xml"/><Relationship Id="rId4" Type="http://schemas.openxmlformats.org/officeDocument/2006/relationships/tags" Target="../tags/tag1550.xml"/><Relationship Id="rId9" Type="http://schemas.openxmlformats.org/officeDocument/2006/relationships/tags" Target="../tags/tag1555.xml"/><Relationship Id="rId180" Type="http://schemas.openxmlformats.org/officeDocument/2006/relationships/tags" Target="../tags/tag1726.xml"/><Relationship Id="rId210" Type="http://schemas.openxmlformats.org/officeDocument/2006/relationships/tags" Target="../tags/tag1756.xml"/><Relationship Id="rId215" Type="http://schemas.openxmlformats.org/officeDocument/2006/relationships/tags" Target="../tags/tag1761.xml"/><Relationship Id="rId236" Type="http://schemas.openxmlformats.org/officeDocument/2006/relationships/tags" Target="../tags/tag1782.xml"/><Relationship Id="rId26" Type="http://schemas.openxmlformats.org/officeDocument/2006/relationships/tags" Target="../tags/tag1572.xml"/><Relationship Id="rId231" Type="http://schemas.openxmlformats.org/officeDocument/2006/relationships/tags" Target="../tags/tag1777.xml"/><Relationship Id="rId47" Type="http://schemas.openxmlformats.org/officeDocument/2006/relationships/tags" Target="../tags/tag1593.xml"/><Relationship Id="rId68" Type="http://schemas.openxmlformats.org/officeDocument/2006/relationships/tags" Target="../tags/tag1614.xml"/><Relationship Id="rId89" Type="http://schemas.openxmlformats.org/officeDocument/2006/relationships/tags" Target="../tags/tag1635.xml"/><Relationship Id="rId112" Type="http://schemas.openxmlformats.org/officeDocument/2006/relationships/tags" Target="../tags/tag1658.xml"/><Relationship Id="rId133" Type="http://schemas.openxmlformats.org/officeDocument/2006/relationships/tags" Target="../tags/tag1679.xml"/><Relationship Id="rId154" Type="http://schemas.openxmlformats.org/officeDocument/2006/relationships/tags" Target="../tags/tag1700.xml"/><Relationship Id="rId175" Type="http://schemas.openxmlformats.org/officeDocument/2006/relationships/tags" Target="../tags/tag1721.xml"/><Relationship Id="rId196" Type="http://schemas.openxmlformats.org/officeDocument/2006/relationships/tags" Target="../tags/tag1742.xml"/><Relationship Id="rId200" Type="http://schemas.openxmlformats.org/officeDocument/2006/relationships/tags" Target="../tags/tag1746.xml"/><Relationship Id="rId16" Type="http://schemas.openxmlformats.org/officeDocument/2006/relationships/tags" Target="../tags/tag1562.xml"/><Relationship Id="rId221" Type="http://schemas.openxmlformats.org/officeDocument/2006/relationships/tags" Target="../tags/tag1767.xml"/><Relationship Id="rId242" Type="http://schemas.openxmlformats.org/officeDocument/2006/relationships/tags" Target="../tags/tag1788.xml"/><Relationship Id="rId37" Type="http://schemas.openxmlformats.org/officeDocument/2006/relationships/tags" Target="../tags/tag1583.xml"/><Relationship Id="rId58" Type="http://schemas.openxmlformats.org/officeDocument/2006/relationships/tags" Target="../tags/tag1604.xml"/><Relationship Id="rId79" Type="http://schemas.openxmlformats.org/officeDocument/2006/relationships/tags" Target="../tags/tag1625.xml"/><Relationship Id="rId102" Type="http://schemas.openxmlformats.org/officeDocument/2006/relationships/tags" Target="../tags/tag1648.xml"/><Relationship Id="rId123" Type="http://schemas.openxmlformats.org/officeDocument/2006/relationships/tags" Target="../tags/tag1669.xml"/><Relationship Id="rId144" Type="http://schemas.openxmlformats.org/officeDocument/2006/relationships/tags" Target="../tags/tag1690.xml"/><Relationship Id="rId90" Type="http://schemas.openxmlformats.org/officeDocument/2006/relationships/tags" Target="../tags/tag1636.xml"/><Relationship Id="rId165" Type="http://schemas.openxmlformats.org/officeDocument/2006/relationships/tags" Target="../tags/tag1711.xml"/><Relationship Id="rId186" Type="http://schemas.openxmlformats.org/officeDocument/2006/relationships/tags" Target="../tags/tag1732.xml"/><Relationship Id="rId211" Type="http://schemas.openxmlformats.org/officeDocument/2006/relationships/tags" Target="../tags/tag1757.xml"/><Relationship Id="rId232" Type="http://schemas.openxmlformats.org/officeDocument/2006/relationships/tags" Target="../tags/tag1778.xml"/><Relationship Id="rId27" Type="http://schemas.openxmlformats.org/officeDocument/2006/relationships/tags" Target="../tags/tag1573.xml"/><Relationship Id="rId48" Type="http://schemas.openxmlformats.org/officeDocument/2006/relationships/tags" Target="../tags/tag1594.xml"/><Relationship Id="rId69" Type="http://schemas.openxmlformats.org/officeDocument/2006/relationships/tags" Target="../tags/tag1615.xml"/><Relationship Id="rId113" Type="http://schemas.openxmlformats.org/officeDocument/2006/relationships/tags" Target="../tags/tag1659.xml"/><Relationship Id="rId134" Type="http://schemas.openxmlformats.org/officeDocument/2006/relationships/tags" Target="../tags/tag1680.xml"/><Relationship Id="rId80" Type="http://schemas.openxmlformats.org/officeDocument/2006/relationships/tags" Target="../tags/tag1626.xml"/><Relationship Id="rId155" Type="http://schemas.openxmlformats.org/officeDocument/2006/relationships/tags" Target="../tags/tag1701.xml"/><Relationship Id="rId176" Type="http://schemas.openxmlformats.org/officeDocument/2006/relationships/tags" Target="../tags/tag1722.xml"/><Relationship Id="rId197" Type="http://schemas.openxmlformats.org/officeDocument/2006/relationships/tags" Target="../tags/tag1743.xml"/></Relationships>
</file>

<file path=ppt/slides/_rels/slide11.xml.rels><?xml version="1.0" encoding="UTF-8" standalone="yes"?>
<Relationships xmlns="http://schemas.openxmlformats.org/package/2006/relationships"><Relationship Id="rId26" Type="http://schemas.openxmlformats.org/officeDocument/2006/relationships/tags" Target="../tags/tag1814.xml"/><Relationship Id="rId117" Type="http://schemas.openxmlformats.org/officeDocument/2006/relationships/slideLayout" Target="../slideLayouts/slideLayout1.xml"/><Relationship Id="rId21" Type="http://schemas.openxmlformats.org/officeDocument/2006/relationships/tags" Target="../tags/tag1809.xml"/><Relationship Id="rId42" Type="http://schemas.openxmlformats.org/officeDocument/2006/relationships/tags" Target="../tags/tag1830.xml"/><Relationship Id="rId47" Type="http://schemas.openxmlformats.org/officeDocument/2006/relationships/tags" Target="../tags/tag1835.xml"/><Relationship Id="rId63" Type="http://schemas.openxmlformats.org/officeDocument/2006/relationships/tags" Target="../tags/tag1851.xml"/><Relationship Id="rId68" Type="http://schemas.openxmlformats.org/officeDocument/2006/relationships/tags" Target="../tags/tag1856.xml"/><Relationship Id="rId84" Type="http://schemas.openxmlformats.org/officeDocument/2006/relationships/tags" Target="../tags/tag1872.xml"/><Relationship Id="rId89" Type="http://schemas.openxmlformats.org/officeDocument/2006/relationships/tags" Target="../tags/tag1877.xml"/><Relationship Id="rId112" Type="http://schemas.openxmlformats.org/officeDocument/2006/relationships/tags" Target="../tags/tag1900.xml"/><Relationship Id="rId16" Type="http://schemas.openxmlformats.org/officeDocument/2006/relationships/tags" Target="../tags/tag1804.xml"/><Relationship Id="rId107" Type="http://schemas.openxmlformats.org/officeDocument/2006/relationships/tags" Target="../tags/tag1895.xml"/><Relationship Id="rId11" Type="http://schemas.openxmlformats.org/officeDocument/2006/relationships/tags" Target="../tags/tag1799.xml"/><Relationship Id="rId24" Type="http://schemas.openxmlformats.org/officeDocument/2006/relationships/tags" Target="../tags/tag1812.xml"/><Relationship Id="rId32" Type="http://schemas.openxmlformats.org/officeDocument/2006/relationships/tags" Target="../tags/tag1820.xml"/><Relationship Id="rId37" Type="http://schemas.openxmlformats.org/officeDocument/2006/relationships/tags" Target="../tags/tag1825.xml"/><Relationship Id="rId40" Type="http://schemas.openxmlformats.org/officeDocument/2006/relationships/tags" Target="../tags/tag1828.xml"/><Relationship Id="rId45" Type="http://schemas.openxmlformats.org/officeDocument/2006/relationships/tags" Target="../tags/tag1833.xml"/><Relationship Id="rId53" Type="http://schemas.openxmlformats.org/officeDocument/2006/relationships/tags" Target="../tags/tag1841.xml"/><Relationship Id="rId58" Type="http://schemas.openxmlformats.org/officeDocument/2006/relationships/tags" Target="../tags/tag1846.xml"/><Relationship Id="rId66" Type="http://schemas.openxmlformats.org/officeDocument/2006/relationships/tags" Target="../tags/tag1854.xml"/><Relationship Id="rId74" Type="http://schemas.openxmlformats.org/officeDocument/2006/relationships/tags" Target="../tags/tag1862.xml"/><Relationship Id="rId79" Type="http://schemas.openxmlformats.org/officeDocument/2006/relationships/tags" Target="../tags/tag1867.xml"/><Relationship Id="rId87" Type="http://schemas.openxmlformats.org/officeDocument/2006/relationships/tags" Target="../tags/tag1875.xml"/><Relationship Id="rId102" Type="http://schemas.openxmlformats.org/officeDocument/2006/relationships/tags" Target="../tags/tag1890.xml"/><Relationship Id="rId110" Type="http://schemas.openxmlformats.org/officeDocument/2006/relationships/tags" Target="../tags/tag1898.xml"/><Relationship Id="rId115" Type="http://schemas.openxmlformats.org/officeDocument/2006/relationships/tags" Target="../tags/tag1903.xml"/><Relationship Id="rId5" Type="http://schemas.openxmlformats.org/officeDocument/2006/relationships/tags" Target="../tags/tag1793.xml"/><Relationship Id="rId61" Type="http://schemas.openxmlformats.org/officeDocument/2006/relationships/tags" Target="../tags/tag1849.xml"/><Relationship Id="rId82" Type="http://schemas.openxmlformats.org/officeDocument/2006/relationships/tags" Target="../tags/tag1870.xml"/><Relationship Id="rId90" Type="http://schemas.openxmlformats.org/officeDocument/2006/relationships/tags" Target="../tags/tag1878.xml"/><Relationship Id="rId95" Type="http://schemas.openxmlformats.org/officeDocument/2006/relationships/tags" Target="../tags/tag1883.xml"/><Relationship Id="rId19" Type="http://schemas.openxmlformats.org/officeDocument/2006/relationships/tags" Target="../tags/tag1807.xml"/><Relationship Id="rId14" Type="http://schemas.openxmlformats.org/officeDocument/2006/relationships/tags" Target="../tags/tag1802.xml"/><Relationship Id="rId22" Type="http://schemas.openxmlformats.org/officeDocument/2006/relationships/tags" Target="../tags/tag1810.xml"/><Relationship Id="rId27" Type="http://schemas.openxmlformats.org/officeDocument/2006/relationships/tags" Target="../tags/tag1815.xml"/><Relationship Id="rId30" Type="http://schemas.openxmlformats.org/officeDocument/2006/relationships/tags" Target="../tags/tag1818.xml"/><Relationship Id="rId35" Type="http://schemas.openxmlformats.org/officeDocument/2006/relationships/tags" Target="../tags/tag1823.xml"/><Relationship Id="rId43" Type="http://schemas.openxmlformats.org/officeDocument/2006/relationships/tags" Target="../tags/tag1831.xml"/><Relationship Id="rId48" Type="http://schemas.openxmlformats.org/officeDocument/2006/relationships/tags" Target="../tags/tag1836.xml"/><Relationship Id="rId56" Type="http://schemas.openxmlformats.org/officeDocument/2006/relationships/tags" Target="../tags/tag1844.xml"/><Relationship Id="rId64" Type="http://schemas.openxmlformats.org/officeDocument/2006/relationships/tags" Target="../tags/tag1852.xml"/><Relationship Id="rId69" Type="http://schemas.openxmlformats.org/officeDocument/2006/relationships/tags" Target="../tags/tag1857.xml"/><Relationship Id="rId77" Type="http://schemas.openxmlformats.org/officeDocument/2006/relationships/tags" Target="../tags/tag1865.xml"/><Relationship Id="rId100" Type="http://schemas.openxmlformats.org/officeDocument/2006/relationships/tags" Target="../tags/tag1888.xml"/><Relationship Id="rId105" Type="http://schemas.openxmlformats.org/officeDocument/2006/relationships/tags" Target="../tags/tag1893.xml"/><Relationship Id="rId113" Type="http://schemas.openxmlformats.org/officeDocument/2006/relationships/tags" Target="../tags/tag1901.xml"/><Relationship Id="rId8" Type="http://schemas.openxmlformats.org/officeDocument/2006/relationships/tags" Target="../tags/tag1796.xml"/><Relationship Id="rId51" Type="http://schemas.openxmlformats.org/officeDocument/2006/relationships/tags" Target="../tags/tag1839.xml"/><Relationship Id="rId72" Type="http://schemas.openxmlformats.org/officeDocument/2006/relationships/tags" Target="../tags/tag1860.xml"/><Relationship Id="rId80" Type="http://schemas.openxmlformats.org/officeDocument/2006/relationships/tags" Target="../tags/tag1868.xml"/><Relationship Id="rId85" Type="http://schemas.openxmlformats.org/officeDocument/2006/relationships/tags" Target="../tags/tag1873.xml"/><Relationship Id="rId93" Type="http://schemas.openxmlformats.org/officeDocument/2006/relationships/tags" Target="../tags/tag1881.xml"/><Relationship Id="rId98" Type="http://schemas.openxmlformats.org/officeDocument/2006/relationships/tags" Target="../tags/tag1886.xml"/><Relationship Id="rId3" Type="http://schemas.openxmlformats.org/officeDocument/2006/relationships/tags" Target="../tags/tag1791.xml"/><Relationship Id="rId12" Type="http://schemas.openxmlformats.org/officeDocument/2006/relationships/tags" Target="../tags/tag1800.xml"/><Relationship Id="rId17" Type="http://schemas.openxmlformats.org/officeDocument/2006/relationships/tags" Target="../tags/tag1805.xml"/><Relationship Id="rId25" Type="http://schemas.openxmlformats.org/officeDocument/2006/relationships/tags" Target="../tags/tag1813.xml"/><Relationship Id="rId33" Type="http://schemas.openxmlformats.org/officeDocument/2006/relationships/tags" Target="../tags/tag1821.xml"/><Relationship Id="rId38" Type="http://schemas.openxmlformats.org/officeDocument/2006/relationships/tags" Target="../tags/tag1826.xml"/><Relationship Id="rId46" Type="http://schemas.openxmlformats.org/officeDocument/2006/relationships/tags" Target="../tags/tag1834.xml"/><Relationship Id="rId59" Type="http://schemas.openxmlformats.org/officeDocument/2006/relationships/tags" Target="../tags/tag1847.xml"/><Relationship Id="rId67" Type="http://schemas.openxmlformats.org/officeDocument/2006/relationships/tags" Target="../tags/tag1855.xml"/><Relationship Id="rId103" Type="http://schemas.openxmlformats.org/officeDocument/2006/relationships/tags" Target="../tags/tag1891.xml"/><Relationship Id="rId108" Type="http://schemas.openxmlformats.org/officeDocument/2006/relationships/tags" Target="../tags/tag1896.xml"/><Relationship Id="rId116" Type="http://schemas.openxmlformats.org/officeDocument/2006/relationships/tags" Target="../tags/tag1904.xml"/><Relationship Id="rId20" Type="http://schemas.openxmlformats.org/officeDocument/2006/relationships/tags" Target="../tags/tag1808.xml"/><Relationship Id="rId41" Type="http://schemas.openxmlformats.org/officeDocument/2006/relationships/tags" Target="../tags/tag1829.xml"/><Relationship Id="rId54" Type="http://schemas.openxmlformats.org/officeDocument/2006/relationships/tags" Target="../tags/tag1842.xml"/><Relationship Id="rId62" Type="http://schemas.openxmlformats.org/officeDocument/2006/relationships/tags" Target="../tags/tag1850.xml"/><Relationship Id="rId70" Type="http://schemas.openxmlformats.org/officeDocument/2006/relationships/tags" Target="../tags/tag1858.xml"/><Relationship Id="rId75" Type="http://schemas.openxmlformats.org/officeDocument/2006/relationships/tags" Target="../tags/tag1863.xml"/><Relationship Id="rId83" Type="http://schemas.openxmlformats.org/officeDocument/2006/relationships/tags" Target="../tags/tag1871.xml"/><Relationship Id="rId88" Type="http://schemas.openxmlformats.org/officeDocument/2006/relationships/tags" Target="../tags/tag1876.xml"/><Relationship Id="rId91" Type="http://schemas.openxmlformats.org/officeDocument/2006/relationships/tags" Target="../tags/tag1879.xml"/><Relationship Id="rId96" Type="http://schemas.openxmlformats.org/officeDocument/2006/relationships/tags" Target="../tags/tag1884.xml"/><Relationship Id="rId111" Type="http://schemas.openxmlformats.org/officeDocument/2006/relationships/tags" Target="../tags/tag1899.xml"/><Relationship Id="rId1" Type="http://schemas.openxmlformats.org/officeDocument/2006/relationships/tags" Target="../tags/tag1789.xml"/><Relationship Id="rId6" Type="http://schemas.openxmlformats.org/officeDocument/2006/relationships/tags" Target="../tags/tag1794.xml"/><Relationship Id="rId15" Type="http://schemas.openxmlformats.org/officeDocument/2006/relationships/tags" Target="../tags/tag1803.xml"/><Relationship Id="rId23" Type="http://schemas.openxmlformats.org/officeDocument/2006/relationships/tags" Target="../tags/tag1811.xml"/><Relationship Id="rId28" Type="http://schemas.openxmlformats.org/officeDocument/2006/relationships/tags" Target="../tags/tag1816.xml"/><Relationship Id="rId36" Type="http://schemas.openxmlformats.org/officeDocument/2006/relationships/tags" Target="../tags/tag1824.xml"/><Relationship Id="rId49" Type="http://schemas.openxmlformats.org/officeDocument/2006/relationships/tags" Target="../tags/tag1837.xml"/><Relationship Id="rId57" Type="http://schemas.openxmlformats.org/officeDocument/2006/relationships/tags" Target="../tags/tag1845.xml"/><Relationship Id="rId106" Type="http://schemas.openxmlformats.org/officeDocument/2006/relationships/tags" Target="../tags/tag1894.xml"/><Relationship Id="rId114" Type="http://schemas.openxmlformats.org/officeDocument/2006/relationships/tags" Target="../tags/tag1902.xml"/><Relationship Id="rId10" Type="http://schemas.openxmlformats.org/officeDocument/2006/relationships/tags" Target="../tags/tag1798.xml"/><Relationship Id="rId31" Type="http://schemas.openxmlformats.org/officeDocument/2006/relationships/tags" Target="../tags/tag1819.xml"/><Relationship Id="rId44" Type="http://schemas.openxmlformats.org/officeDocument/2006/relationships/tags" Target="../tags/tag1832.xml"/><Relationship Id="rId52" Type="http://schemas.openxmlformats.org/officeDocument/2006/relationships/tags" Target="../tags/tag1840.xml"/><Relationship Id="rId60" Type="http://schemas.openxmlformats.org/officeDocument/2006/relationships/tags" Target="../tags/tag1848.xml"/><Relationship Id="rId65" Type="http://schemas.openxmlformats.org/officeDocument/2006/relationships/tags" Target="../tags/tag1853.xml"/><Relationship Id="rId73" Type="http://schemas.openxmlformats.org/officeDocument/2006/relationships/tags" Target="../tags/tag1861.xml"/><Relationship Id="rId78" Type="http://schemas.openxmlformats.org/officeDocument/2006/relationships/tags" Target="../tags/tag1866.xml"/><Relationship Id="rId81" Type="http://schemas.openxmlformats.org/officeDocument/2006/relationships/tags" Target="../tags/tag1869.xml"/><Relationship Id="rId86" Type="http://schemas.openxmlformats.org/officeDocument/2006/relationships/tags" Target="../tags/tag1874.xml"/><Relationship Id="rId94" Type="http://schemas.openxmlformats.org/officeDocument/2006/relationships/tags" Target="../tags/tag1882.xml"/><Relationship Id="rId99" Type="http://schemas.openxmlformats.org/officeDocument/2006/relationships/tags" Target="../tags/tag1887.xml"/><Relationship Id="rId101" Type="http://schemas.openxmlformats.org/officeDocument/2006/relationships/tags" Target="../tags/tag1889.xml"/><Relationship Id="rId4" Type="http://schemas.openxmlformats.org/officeDocument/2006/relationships/tags" Target="../tags/tag1792.xml"/><Relationship Id="rId9" Type="http://schemas.openxmlformats.org/officeDocument/2006/relationships/tags" Target="../tags/tag1797.xml"/><Relationship Id="rId13" Type="http://schemas.openxmlformats.org/officeDocument/2006/relationships/tags" Target="../tags/tag1801.xml"/><Relationship Id="rId18" Type="http://schemas.openxmlformats.org/officeDocument/2006/relationships/tags" Target="../tags/tag1806.xml"/><Relationship Id="rId39" Type="http://schemas.openxmlformats.org/officeDocument/2006/relationships/tags" Target="../tags/tag1827.xml"/><Relationship Id="rId109" Type="http://schemas.openxmlformats.org/officeDocument/2006/relationships/tags" Target="../tags/tag1897.xml"/><Relationship Id="rId34" Type="http://schemas.openxmlformats.org/officeDocument/2006/relationships/tags" Target="../tags/tag1822.xml"/><Relationship Id="rId50" Type="http://schemas.openxmlformats.org/officeDocument/2006/relationships/tags" Target="../tags/tag1838.xml"/><Relationship Id="rId55" Type="http://schemas.openxmlformats.org/officeDocument/2006/relationships/tags" Target="../tags/tag1843.xml"/><Relationship Id="rId76" Type="http://schemas.openxmlformats.org/officeDocument/2006/relationships/tags" Target="../tags/tag1864.xml"/><Relationship Id="rId97" Type="http://schemas.openxmlformats.org/officeDocument/2006/relationships/tags" Target="../tags/tag1885.xml"/><Relationship Id="rId104" Type="http://schemas.openxmlformats.org/officeDocument/2006/relationships/tags" Target="../tags/tag1892.xml"/><Relationship Id="rId7" Type="http://schemas.openxmlformats.org/officeDocument/2006/relationships/tags" Target="../tags/tag1795.xml"/><Relationship Id="rId71" Type="http://schemas.openxmlformats.org/officeDocument/2006/relationships/tags" Target="../tags/tag1859.xml"/><Relationship Id="rId92" Type="http://schemas.openxmlformats.org/officeDocument/2006/relationships/tags" Target="../tags/tag1880.xml"/><Relationship Id="rId2" Type="http://schemas.openxmlformats.org/officeDocument/2006/relationships/tags" Target="../tags/tag1790.xml"/><Relationship Id="rId29" Type="http://schemas.openxmlformats.org/officeDocument/2006/relationships/tags" Target="../tags/tag1817.xml"/></Relationships>
</file>

<file path=ppt/slides/_rels/slide12.xml.rels><?xml version="1.0" encoding="UTF-8" standalone="yes"?>
<Relationships xmlns="http://schemas.openxmlformats.org/package/2006/relationships"><Relationship Id="rId117" Type="http://schemas.openxmlformats.org/officeDocument/2006/relationships/tags" Target="../tags/tag2021.xml"/><Relationship Id="rId21" Type="http://schemas.openxmlformats.org/officeDocument/2006/relationships/tags" Target="../tags/tag1925.xml"/><Relationship Id="rId42" Type="http://schemas.openxmlformats.org/officeDocument/2006/relationships/tags" Target="../tags/tag1946.xml"/><Relationship Id="rId63" Type="http://schemas.openxmlformats.org/officeDocument/2006/relationships/tags" Target="../tags/tag1967.xml"/><Relationship Id="rId84" Type="http://schemas.openxmlformats.org/officeDocument/2006/relationships/tags" Target="../tags/tag1988.xml"/><Relationship Id="rId138" Type="http://schemas.openxmlformats.org/officeDocument/2006/relationships/tags" Target="../tags/tag2042.xml"/><Relationship Id="rId159" Type="http://schemas.openxmlformats.org/officeDocument/2006/relationships/tags" Target="../tags/tag2063.xml"/><Relationship Id="rId170" Type="http://schemas.openxmlformats.org/officeDocument/2006/relationships/tags" Target="../tags/tag2074.xml"/><Relationship Id="rId191" Type="http://schemas.openxmlformats.org/officeDocument/2006/relationships/tags" Target="../tags/tag2095.xml"/><Relationship Id="rId205" Type="http://schemas.openxmlformats.org/officeDocument/2006/relationships/tags" Target="../tags/tag2109.xml"/><Relationship Id="rId226" Type="http://schemas.openxmlformats.org/officeDocument/2006/relationships/tags" Target="../tags/tag2130.xml"/><Relationship Id="rId107" Type="http://schemas.openxmlformats.org/officeDocument/2006/relationships/tags" Target="../tags/tag2011.xml"/><Relationship Id="rId11" Type="http://schemas.openxmlformats.org/officeDocument/2006/relationships/tags" Target="../tags/tag1915.xml"/><Relationship Id="rId32" Type="http://schemas.openxmlformats.org/officeDocument/2006/relationships/tags" Target="../tags/tag1936.xml"/><Relationship Id="rId53" Type="http://schemas.openxmlformats.org/officeDocument/2006/relationships/tags" Target="../tags/tag1957.xml"/><Relationship Id="rId74" Type="http://schemas.openxmlformats.org/officeDocument/2006/relationships/tags" Target="../tags/tag1978.xml"/><Relationship Id="rId128" Type="http://schemas.openxmlformats.org/officeDocument/2006/relationships/tags" Target="../tags/tag2032.xml"/><Relationship Id="rId149" Type="http://schemas.openxmlformats.org/officeDocument/2006/relationships/tags" Target="../tags/tag2053.xml"/><Relationship Id="rId5" Type="http://schemas.openxmlformats.org/officeDocument/2006/relationships/tags" Target="../tags/tag1909.xml"/><Relationship Id="rId95" Type="http://schemas.openxmlformats.org/officeDocument/2006/relationships/tags" Target="../tags/tag1999.xml"/><Relationship Id="rId160" Type="http://schemas.openxmlformats.org/officeDocument/2006/relationships/tags" Target="../tags/tag2064.xml"/><Relationship Id="rId181" Type="http://schemas.openxmlformats.org/officeDocument/2006/relationships/tags" Target="../tags/tag2085.xml"/><Relationship Id="rId216" Type="http://schemas.openxmlformats.org/officeDocument/2006/relationships/tags" Target="../tags/tag2120.xml"/><Relationship Id="rId22" Type="http://schemas.openxmlformats.org/officeDocument/2006/relationships/tags" Target="../tags/tag1926.xml"/><Relationship Id="rId43" Type="http://schemas.openxmlformats.org/officeDocument/2006/relationships/tags" Target="../tags/tag1947.xml"/><Relationship Id="rId64" Type="http://schemas.openxmlformats.org/officeDocument/2006/relationships/tags" Target="../tags/tag1968.xml"/><Relationship Id="rId118" Type="http://schemas.openxmlformats.org/officeDocument/2006/relationships/tags" Target="../tags/tag2022.xml"/><Relationship Id="rId139" Type="http://schemas.openxmlformats.org/officeDocument/2006/relationships/tags" Target="../tags/tag2043.xml"/><Relationship Id="rId80" Type="http://schemas.openxmlformats.org/officeDocument/2006/relationships/tags" Target="../tags/tag1984.xml"/><Relationship Id="rId85" Type="http://schemas.openxmlformats.org/officeDocument/2006/relationships/tags" Target="../tags/tag1989.xml"/><Relationship Id="rId150" Type="http://schemas.openxmlformats.org/officeDocument/2006/relationships/tags" Target="../tags/tag2054.xml"/><Relationship Id="rId155" Type="http://schemas.openxmlformats.org/officeDocument/2006/relationships/tags" Target="../tags/tag2059.xml"/><Relationship Id="rId171" Type="http://schemas.openxmlformats.org/officeDocument/2006/relationships/tags" Target="../tags/tag2075.xml"/><Relationship Id="rId176" Type="http://schemas.openxmlformats.org/officeDocument/2006/relationships/tags" Target="../tags/tag2080.xml"/><Relationship Id="rId192" Type="http://schemas.openxmlformats.org/officeDocument/2006/relationships/tags" Target="../tags/tag2096.xml"/><Relationship Id="rId197" Type="http://schemas.openxmlformats.org/officeDocument/2006/relationships/tags" Target="../tags/tag2101.xml"/><Relationship Id="rId206" Type="http://schemas.openxmlformats.org/officeDocument/2006/relationships/tags" Target="../tags/tag2110.xml"/><Relationship Id="rId227" Type="http://schemas.openxmlformats.org/officeDocument/2006/relationships/tags" Target="../tags/tag2131.xml"/><Relationship Id="rId201" Type="http://schemas.openxmlformats.org/officeDocument/2006/relationships/tags" Target="../tags/tag2105.xml"/><Relationship Id="rId222" Type="http://schemas.openxmlformats.org/officeDocument/2006/relationships/tags" Target="../tags/tag2126.xml"/><Relationship Id="rId12" Type="http://schemas.openxmlformats.org/officeDocument/2006/relationships/tags" Target="../tags/tag1916.xml"/><Relationship Id="rId17" Type="http://schemas.openxmlformats.org/officeDocument/2006/relationships/tags" Target="../tags/tag1921.xml"/><Relationship Id="rId33" Type="http://schemas.openxmlformats.org/officeDocument/2006/relationships/tags" Target="../tags/tag1937.xml"/><Relationship Id="rId38" Type="http://schemas.openxmlformats.org/officeDocument/2006/relationships/tags" Target="../tags/tag1942.xml"/><Relationship Id="rId59" Type="http://schemas.openxmlformats.org/officeDocument/2006/relationships/tags" Target="../tags/tag1963.xml"/><Relationship Id="rId103" Type="http://schemas.openxmlformats.org/officeDocument/2006/relationships/tags" Target="../tags/tag2007.xml"/><Relationship Id="rId108" Type="http://schemas.openxmlformats.org/officeDocument/2006/relationships/tags" Target="../tags/tag2012.xml"/><Relationship Id="rId124" Type="http://schemas.openxmlformats.org/officeDocument/2006/relationships/tags" Target="../tags/tag2028.xml"/><Relationship Id="rId129" Type="http://schemas.openxmlformats.org/officeDocument/2006/relationships/tags" Target="../tags/tag2033.xml"/><Relationship Id="rId54" Type="http://schemas.openxmlformats.org/officeDocument/2006/relationships/tags" Target="../tags/tag1958.xml"/><Relationship Id="rId70" Type="http://schemas.openxmlformats.org/officeDocument/2006/relationships/tags" Target="../tags/tag1974.xml"/><Relationship Id="rId75" Type="http://schemas.openxmlformats.org/officeDocument/2006/relationships/tags" Target="../tags/tag1979.xml"/><Relationship Id="rId91" Type="http://schemas.openxmlformats.org/officeDocument/2006/relationships/tags" Target="../tags/tag1995.xml"/><Relationship Id="rId96" Type="http://schemas.openxmlformats.org/officeDocument/2006/relationships/tags" Target="../tags/tag2000.xml"/><Relationship Id="rId140" Type="http://schemas.openxmlformats.org/officeDocument/2006/relationships/tags" Target="../tags/tag2044.xml"/><Relationship Id="rId145" Type="http://schemas.openxmlformats.org/officeDocument/2006/relationships/tags" Target="../tags/tag2049.xml"/><Relationship Id="rId161" Type="http://schemas.openxmlformats.org/officeDocument/2006/relationships/tags" Target="../tags/tag2065.xml"/><Relationship Id="rId166" Type="http://schemas.openxmlformats.org/officeDocument/2006/relationships/tags" Target="../tags/tag2070.xml"/><Relationship Id="rId182" Type="http://schemas.openxmlformats.org/officeDocument/2006/relationships/tags" Target="../tags/tag2086.xml"/><Relationship Id="rId187" Type="http://schemas.openxmlformats.org/officeDocument/2006/relationships/tags" Target="../tags/tag2091.xml"/><Relationship Id="rId217" Type="http://schemas.openxmlformats.org/officeDocument/2006/relationships/tags" Target="../tags/tag2121.xml"/><Relationship Id="rId1" Type="http://schemas.openxmlformats.org/officeDocument/2006/relationships/tags" Target="../tags/tag1905.xml"/><Relationship Id="rId6" Type="http://schemas.openxmlformats.org/officeDocument/2006/relationships/tags" Target="../tags/tag1910.xml"/><Relationship Id="rId212" Type="http://schemas.openxmlformats.org/officeDocument/2006/relationships/tags" Target="../tags/tag2116.xml"/><Relationship Id="rId233" Type="http://schemas.openxmlformats.org/officeDocument/2006/relationships/tags" Target="../tags/tag2137.xml"/><Relationship Id="rId23" Type="http://schemas.openxmlformats.org/officeDocument/2006/relationships/tags" Target="../tags/tag1927.xml"/><Relationship Id="rId28" Type="http://schemas.openxmlformats.org/officeDocument/2006/relationships/tags" Target="../tags/tag1932.xml"/><Relationship Id="rId49" Type="http://schemas.openxmlformats.org/officeDocument/2006/relationships/tags" Target="../tags/tag1953.xml"/><Relationship Id="rId114" Type="http://schemas.openxmlformats.org/officeDocument/2006/relationships/tags" Target="../tags/tag2018.xml"/><Relationship Id="rId119" Type="http://schemas.openxmlformats.org/officeDocument/2006/relationships/tags" Target="../tags/tag2023.xml"/><Relationship Id="rId44" Type="http://schemas.openxmlformats.org/officeDocument/2006/relationships/tags" Target="../tags/tag1948.xml"/><Relationship Id="rId60" Type="http://schemas.openxmlformats.org/officeDocument/2006/relationships/tags" Target="../tags/tag1964.xml"/><Relationship Id="rId65" Type="http://schemas.openxmlformats.org/officeDocument/2006/relationships/tags" Target="../tags/tag1969.xml"/><Relationship Id="rId81" Type="http://schemas.openxmlformats.org/officeDocument/2006/relationships/tags" Target="../tags/tag1985.xml"/><Relationship Id="rId86" Type="http://schemas.openxmlformats.org/officeDocument/2006/relationships/tags" Target="../tags/tag1990.xml"/><Relationship Id="rId130" Type="http://schemas.openxmlformats.org/officeDocument/2006/relationships/tags" Target="../tags/tag2034.xml"/><Relationship Id="rId135" Type="http://schemas.openxmlformats.org/officeDocument/2006/relationships/tags" Target="../tags/tag2039.xml"/><Relationship Id="rId151" Type="http://schemas.openxmlformats.org/officeDocument/2006/relationships/tags" Target="../tags/tag2055.xml"/><Relationship Id="rId156" Type="http://schemas.openxmlformats.org/officeDocument/2006/relationships/tags" Target="../tags/tag2060.xml"/><Relationship Id="rId177" Type="http://schemas.openxmlformats.org/officeDocument/2006/relationships/tags" Target="../tags/tag2081.xml"/><Relationship Id="rId198" Type="http://schemas.openxmlformats.org/officeDocument/2006/relationships/tags" Target="../tags/tag2102.xml"/><Relationship Id="rId172" Type="http://schemas.openxmlformats.org/officeDocument/2006/relationships/tags" Target="../tags/tag2076.xml"/><Relationship Id="rId193" Type="http://schemas.openxmlformats.org/officeDocument/2006/relationships/tags" Target="../tags/tag2097.xml"/><Relationship Id="rId202" Type="http://schemas.openxmlformats.org/officeDocument/2006/relationships/tags" Target="../tags/tag2106.xml"/><Relationship Id="rId207" Type="http://schemas.openxmlformats.org/officeDocument/2006/relationships/tags" Target="../tags/tag2111.xml"/><Relationship Id="rId223" Type="http://schemas.openxmlformats.org/officeDocument/2006/relationships/tags" Target="../tags/tag2127.xml"/><Relationship Id="rId228" Type="http://schemas.openxmlformats.org/officeDocument/2006/relationships/tags" Target="../tags/tag2132.xml"/><Relationship Id="rId13" Type="http://schemas.openxmlformats.org/officeDocument/2006/relationships/tags" Target="../tags/tag1917.xml"/><Relationship Id="rId18" Type="http://schemas.openxmlformats.org/officeDocument/2006/relationships/tags" Target="../tags/tag1922.xml"/><Relationship Id="rId39" Type="http://schemas.openxmlformats.org/officeDocument/2006/relationships/tags" Target="../tags/tag1943.xml"/><Relationship Id="rId109" Type="http://schemas.openxmlformats.org/officeDocument/2006/relationships/tags" Target="../tags/tag2013.xml"/><Relationship Id="rId34" Type="http://schemas.openxmlformats.org/officeDocument/2006/relationships/tags" Target="../tags/tag1938.xml"/><Relationship Id="rId50" Type="http://schemas.openxmlformats.org/officeDocument/2006/relationships/tags" Target="../tags/tag1954.xml"/><Relationship Id="rId55" Type="http://schemas.openxmlformats.org/officeDocument/2006/relationships/tags" Target="../tags/tag1959.xml"/><Relationship Id="rId76" Type="http://schemas.openxmlformats.org/officeDocument/2006/relationships/tags" Target="../tags/tag1980.xml"/><Relationship Id="rId97" Type="http://schemas.openxmlformats.org/officeDocument/2006/relationships/tags" Target="../tags/tag2001.xml"/><Relationship Id="rId104" Type="http://schemas.openxmlformats.org/officeDocument/2006/relationships/tags" Target="../tags/tag2008.xml"/><Relationship Id="rId120" Type="http://schemas.openxmlformats.org/officeDocument/2006/relationships/tags" Target="../tags/tag2024.xml"/><Relationship Id="rId125" Type="http://schemas.openxmlformats.org/officeDocument/2006/relationships/tags" Target="../tags/tag2029.xml"/><Relationship Id="rId141" Type="http://schemas.openxmlformats.org/officeDocument/2006/relationships/tags" Target="../tags/tag2045.xml"/><Relationship Id="rId146" Type="http://schemas.openxmlformats.org/officeDocument/2006/relationships/tags" Target="../tags/tag2050.xml"/><Relationship Id="rId167" Type="http://schemas.openxmlformats.org/officeDocument/2006/relationships/tags" Target="../tags/tag2071.xml"/><Relationship Id="rId188" Type="http://schemas.openxmlformats.org/officeDocument/2006/relationships/tags" Target="../tags/tag2092.xml"/><Relationship Id="rId7" Type="http://schemas.openxmlformats.org/officeDocument/2006/relationships/tags" Target="../tags/tag1911.xml"/><Relationship Id="rId71" Type="http://schemas.openxmlformats.org/officeDocument/2006/relationships/tags" Target="../tags/tag1975.xml"/><Relationship Id="rId92" Type="http://schemas.openxmlformats.org/officeDocument/2006/relationships/tags" Target="../tags/tag1996.xml"/><Relationship Id="rId162" Type="http://schemas.openxmlformats.org/officeDocument/2006/relationships/tags" Target="../tags/tag2066.xml"/><Relationship Id="rId183" Type="http://schemas.openxmlformats.org/officeDocument/2006/relationships/tags" Target="../tags/tag2087.xml"/><Relationship Id="rId213" Type="http://schemas.openxmlformats.org/officeDocument/2006/relationships/tags" Target="../tags/tag2117.xml"/><Relationship Id="rId218" Type="http://schemas.openxmlformats.org/officeDocument/2006/relationships/tags" Target="../tags/tag2122.xml"/><Relationship Id="rId234" Type="http://schemas.openxmlformats.org/officeDocument/2006/relationships/tags" Target="../tags/tag2138.xml"/><Relationship Id="rId2" Type="http://schemas.openxmlformats.org/officeDocument/2006/relationships/tags" Target="../tags/tag1906.xml"/><Relationship Id="rId29" Type="http://schemas.openxmlformats.org/officeDocument/2006/relationships/tags" Target="../tags/tag1933.xml"/><Relationship Id="rId24" Type="http://schemas.openxmlformats.org/officeDocument/2006/relationships/tags" Target="../tags/tag1928.xml"/><Relationship Id="rId40" Type="http://schemas.openxmlformats.org/officeDocument/2006/relationships/tags" Target="../tags/tag1944.xml"/><Relationship Id="rId45" Type="http://schemas.openxmlformats.org/officeDocument/2006/relationships/tags" Target="../tags/tag1949.xml"/><Relationship Id="rId66" Type="http://schemas.openxmlformats.org/officeDocument/2006/relationships/tags" Target="../tags/tag1970.xml"/><Relationship Id="rId87" Type="http://schemas.openxmlformats.org/officeDocument/2006/relationships/tags" Target="../tags/tag1991.xml"/><Relationship Id="rId110" Type="http://schemas.openxmlformats.org/officeDocument/2006/relationships/tags" Target="../tags/tag2014.xml"/><Relationship Id="rId115" Type="http://schemas.openxmlformats.org/officeDocument/2006/relationships/tags" Target="../tags/tag2019.xml"/><Relationship Id="rId131" Type="http://schemas.openxmlformats.org/officeDocument/2006/relationships/tags" Target="../tags/tag2035.xml"/><Relationship Id="rId136" Type="http://schemas.openxmlformats.org/officeDocument/2006/relationships/tags" Target="../tags/tag2040.xml"/><Relationship Id="rId157" Type="http://schemas.openxmlformats.org/officeDocument/2006/relationships/tags" Target="../tags/tag2061.xml"/><Relationship Id="rId178" Type="http://schemas.openxmlformats.org/officeDocument/2006/relationships/tags" Target="../tags/tag2082.xml"/><Relationship Id="rId61" Type="http://schemas.openxmlformats.org/officeDocument/2006/relationships/tags" Target="../tags/tag1965.xml"/><Relationship Id="rId82" Type="http://schemas.openxmlformats.org/officeDocument/2006/relationships/tags" Target="../tags/tag1986.xml"/><Relationship Id="rId152" Type="http://schemas.openxmlformats.org/officeDocument/2006/relationships/tags" Target="../tags/tag2056.xml"/><Relationship Id="rId173" Type="http://schemas.openxmlformats.org/officeDocument/2006/relationships/tags" Target="../tags/tag2077.xml"/><Relationship Id="rId194" Type="http://schemas.openxmlformats.org/officeDocument/2006/relationships/tags" Target="../tags/tag2098.xml"/><Relationship Id="rId199" Type="http://schemas.openxmlformats.org/officeDocument/2006/relationships/tags" Target="../tags/tag2103.xml"/><Relationship Id="rId203" Type="http://schemas.openxmlformats.org/officeDocument/2006/relationships/tags" Target="../tags/tag2107.xml"/><Relationship Id="rId208" Type="http://schemas.openxmlformats.org/officeDocument/2006/relationships/tags" Target="../tags/tag2112.xml"/><Relationship Id="rId229" Type="http://schemas.openxmlformats.org/officeDocument/2006/relationships/tags" Target="../tags/tag2133.xml"/><Relationship Id="rId19" Type="http://schemas.openxmlformats.org/officeDocument/2006/relationships/tags" Target="../tags/tag1923.xml"/><Relationship Id="rId224" Type="http://schemas.openxmlformats.org/officeDocument/2006/relationships/tags" Target="../tags/tag2128.xml"/><Relationship Id="rId14" Type="http://schemas.openxmlformats.org/officeDocument/2006/relationships/tags" Target="../tags/tag1918.xml"/><Relationship Id="rId30" Type="http://schemas.openxmlformats.org/officeDocument/2006/relationships/tags" Target="../tags/tag1934.xml"/><Relationship Id="rId35" Type="http://schemas.openxmlformats.org/officeDocument/2006/relationships/tags" Target="../tags/tag1939.xml"/><Relationship Id="rId56" Type="http://schemas.openxmlformats.org/officeDocument/2006/relationships/tags" Target="../tags/tag1960.xml"/><Relationship Id="rId77" Type="http://schemas.openxmlformats.org/officeDocument/2006/relationships/tags" Target="../tags/tag1981.xml"/><Relationship Id="rId100" Type="http://schemas.openxmlformats.org/officeDocument/2006/relationships/tags" Target="../tags/tag2004.xml"/><Relationship Id="rId105" Type="http://schemas.openxmlformats.org/officeDocument/2006/relationships/tags" Target="../tags/tag2009.xml"/><Relationship Id="rId126" Type="http://schemas.openxmlformats.org/officeDocument/2006/relationships/tags" Target="../tags/tag2030.xml"/><Relationship Id="rId147" Type="http://schemas.openxmlformats.org/officeDocument/2006/relationships/tags" Target="../tags/tag2051.xml"/><Relationship Id="rId168" Type="http://schemas.openxmlformats.org/officeDocument/2006/relationships/tags" Target="../tags/tag2072.xml"/><Relationship Id="rId8" Type="http://schemas.openxmlformats.org/officeDocument/2006/relationships/tags" Target="../tags/tag1912.xml"/><Relationship Id="rId51" Type="http://schemas.openxmlformats.org/officeDocument/2006/relationships/tags" Target="../tags/tag1955.xml"/><Relationship Id="rId72" Type="http://schemas.openxmlformats.org/officeDocument/2006/relationships/tags" Target="../tags/tag1976.xml"/><Relationship Id="rId93" Type="http://schemas.openxmlformats.org/officeDocument/2006/relationships/tags" Target="../tags/tag1997.xml"/><Relationship Id="rId98" Type="http://schemas.openxmlformats.org/officeDocument/2006/relationships/tags" Target="../tags/tag2002.xml"/><Relationship Id="rId121" Type="http://schemas.openxmlformats.org/officeDocument/2006/relationships/tags" Target="../tags/tag2025.xml"/><Relationship Id="rId142" Type="http://schemas.openxmlformats.org/officeDocument/2006/relationships/tags" Target="../tags/tag2046.xml"/><Relationship Id="rId163" Type="http://schemas.openxmlformats.org/officeDocument/2006/relationships/tags" Target="../tags/tag2067.xml"/><Relationship Id="rId184" Type="http://schemas.openxmlformats.org/officeDocument/2006/relationships/tags" Target="../tags/tag2088.xml"/><Relationship Id="rId189" Type="http://schemas.openxmlformats.org/officeDocument/2006/relationships/tags" Target="../tags/tag2093.xml"/><Relationship Id="rId219" Type="http://schemas.openxmlformats.org/officeDocument/2006/relationships/tags" Target="../tags/tag2123.xml"/><Relationship Id="rId3" Type="http://schemas.openxmlformats.org/officeDocument/2006/relationships/tags" Target="../tags/tag1907.xml"/><Relationship Id="rId214" Type="http://schemas.openxmlformats.org/officeDocument/2006/relationships/tags" Target="../tags/tag2118.xml"/><Relationship Id="rId230" Type="http://schemas.openxmlformats.org/officeDocument/2006/relationships/tags" Target="../tags/tag2134.xml"/><Relationship Id="rId235" Type="http://schemas.openxmlformats.org/officeDocument/2006/relationships/slideLayout" Target="../slideLayouts/slideLayout1.xml"/><Relationship Id="rId25" Type="http://schemas.openxmlformats.org/officeDocument/2006/relationships/tags" Target="../tags/tag1929.xml"/><Relationship Id="rId46" Type="http://schemas.openxmlformats.org/officeDocument/2006/relationships/tags" Target="../tags/tag1950.xml"/><Relationship Id="rId67" Type="http://schemas.openxmlformats.org/officeDocument/2006/relationships/tags" Target="../tags/tag1971.xml"/><Relationship Id="rId116" Type="http://schemas.openxmlformats.org/officeDocument/2006/relationships/tags" Target="../tags/tag2020.xml"/><Relationship Id="rId137" Type="http://schemas.openxmlformats.org/officeDocument/2006/relationships/tags" Target="../tags/tag2041.xml"/><Relationship Id="rId158" Type="http://schemas.openxmlformats.org/officeDocument/2006/relationships/tags" Target="../tags/tag2062.xml"/><Relationship Id="rId20" Type="http://schemas.openxmlformats.org/officeDocument/2006/relationships/tags" Target="../tags/tag1924.xml"/><Relationship Id="rId41" Type="http://schemas.openxmlformats.org/officeDocument/2006/relationships/tags" Target="../tags/tag1945.xml"/><Relationship Id="rId62" Type="http://schemas.openxmlformats.org/officeDocument/2006/relationships/tags" Target="../tags/tag1966.xml"/><Relationship Id="rId83" Type="http://schemas.openxmlformats.org/officeDocument/2006/relationships/tags" Target="../tags/tag1987.xml"/><Relationship Id="rId88" Type="http://schemas.openxmlformats.org/officeDocument/2006/relationships/tags" Target="../tags/tag1992.xml"/><Relationship Id="rId111" Type="http://schemas.openxmlformats.org/officeDocument/2006/relationships/tags" Target="../tags/tag2015.xml"/><Relationship Id="rId132" Type="http://schemas.openxmlformats.org/officeDocument/2006/relationships/tags" Target="../tags/tag2036.xml"/><Relationship Id="rId153" Type="http://schemas.openxmlformats.org/officeDocument/2006/relationships/tags" Target="../tags/tag2057.xml"/><Relationship Id="rId174" Type="http://schemas.openxmlformats.org/officeDocument/2006/relationships/tags" Target="../tags/tag2078.xml"/><Relationship Id="rId179" Type="http://schemas.openxmlformats.org/officeDocument/2006/relationships/tags" Target="../tags/tag2083.xml"/><Relationship Id="rId195" Type="http://schemas.openxmlformats.org/officeDocument/2006/relationships/tags" Target="../tags/tag2099.xml"/><Relationship Id="rId209" Type="http://schemas.openxmlformats.org/officeDocument/2006/relationships/tags" Target="../tags/tag2113.xml"/><Relationship Id="rId190" Type="http://schemas.openxmlformats.org/officeDocument/2006/relationships/tags" Target="../tags/tag2094.xml"/><Relationship Id="rId204" Type="http://schemas.openxmlformats.org/officeDocument/2006/relationships/tags" Target="../tags/tag2108.xml"/><Relationship Id="rId220" Type="http://schemas.openxmlformats.org/officeDocument/2006/relationships/tags" Target="../tags/tag2124.xml"/><Relationship Id="rId225" Type="http://schemas.openxmlformats.org/officeDocument/2006/relationships/tags" Target="../tags/tag2129.xml"/><Relationship Id="rId15" Type="http://schemas.openxmlformats.org/officeDocument/2006/relationships/tags" Target="../tags/tag1919.xml"/><Relationship Id="rId36" Type="http://schemas.openxmlformats.org/officeDocument/2006/relationships/tags" Target="../tags/tag1940.xml"/><Relationship Id="rId57" Type="http://schemas.openxmlformats.org/officeDocument/2006/relationships/tags" Target="../tags/tag1961.xml"/><Relationship Id="rId106" Type="http://schemas.openxmlformats.org/officeDocument/2006/relationships/tags" Target="../tags/tag2010.xml"/><Relationship Id="rId127" Type="http://schemas.openxmlformats.org/officeDocument/2006/relationships/tags" Target="../tags/tag2031.xml"/><Relationship Id="rId10" Type="http://schemas.openxmlformats.org/officeDocument/2006/relationships/tags" Target="../tags/tag1914.xml"/><Relationship Id="rId31" Type="http://schemas.openxmlformats.org/officeDocument/2006/relationships/tags" Target="../tags/tag1935.xml"/><Relationship Id="rId52" Type="http://schemas.openxmlformats.org/officeDocument/2006/relationships/tags" Target="../tags/tag1956.xml"/><Relationship Id="rId73" Type="http://schemas.openxmlformats.org/officeDocument/2006/relationships/tags" Target="../tags/tag1977.xml"/><Relationship Id="rId78" Type="http://schemas.openxmlformats.org/officeDocument/2006/relationships/tags" Target="../tags/tag1982.xml"/><Relationship Id="rId94" Type="http://schemas.openxmlformats.org/officeDocument/2006/relationships/tags" Target="../tags/tag1998.xml"/><Relationship Id="rId99" Type="http://schemas.openxmlformats.org/officeDocument/2006/relationships/tags" Target="../tags/tag2003.xml"/><Relationship Id="rId101" Type="http://schemas.openxmlformats.org/officeDocument/2006/relationships/tags" Target="../tags/tag2005.xml"/><Relationship Id="rId122" Type="http://schemas.openxmlformats.org/officeDocument/2006/relationships/tags" Target="../tags/tag2026.xml"/><Relationship Id="rId143" Type="http://schemas.openxmlformats.org/officeDocument/2006/relationships/tags" Target="../tags/tag2047.xml"/><Relationship Id="rId148" Type="http://schemas.openxmlformats.org/officeDocument/2006/relationships/tags" Target="../tags/tag2052.xml"/><Relationship Id="rId164" Type="http://schemas.openxmlformats.org/officeDocument/2006/relationships/tags" Target="../tags/tag2068.xml"/><Relationship Id="rId169" Type="http://schemas.openxmlformats.org/officeDocument/2006/relationships/tags" Target="../tags/tag2073.xml"/><Relationship Id="rId185" Type="http://schemas.openxmlformats.org/officeDocument/2006/relationships/tags" Target="../tags/tag2089.xml"/><Relationship Id="rId4" Type="http://schemas.openxmlformats.org/officeDocument/2006/relationships/tags" Target="../tags/tag1908.xml"/><Relationship Id="rId9" Type="http://schemas.openxmlformats.org/officeDocument/2006/relationships/tags" Target="../tags/tag1913.xml"/><Relationship Id="rId180" Type="http://schemas.openxmlformats.org/officeDocument/2006/relationships/tags" Target="../tags/tag2084.xml"/><Relationship Id="rId210" Type="http://schemas.openxmlformats.org/officeDocument/2006/relationships/tags" Target="../tags/tag2114.xml"/><Relationship Id="rId215" Type="http://schemas.openxmlformats.org/officeDocument/2006/relationships/tags" Target="../tags/tag2119.xml"/><Relationship Id="rId26" Type="http://schemas.openxmlformats.org/officeDocument/2006/relationships/tags" Target="../tags/tag1930.xml"/><Relationship Id="rId231" Type="http://schemas.openxmlformats.org/officeDocument/2006/relationships/tags" Target="../tags/tag2135.xml"/><Relationship Id="rId47" Type="http://schemas.openxmlformats.org/officeDocument/2006/relationships/tags" Target="../tags/tag1951.xml"/><Relationship Id="rId68" Type="http://schemas.openxmlformats.org/officeDocument/2006/relationships/tags" Target="../tags/tag1972.xml"/><Relationship Id="rId89" Type="http://schemas.openxmlformats.org/officeDocument/2006/relationships/tags" Target="../tags/tag1993.xml"/><Relationship Id="rId112" Type="http://schemas.openxmlformats.org/officeDocument/2006/relationships/tags" Target="../tags/tag2016.xml"/><Relationship Id="rId133" Type="http://schemas.openxmlformats.org/officeDocument/2006/relationships/tags" Target="../tags/tag2037.xml"/><Relationship Id="rId154" Type="http://schemas.openxmlformats.org/officeDocument/2006/relationships/tags" Target="../tags/tag2058.xml"/><Relationship Id="rId175" Type="http://schemas.openxmlformats.org/officeDocument/2006/relationships/tags" Target="../tags/tag2079.xml"/><Relationship Id="rId196" Type="http://schemas.openxmlformats.org/officeDocument/2006/relationships/tags" Target="../tags/tag2100.xml"/><Relationship Id="rId200" Type="http://schemas.openxmlformats.org/officeDocument/2006/relationships/tags" Target="../tags/tag2104.xml"/><Relationship Id="rId16" Type="http://schemas.openxmlformats.org/officeDocument/2006/relationships/tags" Target="../tags/tag1920.xml"/><Relationship Id="rId221" Type="http://schemas.openxmlformats.org/officeDocument/2006/relationships/tags" Target="../tags/tag2125.xml"/><Relationship Id="rId37" Type="http://schemas.openxmlformats.org/officeDocument/2006/relationships/tags" Target="../tags/tag1941.xml"/><Relationship Id="rId58" Type="http://schemas.openxmlformats.org/officeDocument/2006/relationships/tags" Target="../tags/tag1962.xml"/><Relationship Id="rId79" Type="http://schemas.openxmlformats.org/officeDocument/2006/relationships/tags" Target="../tags/tag1983.xml"/><Relationship Id="rId102" Type="http://schemas.openxmlformats.org/officeDocument/2006/relationships/tags" Target="../tags/tag2006.xml"/><Relationship Id="rId123" Type="http://schemas.openxmlformats.org/officeDocument/2006/relationships/tags" Target="../tags/tag2027.xml"/><Relationship Id="rId144" Type="http://schemas.openxmlformats.org/officeDocument/2006/relationships/tags" Target="../tags/tag2048.xml"/><Relationship Id="rId90" Type="http://schemas.openxmlformats.org/officeDocument/2006/relationships/tags" Target="../tags/tag1994.xml"/><Relationship Id="rId165" Type="http://schemas.openxmlformats.org/officeDocument/2006/relationships/tags" Target="../tags/tag2069.xml"/><Relationship Id="rId186" Type="http://schemas.openxmlformats.org/officeDocument/2006/relationships/tags" Target="../tags/tag2090.xml"/><Relationship Id="rId211" Type="http://schemas.openxmlformats.org/officeDocument/2006/relationships/tags" Target="../tags/tag2115.xml"/><Relationship Id="rId232" Type="http://schemas.openxmlformats.org/officeDocument/2006/relationships/tags" Target="../tags/tag2136.xml"/><Relationship Id="rId27" Type="http://schemas.openxmlformats.org/officeDocument/2006/relationships/tags" Target="../tags/tag1931.xml"/><Relationship Id="rId48" Type="http://schemas.openxmlformats.org/officeDocument/2006/relationships/tags" Target="../tags/tag1952.xml"/><Relationship Id="rId69" Type="http://schemas.openxmlformats.org/officeDocument/2006/relationships/tags" Target="../tags/tag1973.xml"/><Relationship Id="rId113" Type="http://schemas.openxmlformats.org/officeDocument/2006/relationships/tags" Target="../tags/tag2017.xml"/><Relationship Id="rId134" Type="http://schemas.openxmlformats.org/officeDocument/2006/relationships/tags" Target="../tags/tag2038.xml"/></Relationships>
</file>

<file path=ppt/slides/_rels/slide13.xml.rels><?xml version="1.0" encoding="UTF-8" standalone="yes"?>
<Relationships xmlns="http://schemas.openxmlformats.org/package/2006/relationships"><Relationship Id="rId117" Type="http://schemas.openxmlformats.org/officeDocument/2006/relationships/tags" Target="../tags/tag2255.xml"/><Relationship Id="rId21" Type="http://schemas.openxmlformats.org/officeDocument/2006/relationships/tags" Target="../tags/tag2159.xml"/><Relationship Id="rId42" Type="http://schemas.openxmlformats.org/officeDocument/2006/relationships/tags" Target="../tags/tag2180.xml"/><Relationship Id="rId63" Type="http://schemas.openxmlformats.org/officeDocument/2006/relationships/tags" Target="../tags/tag2201.xml"/><Relationship Id="rId84" Type="http://schemas.openxmlformats.org/officeDocument/2006/relationships/tags" Target="../tags/tag2222.xml"/><Relationship Id="rId138" Type="http://schemas.openxmlformats.org/officeDocument/2006/relationships/tags" Target="../tags/tag2276.xml"/><Relationship Id="rId159" Type="http://schemas.openxmlformats.org/officeDocument/2006/relationships/tags" Target="../tags/tag2297.xml"/><Relationship Id="rId170" Type="http://schemas.openxmlformats.org/officeDocument/2006/relationships/tags" Target="../tags/tag2308.xml"/><Relationship Id="rId191" Type="http://schemas.openxmlformats.org/officeDocument/2006/relationships/tags" Target="../tags/tag2329.xml"/><Relationship Id="rId205" Type="http://schemas.openxmlformats.org/officeDocument/2006/relationships/tags" Target="../tags/tag2343.xml"/><Relationship Id="rId107" Type="http://schemas.openxmlformats.org/officeDocument/2006/relationships/tags" Target="../tags/tag2245.xml"/><Relationship Id="rId11" Type="http://schemas.openxmlformats.org/officeDocument/2006/relationships/tags" Target="../tags/tag2149.xml"/><Relationship Id="rId32" Type="http://schemas.openxmlformats.org/officeDocument/2006/relationships/tags" Target="../tags/tag2170.xml"/><Relationship Id="rId53" Type="http://schemas.openxmlformats.org/officeDocument/2006/relationships/tags" Target="../tags/tag2191.xml"/><Relationship Id="rId74" Type="http://schemas.openxmlformats.org/officeDocument/2006/relationships/tags" Target="../tags/tag2212.xml"/><Relationship Id="rId128" Type="http://schemas.openxmlformats.org/officeDocument/2006/relationships/tags" Target="../tags/tag2266.xml"/><Relationship Id="rId149" Type="http://schemas.openxmlformats.org/officeDocument/2006/relationships/tags" Target="../tags/tag2287.xml"/><Relationship Id="rId5" Type="http://schemas.openxmlformats.org/officeDocument/2006/relationships/tags" Target="../tags/tag2143.xml"/><Relationship Id="rId95" Type="http://schemas.openxmlformats.org/officeDocument/2006/relationships/tags" Target="../tags/tag2233.xml"/><Relationship Id="rId160" Type="http://schemas.openxmlformats.org/officeDocument/2006/relationships/tags" Target="../tags/tag2298.xml"/><Relationship Id="rId181" Type="http://schemas.openxmlformats.org/officeDocument/2006/relationships/tags" Target="../tags/tag2319.xml"/><Relationship Id="rId216" Type="http://schemas.openxmlformats.org/officeDocument/2006/relationships/tags" Target="../tags/tag2354.xml"/><Relationship Id="rId211" Type="http://schemas.openxmlformats.org/officeDocument/2006/relationships/tags" Target="../tags/tag2349.xml"/><Relationship Id="rId22" Type="http://schemas.openxmlformats.org/officeDocument/2006/relationships/tags" Target="../tags/tag2160.xml"/><Relationship Id="rId27" Type="http://schemas.openxmlformats.org/officeDocument/2006/relationships/tags" Target="../tags/tag2165.xml"/><Relationship Id="rId43" Type="http://schemas.openxmlformats.org/officeDocument/2006/relationships/tags" Target="../tags/tag2181.xml"/><Relationship Id="rId48" Type="http://schemas.openxmlformats.org/officeDocument/2006/relationships/tags" Target="../tags/tag2186.xml"/><Relationship Id="rId64" Type="http://schemas.openxmlformats.org/officeDocument/2006/relationships/tags" Target="../tags/tag2202.xml"/><Relationship Id="rId69" Type="http://schemas.openxmlformats.org/officeDocument/2006/relationships/tags" Target="../tags/tag2207.xml"/><Relationship Id="rId113" Type="http://schemas.openxmlformats.org/officeDocument/2006/relationships/tags" Target="../tags/tag2251.xml"/><Relationship Id="rId118" Type="http://schemas.openxmlformats.org/officeDocument/2006/relationships/tags" Target="../tags/tag2256.xml"/><Relationship Id="rId134" Type="http://schemas.openxmlformats.org/officeDocument/2006/relationships/tags" Target="../tags/tag2272.xml"/><Relationship Id="rId139" Type="http://schemas.openxmlformats.org/officeDocument/2006/relationships/tags" Target="../tags/tag2277.xml"/><Relationship Id="rId80" Type="http://schemas.openxmlformats.org/officeDocument/2006/relationships/tags" Target="../tags/tag2218.xml"/><Relationship Id="rId85" Type="http://schemas.openxmlformats.org/officeDocument/2006/relationships/tags" Target="../tags/tag2223.xml"/><Relationship Id="rId150" Type="http://schemas.openxmlformats.org/officeDocument/2006/relationships/tags" Target="../tags/tag2288.xml"/><Relationship Id="rId155" Type="http://schemas.openxmlformats.org/officeDocument/2006/relationships/tags" Target="../tags/tag2293.xml"/><Relationship Id="rId171" Type="http://schemas.openxmlformats.org/officeDocument/2006/relationships/tags" Target="../tags/tag2309.xml"/><Relationship Id="rId176" Type="http://schemas.openxmlformats.org/officeDocument/2006/relationships/tags" Target="../tags/tag2314.xml"/><Relationship Id="rId192" Type="http://schemas.openxmlformats.org/officeDocument/2006/relationships/tags" Target="../tags/tag2330.xml"/><Relationship Id="rId197" Type="http://schemas.openxmlformats.org/officeDocument/2006/relationships/tags" Target="../tags/tag2335.xml"/><Relationship Id="rId206" Type="http://schemas.openxmlformats.org/officeDocument/2006/relationships/tags" Target="../tags/tag2344.xml"/><Relationship Id="rId201" Type="http://schemas.openxmlformats.org/officeDocument/2006/relationships/tags" Target="../tags/tag2339.xml"/><Relationship Id="rId222" Type="http://schemas.openxmlformats.org/officeDocument/2006/relationships/tags" Target="../tags/tag2360.xml"/><Relationship Id="rId12" Type="http://schemas.openxmlformats.org/officeDocument/2006/relationships/tags" Target="../tags/tag2150.xml"/><Relationship Id="rId17" Type="http://schemas.openxmlformats.org/officeDocument/2006/relationships/tags" Target="../tags/tag2155.xml"/><Relationship Id="rId33" Type="http://schemas.openxmlformats.org/officeDocument/2006/relationships/tags" Target="../tags/tag2171.xml"/><Relationship Id="rId38" Type="http://schemas.openxmlformats.org/officeDocument/2006/relationships/tags" Target="../tags/tag2176.xml"/><Relationship Id="rId59" Type="http://schemas.openxmlformats.org/officeDocument/2006/relationships/tags" Target="../tags/tag2197.xml"/><Relationship Id="rId103" Type="http://schemas.openxmlformats.org/officeDocument/2006/relationships/tags" Target="../tags/tag2241.xml"/><Relationship Id="rId108" Type="http://schemas.openxmlformats.org/officeDocument/2006/relationships/tags" Target="../tags/tag2246.xml"/><Relationship Id="rId124" Type="http://schemas.openxmlformats.org/officeDocument/2006/relationships/tags" Target="../tags/tag2262.xml"/><Relationship Id="rId129" Type="http://schemas.openxmlformats.org/officeDocument/2006/relationships/tags" Target="../tags/tag2267.xml"/><Relationship Id="rId54" Type="http://schemas.openxmlformats.org/officeDocument/2006/relationships/tags" Target="../tags/tag2192.xml"/><Relationship Id="rId70" Type="http://schemas.openxmlformats.org/officeDocument/2006/relationships/tags" Target="../tags/tag2208.xml"/><Relationship Id="rId75" Type="http://schemas.openxmlformats.org/officeDocument/2006/relationships/tags" Target="../tags/tag2213.xml"/><Relationship Id="rId91" Type="http://schemas.openxmlformats.org/officeDocument/2006/relationships/tags" Target="../tags/tag2229.xml"/><Relationship Id="rId96" Type="http://schemas.openxmlformats.org/officeDocument/2006/relationships/tags" Target="../tags/tag2234.xml"/><Relationship Id="rId140" Type="http://schemas.openxmlformats.org/officeDocument/2006/relationships/tags" Target="../tags/tag2278.xml"/><Relationship Id="rId145" Type="http://schemas.openxmlformats.org/officeDocument/2006/relationships/tags" Target="../tags/tag2283.xml"/><Relationship Id="rId161" Type="http://schemas.openxmlformats.org/officeDocument/2006/relationships/tags" Target="../tags/tag2299.xml"/><Relationship Id="rId166" Type="http://schemas.openxmlformats.org/officeDocument/2006/relationships/tags" Target="../tags/tag2304.xml"/><Relationship Id="rId182" Type="http://schemas.openxmlformats.org/officeDocument/2006/relationships/tags" Target="../tags/tag2320.xml"/><Relationship Id="rId187" Type="http://schemas.openxmlformats.org/officeDocument/2006/relationships/tags" Target="../tags/tag2325.xml"/><Relationship Id="rId217" Type="http://schemas.openxmlformats.org/officeDocument/2006/relationships/tags" Target="../tags/tag2355.xml"/><Relationship Id="rId1" Type="http://schemas.openxmlformats.org/officeDocument/2006/relationships/tags" Target="../tags/tag2139.xml"/><Relationship Id="rId6" Type="http://schemas.openxmlformats.org/officeDocument/2006/relationships/tags" Target="../tags/tag2144.xml"/><Relationship Id="rId212" Type="http://schemas.openxmlformats.org/officeDocument/2006/relationships/tags" Target="../tags/tag2350.xml"/><Relationship Id="rId23" Type="http://schemas.openxmlformats.org/officeDocument/2006/relationships/tags" Target="../tags/tag2161.xml"/><Relationship Id="rId28" Type="http://schemas.openxmlformats.org/officeDocument/2006/relationships/tags" Target="../tags/tag2166.xml"/><Relationship Id="rId49" Type="http://schemas.openxmlformats.org/officeDocument/2006/relationships/tags" Target="../tags/tag2187.xml"/><Relationship Id="rId114" Type="http://schemas.openxmlformats.org/officeDocument/2006/relationships/tags" Target="../tags/tag2252.xml"/><Relationship Id="rId119" Type="http://schemas.openxmlformats.org/officeDocument/2006/relationships/tags" Target="../tags/tag2257.xml"/><Relationship Id="rId44" Type="http://schemas.openxmlformats.org/officeDocument/2006/relationships/tags" Target="../tags/tag2182.xml"/><Relationship Id="rId60" Type="http://schemas.openxmlformats.org/officeDocument/2006/relationships/tags" Target="../tags/tag2198.xml"/><Relationship Id="rId65" Type="http://schemas.openxmlformats.org/officeDocument/2006/relationships/tags" Target="../tags/tag2203.xml"/><Relationship Id="rId81" Type="http://schemas.openxmlformats.org/officeDocument/2006/relationships/tags" Target="../tags/tag2219.xml"/><Relationship Id="rId86" Type="http://schemas.openxmlformats.org/officeDocument/2006/relationships/tags" Target="../tags/tag2224.xml"/><Relationship Id="rId130" Type="http://schemas.openxmlformats.org/officeDocument/2006/relationships/tags" Target="../tags/tag2268.xml"/><Relationship Id="rId135" Type="http://schemas.openxmlformats.org/officeDocument/2006/relationships/tags" Target="../tags/tag2273.xml"/><Relationship Id="rId151" Type="http://schemas.openxmlformats.org/officeDocument/2006/relationships/tags" Target="../tags/tag2289.xml"/><Relationship Id="rId156" Type="http://schemas.openxmlformats.org/officeDocument/2006/relationships/tags" Target="../tags/tag2294.xml"/><Relationship Id="rId177" Type="http://schemas.openxmlformats.org/officeDocument/2006/relationships/tags" Target="../tags/tag2315.xml"/><Relationship Id="rId198" Type="http://schemas.openxmlformats.org/officeDocument/2006/relationships/tags" Target="../tags/tag2336.xml"/><Relationship Id="rId172" Type="http://schemas.openxmlformats.org/officeDocument/2006/relationships/tags" Target="../tags/tag2310.xml"/><Relationship Id="rId193" Type="http://schemas.openxmlformats.org/officeDocument/2006/relationships/tags" Target="../tags/tag2331.xml"/><Relationship Id="rId202" Type="http://schemas.openxmlformats.org/officeDocument/2006/relationships/tags" Target="../tags/tag2340.xml"/><Relationship Id="rId207" Type="http://schemas.openxmlformats.org/officeDocument/2006/relationships/tags" Target="../tags/tag2345.xml"/><Relationship Id="rId223" Type="http://schemas.openxmlformats.org/officeDocument/2006/relationships/slideLayout" Target="../slideLayouts/slideLayout1.xml"/><Relationship Id="rId13" Type="http://schemas.openxmlformats.org/officeDocument/2006/relationships/tags" Target="../tags/tag2151.xml"/><Relationship Id="rId18" Type="http://schemas.openxmlformats.org/officeDocument/2006/relationships/tags" Target="../tags/tag2156.xml"/><Relationship Id="rId39" Type="http://schemas.openxmlformats.org/officeDocument/2006/relationships/tags" Target="../tags/tag2177.xml"/><Relationship Id="rId109" Type="http://schemas.openxmlformats.org/officeDocument/2006/relationships/tags" Target="../tags/tag2247.xml"/><Relationship Id="rId34" Type="http://schemas.openxmlformats.org/officeDocument/2006/relationships/tags" Target="../tags/tag2172.xml"/><Relationship Id="rId50" Type="http://schemas.openxmlformats.org/officeDocument/2006/relationships/tags" Target="../tags/tag2188.xml"/><Relationship Id="rId55" Type="http://schemas.openxmlformats.org/officeDocument/2006/relationships/tags" Target="../tags/tag2193.xml"/><Relationship Id="rId76" Type="http://schemas.openxmlformats.org/officeDocument/2006/relationships/tags" Target="../tags/tag2214.xml"/><Relationship Id="rId97" Type="http://schemas.openxmlformats.org/officeDocument/2006/relationships/tags" Target="../tags/tag2235.xml"/><Relationship Id="rId104" Type="http://schemas.openxmlformats.org/officeDocument/2006/relationships/tags" Target="../tags/tag2242.xml"/><Relationship Id="rId120" Type="http://schemas.openxmlformats.org/officeDocument/2006/relationships/tags" Target="../tags/tag2258.xml"/><Relationship Id="rId125" Type="http://schemas.openxmlformats.org/officeDocument/2006/relationships/tags" Target="../tags/tag2263.xml"/><Relationship Id="rId141" Type="http://schemas.openxmlformats.org/officeDocument/2006/relationships/tags" Target="../tags/tag2279.xml"/><Relationship Id="rId146" Type="http://schemas.openxmlformats.org/officeDocument/2006/relationships/tags" Target="../tags/tag2284.xml"/><Relationship Id="rId167" Type="http://schemas.openxmlformats.org/officeDocument/2006/relationships/tags" Target="../tags/tag2305.xml"/><Relationship Id="rId188" Type="http://schemas.openxmlformats.org/officeDocument/2006/relationships/tags" Target="../tags/tag2326.xml"/><Relationship Id="rId7" Type="http://schemas.openxmlformats.org/officeDocument/2006/relationships/tags" Target="../tags/tag2145.xml"/><Relationship Id="rId71" Type="http://schemas.openxmlformats.org/officeDocument/2006/relationships/tags" Target="../tags/tag2209.xml"/><Relationship Id="rId92" Type="http://schemas.openxmlformats.org/officeDocument/2006/relationships/tags" Target="../tags/tag2230.xml"/><Relationship Id="rId162" Type="http://schemas.openxmlformats.org/officeDocument/2006/relationships/tags" Target="../tags/tag2300.xml"/><Relationship Id="rId183" Type="http://schemas.openxmlformats.org/officeDocument/2006/relationships/tags" Target="../tags/tag2321.xml"/><Relationship Id="rId213" Type="http://schemas.openxmlformats.org/officeDocument/2006/relationships/tags" Target="../tags/tag2351.xml"/><Relationship Id="rId218" Type="http://schemas.openxmlformats.org/officeDocument/2006/relationships/tags" Target="../tags/tag2356.xml"/><Relationship Id="rId2" Type="http://schemas.openxmlformats.org/officeDocument/2006/relationships/tags" Target="../tags/tag2140.xml"/><Relationship Id="rId29" Type="http://schemas.openxmlformats.org/officeDocument/2006/relationships/tags" Target="../tags/tag2167.xml"/><Relationship Id="rId24" Type="http://schemas.openxmlformats.org/officeDocument/2006/relationships/tags" Target="../tags/tag2162.xml"/><Relationship Id="rId40" Type="http://schemas.openxmlformats.org/officeDocument/2006/relationships/tags" Target="../tags/tag2178.xml"/><Relationship Id="rId45" Type="http://schemas.openxmlformats.org/officeDocument/2006/relationships/tags" Target="../tags/tag2183.xml"/><Relationship Id="rId66" Type="http://schemas.openxmlformats.org/officeDocument/2006/relationships/tags" Target="../tags/tag2204.xml"/><Relationship Id="rId87" Type="http://schemas.openxmlformats.org/officeDocument/2006/relationships/tags" Target="../tags/tag2225.xml"/><Relationship Id="rId110" Type="http://schemas.openxmlformats.org/officeDocument/2006/relationships/tags" Target="../tags/tag2248.xml"/><Relationship Id="rId115" Type="http://schemas.openxmlformats.org/officeDocument/2006/relationships/tags" Target="../tags/tag2253.xml"/><Relationship Id="rId131" Type="http://schemas.openxmlformats.org/officeDocument/2006/relationships/tags" Target="../tags/tag2269.xml"/><Relationship Id="rId136" Type="http://schemas.openxmlformats.org/officeDocument/2006/relationships/tags" Target="../tags/tag2274.xml"/><Relationship Id="rId157" Type="http://schemas.openxmlformats.org/officeDocument/2006/relationships/tags" Target="../tags/tag2295.xml"/><Relationship Id="rId178" Type="http://schemas.openxmlformats.org/officeDocument/2006/relationships/tags" Target="../tags/tag2316.xml"/><Relationship Id="rId61" Type="http://schemas.openxmlformats.org/officeDocument/2006/relationships/tags" Target="../tags/tag2199.xml"/><Relationship Id="rId82" Type="http://schemas.openxmlformats.org/officeDocument/2006/relationships/tags" Target="../tags/tag2220.xml"/><Relationship Id="rId152" Type="http://schemas.openxmlformats.org/officeDocument/2006/relationships/tags" Target="../tags/tag2290.xml"/><Relationship Id="rId173" Type="http://schemas.openxmlformats.org/officeDocument/2006/relationships/tags" Target="../tags/tag2311.xml"/><Relationship Id="rId194" Type="http://schemas.openxmlformats.org/officeDocument/2006/relationships/tags" Target="../tags/tag2332.xml"/><Relationship Id="rId199" Type="http://schemas.openxmlformats.org/officeDocument/2006/relationships/tags" Target="../tags/tag2337.xml"/><Relationship Id="rId203" Type="http://schemas.openxmlformats.org/officeDocument/2006/relationships/tags" Target="../tags/tag2341.xml"/><Relationship Id="rId208" Type="http://schemas.openxmlformats.org/officeDocument/2006/relationships/tags" Target="../tags/tag2346.xml"/><Relationship Id="rId19" Type="http://schemas.openxmlformats.org/officeDocument/2006/relationships/tags" Target="../tags/tag2157.xml"/><Relationship Id="rId14" Type="http://schemas.openxmlformats.org/officeDocument/2006/relationships/tags" Target="../tags/tag2152.xml"/><Relationship Id="rId30" Type="http://schemas.openxmlformats.org/officeDocument/2006/relationships/tags" Target="../tags/tag2168.xml"/><Relationship Id="rId35" Type="http://schemas.openxmlformats.org/officeDocument/2006/relationships/tags" Target="../tags/tag2173.xml"/><Relationship Id="rId56" Type="http://schemas.openxmlformats.org/officeDocument/2006/relationships/tags" Target="../tags/tag2194.xml"/><Relationship Id="rId77" Type="http://schemas.openxmlformats.org/officeDocument/2006/relationships/tags" Target="../tags/tag2215.xml"/><Relationship Id="rId100" Type="http://schemas.openxmlformats.org/officeDocument/2006/relationships/tags" Target="../tags/tag2238.xml"/><Relationship Id="rId105" Type="http://schemas.openxmlformats.org/officeDocument/2006/relationships/tags" Target="../tags/tag2243.xml"/><Relationship Id="rId126" Type="http://schemas.openxmlformats.org/officeDocument/2006/relationships/tags" Target="../tags/tag2264.xml"/><Relationship Id="rId147" Type="http://schemas.openxmlformats.org/officeDocument/2006/relationships/tags" Target="../tags/tag2285.xml"/><Relationship Id="rId168" Type="http://schemas.openxmlformats.org/officeDocument/2006/relationships/tags" Target="../tags/tag2306.xml"/><Relationship Id="rId8" Type="http://schemas.openxmlformats.org/officeDocument/2006/relationships/tags" Target="../tags/tag2146.xml"/><Relationship Id="rId51" Type="http://schemas.openxmlformats.org/officeDocument/2006/relationships/tags" Target="../tags/tag2189.xml"/><Relationship Id="rId72" Type="http://schemas.openxmlformats.org/officeDocument/2006/relationships/tags" Target="../tags/tag2210.xml"/><Relationship Id="rId93" Type="http://schemas.openxmlformats.org/officeDocument/2006/relationships/tags" Target="../tags/tag2231.xml"/><Relationship Id="rId98" Type="http://schemas.openxmlformats.org/officeDocument/2006/relationships/tags" Target="../tags/tag2236.xml"/><Relationship Id="rId121" Type="http://schemas.openxmlformats.org/officeDocument/2006/relationships/tags" Target="../tags/tag2259.xml"/><Relationship Id="rId142" Type="http://schemas.openxmlformats.org/officeDocument/2006/relationships/tags" Target="../tags/tag2280.xml"/><Relationship Id="rId163" Type="http://schemas.openxmlformats.org/officeDocument/2006/relationships/tags" Target="../tags/tag2301.xml"/><Relationship Id="rId184" Type="http://schemas.openxmlformats.org/officeDocument/2006/relationships/tags" Target="../tags/tag2322.xml"/><Relationship Id="rId189" Type="http://schemas.openxmlformats.org/officeDocument/2006/relationships/tags" Target="../tags/tag2327.xml"/><Relationship Id="rId219" Type="http://schemas.openxmlformats.org/officeDocument/2006/relationships/tags" Target="../tags/tag2357.xml"/><Relationship Id="rId3" Type="http://schemas.openxmlformats.org/officeDocument/2006/relationships/tags" Target="../tags/tag2141.xml"/><Relationship Id="rId214" Type="http://schemas.openxmlformats.org/officeDocument/2006/relationships/tags" Target="../tags/tag2352.xml"/><Relationship Id="rId25" Type="http://schemas.openxmlformats.org/officeDocument/2006/relationships/tags" Target="../tags/tag2163.xml"/><Relationship Id="rId46" Type="http://schemas.openxmlformats.org/officeDocument/2006/relationships/tags" Target="../tags/tag2184.xml"/><Relationship Id="rId67" Type="http://schemas.openxmlformats.org/officeDocument/2006/relationships/tags" Target="../tags/tag2205.xml"/><Relationship Id="rId116" Type="http://schemas.openxmlformats.org/officeDocument/2006/relationships/tags" Target="../tags/tag2254.xml"/><Relationship Id="rId137" Type="http://schemas.openxmlformats.org/officeDocument/2006/relationships/tags" Target="../tags/tag2275.xml"/><Relationship Id="rId158" Type="http://schemas.openxmlformats.org/officeDocument/2006/relationships/tags" Target="../tags/tag2296.xml"/><Relationship Id="rId20" Type="http://schemas.openxmlformats.org/officeDocument/2006/relationships/tags" Target="../tags/tag2158.xml"/><Relationship Id="rId41" Type="http://schemas.openxmlformats.org/officeDocument/2006/relationships/tags" Target="../tags/tag2179.xml"/><Relationship Id="rId62" Type="http://schemas.openxmlformats.org/officeDocument/2006/relationships/tags" Target="../tags/tag2200.xml"/><Relationship Id="rId83" Type="http://schemas.openxmlformats.org/officeDocument/2006/relationships/tags" Target="../tags/tag2221.xml"/><Relationship Id="rId88" Type="http://schemas.openxmlformats.org/officeDocument/2006/relationships/tags" Target="../tags/tag2226.xml"/><Relationship Id="rId111" Type="http://schemas.openxmlformats.org/officeDocument/2006/relationships/tags" Target="../tags/tag2249.xml"/><Relationship Id="rId132" Type="http://schemas.openxmlformats.org/officeDocument/2006/relationships/tags" Target="../tags/tag2270.xml"/><Relationship Id="rId153" Type="http://schemas.openxmlformats.org/officeDocument/2006/relationships/tags" Target="../tags/tag2291.xml"/><Relationship Id="rId174" Type="http://schemas.openxmlformats.org/officeDocument/2006/relationships/tags" Target="../tags/tag2312.xml"/><Relationship Id="rId179" Type="http://schemas.openxmlformats.org/officeDocument/2006/relationships/tags" Target="../tags/tag2317.xml"/><Relationship Id="rId195" Type="http://schemas.openxmlformats.org/officeDocument/2006/relationships/tags" Target="../tags/tag2333.xml"/><Relationship Id="rId209" Type="http://schemas.openxmlformats.org/officeDocument/2006/relationships/tags" Target="../tags/tag2347.xml"/><Relationship Id="rId190" Type="http://schemas.openxmlformats.org/officeDocument/2006/relationships/tags" Target="../tags/tag2328.xml"/><Relationship Id="rId204" Type="http://schemas.openxmlformats.org/officeDocument/2006/relationships/tags" Target="../tags/tag2342.xml"/><Relationship Id="rId220" Type="http://schemas.openxmlformats.org/officeDocument/2006/relationships/tags" Target="../tags/tag2358.xml"/><Relationship Id="rId15" Type="http://schemas.openxmlformats.org/officeDocument/2006/relationships/tags" Target="../tags/tag2153.xml"/><Relationship Id="rId36" Type="http://schemas.openxmlformats.org/officeDocument/2006/relationships/tags" Target="../tags/tag2174.xml"/><Relationship Id="rId57" Type="http://schemas.openxmlformats.org/officeDocument/2006/relationships/tags" Target="../tags/tag2195.xml"/><Relationship Id="rId106" Type="http://schemas.openxmlformats.org/officeDocument/2006/relationships/tags" Target="../tags/tag2244.xml"/><Relationship Id="rId127" Type="http://schemas.openxmlformats.org/officeDocument/2006/relationships/tags" Target="../tags/tag2265.xml"/><Relationship Id="rId10" Type="http://schemas.openxmlformats.org/officeDocument/2006/relationships/tags" Target="../tags/tag2148.xml"/><Relationship Id="rId31" Type="http://schemas.openxmlformats.org/officeDocument/2006/relationships/tags" Target="../tags/tag2169.xml"/><Relationship Id="rId52" Type="http://schemas.openxmlformats.org/officeDocument/2006/relationships/tags" Target="../tags/tag2190.xml"/><Relationship Id="rId73" Type="http://schemas.openxmlformats.org/officeDocument/2006/relationships/tags" Target="../tags/tag2211.xml"/><Relationship Id="rId78" Type="http://schemas.openxmlformats.org/officeDocument/2006/relationships/tags" Target="../tags/tag2216.xml"/><Relationship Id="rId94" Type="http://schemas.openxmlformats.org/officeDocument/2006/relationships/tags" Target="../tags/tag2232.xml"/><Relationship Id="rId99" Type="http://schemas.openxmlformats.org/officeDocument/2006/relationships/tags" Target="../tags/tag2237.xml"/><Relationship Id="rId101" Type="http://schemas.openxmlformats.org/officeDocument/2006/relationships/tags" Target="../tags/tag2239.xml"/><Relationship Id="rId122" Type="http://schemas.openxmlformats.org/officeDocument/2006/relationships/tags" Target="../tags/tag2260.xml"/><Relationship Id="rId143" Type="http://schemas.openxmlformats.org/officeDocument/2006/relationships/tags" Target="../tags/tag2281.xml"/><Relationship Id="rId148" Type="http://schemas.openxmlformats.org/officeDocument/2006/relationships/tags" Target="../tags/tag2286.xml"/><Relationship Id="rId164" Type="http://schemas.openxmlformats.org/officeDocument/2006/relationships/tags" Target="../tags/tag2302.xml"/><Relationship Id="rId169" Type="http://schemas.openxmlformats.org/officeDocument/2006/relationships/tags" Target="../tags/tag2307.xml"/><Relationship Id="rId185" Type="http://schemas.openxmlformats.org/officeDocument/2006/relationships/tags" Target="../tags/tag2323.xml"/><Relationship Id="rId4" Type="http://schemas.openxmlformats.org/officeDocument/2006/relationships/tags" Target="../tags/tag2142.xml"/><Relationship Id="rId9" Type="http://schemas.openxmlformats.org/officeDocument/2006/relationships/tags" Target="../tags/tag2147.xml"/><Relationship Id="rId180" Type="http://schemas.openxmlformats.org/officeDocument/2006/relationships/tags" Target="../tags/tag2318.xml"/><Relationship Id="rId210" Type="http://schemas.openxmlformats.org/officeDocument/2006/relationships/tags" Target="../tags/tag2348.xml"/><Relationship Id="rId215" Type="http://schemas.openxmlformats.org/officeDocument/2006/relationships/tags" Target="../tags/tag2353.xml"/><Relationship Id="rId26" Type="http://schemas.openxmlformats.org/officeDocument/2006/relationships/tags" Target="../tags/tag2164.xml"/><Relationship Id="rId47" Type="http://schemas.openxmlformats.org/officeDocument/2006/relationships/tags" Target="../tags/tag2185.xml"/><Relationship Id="rId68" Type="http://schemas.openxmlformats.org/officeDocument/2006/relationships/tags" Target="../tags/tag2206.xml"/><Relationship Id="rId89" Type="http://schemas.openxmlformats.org/officeDocument/2006/relationships/tags" Target="../tags/tag2227.xml"/><Relationship Id="rId112" Type="http://schemas.openxmlformats.org/officeDocument/2006/relationships/tags" Target="../tags/tag2250.xml"/><Relationship Id="rId133" Type="http://schemas.openxmlformats.org/officeDocument/2006/relationships/tags" Target="../tags/tag2271.xml"/><Relationship Id="rId154" Type="http://schemas.openxmlformats.org/officeDocument/2006/relationships/tags" Target="../tags/tag2292.xml"/><Relationship Id="rId175" Type="http://schemas.openxmlformats.org/officeDocument/2006/relationships/tags" Target="../tags/tag2313.xml"/><Relationship Id="rId196" Type="http://schemas.openxmlformats.org/officeDocument/2006/relationships/tags" Target="../tags/tag2334.xml"/><Relationship Id="rId200" Type="http://schemas.openxmlformats.org/officeDocument/2006/relationships/tags" Target="../tags/tag2338.xml"/><Relationship Id="rId16" Type="http://schemas.openxmlformats.org/officeDocument/2006/relationships/tags" Target="../tags/tag2154.xml"/><Relationship Id="rId221" Type="http://schemas.openxmlformats.org/officeDocument/2006/relationships/tags" Target="../tags/tag2359.xml"/><Relationship Id="rId37" Type="http://schemas.openxmlformats.org/officeDocument/2006/relationships/tags" Target="../tags/tag2175.xml"/><Relationship Id="rId58" Type="http://schemas.openxmlformats.org/officeDocument/2006/relationships/tags" Target="../tags/tag2196.xml"/><Relationship Id="rId79" Type="http://schemas.openxmlformats.org/officeDocument/2006/relationships/tags" Target="../tags/tag2217.xml"/><Relationship Id="rId102" Type="http://schemas.openxmlformats.org/officeDocument/2006/relationships/tags" Target="../tags/tag2240.xml"/><Relationship Id="rId123" Type="http://schemas.openxmlformats.org/officeDocument/2006/relationships/tags" Target="../tags/tag2261.xml"/><Relationship Id="rId144" Type="http://schemas.openxmlformats.org/officeDocument/2006/relationships/tags" Target="../tags/tag2282.xml"/><Relationship Id="rId90" Type="http://schemas.openxmlformats.org/officeDocument/2006/relationships/tags" Target="../tags/tag2228.xml"/><Relationship Id="rId165" Type="http://schemas.openxmlformats.org/officeDocument/2006/relationships/tags" Target="../tags/tag2303.xml"/><Relationship Id="rId186" Type="http://schemas.openxmlformats.org/officeDocument/2006/relationships/tags" Target="../tags/tag2324.xml"/></Relationships>
</file>

<file path=ppt/slides/_rels/slide14.xml.rels><?xml version="1.0" encoding="UTF-8" standalone="yes"?>
<Relationships xmlns="http://schemas.openxmlformats.org/package/2006/relationships"><Relationship Id="rId26" Type="http://schemas.openxmlformats.org/officeDocument/2006/relationships/tags" Target="../tags/tag2386.xml"/><Relationship Id="rId117" Type="http://schemas.openxmlformats.org/officeDocument/2006/relationships/tags" Target="../tags/tag2477.xml"/><Relationship Id="rId21" Type="http://schemas.openxmlformats.org/officeDocument/2006/relationships/tags" Target="../tags/tag2381.xml"/><Relationship Id="rId42" Type="http://schemas.openxmlformats.org/officeDocument/2006/relationships/tags" Target="../tags/tag2402.xml"/><Relationship Id="rId47" Type="http://schemas.openxmlformats.org/officeDocument/2006/relationships/tags" Target="../tags/tag2407.xml"/><Relationship Id="rId63" Type="http://schemas.openxmlformats.org/officeDocument/2006/relationships/tags" Target="../tags/tag2423.xml"/><Relationship Id="rId68" Type="http://schemas.openxmlformats.org/officeDocument/2006/relationships/tags" Target="../tags/tag2428.xml"/><Relationship Id="rId84" Type="http://schemas.openxmlformats.org/officeDocument/2006/relationships/tags" Target="../tags/tag2444.xml"/><Relationship Id="rId89" Type="http://schemas.openxmlformats.org/officeDocument/2006/relationships/tags" Target="../tags/tag2449.xml"/><Relationship Id="rId112" Type="http://schemas.openxmlformats.org/officeDocument/2006/relationships/tags" Target="../tags/tag2472.xml"/><Relationship Id="rId16" Type="http://schemas.openxmlformats.org/officeDocument/2006/relationships/tags" Target="../tags/tag2376.xml"/><Relationship Id="rId107" Type="http://schemas.openxmlformats.org/officeDocument/2006/relationships/tags" Target="../tags/tag2467.xml"/><Relationship Id="rId11" Type="http://schemas.openxmlformats.org/officeDocument/2006/relationships/tags" Target="../tags/tag2371.xml"/><Relationship Id="rId32" Type="http://schemas.openxmlformats.org/officeDocument/2006/relationships/tags" Target="../tags/tag2392.xml"/><Relationship Id="rId37" Type="http://schemas.openxmlformats.org/officeDocument/2006/relationships/tags" Target="../tags/tag2397.xml"/><Relationship Id="rId53" Type="http://schemas.openxmlformats.org/officeDocument/2006/relationships/tags" Target="../tags/tag2413.xml"/><Relationship Id="rId58" Type="http://schemas.openxmlformats.org/officeDocument/2006/relationships/tags" Target="../tags/tag2418.xml"/><Relationship Id="rId74" Type="http://schemas.openxmlformats.org/officeDocument/2006/relationships/tags" Target="../tags/tag2434.xml"/><Relationship Id="rId79" Type="http://schemas.openxmlformats.org/officeDocument/2006/relationships/tags" Target="../tags/tag2439.xml"/><Relationship Id="rId102" Type="http://schemas.openxmlformats.org/officeDocument/2006/relationships/tags" Target="../tags/tag2462.xml"/><Relationship Id="rId123" Type="http://schemas.openxmlformats.org/officeDocument/2006/relationships/tags" Target="../tags/tag2483.xml"/><Relationship Id="rId128" Type="http://schemas.openxmlformats.org/officeDocument/2006/relationships/tags" Target="../tags/tag2488.xml"/><Relationship Id="rId5" Type="http://schemas.openxmlformats.org/officeDocument/2006/relationships/tags" Target="../tags/tag2365.xml"/><Relationship Id="rId90" Type="http://schemas.openxmlformats.org/officeDocument/2006/relationships/tags" Target="../tags/tag2450.xml"/><Relationship Id="rId95" Type="http://schemas.openxmlformats.org/officeDocument/2006/relationships/tags" Target="../tags/tag2455.xml"/><Relationship Id="rId19" Type="http://schemas.openxmlformats.org/officeDocument/2006/relationships/tags" Target="../tags/tag2379.xml"/><Relationship Id="rId14" Type="http://schemas.openxmlformats.org/officeDocument/2006/relationships/tags" Target="../tags/tag2374.xml"/><Relationship Id="rId22" Type="http://schemas.openxmlformats.org/officeDocument/2006/relationships/tags" Target="../tags/tag2382.xml"/><Relationship Id="rId27" Type="http://schemas.openxmlformats.org/officeDocument/2006/relationships/tags" Target="../tags/tag2387.xml"/><Relationship Id="rId30" Type="http://schemas.openxmlformats.org/officeDocument/2006/relationships/tags" Target="../tags/tag2390.xml"/><Relationship Id="rId35" Type="http://schemas.openxmlformats.org/officeDocument/2006/relationships/tags" Target="../tags/tag2395.xml"/><Relationship Id="rId43" Type="http://schemas.openxmlformats.org/officeDocument/2006/relationships/tags" Target="../tags/tag2403.xml"/><Relationship Id="rId48" Type="http://schemas.openxmlformats.org/officeDocument/2006/relationships/tags" Target="../tags/tag2408.xml"/><Relationship Id="rId56" Type="http://schemas.openxmlformats.org/officeDocument/2006/relationships/tags" Target="../tags/tag2416.xml"/><Relationship Id="rId64" Type="http://schemas.openxmlformats.org/officeDocument/2006/relationships/tags" Target="../tags/tag2424.xml"/><Relationship Id="rId69" Type="http://schemas.openxmlformats.org/officeDocument/2006/relationships/tags" Target="../tags/tag2429.xml"/><Relationship Id="rId77" Type="http://schemas.openxmlformats.org/officeDocument/2006/relationships/tags" Target="../tags/tag2437.xml"/><Relationship Id="rId100" Type="http://schemas.openxmlformats.org/officeDocument/2006/relationships/tags" Target="../tags/tag2460.xml"/><Relationship Id="rId105" Type="http://schemas.openxmlformats.org/officeDocument/2006/relationships/tags" Target="../tags/tag2465.xml"/><Relationship Id="rId113" Type="http://schemas.openxmlformats.org/officeDocument/2006/relationships/tags" Target="../tags/tag2473.xml"/><Relationship Id="rId118" Type="http://schemas.openxmlformats.org/officeDocument/2006/relationships/tags" Target="../tags/tag2478.xml"/><Relationship Id="rId126" Type="http://schemas.openxmlformats.org/officeDocument/2006/relationships/tags" Target="../tags/tag2486.xml"/><Relationship Id="rId8" Type="http://schemas.openxmlformats.org/officeDocument/2006/relationships/tags" Target="../tags/tag2368.xml"/><Relationship Id="rId51" Type="http://schemas.openxmlformats.org/officeDocument/2006/relationships/tags" Target="../tags/tag2411.xml"/><Relationship Id="rId72" Type="http://schemas.openxmlformats.org/officeDocument/2006/relationships/tags" Target="../tags/tag2432.xml"/><Relationship Id="rId80" Type="http://schemas.openxmlformats.org/officeDocument/2006/relationships/tags" Target="../tags/tag2440.xml"/><Relationship Id="rId85" Type="http://schemas.openxmlformats.org/officeDocument/2006/relationships/tags" Target="../tags/tag2445.xml"/><Relationship Id="rId93" Type="http://schemas.openxmlformats.org/officeDocument/2006/relationships/tags" Target="../tags/tag2453.xml"/><Relationship Id="rId98" Type="http://schemas.openxmlformats.org/officeDocument/2006/relationships/tags" Target="../tags/tag2458.xml"/><Relationship Id="rId121" Type="http://schemas.openxmlformats.org/officeDocument/2006/relationships/tags" Target="../tags/tag2481.xml"/><Relationship Id="rId3" Type="http://schemas.openxmlformats.org/officeDocument/2006/relationships/tags" Target="../tags/tag2363.xml"/><Relationship Id="rId12" Type="http://schemas.openxmlformats.org/officeDocument/2006/relationships/tags" Target="../tags/tag2372.xml"/><Relationship Id="rId17" Type="http://schemas.openxmlformats.org/officeDocument/2006/relationships/tags" Target="../tags/tag2377.xml"/><Relationship Id="rId25" Type="http://schemas.openxmlformats.org/officeDocument/2006/relationships/tags" Target="../tags/tag2385.xml"/><Relationship Id="rId33" Type="http://schemas.openxmlformats.org/officeDocument/2006/relationships/tags" Target="../tags/tag2393.xml"/><Relationship Id="rId38" Type="http://schemas.openxmlformats.org/officeDocument/2006/relationships/tags" Target="../tags/tag2398.xml"/><Relationship Id="rId46" Type="http://schemas.openxmlformats.org/officeDocument/2006/relationships/tags" Target="../tags/tag2406.xml"/><Relationship Id="rId59" Type="http://schemas.openxmlformats.org/officeDocument/2006/relationships/tags" Target="../tags/tag2419.xml"/><Relationship Id="rId67" Type="http://schemas.openxmlformats.org/officeDocument/2006/relationships/tags" Target="../tags/tag2427.xml"/><Relationship Id="rId103" Type="http://schemas.openxmlformats.org/officeDocument/2006/relationships/tags" Target="../tags/tag2463.xml"/><Relationship Id="rId108" Type="http://schemas.openxmlformats.org/officeDocument/2006/relationships/tags" Target="../tags/tag2468.xml"/><Relationship Id="rId116" Type="http://schemas.openxmlformats.org/officeDocument/2006/relationships/tags" Target="../tags/tag2476.xml"/><Relationship Id="rId124" Type="http://schemas.openxmlformats.org/officeDocument/2006/relationships/tags" Target="../tags/tag2484.xml"/><Relationship Id="rId129" Type="http://schemas.openxmlformats.org/officeDocument/2006/relationships/tags" Target="../tags/tag2489.xml"/><Relationship Id="rId20" Type="http://schemas.openxmlformats.org/officeDocument/2006/relationships/tags" Target="../tags/tag2380.xml"/><Relationship Id="rId41" Type="http://schemas.openxmlformats.org/officeDocument/2006/relationships/tags" Target="../tags/tag2401.xml"/><Relationship Id="rId54" Type="http://schemas.openxmlformats.org/officeDocument/2006/relationships/tags" Target="../tags/tag2414.xml"/><Relationship Id="rId62" Type="http://schemas.openxmlformats.org/officeDocument/2006/relationships/tags" Target="../tags/tag2422.xml"/><Relationship Id="rId70" Type="http://schemas.openxmlformats.org/officeDocument/2006/relationships/tags" Target="../tags/tag2430.xml"/><Relationship Id="rId75" Type="http://schemas.openxmlformats.org/officeDocument/2006/relationships/tags" Target="../tags/tag2435.xml"/><Relationship Id="rId83" Type="http://schemas.openxmlformats.org/officeDocument/2006/relationships/tags" Target="../tags/tag2443.xml"/><Relationship Id="rId88" Type="http://schemas.openxmlformats.org/officeDocument/2006/relationships/tags" Target="../tags/tag2448.xml"/><Relationship Id="rId91" Type="http://schemas.openxmlformats.org/officeDocument/2006/relationships/tags" Target="../tags/tag2451.xml"/><Relationship Id="rId96" Type="http://schemas.openxmlformats.org/officeDocument/2006/relationships/tags" Target="../tags/tag2456.xml"/><Relationship Id="rId111" Type="http://schemas.openxmlformats.org/officeDocument/2006/relationships/tags" Target="../tags/tag2471.xml"/><Relationship Id="rId1" Type="http://schemas.openxmlformats.org/officeDocument/2006/relationships/tags" Target="../tags/tag2361.xml"/><Relationship Id="rId6" Type="http://schemas.openxmlformats.org/officeDocument/2006/relationships/tags" Target="../tags/tag2366.xml"/><Relationship Id="rId15" Type="http://schemas.openxmlformats.org/officeDocument/2006/relationships/tags" Target="../tags/tag2375.xml"/><Relationship Id="rId23" Type="http://schemas.openxmlformats.org/officeDocument/2006/relationships/tags" Target="../tags/tag2383.xml"/><Relationship Id="rId28" Type="http://schemas.openxmlformats.org/officeDocument/2006/relationships/tags" Target="../tags/tag2388.xml"/><Relationship Id="rId36" Type="http://schemas.openxmlformats.org/officeDocument/2006/relationships/tags" Target="../tags/tag2396.xml"/><Relationship Id="rId49" Type="http://schemas.openxmlformats.org/officeDocument/2006/relationships/tags" Target="../tags/tag2409.xml"/><Relationship Id="rId57" Type="http://schemas.openxmlformats.org/officeDocument/2006/relationships/tags" Target="../tags/tag2417.xml"/><Relationship Id="rId106" Type="http://schemas.openxmlformats.org/officeDocument/2006/relationships/tags" Target="../tags/tag2466.xml"/><Relationship Id="rId114" Type="http://schemas.openxmlformats.org/officeDocument/2006/relationships/tags" Target="../tags/tag2474.xml"/><Relationship Id="rId119" Type="http://schemas.openxmlformats.org/officeDocument/2006/relationships/tags" Target="../tags/tag2479.xml"/><Relationship Id="rId127" Type="http://schemas.openxmlformats.org/officeDocument/2006/relationships/tags" Target="../tags/tag2487.xml"/><Relationship Id="rId10" Type="http://schemas.openxmlformats.org/officeDocument/2006/relationships/tags" Target="../tags/tag2370.xml"/><Relationship Id="rId31" Type="http://schemas.openxmlformats.org/officeDocument/2006/relationships/tags" Target="../tags/tag2391.xml"/><Relationship Id="rId44" Type="http://schemas.openxmlformats.org/officeDocument/2006/relationships/tags" Target="../tags/tag2404.xml"/><Relationship Id="rId52" Type="http://schemas.openxmlformats.org/officeDocument/2006/relationships/tags" Target="../tags/tag2412.xml"/><Relationship Id="rId60" Type="http://schemas.openxmlformats.org/officeDocument/2006/relationships/tags" Target="../tags/tag2420.xml"/><Relationship Id="rId65" Type="http://schemas.openxmlformats.org/officeDocument/2006/relationships/tags" Target="../tags/tag2425.xml"/><Relationship Id="rId73" Type="http://schemas.openxmlformats.org/officeDocument/2006/relationships/tags" Target="../tags/tag2433.xml"/><Relationship Id="rId78" Type="http://schemas.openxmlformats.org/officeDocument/2006/relationships/tags" Target="../tags/tag2438.xml"/><Relationship Id="rId81" Type="http://schemas.openxmlformats.org/officeDocument/2006/relationships/tags" Target="../tags/tag2441.xml"/><Relationship Id="rId86" Type="http://schemas.openxmlformats.org/officeDocument/2006/relationships/tags" Target="../tags/tag2446.xml"/><Relationship Id="rId94" Type="http://schemas.openxmlformats.org/officeDocument/2006/relationships/tags" Target="../tags/tag2454.xml"/><Relationship Id="rId99" Type="http://schemas.openxmlformats.org/officeDocument/2006/relationships/tags" Target="../tags/tag2459.xml"/><Relationship Id="rId101" Type="http://schemas.openxmlformats.org/officeDocument/2006/relationships/tags" Target="../tags/tag2461.xml"/><Relationship Id="rId122" Type="http://schemas.openxmlformats.org/officeDocument/2006/relationships/tags" Target="../tags/tag2482.xml"/><Relationship Id="rId130" Type="http://schemas.openxmlformats.org/officeDocument/2006/relationships/slideLayout" Target="../slideLayouts/slideLayout1.xml"/><Relationship Id="rId4" Type="http://schemas.openxmlformats.org/officeDocument/2006/relationships/tags" Target="../tags/tag2364.xml"/><Relationship Id="rId9" Type="http://schemas.openxmlformats.org/officeDocument/2006/relationships/tags" Target="../tags/tag2369.xml"/><Relationship Id="rId13" Type="http://schemas.openxmlformats.org/officeDocument/2006/relationships/tags" Target="../tags/tag2373.xml"/><Relationship Id="rId18" Type="http://schemas.openxmlformats.org/officeDocument/2006/relationships/tags" Target="../tags/tag2378.xml"/><Relationship Id="rId39" Type="http://schemas.openxmlformats.org/officeDocument/2006/relationships/tags" Target="../tags/tag2399.xml"/><Relationship Id="rId109" Type="http://schemas.openxmlformats.org/officeDocument/2006/relationships/tags" Target="../tags/tag2469.xml"/><Relationship Id="rId34" Type="http://schemas.openxmlformats.org/officeDocument/2006/relationships/tags" Target="../tags/tag2394.xml"/><Relationship Id="rId50" Type="http://schemas.openxmlformats.org/officeDocument/2006/relationships/tags" Target="../tags/tag2410.xml"/><Relationship Id="rId55" Type="http://schemas.openxmlformats.org/officeDocument/2006/relationships/tags" Target="../tags/tag2415.xml"/><Relationship Id="rId76" Type="http://schemas.openxmlformats.org/officeDocument/2006/relationships/tags" Target="../tags/tag2436.xml"/><Relationship Id="rId97" Type="http://schemas.openxmlformats.org/officeDocument/2006/relationships/tags" Target="../tags/tag2457.xml"/><Relationship Id="rId104" Type="http://schemas.openxmlformats.org/officeDocument/2006/relationships/tags" Target="../tags/tag2464.xml"/><Relationship Id="rId120" Type="http://schemas.openxmlformats.org/officeDocument/2006/relationships/tags" Target="../tags/tag2480.xml"/><Relationship Id="rId125" Type="http://schemas.openxmlformats.org/officeDocument/2006/relationships/tags" Target="../tags/tag2485.xml"/><Relationship Id="rId7" Type="http://schemas.openxmlformats.org/officeDocument/2006/relationships/tags" Target="../tags/tag2367.xml"/><Relationship Id="rId71" Type="http://schemas.openxmlformats.org/officeDocument/2006/relationships/tags" Target="../tags/tag2431.xml"/><Relationship Id="rId92" Type="http://schemas.openxmlformats.org/officeDocument/2006/relationships/tags" Target="../tags/tag2452.xml"/><Relationship Id="rId2" Type="http://schemas.openxmlformats.org/officeDocument/2006/relationships/tags" Target="../tags/tag2362.xml"/><Relationship Id="rId29" Type="http://schemas.openxmlformats.org/officeDocument/2006/relationships/tags" Target="../tags/tag2389.xml"/><Relationship Id="rId24" Type="http://schemas.openxmlformats.org/officeDocument/2006/relationships/tags" Target="../tags/tag2384.xml"/><Relationship Id="rId40" Type="http://schemas.openxmlformats.org/officeDocument/2006/relationships/tags" Target="../tags/tag2400.xml"/><Relationship Id="rId45" Type="http://schemas.openxmlformats.org/officeDocument/2006/relationships/tags" Target="../tags/tag2405.xml"/><Relationship Id="rId66" Type="http://schemas.openxmlformats.org/officeDocument/2006/relationships/tags" Target="../tags/tag2426.xml"/><Relationship Id="rId87" Type="http://schemas.openxmlformats.org/officeDocument/2006/relationships/tags" Target="../tags/tag2447.xml"/><Relationship Id="rId110" Type="http://schemas.openxmlformats.org/officeDocument/2006/relationships/tags" Target="../tags/tag2470.xml"/><Relationship Id="rId115" Type="http://schemas.openxmlformats.org/officeDocument/2006/relationships/tags" Target="../tags/tag2475.xml"/><Relationship Id="rId61" Type="http://schemas.openxmlformats.org/officeDocument/2006/relationships/tags" Target="../tags/tag2421.xml"/><Relationship Id="rId82" Type="http://schemas.openxmlformats.org/officeDocument/2006/relationships/tags" Target="../tags/tag2442.xml"/></Relationships>
</file>

<file path=ppt/slides/_rels/slide15.xml.rels><?xml version="1.0" encoding="UTF-8" standalone="yes"?>
<Relationships xmlns="http://schemas.openxmlformats.org/package/2006/relationships"><Relationship Id="rId26" Type="http://schemas.openxmlformats.org/officeDocument/2006/relationships/tags" Target="../tags/tag2515.xml"/><Relationship Id="rId117" Type="http://schemas.openxmlformats.org/officeDocument/2006/relationships/tags" Target="../tags/tag2606.xml"/><Relationship Id="rId21" Type="http://schemas.openxmlformats.org/officeDocument/2006/relationships/tags" Target="../tags/tag2510.xml"/><Relationship Id="rId42" Type="http://schemas.openxmlformats.org/officeDocument/2006/relationships/tags" Target="../tags/tag2531.xml"/><Relationship Id="rId47" Type="http://schemas.openxmlformats.org/officeDocument/2006/relationships/tags" Target="../tags/tag2536.xml"/><Relationship Id="rId63" Type="http://schemas.openxmlformats.org/officeDocument/2006/relationships/tags" Target="../tags/tag2552.xml"/><Relationship Id="rId68" Type="http://schemas.openxmlformats.org/officeDocument/2006/relationships/tags" Target="../tags/tag2557.xml"/><Relationship Id="rId84" Type="http://schemas.openxmlformats.org/officeDocument/2006/relationships/tags" Target="../tags/tag2573.xml"/><Relationship Id="rId89" Type="http://schemas.openxmlformats.org/officeDocument/2006/relationships/tags" Target="../tags/tag2578.xml"/><Relationship Id="rId112" Type="http://schemas.openxmlformats.org/officeDocument/2006/relationships/tags" Target="../tags/tag2601.xml"/><Relationship Id="rId133" Type="http://schemas.openxmlformats.org/officeDocument/2006/relationships/tags" Target="../tags/tag2622.xml"/><Relationship Id="rId138" Type="http://schemas.openxmlformats.org/officeDocument/2006/relationships/tags" Target="../tags/tag2627.xml"/><Relationship Id="rId154" Type="http://schemas.openxmlformats.org/officeDocument/2006/relationships/tags" Target="../tags/tag2643.xml"/><Relationship Id="rId159" Type="http://schemas.openxmlformats.org/officeDocument/2006/relationships/tags" Target="../tags/tag2648.xml"/><Relationship Id="rId175" Type="http://schemas.openxmlformats.org/officeDocument/2006/relationships/tags" Target="../tags/tag2664.xml"/><Relationship Id="rId170" Type="http://schemas.openxmlformats.org/officeDocument/2006/relationships/tags" Target="../tags/tag2659.xml"/><Relationship Id="rId16" Type="http://schemas.openxmlformats.org/officeDocument/2006/relationships/tags" Target="../tags/tag2505.xml"/><Relationship Id="rId107" Type="http://schemas.openxmlformats.org/officeDocument/2006/relationships/tags" Target="../tags/tag2596.xml"/><Relationship Id="rId11" Type="http://schemas.openxmlformats.org/officeDocument/2006/relationships/tags" Target="../tags/tag2500.xml"/><Relationship Id="rId32" Type="http://schemas.openxmlformats.org/officeDocument/2006/relationships/tags" Target="../tags/tag2521.xml"/><Relationship Id="rId37" Type="http://schemas.openxmlformats.org/officeDocument/2006/relationships/tags" Target="../tags/tag2526.xml"/><Relationship Id="rId53" Type="http://schemas.openxmlformats.org/officeDocument/2006/relationships/tags" Target="../tags/tag2542.xml"/><Relationship Id="rId58" Type="http://schemas.openxmlformats.org/officeDocument/2006/relationships/tags" Target="../tags/tag2547.xml"/><Relationship Id="rId74" Type="http://schemas.openxmlformats.org/officeDocument/2006/relationships/tags" Target="../tags/tag2563.xml"/><Relationship Id="rId79" Type="http://schemas.openxmlformats.org/officeDocument/2006/relationships/tags" Target="../tags/tag2568.xml"/><Relationship Id="rId102" Type="http://schemas.openxmlformats.org/officeDocument/2006/relationships/tags" Target="../tags/tag2591.xml"/><Relationship Id="rId123" Type="http://schemas.openxmlformats.org/officeDocument/2006/relationships/tags" Target="../tags/tag2612.xml"/><Relationship Id="rId128" Type="http://schemas.openxmlformats.org/officeDocument/2006/relationships/tags" Target="../tags/tag2617.xml"/><Relationship Id="rId144" Type="http://schemas.openxmlformats.org/officeDocument/2006/relationships/tags" Target="../tags/tag2633.xml"/><Relationship Id="rId149" Type="http://schemas.openxmlformats.org/officeDocument/2006/relationships/tags" Target="../tags/tag2638.xml"/><Relationship Id="rId5" Type="http://schemas.openxmlformats.org/officeDocument/2006/relationships/tags" Target="../tags/tag2494.xml"/><Relationship Id="rId90" Type="http://schemas.openxmlformats.org/officeDocument/2006/relationships/tags" Target="../tags/tag2579.xml"/><Relationship Id="rId95" Type="http://schemas.openxmlformats.org/officeDocument/2006/relationships/tags" Target="../tags/tag2584.xml"/><Relationship Id="rId160" Type="http://schemas.openxmlformats.org/officeDocument/2006/relationships/tags" Target="../tags/tag2649.xml"/><Relationship Id="rId165" Type="http://schemas.openxmlformats.org/officeDocument/2006/relationships/tags" Target="../tags/tag2654.xml"/><Relationship Id="rId22" Type="http://schemas.openxmlformats.org/officeDocument/2006/relationships/tags" Target="../tags/tag2511.xml"/><Relationship Id="rId27" Type="http://schemas.openxmlformats.org/officeDocument/2006/relationships/tags" Target="../tags/tag2516.xml"/><Relationship Id="rId43" Type="http://schemas.openxmlformats.org/officeDocument/2006/relationships/tags" Target="../tags/tag2532.xml"/><Relationship Id="rId48" Type="http://schemas.openxmlformats.org/officeDocument/2006/relationships/tags" Target="../tags/tag2537.xml"/><Relationship Id="rId64" Type="http://schemas.openxmlformats.org/officeDocument/2006/relationships/tags" Target="../tags/tag2553.xml"/><Relationship Id="rId69" Type="http://schemas.openxmlformats.org/officeDocument/2006/relationships/tags" Target="../tags/tag2558.xml"/><Relationship Id="rId113" Type="http://schemas.openxmlformats.org/officeDocument/2006/relationships/tags" Target="../tags/tag2602.xml"/><Relationship Id="rId118" Type="http://schemas.openxmlformats.org/officeDocument/2006/relationships/tags" Target="../tags/tag2607.xml"/><Relationship Id="rId134" Type="http://schemas.openxmlformats.org/officeDocument/2006/relationships/tags" Target="../tags/tag2623.xml"/><Relationship Id="rId139" Type="http://schemas.openxmlformats.org/officeDocument/2006/relationships/tags" Target="../tags/tag2628.xml"/><Relationship Id="rId80" Type="http://schemas.openxmlformats.org/officeDocument/2006/relationships/tags" Target="../tags/tag2569.xml"/><Relationship Id="rId85" Type="http://schemas.openxmlformats.org/officeDocument/2006/relationships/tags" Target="../tags/tag2574.xml"/><Relationship Id="rId150" Type="http://schemas.openxmlformats.org/officeDocument/2006/relationships/tags" Target="../tags/tag2639.xml"/><Relationship Id="rId155" Type="http://schemas.openxmlformats.org/officeDocument/2006/relationships/tags" Target="../tags/tag2644.xml"/><Relationship Id="rId171" Type="http://schemas.openxmlformats.org/officeDocument/2006/relationships/tags" Target="../tags/tag2660.xml"/><Relationship Id="rId176" Type="http://schemas.openxmlformats.org/officeDocument/2006/relationships/tags" Target="../tags/tag2665.xml"/><Relationship Id="rId12" Type="http://schemas.openxmlformats.org/officeDocument/2006/relationships/tags" Target="../tags/tag2501.xml"/><Relationship Id="rId17" Type="http://schemas.openxmlformats.org/officeDocument/2006/relationships/tags" Target="../tags/tag2506.xml"/><Relationship Id="rId33" Type="http://schemas.openxmlformats.org/officeDocument/2006/relationships/tags" Target="../tags/tag2522.xml"/><Relationship Id="rId38" Type="http://schemas.openxmlformats.org/officeDocument/2006/relationships/tags" Target="../tags/tag2527.xml"/><Relationship Id="rId59" Type="http://schemas.openxmlformats.org/officeDocument/2006/relationships/tags" Target="../tags/tag2548.xml"/><Relationship Id="rId103" Type="http://schemas.openxmlformats.org/officeDocument/2006/relationships/tags" Target="../tags/tag2592.xml"/><Relationship Id="rId108" Type="http://schemas.openxmlformats.org/officeDocument/2006/relationships/tags" Target="../tags/tag2597.xml"/><Relationship Id="rId124" Type="http://schemas.openxmlformats.org/officeDocument/2006/relationships/tags" Target="../tags/tag2613.xml"/><Relationship Id="rId129" Type="http://schemas.openxmlformats.org/officeDocument/2006/relationships/tags" Target="../tags/tag2618.xml"/><Relationship Id="rId54" Type="http://schemas.openxmlformats.org/officeDocument/2006/relationships/tags" Target="../tags/tag2543.xml"/><Relationship Id="rId70" Type="http://schemas.openxmlformats.org/officeDocument/2006/relationships/tags" Target="../tags/tag2559.xml"/><Relationship Id="rId75" Type="http://schemas.openxmlformats.org/officeDocument/2006/relationships/tags" Target="../tags/tag2564.xml"/><Relationship Id="rId91" Type="http://schemas.openxmlformats.org/officeDocument/2006/relationships/tags" Target="../tags/tag2580.xml"/><Relationship Id="rId96" Type="http://schemas.openxmlformats.org/officeDocument/2006/relationships/tags" Target="../tags/tag2585.xml"/><Relationship Id="rId140" Type="http://schemas.openxmlformats.org/officeDocument/2006/relationships/tags" Target="../tags/tag2629.xml"/><Relationship Id="rId145" Type="http://schemas.openxmlformats.org/officeDocument/2006/relationships/tags" Target="../tags/tag2634.xml"/><Relationship Id="rId161" Type="http://schemas.openxmlformats.org/officeDocument/2006/relationships/tags" Target="../tags/tag2650.xml"/><Relationship Id="rId166" Type="http://schemas.openxmlformats.org/officeDocument/2006/relationships/tags" Target="../tags/tag2655.xml"/><Relationship Id="rId1" Type="http://schemas.openxmlformats.org/officeDocument/2006/relationships/tags" Target="../tags/tag2490.xml"/><Relationship Id="rId6" Type="http://schemas.openxmlformats.org/officeDocument/2006/relationships/tags" Target="../tags/tag2495.xml"/><Relationship Id="rId23" Type="http://schemas.openxmlformats.org/officeDocument/2006/relationships/tags" Target="../tags/tag2512.xml"/><Relationship Id="rId28" Type="http://schemas.openxmlformats.org/officeDocument/2006/relationships/tags" Target="../tags/tag2517.xml"/><Relationship Id="rId49" Type="http://schemas.openxmlformats.org/officeDocument/2006/relationships/tags" Target="../tags/tag2538.xml"/><Relationship Id="rId114" Type="http://schemas.openxmlformats.org/officeDocument/2006/relationships/tags" Target="../tags/tag2603.xml"/><Relationship Id="rId119" Type="http://schemas.openxmlformats.org/officeDocument/2006/relationships/tags" Target="../tags/tag2608.xml"/><Relationship Id="rId10" Type="http://schemas.openxmlformats.org/officeDocument/2006/relationships/tags" Target="../tags/tag2499.xml"/><Relationship Id="rId31" Type="http://schemas.openxmlformats.org/officeDocument/2006/relationships/tags" Target="../tags/tag2520.xml"/><Relationship Id="rId44" Type="http://schemas.openxmlformats.org/officeDocument/2006/relationships/tags" Target="../tags/tag2533.xml"/><Relationship Id="rId52" Type="http://schemas.openxmlformats.org/officeDocument/2006/relationships/tags" Target="../tags/tag2541.xml"/><Relationship Id="rId60" Type="http://schemas.openxmlformats.org/officeDocument/2006/relationships/tags" Target="../tags/tag2549.xml"/><Relationship Id="rId65" Type="http://schemas.openxmlformats.org/officeDocument/2006/relationships/tags" Target="../tags/tag2554.xml"/><Relationship Id="rId73" Type="http://schemas.openxmlformats.org/officeDocument/2006/relationships/tags" Target="../tags/tag2562.xml"/><Relationship Id="rId78" Type="http://schemas.openxmlformats.org/officeDocument/2006/relationships/tags" Target="../tags/tag2567.xml"/><Relationship Id="rId81" Type="http://schemas.openxmlformats.org/officeDocument/2006/relationships/tags" Target="../tags/tag2570.xml"/><Relationship Id="rId86" Type="http://schemas.openxmlformats.org/officeDocument/2006/relationships/tags" Target="../tags/tag2575.xml"/><Relationship Id="rId94" Type="http://schemas.openxmlformats.org/officeDocument/2006/relationships/tags" Target="../tags/tag2583.xml"/><Relationship Id="rId99" Type="http://schemas.openxmlformats.org/officeDocument/2006/relationships/tags" Target="../tags/tag2588.xml"/><Relationship Id="rId101" Type="http://schemas.openxmlformats.org/officeDocument/2006/relationships/tags" Target="../tags/tag2590.xml"/><Relationship Id="rId122" Type="http://schemas.openxmlformats.org/officeDocument/2006/relationships/tags" Target="../tags/tag2611.xml"/><Relationship Id="rId130" Type="http://schemas.openxmlformats.org/officeDocument/2006/relationships/tags" Target="../tags/tag2619.xml"/><Relationship Id="rId135" Type="http://schemas.openxmlformats.org/officeDocument/2006/relationships/tags" Target="../tags/tag2624.xml"/><Relationship Id="rId143" Type="http://schemas.openxmlformats.org/officeDocument/2006/relationships/tags" Target="../tags/tag2632.xml"/><Relationship Id="rId148" Type="http://schemas.openxmlformats.org/officeDocument/2006/relationships/tags" Target="../tags/tag2637.xml"/><Relationship Id="rId151" Type="http://schemas.openxmlformats.org/officeDocument/2006/relationships/tags" Target="../tags/tag2640.xml"/><Relationship Id="rId156" Type="http://schemas.openxmlformats.org/officeDocument/2006/relationships/tags" Target="../tags/tag2645.xml"/><Relationship Id="rId164" Type="http://schemas.openxmlformats.org/officeDocument/2006/relationships/tags" Target="../tags/tag2653.xml"/><Relationship Id="rId169" Type="http://schemas.openxmlformats.org/officeDocument/2006/relationships/tags" Target="../tags/tag2658.xml"/><Relationship Id="rId177" Type="http://schemas.openxmlformats.org/officeDocument/2006/relationships/tags" Target="../tags/tag2666.xml"/><Relationship Id="rId4" Type="http://schemas.openxmlformats.org/officeDocument/2006/relationships/tags" Target="../tags/tag2493.xml"/><Relationship Id="rId9" Type="http://schemas.openxmlformats.org/officeDocument/2006/relationships/tags" Target="../tags/tag2498.xml"/><Relationship Id="rId172" Type="http://schemas.openxmlformats.org/officeDocument/2006/relationships/tags" Target="../tags/tag2661.xml"/><Relationship Id="rId13" Type="http://schemas.openxmlformats.org/officeDocument/2006/relationships/tags" Target="../tags/tag2502.xml"/><Relationship Id="rId18" Type="http://schemas.openxmlformats.org/officeDocument/2006/relationships/tags" Target="../tags/tag2507.xml"/><Relationship Id="rId39" Type="http://schemas.openxmlformats.org/officeDocument/2006/relationships/tags" Target="../tags/tag2528.xml"/><Relationship Id="rId109" Type="http://schemas.openxmlformats.org/officeDocument/2006/relationships/tags" Target="../tags/tag2598.xml"/><Relationship Id="rId34" Type="http://schemas.openxmlformats.org/officeDocument/2006/relationships/tags" Target="../tags/tag2523.xml"/><Relationship Id="rId50" Type="http://schemas.openxmlformats.org/officeDocument/2006/relationships/tags" Target="../tags/tag2539.xml"/><Relationship Id="rId55" Type="http://schemas.openxmlformats.org/officeDocument/2006/relationships/tags" Target="../tags/tag2544.xml"/><Relationship Id="rId76" Type="http://schemas.openxmlformats.org/officeDocument/2006/relationships/tags" Target="../tags/tag2565.xml"/><Relationship Id="rId97" Type="http://schemas.openxmlformats.org/officeDocument/2006/relationships/tags" Target="../tags/tag2586.xml"/><Relationship Id="rId104" Type="http://schemas.openxmlformats.org/officeDocument/2006/relationships/tags" Target="../tags/tag2593.xml"/><Relationship Id="rId120" Type="http://schemas.openxmlformats.org/officeDocument/2006/relationships/tags" Target="../tags/tag2609.xml"/><Relationship Id="rId125" Type="http://schemas.openxmlformats.org/officeDocument/2006/relationships/tags" Target="../tags/tag2614.xml"/><Relationship Id="rId141" Type="http://schemas.openxmlformats.org/officeDocument/2006/relationships/tags" Target="../tags/tag2630.xml"/><Relationship Id="rId146" Type="http://schemas.openxmlformats.org/officeDocument/2006/relationships/tags" Target="../tags/tag2635.xml"/><Relationship Id="rId167" Type="http://schemas.openxmlformats.org/officeDocument/2006/relationships/tags" Target="../tags/tag2656.xml"/><Relationship Id="rId7" Type="http://schemas.openxmlformats.org/officeDocument/2006/relationships/tags" Target="../tags/tag2496.xml"/><Relationship Id="rId71" Type="http://schemas.openxmlformats.org/officeDocument/2006/relationships/tags" Target="../tags/tag2560.xml"/><Relationship Id="rId92" Type="http://schemas.openxmlformats.org/officeDocument/2006/relationships/tags" Target="../tags/tag2581.xml"/><Relationship Id="rId162" Type="http://schemas.openxmlformats.org/officeDocument/2006/relationships/tags" Target="../tags/tag2651.xml"/><Relationship Id="rId2" Type="http://schemas.openxmlformats.org/officeDocument/2006/relationships/tags" Target="../tags/tag2491.xml"/><Relationship Id="rId29" Type="http://schemas.openxmlformats.org/officeDocument/2006/relationships/tags" Target="../tags/tag2518.xml"/><Relationship Id="rId24" Type="http://schemas.openxmlformats.org/officeDocument/2006/relationships/tags" Target="../tags/tag2513.xml"/><Relationship Id="rId40" Type="http://schemas.openxmlformats.org/officeDocument/2006/relationships/tags" Target="../tags/tag2529.xml"/><Relationship Id="rId45" Type="http://schemas.openxmlformats.org/officeDocument/2006/relationships/tags" Target="../tags/tag2534.xml"/><Relationship Id="rId66" Type="http://schemas.openxmlformats.org/officeDocument/2006/relationships/tags" Target="../tags/tag2555.xml"/><Relationship Id="rId87" Type="http://schemas.openxmlformats.org/officeDocument/2006/relationships/tags" Target="../tags/tag2576.xml"/><Relationship Id="rId110" Type="http://schemas.openxmlformats.org/officeDocument/2006/relationships/tags" Target="../tags/tag2599.xml"/><Relationship Id="rId115" Type="http://schemas.openxmlformats.org/officeDocument/2006/relationships/tags" Target="../tags/tag2604.xml"/><Relationship Id="rId131" Type="http://schemas.openxmlformats.org/officeDocument/2006/relationships/tags" Target="../tags/tag2620.xml"/><Relationship Id="rId136" Type="http://schemas.openxmlformats.org/officeDocument/2006/relationships/tags" Target="../tags/tag2625.xml"/><Relationship Id="rId157" Type="http://schemas.openxmlformats.org/officeDocument/2006/relationships/tags" Target="../tags/tag2646.xml"/><Relationship Id="rId178" Type="http://schemas.openxmlformats.org/officeDocument/2006/relationships/tags" Target="../tags/tag2667.xml"/><Relationship Id="rId61" Type="http://schemas.openxmlformats.org/officeDocument/2006/relationships/tags" Target="../tags/tag2550.xml"/><Relationship Id="rId82" Type="http://schemas.openxmlformats.org/officeDocument/2006/relationships/tags" Target="../tags/tag2571.xml"/><Relationship Id="rId152" Type="http://schemas.openxmlformats.org/officeDocument/2006/relationships/tags" Target="../tags/tag2641.xml"/><Relationship Id="rId173" Type="http://schemas.openxmlformats.org/officeDocument/2006/relationships/tags" Target="../tags/tag2662.xml"/><Relationship Id="rId19" Type="http://schemas.openxmlformats.org/officeDocument/2006/relationships/tags" Target="../tags/tag2508.xml"/><Relationship Id="rId14" Type="http://schemas.openxmlformats.org/officeDocument/2006/relationships/tags" Target="../tags/tag2503.xml"/><Relationship Id="rId30" Type="http://schemas.openxmlformats.org/officeDocument/2006/relationships/tags" Target="../tags/tag2519.xml"/><Relationship Id="rId35" Type="http://schemas.openxmlformats.org/officeDocument/2006/relationships/tags" Target="../tags/tag2524.xml"/><Relationship Id="rId56" Type="http://schemas.openxmlformats.org/officeDocument/2006/relationships/tags" Target="../tags/tag2545.xml"/><Relationship Id="rId77" Type="http://schemas.openxmlformats.org/officeDocument/2006/relationships/tags" Target="../tags/tag2566.xml"/><Relationship Id="rId100" Type="http://schemas.openxmlformats.org/officeDocument/2006/relationships/tags" Target="../tags/tag2589.xml"/><Relationship Id="rId105" Type="http://schemas.openxmlformats.org/officeDocument/2006/relationships/tags" Target="../tags/tag2594.xml"/><Relationship Id="rId126" Type="http://schemas.openxmlformats.org/officeDocument/2006/relationships/tags" Target="../tags/tag2615.xml"/><Relationship Id="rId147" Type="http://schemas.openxmlformats.org/officeDocument/2006/relationships/tags" Target="../tags/tag2636.xml"/><Relationship Id="rId168" Type="http://schemas.openxmlformats.org/officeDocument/2006/relationships/tags" Target="../tags/tag2657.xml"/><Relationship Id="rId8" Type="http://schemas.openxmlformats.org/officeDocument/2006/relationships/tags" Target="../tags/tag2497.xml"/><Relationship Id="rId51" Type="http://schemas.openxmlformats.org/officeDocument/2006/relationships/tags" Target="../tags/tag2540.xml"/><Relationship Id="rId72" Type="http://schemas.openxmlformats.org/officeDocument/2006/relationships/tags" Target="../tags/tag2561.xml"/><Relationship Id="rId93" Type="http://schemas.openxmlformats.org/officeDocument/2006/relationships/tags" Target="../tags/tag2582.xml"/><Relationship Id="rId98" Type="http://schemas.openxmlformats.org/officeDocument/2006/relationships/tags" Target="../tags/tag2587.xml"/><Relationship Id="rId121" Type="http://schemas.openxmlformats.org/officeDocument/2006/relationships/tags" Target="../tags/tag2610.xml"/><Relationship Id="rId142" Type="http://schemas.openxmlformats.org/officeDocument/2006/relationships/tags" Target="../tags/tag2631.xml"/><Relationship Id="rId163" Type="http://schemas.openxmlformats.org/officeDocument/2006/relationships/tags" Target="../tags/tag2652.xml"/><Relationship Id="rId3" Type="http://schemas.openxmlformats.org/officeDocument/2006/relationships/tags" Target="../tags/tag2492.xml"/><Relationship Id="rId25" Type="http://schemas.openxmlformats.org/officeDocument/2006/relationships/tags" Target="../tags/tag2514.xml"/><Relationship Id="rId46" Type="http://schemas.openxmlformats.org/officeDocument/2006/relationships/tags" Target="../tags/tag2535.xml"/><Relationship Id="rId67" Type="http://schemas.openxmlformats.org/officeDocument/2006/relationships/tags" Target="../tags/tag2556.xml"/><Relationship Id="rId116" Type="http://schemas.openxmlformats.org/officeDocument/2006/relationships/tags" Target="../tags/tag2605.xml"/><Relationship Id="rId137" Type="http://schemas.openxmlformats.org/officeDocument/2006/relationships/tags" Target="../tags/tag2626.xml"/><Relationship Id="rId158" Type="http://schemas.openxmlformats.org/officeDocument/2006/relationships/tags" Target="../tags/tag2647.xml"/><Relationship Id="rId20" Type="http://schemas.openxmlformats.org/officeDocument/2006/relationships/tags" Target="../tags/tag2509.xml"/><Relationship Id="rId41" Type="http://schemas.openxmlformats.org/officeDocument/2006/relationships/tags" Target="../tags/tag2530.xml"/><Relationship Id="rId62" Type="http://schemas.openxmlformats.org/officeDocument/2006/relationships/tags" Target="../tags/tag2551.xml"/><Relationship Id="rId83" Type="http://schemas.openxmlformats.org/officeDocument/2006/relationships/tags" Target="../tags/tag2572.xml"/><Relationship Id="rId88" Type="http://schemas.openxmlformats.org/officeDocument/2006/relationships/tags" Target="../tags/tag2577.xml"/><Relationship Id="rId111" Type="http://schemas.openxmlformats.org/officeDocument/2006/relationships/tags" Target="../tags/tag2600.xml"/><Relationship Id="rId132" Type="http://schemas.openxmlformats.org/officeDocument/2006/relationships/tags" Target="../tags/tag2621.xml"/><Relationship Id="rId153" Type="http://schemas.openxmlformats.org/officeDocument/2006/relationships/tags" Target="../tags/tag2642.xml"/><Relationship Id="rId174" Type="http://schemas.openxmlformats.org/officeDocument/2006/relationships/tags" Target="../tags/tag2663.xml"/><Relationship Id="rId179" Type="http://schemas.openxmlformats.org/officeDocument/2006/relationships/slideLayout" Target="../slideLayouts/slideLayout1.xml"/><Relationship Id="rId15" Type="http://schemas.openxmlformats.org/officeDocument/2006/relationships/tags" Target="../tags/tag2504.xml"/><Relationship Id="rId36" Type="http://schemas.openxmlformats.org/officeDocument/2006/relationships/tags" Target="../tags/tag2525.xml"/><Relationship Id="rId57" Type="http://schemas.openxmlformats.org/officeDocument/2006/relationships/tags" Target="../tags/tag2546.xml"/><Relationship Id="rId106" Type="http://schemas.openxmlformats.org/officeDocument/2006/relationships/tags" Target="../tags/tag2595.xml"/><Relationship Id="rId127" Type="http://schemas.openxmlformats.org/officeDocument/2006/relationships/tags" Target="../tags/tag2616.xml"/></Relationships>
</file>

<file path=ppt/slides/_rels/slide2.xml.rels><?xml version="1.0" encoding="UTF-8" standalone="yes"?>
<Relationships xmlns="http://schemas.openxmlformats.org/package/2006/relationships"><Relationship Id="rId117" Type="http://schemas.openxmlformats.org/officeDocument/2006/relationships/tags" Target="../tags/tag342.xml"/><Relationship Id="rId21" Type="http://schemas.openxmlformats.org/officeDocument/2006/relationships/tags" Target="../tags/tag246.xml"/><Relationship Id="rId42" Type="http://schemas.openxmlformats.org/officeDocument/2006/relationships/tags" Target="../tags/tag267.xml"/><Relationship Id="rId63" Type="http://schemas.openxmlformats.org/officeDocument/2006/relationships/tags" Target="../tags/tag288.xml"/><Relationship Id="rId84" Type="http://schemas.openxmlformats.org/officeDocument/2006/relationships/tags" Target="../tags/tag309.xml"/><Relationship Id="rId138" Type="http://schemas.openxmlformats.org/officeDocument/2006/relationships/tags" Target="../tags/tag363.xml"/><Relationship Id="rId159" Type="http://schemas.openxmlformats.org/officeDocument/2006/relationships/tags" Target="../tags/tag384.xml"/><Relationship Id="rId170" Type="http://schemas.openxmlformats.org/officeDocument/2006/relationships/tags" Target="../tags/tag395.xml"/><Relationship Id="rId191" Type="http://schemas.openxmlformats.org/officeDocument/2006/relationships/tags" Target="../tags/tag416.xml"/><Relationship Id="rId205" Type="http://schemas.openxmlformats.org/officeDocument/2006/relationships/tags" Target="../tags/tag430.xml"/><Relationship Id="rId226" Type="http://schemas.openxmlformats.org/officeDocument/2006/relationships/tags" Target="../tags/tag451.xml"/><Relationship Id="rId247" Type="http://schemas.openxmlformats.org/officeDocument/2006/relationships/tags" Target="../tags/tag472.xml"/><Relationship Id="rId107" Type="http://schemas.openxmlformats.org/officeDocument/2006/relationships/tags" Target="../tags/tag332.xml"/><Relationship Id="rId268" Type="http://schemas.openxmlformats.org/officeDocument/2006/relationships/tags" Target="../tags/tag493.xml"/><Relationship Id="rId11" Type="http://schemas.openxmlformats.org/officeDocument/2006/relationships/tags" Target="../tags/tag236.xml"/><Relationship Id="rId32" Type="http://schemas.openxmlformats.org/officeDocument/2006/relationships/tags" Target="../tags/tag257.xml"/><Relationship Id="rId53" Type="http://schemas.openxmlformats.org/officeDocument/2006/relationships/tags" Target="../tags/tag278.xml"/><Relationship Id="rId74" Type="http://schemas.openxmlformats.org/officeDocument/2006/relationships/tags" Target="../tags/tag299.xml"/><Relationship Id="rId128" Type="http://schemas.openxmlformats.org/officeDocument/2006/relationships/tags" Target="../tags/tag353.xml"/><Relationship Id="rId149" Type="http://schemas.openxmlformats.org/officeDocument/2006/relationships/tags" Target="../tags/tag374.xml"/><Relationship Id="rId5" Type="http://schemas.openxmlformats.org/officeDocument/2006/relationships/tags" Target="../tags/tag230.xml"/><Relationship Id="rId95" Type="http://schemas.openxmlformats.org/officeDocument/2006/relationships/tags" Target="../tags/tag320.xml"/><Relationship Id="rId160" Type="http://schemas.openxmlformats.org/officeDocument/2006/relationships/tags" Target="../tags/tag385.xml"/><Relationship Id="rId181" Type="http://schemas.openxmlformats.org/officeDocument/2006/relationships/tags" Target="../tags/tag406.xml"/><Relationship Id="rId216" Type="http://schemas.openxmlformats.org/officeDocument/2006/relationships/tags" Target="../tags/tag441.xml"/><Relationship Id="rId237" Type="http://schemas.openxmlformats.org/officeDocument/2006/relationships/tags" Target="../tags/tag462.xml"/><Relationship Id="rId258" Type="http://schemas.openxmlformats.org/officeDocument/2006/relationships/tags" Target="../tags/tag483.xml"/><Relationship Id="rId279" Type="http://schemas.openxmlformats.org/officeDocument/2006/relationships/tags" Target="../tags/tag504.xml"/><Relationship Id="rId22" Type="http://schemas.openxmlformats.org/officeDocument/2006/relationships/tags" Target="../tags/tag247.xml"/><Relationship Id="rId43" Type="http://schemas.openxmlformats.org/officeDocument/2006/relationships/tags" Target="../tags/tag268.xml"/><Relationship Id="rId64" Type="http://schemas.openxmlformats.org/officeDocument/2006/relationships/tags" Target="../tags/tag289.xml"/><Relationship Id="rId118" Type="http://schemas.openxmlformats.org/officeDocument/2006/relationships/tags" Target="../tags/tag343.xml"/><Relationship Id="rId139" Type="http://schemas.openxmlformats.org/officeDocument/2006/relationships/tags" Target="../tags/tag364.xml"/><Relationship Id="rId85" Type="http://schemas.openxmlformats.org/officeDocument/2006/relationships/tags" Target="../tags/tag310.xml"/><Relationship Id="rId150" Type="http://schemas.openxmlformats.org/officeDocument/2006/relationships/tags" Target="../tags/tag375.xml"/><Relationship Id="rId171" Type="http://schemas.openxmlformats.org/officeDocument/2006/relationships/tags" Target="../tags/tag396.xml"/><Relationship Id="rId192" Type="http://schemas.openxmlformats.org/officeDocument/2006/relationships/tags" Target="../tags/tag417.xml"/><Relationship Id="rId206" Type="http://schemas.openxmlformats.org/officeDocument/2006/relationships/tags" Target="../tags/tag431.xml"/><Relationship Id="rId227" Type="http://schemas.openxmlformats.org/officeDocument/2006/relationships/tags" Target="../tags/tag452.xml"/><Relationship Id="rId248" Type="http://schemas.openxmlformats.org/officeDocument/2006/relationships/tags" Target="../tags/tag473.xml"/><Relationship Id="rId269" Type="http://schemas.openxmlformats.org/officeDocument/2006/relationships/tags" Target="../tags/tag494.xml"/><Relationship Id="rId12" Type="http://schemas.openxmlformats.org/officeDocument/2006/relationships/tags" Target="../tags/tag237.xml"/><Relationship Id="rId33" Type="http://schemas.openxmlformats.org/officeDocument/2006/relationships/tags" Target="../tags/tag258.xml"/><Relationship Id="rId108" Type="http://schemas.openxmlformats.org/officeDocument/2006/relationships/tags" Target="../tags/tag333.xml"/><Relationship Id="rId129" Type="http://schemas.openxmlformats.org/officeDocument/2006/relationships/tags" Target="../tags/tag354.xml"/><Relationship Id="rId280" Type="http://schemas.openxmlformats.org/officeDocument/2006/relationships/tags" Target="../tags/tag505.xml"/><Relationship Id="rId54" Type="http://schemas.openxmlformats.org/officeDocument/2006/relationships/tags" Target="../tags/tag279.xml"/><Relationship Id="rId75" Type="http://schemas.openxmlformats.org/officeDocument/2006/relationships/tags" Target="../tags/tag300.xml"/><Relationship Id="rId96" Type="http://schemas.openxmlformats.org/officeDocument/2006/relationships/tags" Target="../tags/tag321.xml"/><Relationship Id="rId140" Type="http://schemas.openxmlformats.org/officeDocument/2006/relationships/tags" Target="../tags/tag365.xml"/><Relationship Id="rId161" Type="http://schemas.openxmlformats.org/officeDocument/2006/relationships/tags" Target="../tags/tag386.xml"/><Relationship Id="rId182" Type="http://schemas.openxmlformats.org/officeDocument/2006/relationships/tags" Target="../tags/tag407.xml"/><Relationship Id="rId217" Type="http://schemas.openxmlformats.org/officeDocument/2006/relationships/tags" Target="../tags/tag442.xml"/><Relationship Id="rId6" Type="http://schemas.openxmlformats.org/officeDocument/2006/relationships/tags" Target="../tags/tag231.xml"/><Relationship Id="rId238" Type="http://schemas.openxmlformats.org/officeDocument/2006/relationships/tags" Target="../tags/tag463.xml"/><Relationship Id="rId259" Type="http://schemas.openxmlformats.org/officeDocument/2006/relationships/tags" Target="../tags/tag484.xml"/><Relationship Id="rId23" Type="http://schemas.openxmlformats.org/officeDocument/2006/relationships/tags" Target="../tags/tag248.xml"/><Relationship Id="rId119" Type="http://schemas.openxmlformats.org/officeDocument/2006/relationships/tags" Target="../tags/tag344.xml"/><Relationship Id="rId270" Type="http://schemas.openxmlformats.org/officeDocument/2006/relationships/tags" Target="../tags/tag495.xml"/><Relationship Id="rId44" Type="http://schemas.openxmlformats.org/officeDocument/2006/relationships/tags" Target="../tags/tag269.xml"/><Relationship Id="rId65" Type="http://schemas.openxmlformats.org/officeDocument/2006/relationships/tags" Target="../tags/tag290.xml"/><Relationship Id="rId86" Type="http://schemas.openxmlformats.org/officeDocument/2006/relationships/tags" Target="../tags/tag311.xml"/><Relationship Id="rId130" Type="http://schemas.openxmlformats.org/officeDocument/2006/relationships/tags" Target="../tags/tag355.xml"/><Relationship Id="rId151" Type="http://schemas.openxmlformats.org/officeDocument/2006/relationships/tags" Target="../tags/tag376.xml"/><Relationship Id="rId172" Type="http://schemas.openxmlformats.org/officeDocument/2006/relationships/tags" Target="../tags/tag397.xml"/><Relationship Id="rId193" Type="http://schemas.openxmlformats.org/officeDocument/2006/relationships/tags" Target="../tags/tag418.xml"/><Relationship Id="rId207" Type="http://schemas.openxmlformats.org/officeDocument/2006/relationships/tags" Target="../tags/tag432.xml"/><Relationship Id="rId228" Type="http://schemas.openxmlformats.org/officeDocument/2006/relationships/tags" Target="../tags/tag453.xml"/><Relationship Id="rId249" Type="http://schemas.openxmlformats.org/officeDocument/2006/relationships/tags" Target="../tags/tag474.xml"/><Relationship Id="rId13" Type="http://schemas.openxmlformats.org/officeDocument/2006/relationships/tags" Target="../tags/tag238.xml"/><Relationship Id="rId18" Type="http://schemas.openxmlformats.org/officeDocument/2006/relationships/tags" Target="../tags/tag243.xml"/><Relationship Id="rId39" Type="http://schemas.openxmlformats.org/officeDocument/2006/relationships/tags" Target="../tags/tag264.xml"/><Relationship Id="rId109" Type="http://schemas.openxmlformats.org/officeDocument/2006/relationships/tags" Target="../tags/tag334.xml"/><Relationship Id="rId260" Type="http://schemas.openxmlformats.org/officeDocument/2006/relationships/tags" Target="../tags/tag485.xml"/><Relationship Id="rId265" Type="http://schemas.openxmlformats.org/officeDocument/2006/relationships/tags" Target="../tags/tag490.xml"/><Relationship Id="rId281" Type="http://schemas.openxmlformats.org/officeDocument/2006/relationships/tags" Target="../tags/tag506.xml"/><Relationship Id="rId34" Type="http://schemas.openxmlformats.org/officeDocument/2006/relationships/tags" Target="../tags/tag259.xml"/><Relationship Id="rId50" Type="http://schemas.openxmlformats.org/officeDocument/2006/relationships/tags" Target="../tags/tag275.xml"/><Relationship Id="rId55" Type="http://schemas.openxmlformats.org/officeDocument/2006/relationships/tags" Target="../tags/tag280.xml"/><Relationship Id="rId76" Type="http://schemas.openxmlformats.org/officeDocument/2006/relationships/tags" Target="../tags/tag301.xml"/><Relationship Id="rId97" Type="http://schemas.openxmlformats.org/officeDocument/2006/relationships/tags" Target="../tags/tag322.xml"/><Relationship Id="rId104" Type="http://schemas.openxmlformats.org/officeDocument/2006/relationships/tags" Target="../tags/tag329.xml"/><Relationship Id="rId120" Type="http://schemas.openxmlformats.org/officeDocument/2006/relationships/tags" Target="../tags/tag345.xml"/><Relationship Id="rId125" Type="http://schemas.openxmlformats.org/officeDocument/2006/relationships/tags" Target="../tags/tag350.xml"/><Relationship Id="rId141" Type="http://schemas.openxmlformats.org/officeDocument/2006/relationships/tags" Target="../tags/tag366.xml"/><Relationship Id="rId146" Type="http://schemas.openxmlformats.org/officeDocument/2006/relationships/tags" Target="../tags/tag371.xml"/><Relationship Id="rId167" Type="http://schemas.openxmlformats.org/officeDocument/2006/relationships/tags" Target="../tags/tag392.xml"/><Relationship Id="rId188" Type="http://schemas.openxmlformats.org/officeDocument/2006/relationships/tags" Target="../tags/tag413.xml"/><Relationship Id="rId7" Type="http://schemas.openxmlformats.org/officeDocument/2006/relationships/tags" Target="../tags/tag232.xml"/><Relationship Id="rId71" Type="http://schemas.openxmlformats.org/officeDocument/2006/relationships/tags" Target="../tags/tag296.xml"/><Relationship Id="rId92" Type="http://schemas.openxmlformats.org/officeDocument/2006/relationships/tags" Target="../tags/tag317.xml"/><Relationship Id="rId162" Type="http://schemas.openxmlformats.org/officeDocument/2006/relationships/tags" Target="../tags/tag387.xml"/><Relationship Id="rId183" Type="http://schemas.openxmlformats.org/officeDocument/2006/relationships/tags" Target="../tags/tag408.xml"/><Relationship Id="rId213" Type="http://schemas.openxmlformats.org/officeDocument/2006/relationships/tags" Target="../tags/tag438.xml"/><Relationship Id="rId218" Type="http://schemas.openxmlformats.org/officeDocument/2006/relationships/tags" Target="../tags/tag443.xml"/><Relationship Id="rId234" Type="http://schemas.openxmlformats.org/officeDocument/2006/relationships/tags" Target="../tags/tag459.xml"/><Relationship Id="rId239" Type="http://schemas.openxmlformats.org/officeDocument/2006/relationships/tags" Target="../tags/tag464.xml"/><Relationship Id="rId2" Type="http://schemas.openxmlformats.org/officeDocument/2006/relationships/tags" Target="../tags/tag227.xml"/><Relationship Id="rId29" Type="http://schemas.openxmlformats.org/officeDocument/2006/relationships/tags" Target="../tags/tag254.xml"/><Relationship Id="rId250" Type="http://schemas.openxmlformats.org/officeDocument/2006/relationships/tags" Target="../tags/tag475.xml"/><Relationship Id="rId255" Type="http://schemas.openxmlformats.org/officeDocument/2006/relationships/tags" Target="../tags/tag480.xml"/><Relationship Id="rId271" Type="http://schemas.openxmlformats.org/officeDocument/2006/relationships/tags" Target="../tags/tag496.xml"/><Relationship Id="rId276" Type="http://schemas.openxmlformats.org/officeDocument/2006/relationships/tags" Target="../tags/tag501.xml"/><Relationship Id="rId24" Type="http://schemas.openxmlformats.org/officeDocument/2006/relationships/tags" Target="../tags/tag249.xml"/><Relationship Id="rId40" Type="http://schemas.openxmlformats.org/officeDocument/2006/relationships/tags" Target="../tags/tag265.xml"/><Relationship Id="rId45" Type="http://schemas.openxmlformats.org/officeDocument/2006/relationships/tags" Target="../tags/tag270.xml"/><Relationship Id="rId66" Type="http://schemas.openxmlformats.org/officeDocument/2006/relationships/tags" Target="../tags/tag291.xml"/><Relationship Id="rId87" Type="http://schemas.openxmlformats.org/officeDocument/2006/relationships/tags" Target="../tags/tag312.xml"/><Relationship Id="rId110" Type="http://schemas.openxmlformats.org/officeDocument/2006/relationships/tags" Target="../tags/tag335.xml"/><Relationship Id="rId115" Type="http://schemas.openxmlformats.org/officeDocument/2006/relationships/tags" Target="../tags/tag340.xml"/><Relationship Id="rId131" Type="http://schemas.openxmlformats.org/officeDocument/2006/relationships/tags" Target="../tags/tag356.xml"/><Relationship Id="rId136" Type="http://schemas.openxmlformats.org/officeDocument/2006/relationships/tags" Target="../tags/tag361.xml"/><Relationship Id="rId157" Type="http://schemas.openxmlformats.org/officeDocument/2006/relationships/tags" Target="../tags/tag382.xml"/><Relationship Id="rId178" Type="http://schemas.openxmlformats.org/officeDocument/2006/relationships/tags" Target="../tags/tag403.xml"/><Relationship Id="rId61" Type="http://schemas.openxmlformats.org/officeDocument/2006/relationships/tags" Target="../tags/tag286.xml"/><Relationship Id="rId82" Type="http://schemas.openxmlformats.org/officeDocument/2006/relationships/tags" Target="../tags/tag307.xml"/><Relationship Id="rId152" Type="http://schemas.openxmlformats.org/officeDocument/2006/relationships/tags" Target="../tags/tag377.xml"/><Relationship Id="rId173" Type="http://schemas.openxmlformats.org/officeDocument/2006/relationships/tags" Target="../tags/tag398.xml"/><Relationship Id="rId194" Type="http://schemas.openxmlformats.org/officeDocument/2006/relationships/tags" Target="../tags/tag419.xml"/><Relationship Id="rId199" Type="http://schemas.openxmlformats.org/officeDocument/2006/relationships/tags" Target="../tags/tag424.xml"/><Relationship Id="rId203" Type="http://schemas.openxmlformats.org/officeDocument/2006/relationships/tags" Target="../tags/tag428.xml"/><Relationship Id="rId208" Type="http://schemas.openxmlformats.org/officeDocument/2006/relationships/tags" Target="../tags/tag433.xml"/><Relationship Id="rId229" Type="http://schemas.openxmlformats.org/officeDocument/2006/relationships/tags" Target="../tags/tag454.xml"/><Relationship Id="rId19" Type="http://schemas.openxmlformats.org/officeDocument/2006/relationships/tags" Target="../tags/tag244.xml"/><Relationship Id="rId224" Type="http://schemas.openxmlformats.org/officeDocument/2006/relationships/tags" Target="../tags/tag449.xml"/><Relationship Id="rId240" Type="http://schemas.openxmlformats.org/officeDocument/2006/relationships/tags" Target="../tags/tag465.xml"/><Relationship Id="rId245" Type="http://schemas.openxmlformats.org/officeDocument/2006/relationships/tags" Target="../tags/tag470.xml"/><Relationship Id="rId261" Type="http://schemas.openxmlformats.org/officeDocument/2006/relationships/tags" Target="../tags/tag486.xml"/><Relationship Id="rId266" Type="http://schemas.openxmlformats.org/officeDocument/2006/relationships/tags" Target="../tags/tag491.xml"/><Relationship Id="rId14" Type="http://schemas.openxmlformats.org/officeDocument/2006/relationships/tags" Target="../tags/tag239.xml"/><Relationship Id="rId30" Type="http://schemas.openxmlformats.org/officeDocument/2006/relationships/tags" Target="../tags/tag255.xml"/><Relationship Id="rId35" Type="http://schemas.openxmlformats.org/officeDocument/2006/relationships/tags" Target="../tags/tag260.xml"/><Relationship Id="rId56" Type="http://schemas.openxmlformats.org/officeDocument/2006/relationships/tags" Target="../tags/tag281.xml"/><Relationship Id="rId77" Type="http://schemas.openxmlformats.org/officeDocument/2006/relationships/tags" Target="../tags/tag302.xml"/><Relationship Id="rId100" Type="http://schemas.openxmlformats.org/officeDocument/2006/relationships/tags" Target="../tags/tag325.xml"/><Relationship Id="rId105" Type="http://schemas.openxmlformats.org/officeDocument/2006/relationships/tags" Target="../tags/tag330.xml"/><Relationship Id="rId126" Type="http://schemas.openxmlformats.org/officeDocument/2006/relationships/tags" Target="../tags/tag351.xml"/><Relationship Id="rId147" Type="http://schemas.openxmlformats.org/officeDocument/2006/relationships/tags" Target="../tags/tag372.xml"/><Relationship Id="rId168" Type="http://schemas.openxmlformats.org/officeDocument/2006/relationships/tags" Target="../tags/tag393.xml"/><Relationship Id="rId282" Type="http://schemas.openxmlformats.org/officeDocument/2006/relationships/tags" Target="../tags/tag507.xml"/><Relationship Id="rId8" Type="http://schemas.openxmlformats.org/officeDocument/2006/relationships/tags" Target="../tags/tag233.xml"/><Relationship Id="rId51" Type="http://schemas.openxmlformats.org/officeDocument/2006/relationships/tags" Target="../tags/tag276.xml"/><Relationship Id="rId72" Type="http://schemas.openxmlformats.org/officeDocument/2006/relationships/tags" Target="../tags/tag297.xml"/><Relationship Id="rId93" Type="http://schemas.openxmlformats.org/officeDocument/2006/relationships/tags" Target="../tags/tag318.xml"/><Relationship Id="rId98" Type="http://schemas.openxmlformats.org/officeDocument/2006/relationships/tags" Target="../tags/tag323.xml"/><Relationship Id="rId121" Type="http://schemas.openxmlformats.org/officeDocument/2006/relationships/tags" Target="../tags/tag346.xml"/><Relationship Id="rId142" Type="http://schemas.openxmlformats.org/officeDocument/2006/relationships/tags" Target="../tags/tag367.xml"/><Relationship Id="rId163" Type="http://schemas.openxmlformats.org/officeDocument/2006/relationships/tags" Target="../tags/tag388.xml"/><Relationship Id="rId184" Type="http://schemas.openxmlformats.org/officeDocument/2006/relationships/tags" Target="../tags/tag409.xml"/><Relationship Id="rId189" Type="http://schemas.openxmlformats.org/officeDocument/2006/relationships/tags" Target="../tags/tag414.xml"/><Relationship Id="rId219" Type="http://schemas.openxmlformats.org/officeDocument/2006/relationships/tags" Target="../tags/tag444.xml"/><Relationship Id="rId3" Type="http://schemas.openxmlformats.org/officeDocument/2006/relationships/tags" Target="../tags/tag228.xml"/><Relationship Id="rId214" Type="http://schemas.openxmlformats.org/officeDocument/2006/relationships/tags" Target="../tags/tag439.xml"/><Relationship Id="rId230" Type="http://schemas.openxmlformats.org/officeDocument/2006/relationships/tags" Target="../tags/tag455.xml"/><Relationship Id="rId235" Type="http://schemas.openxmlformats.org/officeDocument/2006/relationships/tags" Target="../tags/tag460.xml"/><Relationship Id="rId251" Type="http://schemas.openxmlformats.org/officeDocument/2006/relationships/tags" Target="../tags/tag476.xml"/><Relationship Id="rId256" Type="http://schemas.openxmlformats.org/officeDocument/2006/relationships/tags" Target="../tags/tag481.xml"/><Relationship Id="rId277" Type="http://schemas.openxmlformats.org/officeDocument/2006/relationships/tags" Target="../tags/tag502.xml"/><Relationship Id="rId25" Type="http://schemas.openxmlformats.org/officeDocument/2006/relationships/tags" Target="../tags/tag250.xml"/><Relationship Id="rId46" Type="http://schemas.openxmlformats.org/officeDocument/2006/relationships/tags" Target="../tags/tag271.xml"/><Relationship Id="rId67" Type="http://schemas.openxmlformats.org/officeDocument/2006/relationships/tags" Target="../tags/tag292.xml"/><Relationship Id="rId116" Type="http://schemas.openxmlformats.org/officeDocument/2006/relationships/tags" Target="../tags/tag341.xml"/><Relationship Id="rId137" Type="http://schemas.openxmlformats.org/officeDocument/2006/relationships/tags" Target="../tags/tag362.xml"/><Relationship Id="rId158" Type="http://schemas.openxmlformats.org/officeDocument/2006/relationships/tags" Target="../tags/tag383.xml"/><Relationship Id="rId272" Type="http://schemas.openxmlformats.org/officeDocument/2006/relationships/tags" Target="../tags/tag497.xml"/><Relationship Id="rId20" Type="http://schemas.openxmlformats.org/officeDocument/2006/relationships/tags" Target="../tags/tag245.xml"/><Relationship Id="rId41" Type="http://schemas.openxmlformats.org/officeDocument/2006/relationships/tags" Target="../tags/tag266.xml"/><Relationship Id="rId62" Type="http://schemas.openxmlformats.org/officeDocument/2006/relationships/tags" Target="../tags/tag287.xml"/><Relationship Id="rId83" Type="http://schemas.openxmlformats.org/officeDocument/2006/relationships/tags" Target="../tags/tag308.xml"/><Relationship Id="rId88" Type="http://schemas.openxmlformats.org/officeDocument/2006/relationships/tags" Target="../tags/tag313.xml"/><Relationship Id="rId111" Type="http://schemas.openxmlformats.org/officeDocument/2006/relationships/tags" Target="../tags/tag336.xml"/><Relationship Id="rId132" Type="http://schemas.openxmlformats.org/officeDocument/2006/relationships/tags" Target="../tags/tag357.xml"/><Relationship Id="rId153" Type="http://schemas.openxmlformats.org/officeDocument/2006/relationships/tags" Target="../tags/tag378.xml"/><Relationship Id="rId174" Type="http://schemas.openxmlformats.org/officeDocument/2006/relationships/tags" Target="../tags/tag399.xml"/><Relationship Id="rId179" Type="http://schemas.openxmlformats.org/officeDocument/2006/relationships/tags" Target="../tags/tag404.xml"/><Relationship Id="rId195" Type="http://schemas.openxmlformats.org/officeDocument/2006/relationships/tags" Target="../tags/tag420.xml"/><Relationship Id="rId209" Type="http://schemas.openxmlformats.org/officeDocument/2006/relationships/tags" Target="../tags/tag434.xml"/><Relationship Id="rId190" Type="http://schemas.openxmlformats.org/officeDocument/2006/relationships/tags" Target="../tags/tag415.xml"/><Relationship Id="rId204" Type="http://schemas.openxmlformats.org/officeDocument/2006/relationships/tags" Target="../tags/tag429.xml"/><Relationship Id="rId220" Type="http://schemas.openxmlformats.org/officeDocument/2006/relationships/tags" Target="../tags/tag445.xml"/><Relationship Id="rId225" Type="http://schemas.openxmlformats.org/officeDocument/2006/relationships/tags" Target="../tags/tag450.xml"/><Relationship Id="rId241" Type="http://schemas.openxmlformats.org/officeDocument/2006/relationships/tags" Target="../tags/tag466.xml"/><Relationship Id="rId246" Type="http://schemas.openxmlformats.org/officeDocument/2006/relationships/tags" Target="../tags/tag471.xml"/><Relationship Id="rId267" Type="http://schemas.openxmlformats.org/officeDocument/2006/relationships/tags" Target="../tags/tag492.xml"/><Relationship Id="rId15" Type="http://schemas.openxmlformats.org/officeDocument/2006/relationships/tags" Target="../tags/tag240.xml"/><Relationship Id="rId36" Type="http://schemas.openxmlformats.org/officeDocument/2006/relationships/tags" Target="../tags/tag261.xml"/><Relationship Id="rId57" Type="http://schemas.openxmlformats.org/officeDocument/2006/relationships/tags" Target="../tags/tag282.xml"/><Relationship Id="rId106" Type="http://schemas.openxmlformats.org/officeDocument/2006/relationships/tags" Target="../tags/tag331.xml"/><Relationship Id="rId127" Type="http://schemas.openxmlformats.org/officeDocument/2006/relationships/tags" Target="../tags/tag352.xml"/><Relationship Id="rId262" Type="http://schemas.openxmlformats.org/officeDocument/2006/relationships/tags" Target="../tags/tag487.xml"/><Relationship Id="rId283" Type="http://schemas.openxmlformats.org/officeDocument/2006/relationships/slideLayout" Target="../slideLayouts/slideLayout1.xml"/><Relationship Id="rId10" Type="http://schemas.openxmlformats.org/officeDocument/2006/relationships/tags" Target="../tags/tag235.xml"/><Relationship Id="rId31" Type="http://schemas.openxmlformats.org/officeDocument/2006/relationships/tags" Target="../tags/tag256.xml"/><Relationship Id="rId52" Type="http://schemas.openxmlformats.org/officeDocument/2006/relationships/tags" Target="../tags/tag277.xml"/><Relationship Id="rId73" Type="http://schemas.openxmlformats.org/officeDocument/2006/relationships/tags" Target="../tags/tag298.xml"/><Relationship Id="rId78" Type="http://schemas.openxmlformats.org/officeDocument/2006/relationships/tags" Target="../tags/tag303.xml"/><Relationship Id="rId94" Type="http://schemas.openxmlformats.org/officeDocument/2006/relationships/tags" Target="../tags/tag319.xml"/><Relationship Id="rId99" Type="http://schemas.openxmlformats.org/officeDocument/2006/relationships/tags" Target="../tags/tag324.xml"/><Relationship Id="rId101" Type="http://schemas.openxmlformats.org/officeDocument/2006/relationships/tags" Target="../tags/tag326.xml"/><Relationship Id="rId122" Type="http://schemas.openxmlformats.org/officeDocument/2006/relationships/tags" Target="../tags/tag347.xml"/><Relationship Id="rId143" Type="http://schemas.openxmlformats.org/officeDocument/2006/relationships/tags" Target="../tags/tag368.xml"/><Relationship Id="rId148" Type="http://schemas.openxmlformats.org/officeDocument/2006/relationships/tags" Target="../tags/tag373.xml"/><Relationship Id="rId164" Type="http://schemas.openxmlformats.org/officeDocument/2006/relationships/tags" Target="../tags/tag389.xml"/><Relationship Id="rId169" Type="http://schemas.openxmlformats.org/officeDocument/2006/relationships/tags" Target="../tags/tag394.xml"/><Relationship Id="rId185" Type="http://schemas.openxmlformats.org/officeDocument/2006/relationships/tags" Target="../tags/tag410.xml"/><Relationship Id="rId4" Type="http://schemas.openxmlformats.org/officeDocument/2006/relationships/tags" Target="../tags/tag229.xml"/><Relationship Id="rId9" Type="http://schemas.openxmlformats.org/officeDocument/2006/relationships/tags" Target="../tags/tag234.xml"/><Relationship Id="rId180" Type="http://schemas.openxmlformats.org/officeDocument/2006/relationships/tags" Target="../tags/tag405.xml"/><Relationship Id="rId210" Type="http://schemas.openxmlformats.org/officeDocument/2006/relationships/tags" Target="../tags/tag435.xml"/><Relationship Id="rId215" Type="http://schemas.openxmlformats.org/officeDocument/2006/relationships/tags" Target="../tags/tag440.xml"/><Relationship Id="rId236" Type="http://schemas.openxmlformats.org/officeDocument/2006/relationships/tags" Target="../tags/tag461.xml"/><Relationship Id="rId257" Type="http://schemas.openxmlformats.org/officeDocument/2006/relationships/tags" Target="../tags/tag482.xml"/><Relationship Id="rId278" Type="http://schemas.openxmlformats.org/officeDocument/2006/relationships/tags" Target="../tags/tag503.xml"/><Relationship Id="rId26" Type="http://schemas.openxmlformats.org/officeDocument/2006/relationships/tags" Target="../tags/tag251.xml"/><Relationship Id="rId231" Type="http://schemas.openxmlformats.org/officeDocument/2006/relationships/tags" Target="../tags/tag456.xml"/><Relationship Id="rId252" Type="http://schemas.openxmlformats.org/officeDocument/2006/relationships/tags" Target="../tags/tag477.xml"/><Relationship Id="rId273" Type="http://schemas.openxmlformats.org/officeDocument/2006/relationships/tags" Target="../tags/tag498.xml"/><Relationship Id="rId47" Type="http://schemas.openxmlformats.org/officeDocument/2006/relationships/tags" Target="../tags/tag272.xml"/><Relationship Id="rId68" Type="http://schemas.openxmlformats.org/officeDocument/2006/relationships/tags" Target="../tags/tag293.xml"/><Relationship Id="rId89" Type="http://schemas.openxmlformats.org/officeDocument/2006/relationships/tags" Target="../tags/tag314.xml"/><Relationship Id="rId112" Type="http://schemas.openxmlformats.org/officeDocument/2006/relationships/tags" Target="../tags/tag337.xml"/><Relationship Id="rId133" Type="http://schemas.openxmlformats.org/officeDocument/2006/relationships/tags" Target="../tags/tag358.xml"/><Relationship Id="rId154" Type="http://schemas.openxmlformats.org/officeDocument/2006/relationships/tags" Target="../tags/tag379.xml"/><Relationship Id="rId175" Type="http://schemas.openxmlformats.org/officeDocument/2006/relationships/tags" Target="../tags/tag400.xml"/><Relationship Id="rId196" Type="http://schemas.openxmlformats.org/officeDocument/2006/relationships/tags" Target="../tags/tag421.xml"/><Relationship Id="rId200" Type="http://schemas.openxmlformats.org/officeDocument/2006/relationships/tags" Target="../tags/tag425.xml"/><Relationship Id="rId16" Type="http://schemas.openxmlformats.org/officeDocument/2006/relationships/tags" Target="../tags/tag241.xml"/><Relationship Id="rId221" Type="http://schemas.openxmlformats.org/officeDocument/2006/relationships/tags" Target="../tags/tag446.xml"/><Relationship Id="rId242" Type="http://schemas.openxmlformats.org/officeDocument/2006/relationships/tags" Target="../tags/tag467.xml"/><Relationship Id="rId263" Type="http://schemas.openxmlformats.org/officeDocument/2006/relationships/tags" Target="../tags/tag488.xml"/><Relationship Id="rId37" Type="http://schemas.openxmlformats.org/officeDocument/2006/relationships/tags" Target="../tags/tag262.xml"/><Relationship Id="rId58" Type="http://schemas.openxmlformats.org/officeDocument/2006/relationships/tags" Target="../tags/tag283.xml"/><Relationship Id="rId79" Type="http://schemas.openxmlformats.org/officeDocument/2006/relationships/tags" Target="../tags/tag304.xml"/><Relationship Id="rId102" Type="http://schemas.openxmlformats.org/officeDocument/2006/relationships/tags" Target="../tags/tag327.xml"/><Relationship Id="rId123" Type="http://schemas.openxmlformats.org/officeDocument/2006/relationships/tags" Target="../tags/tag348.xml"/><Relationship Id="rId144" Type="http://schemas.openxmlformats.org/officeDocument/2006/relationships/tags" Target="../tags/tag369.xml"/><Relationship Id="rId90" Type="http://schemas.openxmlformats.org/officeDocument/2006/relationships/tags" Target="../tags/tag315.xml"/><Relationship Id="rId165" Type="http://schemas.openxmlformats.org/officeDocument/2006/relationships/tags" Target="../tags/tag390.xml"/><Relationship Id="rId186" Type="http://schemas.openxmlformats.org/officeDocument/2006/relationships/tags" Target="../tags/tag411.xml"/><Relationship Id="rId211" Type="http://schemas.openxmlformats.org/officeDocument/2006/relationships/tags" Target="../tags/tag436.xml"/><Relationship Id="rId232" Type="http://schemas.openxmlformats.org/officeDocument/2006/relationships/tags" Target="../tags/tag457.xml"/><Relationship Id="rId253" Type="http://schemas.openxmlformats.org/officeDocument/2006/relationships/tags" Target="../tags/tag478.xml"/><Relationship Id="rId274" Type="http://schemas.openxmlformats.org/officeDocument/2006/relationships/tags" Target="../tags/tag499.xml"/><Relationship Id="rId27" Type="http://schemas.openxmlformats.org/officeDocument/2006/relationships/tags" Target="../tags/tag252.xml"/><Relationship Id="rId48" Type="http://schemas.openxmlformats.org/officeDocument/2006/relationships/tags" Target="../tags/tag273.xml"/><Relationship Id="rId69" Type="http://schemas.openxmlformats.org/officeDocument/2006/relationships/tags" Target="../tags/tag294.xml"/><Relationship Id="rId113" Type="http://schemas.openxmlformats.org/officeDocument/2006/relationships/tags" Target="../tags/tag338.xml"/><Relationship Id="rId134" Type="http://schemas.openxmlformats.org/officeDocument/2006/relationships/tags" Target="../tags/tag359.xml"/><Relationship Id="rId80" Type="http://schemas.openxmlformats.org/officeDocument/2006/relationships/tags" Target="../tags/tag305.xml"/><Relationship Id="rId155" Type="http://schemas.openxmlformats.org/officeDocument/2006/relationships/tags" Target="../tags/tag380.xml"/><Relationship Id="rId176" Type="http://schemas.openxmlformats.org/officeDocument/2006/relationships/tags" Target="../tags/tag401.xml"/><Relationship Id="rId197" Type="http://schemas.openxmlformats.org/officeDocument/2006/relationships/tags" Target="../tags/tag422.xml"/><Relationship Id="rId201" Type="http://schemas.openxmlformats.org/officeDocument/2006/relationships/tags" Target="../tags/tag426.xml"/><Relationship Id="rId222" Type="http://schemas.openxmlformats.org/officeDocument/2006/relationships/tags" Target="../tags/tag447.xml"/><Relationship Id="rId243" Type="http://schemas.openxmlformats.org/officeDocument/2006/relationships/tags" Target="../tags/tag468.xml"/><Relationship Id="rId264" Type="http://schemas.openxmlformats.org/officeDocument/2006/relationships/tags" Target="../tags/tag489.xml"/><Relationship Id="rId17" Type="http://schemas.openxmlformats.org/officeDocument/2006/relationships/tags" Target="../tags/tag242.xml"/><Relationship Id="rId38" Type="http://schemas.openxmlformats.org/officeDocument/2006/relationships/tags" Target="../tags/tag263.xml"/><Relationship Id="rId59" Type="http://schemas.openxmlformats.org/officeDocument/2006/relationships/tags" Target="../tags/tag284.xml"/><Relationship Id="rId103" Type="http://schemas.openxmlformats.org/officeDocument/2006/relationships/tags" Target="../tags/tag328.xml"/><Relationship Id="rId124" Type="http://schemas.openxmlformats.org/officeDocument/2006/relationships/tags" Target="../tags/tag349.xml"/><Relationship Id="rId70" Type="http://schemas.openxmlformats.org/officeDocument/2006/relationships/tags" Target="../tags/tag295.xml"/><Relationship Id="rId91" Type="http://schemas.openxmlformats.org/officeDocument/2006/relationships/tags" Target="../tags/tag316.xml"/><Relationship Id="rId145" Type="http://schemas.openxmlformats.org/officeDocument/2006/relationships/tags" Target="../tags/tag370.xml"/><Relationship Id="rId166" Type="http://schemas.openxmlformats.org/officeDocument/2006/relationships/tags" Target="../tags/tag391.xml"/><Relationship Id="rId187" Type="http://schemas.openxmlformats.org/officeDocument/2006/relationships/tags" Target="../tags/tag412.xml"/><Relationship Id="rId1" Type="http://schemas.openxmlformats.org/officeDocument/2006/relationships/tags" Target="../tags/tag226.xml"/><Relationship Id="rId212" Type="http://schemas.openxmlformats.org/officeDocument/2006/relationships/tags" Target="../tags/tag437.xml"/><Relationship Id="rId233" Type="http://schemas.openxmlformats.org/officeDocument/2006/relationships/tags" Target="../tags/tag458.xml"/><Relationship Id="rId254" Type="http://schemas.openxmlformats.org/officeDocument/2006/relationships/tags" Target="../tags/tag479.xml"/><Relationship Id="rId28" Type="http://schemas.openxmlformats.org/officeDocument/2006/relationships/tags" Target="../tags/tag253.xml"/><Relationship Id="rId49" Type="http://schemas.openxmlformats.org/officeDocument/2006/relationships/tags" Target="../tags/tag274.xml"/><Relationship Id="rId114" Type="http://schemas.openxmlformats.org/officeDocument/2006/relationships/tags" Target="../tags/tag339.xml"/><Relationship Id="rId275" Type="http://schemas.openxmlformats.org/officeDocument/2006/relationships/tags" Target="../tags/tag500.xml"/><Relationship Id="rId60" Type="http://schemas.openxmlformats.org/officeDocument/2006/relationships/tags" Target="../tags/tag285.xml"/><Relationship Id="rId81" Type="http://schemas.openxmlformats.org/officeDocument/2006/relationships/tags" Target="../tags/tag306.xml"/><Relationship Id="rId135" Type="http://schemas.openxmlformats.org/officeDocument/2006/relationships/tags" Target="../tags/tag360.xml"/><Relationship Id="rId156" Type="http://schemas.openxmlformats.org/officeDocument/2006/relationships/tags" Target="../tags/tag381.xml"/><Relationship Id="rId177" Type="http://schemas.openxmlformats.org/officeDocument/2006/relationships/tags" Target="../tags/tag402.xml"/><Relationship Id="rId198" Type="http://schemas.openxmlformats.org/officeDocument/2006/relationships/tags" Target="../tags/tag423.xml"/><Relationship Id="rId202" Type="http://schemas.openxmlformats.org/officeDocument/2006/relationships/tags" Target="../tags/tag427.xml"/><Relationship Id="rId223" Type="http://schemas.openxmlformats.org/officeDocument/2006/relationships/tags" Target="../tags/tag448.xml"/><Relationship Id="rId244" Type="http://schemas.openxmlformats.org/officeDocument/2006/relationships/tags" Target="../tags/tag469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515.xml"/><Relationship Id="rId13" Type="http://schemas.openxmlformats.org/officeDocument/2006/relationships/tags" Target="../tags/tag520.xml"/><Relationship Id="rId18" Type="http://schemas.openxmlformats.org/officeDocument/2006/relationships/tags" Target="../tags/tag525.xml"/><Relationship Id="rId26" Type="http://schemas.openxmlformats.org/officeDocument/2006/relationships/tags" Target="../tags/tag533.xml"/><Relationship Id="rId39" Type="http://schemas.openxmlformats.org/officeDocument/2006/relationships/tags" Target="../tags/tag546.xml"/><Relationship Id="rId3" Type="http://schemas.openxmlformats.org/officeDocument/2006/relationships/tags" Target="../tags/tag510.xml"/><Relationship Id="rId21" Type="http://schemas.openxmlformats.org/officeDocument/2006/relationships/tags" Target="../tags/tag528.xml"/><Relationship Id="rId34" Type="http://schemas.openxmlformats.org/officeDocument/2006/relationships/tags" Target="../tags/tag541.xml"/><Relationship Id="rId42" Type="http://schemas.openxmlformats.org/officeDocument/2006/relationships/tags" Target="../tags/tag549.xml"/><Relationship Id="rId47" Type="http://schemas.openxmlformats.org/officeDocument/2006/relationships/slideLayout" Target="../slideLayouts/slideLayout1.xml"/><Relationship Id="rId7" Type="http://schemas.openxmlformats.org/officeDocument/2006/relationships/tags" Target="../tags/tag514.xml"/><Relationship Id="rId12" Type="http://schemas.openxmlformats.org/officeDocument/2006/relationships/tags" Target="../tags/tag519.xml"/><Relationship Id="rId17" Type="http://schemas.openxmlformats.org/officeDocument/2006/relationships/tags" Target="../tags/tag524.xml"/><Relationship Id="rId25" Type="http://schemas.openxmlformats.org/officeDocument/2006/relationships/tags" Target="../tags/tag532.xml"/><Relationship Id="rId33" Type="http://schemas.openxmlformats.org/officeDocument/2006/relationships/tags" Target="../tags/tag540.xml"/><Relationship Id="rId38" Type="http://schemas.openxmlformats.org/officeDocument/2006/relationships/tags" Target="../tags/tag545.xml"/><Relationship Id="rId46" Type="http://schemas.openxmlformats.org/officeDocument/2006/relationships/tags" Target="../tags/tag553.xml"/><Relationship Id="rId2" Type="http://schemas.openxmlformats.org/officeDocument/2006/relationships/tags" Target="../tags/tag509.xml"/><Relationship Id="rId16" Type="http://schemas.openxmlformats.org/officeDocument/2006/relationships/tags" Target="../tags/tag523.xml"/><Relationship Id="rId20" Type="http://schemas.openxmlformats.org/officeDocument/2006/relationships/tags" Target="../tags/tag527.xml"/><Relationship Id="rId29" Type="http://schemas.openxmlformats.org/officeDocument/2006/relationships/tags" Target="../tags/tag536.xml"/><Relationship Id="rId41" Type="http://schemas.openxmlformats.org/officeDocument/2006/relationships/tags" Target="../tags/tag548.xml"/><Relationship Id="rId1" Type="http://schemas.openxmlformats.org/officeDocument/2006/relationships/tags" Target="../tags/tag508.xml"/><Relationship Id="rId6" Type="http://schemas.openxmlformats.org/officeDocument/2006/relationships/tags" Target="../tags/tag513.xml"/><Relationship Id="rId11" Type="http://schemas.openxmlformats.org/officeDocument/2006/relationships/tags" Target="../tags/tag518.xml"/><Relationship Id="rId24" Type="http://schemas.openxmlformats.org/officeDocument/2006/relationships/tags" Target="../tags/tag531.xml"/><Relationship Id="rId32" Type="http://schemas.openxmlformats.org/officeDocument/2006/relationships/tags" Target="../tags/tag539.xml"/><Relationship Id="rId37" Type="http://schemas.openxmlformats.org/officeDocument/2006/relationships/tags" Target="../tags/tag544.xml"/><Relationship Id="rId40" Type="http://schemas.openxmlformats.org/officeDocument/2006/relationships/tags" Target="../tags/tag547.xml"/><Relationship Id="rId45" Type="http://schemas.openxmlformats.org/officeDocument/2006/relationships/tags" Target="../tags/tag552.xml"/><Relationship Id="rId5" Type="http://schemas.openxmlformats.org/officeDocument/2006/relationships/tags" Target="../tags/tag512.xml"/><Relationship Id="rId15" Type="http://schemas.openxmlformats.org/officeDocument/2006/relationships/tags" Target="../tags/tag522.xml"/><Relationship Id="rId23" Type="http://schemas.openxmlformats.org/officeDocument/2006/relationships/tags" Target="../tags/tag530.xml"/><Relationship Id="rId28" Type="http://schemas.openxmlformats.org/officeDocument/2006/relationships/tags" Target="../tags/tag535.xml"/><Relationship Id="rId36" Type="http://schemas.openxmlformats.org/officeDocument/2006/relationships/tags" Target="../tags/tag543.xml"/><Relationship Id="rId10" Type="http://schemas.openxmlformats.org/officeDocument/2006/relationships/tags" Target="../tags/tag517.xml"/><Relationship Id="rId19" Type="http://schemas.openxmlformats.org/officeDocument/2006/relationships/tags" Target="../tags/tag526.xml"/><Relationship Id="rId31" Type="http://schemas.openxmlformats.org/officeDocument/2006/relationships/tags" Target="../tags/tag538.xml"/><Relationship Id="rId44" Type="http://schemas.openxmlformats.org/officeDocument/2006/relationships/tags" Target="../tags/tag551.xml"/><Relationship Id="rId4" Type="http://schemas.openxmlformats.org/officeDocument/2006/relationships/tags" Target="../tags/tag511.xml"/><Relationship Id="rId9" Type="http://schemas.openxmlformats.org/officeDocument/2006/relationships/tags" Target="../tags/tag516.xml"/><Relationship Id="rId14" Type="http://schemas.openxmlformats.org/officeDocument/2006/relationships/tags" Target="../tags/tag521.xml"/><Relationship Id="rId22" Type="http://schemas.openxmlformats.org/officeDocument/2006/relationships/tags" Target="../tags/tag529.xml"/><Relationship Id="rId27" Type="http://schemas.openxmlformats.org/officeDocument/2006/relationships/tags" Target="../tags/tag534.xml"/><Relationship Id="rId30" Type="http://schemas.openxmlformats.org/officeDocument/2006/relationships/tags" Target="../tags/tag537.xml"/><Relationship Id="rId35" Type="http://schemas.openxmlformats.org/officeDocument/2006/relationships/tags" Target="../tags/tag542.xml"/><Relationship Id="rId43" Type="http://schemas.openxmlformats.org/officeDocument/2006/relationships/tags" Target="../tags/tag550.xml"/></Relationships>
</file>

<file path=ppt/slides/_rels/slide4.xml.rels><?xml version="1.0" encoding="UTF-8" standalone="yes"?>
<Relationships xmlns="http://schemas.openxmlformats.org/package/2006/relationships"><Relationship Id="rId26" Type="http://schemas.openxmlformats.org/officeDocument/2006/relationships/tags" Target="../tags/tag579.xml"/><Relationship Id="rId117" Type="http://schemas.openxmlformats.org/officeDocument/2006/relationships/tags" Target="../tags/tag670.xml"/><Relationship Id="rId21" Type="http://schemas.openxmlformats.org/officeDocument/2006/relationships/tags" Target="../tags/tag574.xml"/><Relationship Id="rId42" Type="http://schemas.openxmlformats.org/officeDocument/2006/relationships/tags" Target="../tags/tag595.xml"/><Relationship Id="rId47" Type="http://schemas.openxmlformats.org/officeDocument/2006/relationships/tags" Target="../tags/tag600.xml"/><Relationship Id="rId63" Type="http://schemas.openxmlformats.org/officeDocument/2006/relationships/tags" Target="../tags/tag616.xml"/><Relationship Id="rId68" Type="http://schemas.openxmlformats.org/officeDocument/2006/relationships/tags" Target="../tags/tag621.xml"/><Relationship Id="rId84" Type="http://schemas.openxmlformats.org/officeDocument/2006/relationships/tags" Target="../tags/tag637.xml"/><Relationship Id="rId89" Type="http://schemas.openxmlformats.org/officeDocument/2006/relationships/tags" Target="../tags/tag642.xml"/><Relationship Id="rId112" Type="http://schemas.openxmlformats.org/officeDocument/2006/relationships/tags" Target="../tags/tag665.xml"/><Relationship Id="rId133" Type="http://schemas.openxmlformats.org/officeDocument/2006/relationships/tags" Target="../tags/tag686.xml"/><Relationship Id="rId138" Type="http://schemas.openxmlformats.org/officeDocument/2006/relationships/tags" Target="../tags/tag691.xml"/><Relationship Id="rId154" Type="http://schemas.openxmlformats.org/officeDocument/2006/relationships/tags" Target="../tags/tag707.xml"/><Relationship Id="rId159" Type="http://schemas.openxmlformats.org/officeDocument/2006/relationships/tags" Target="../tags/tag712.xml"/><Relationship Id="rId170" Type="http://schemas.openxmlformats.org/officeDocument/2006/relationships/tags" Target="../tags/tag723.xml"/><Relationship Id="rId16" Type="http://schemas.openxmlformats.org/officeDocument/2006/relationships/tags" Target="../tags/tag569.xml"/><Relationship Id="rId107" Type="http://schemas.openxmlformats.org/officeDocument/2006/relationships/tags" Target="../tags/tag660.xml"/><Relationship Id="rId11" Type="http://schemas.openxmlformats.org/officeDocument/2006/relationships/tags" Target="../tags/tag564.xml"/><Relationship Id="rId32" Type="http://schemas.openxmlformats.org/officeDocument/2006/relationships/tags" Target="../tags/tag585.xml"/><Relationship Id="rId37" Type="http://schemas.openxmlformats.org/officeDocument/2006/relationships/tags" Target="../tags/tag590.xml"/><Relationship Id="rId53" Type="http://schemas.openxmlformats.org/officeDocument/2006/relationships/tags" Target="../tags/tag606.xml"/><Relationship Id="rId58" Type="http://schemas.openxmlformats.org/officeDocument/2006/relationships/tags" Target="../tags/tag611.xml"/><Relationship Id="rId74" Type="http://schemas.openxmlformats.org/officeDocument/2006/relationships/tags" Target="../tags/tag627.xml"/><Relationship Id="rId79" Type="http://schemas.openxmlformats.org/officeDocument/2006/relationships/tags" Target="../tags/tag632.xml"/><Relationship Id="rId102" Type="http://schemas.openxmlformats.org/officeDocument/2006/relationships/tags" Target="../tags/tag655.xml"/><Relationship Id="rId123" Type="http://schemas.openxmlformats.org/officeDocument/2006/relationships/tags" Target="../tags/tag676.xml"/><Relationship Id="rId128" Type="http://schemas.openxmlformats.org/officeDocument/2006/relationships/tags" Target="../tags/tag681.xml"/><Relationship Id="rId144" Type="http://schemas.openxmlformats.org/officeDocument/2006/relationships/tags" Target="../tags/tag697.xml"/><Relationship Id="rId149" Type="http://schemas.openxmlformats.org/officeDocument/2006/relationships/tags" Target="../tags/tag702.xml"/><Relationship Id="rId5" Type="http://schemas.openxmlformats.org/officeDocument/2006/relationships/tags" Target="../tags/tag558.xml"/><Relationship Id="rId90" Type="http://schemas.openxmlformats.org/officeDocument/2006/relationships/tags" Target="../tags/tag643.xml"/><Relationship Id="rId95" Type="http://schemas.openxmlformats.org/officeDocument/2006/relationships/tags" Target="../tags/tag648.xml"/><Relationship Id="rId160" Type="http://schemas.openxmlformats.org/officeDocument/2006/relationships/tags" Target="../tags/tag713.xml"/><Relationship Id="rId165" Type="http://schemas.openxmlformats.org/officeDocument/2006/relationships/tags" Target="../tags/tag718.xml"/><Relationship Id="rId22" Type="http://schemas.openxmlformats.org/officeDocument/2006/relationships/tags" Target="../tags/tag575.xml"/><Relationship Id="rId27" Type="http://schemas.openxmlformats.org/officeDocument/2006/relationships/tags" Target="../tags/tag580.xml"/><Relationship Id="rId43" Type="http://schemas.openxmlformats.org/officeDocument/2006/relationships/tags" Target="../tags/tag596.xml"/><Relationship Id="rId48" Type="http://schemas.openxmlformats.org/officeDocument/2006/relationships/tags" Target="../tags/tag601.xml"/><Relationship Id="rId64" Type="http://schemas.openxmlformats.org/officeDocument/2006/relationships/tags" Target="../tags/tag617.xml"/><Relationship Id="rId69" Type="http://schemas.openxmlformats.org/officeDocument/2006/relationships/tags" Target="../tags/tag622.xml"/><Relationship Id="rId113" Type="http://schemas.openxmlformats.org/officeDocument/2006/relationships/tags" Target="../tags/tag666.xml"/><Relationship Id="rId118" Type="http://schemas.openxmlformats.org/officeDocument/2006/relationships/tags" Target="../tags/tag671.xml"/><Relationship Id="rId134" Type="http://schemas.openxmlformats.org/officeDocument/2006/relationships/tags" Target="../tags/tag687.xml"/><Relationship Id="rId139" Type="http://schemas.openxmlformats.org/officeDocument/2006/relationships/tags" Target="../tags/tag692.xml"/><Relationship Id="rId80" Type="http://schemas.openxmlformats.org/officeDocument/2006/relationships/tags" Target="../tags/tag633.xml"/><Relationship Id="rId85" Type="http://schemas.openxmlformats.org/officeDocument/2006/relationships/tags" Target="../tags/tag638.xml"/><Relationship Id="rId150" Type="http://schemas.openxmlformats.org/officeDocument/2006/relationships/tags" Target="../tags/tag703.xml"/><Relationship Id="rId155" Type="http://schemas.openxmlformats.org/officeDocument/2006/relationships/tags" Target="../tags/tag708.xml"/><Relationship Id="rId171" Type="http://schemas.openxmlformats.org/officeDocument/2006/relationships/tags" Target="../tags/tag724.xml"/><Relationship Id="rId12" Type="http://schemas.openxmlformats.org/officeDocument/2006/relationships/tags" Target="../tags/tag565.xml"/><Relationship Id="rId17" Type="http://schemas.openxmlformats.org/officeDocument/2006/relationships/tags" Target="../tags/tag570.xml"/><Relationship Id="rId33" Type="http://schemas.openxmlformats.org/officeDocument/2006/relationships/tags" Target="../tags/tag586.xml"/><Relationship Id="rId38" Type="http://schemas.openxmlformats.org/officeDocument/2006/relationships/tags" Target="../tags/tag591.xml"/><Relationship Id="rId59" Type="http://schemas.openxmlformats.org/officeDocument/2006/relationships/tags" Target="../tags/tag612.xml"/><Relationship Id="rId103" Type="http://schemas.openxmlformats.org/officeDocument/2006/relationships/tags" Target="../tags/tag656.xml"/><Relationship Id="rId108" Type="http://schemas.openxmlformats.org/officeDocument/2006/relationships/tags" Target="../tags/tag661.xml"/><Relationship Id="rId124" Type="http://schemas.openxmlformats.org/officeDocument/2006/relationships/tags" Target="../tags/tag677.xml"/><Relationship Id="rId129" Type="http://schemas.openxmlformats.org/officeDocument/2006/relationships/tags" Target="../tags/tag682.xml"/><Relationship Id="rId54" Type="http://schemas.openxmlformats.org/officeDocument/2006/relationships/tags" Target="../tags/tag607.xml"/><Relationship Id="rId70" Type="http://schemas.openxmlformats.org/officeDocument/2006/relationships/tags" Target="../tags/tag623.xml"/><Relationship Id="rId75" Type="http://schemas.openxmlformats.org/officeDocument/2006/relationships/tags" Target="../tags/tag628.xml"/><Relationship Id="rId91" Type="http://schemas.openxmlformats.org/officeDocument/2006/relationships/tags" Target="../tags/tag644.xml"/><Relationship Id="rId96" Type="http://schemas.openxmlformats.org/officeDocument/2006/relationships/tags" Target="../tags/tag649.xml"/><Relationship Id="rId140" Type="http://schemas.openxmlformats.org/officeDocument/2006/relationships/tags" Target="../tags/tag693.xml"/><Relationship Id="rId145" Type="http://schemas.openxmlformats.org/officeDocument/2006/relationships/tags" Target="../tags/tag698.xml"/><Relationship Id="rId161" Type="http://schemas.openxmlformats.org/officeDocument/2006/relationships/tags" Target="../tags/tag714.xml"/><Relationship Id="rId166" Type="http://schemas.openxmlformats.org/officeDocument/2006/relationships/tags" Target="../tags/tag719.xml"/><Relationship Id="rId1" Type="http://schemas.openxmlformats.org/officeDocument/2006/relationships/tags" Target="../tags/tag554.xml"/><Relationship Id="rId6" Type="http://schemas.openxmlformats.org/officeDocument/2006/relationships/tags" Target="../tags/tag559.xml"/><Relationship Id="rId15" Type="http://schemas.openxmlformats.org/officeDocument/2006/relationships/tags" Target="../tags/tag568.xml"/><Relationship Id="rId23" Type="http://schemas.openxmlformats.org/officeDocument/2006/relationships/tags" Target="../tags/tag576.xml"/><Relationship Id="rId28" Type="http://schemas.openxmlformats.org/officeDocument/2006/relationships/tags" Target="../tags/tag581.xml"/><Relationship Id="rId36" Type="http://schemas.openxmlformats.org/officeDocument/2006/relationships/tags" Target="../tags/tag589.xml"/><Relationship Id="rId49" Type="http://schemas.openxmlformats.org/officeDocument/2006/relationships/tags" Target="../tags/tag602.xml"/><Relationship Id="rId57" Type="http://schemas.openxmlformats.org/officeDocument/2006/relationships/tags" Target="../tags/tag610.xml"/><Relationship Id="rId106" Type="http://schemas.openxmlformats.org/officeDocument/2006/relationships/tags" Target="../tags/tag659.xml"/><Relationship Id="rId114" Type="http://schemas.openxmlformats.org/officeDocument/2006/relationships/tags" Target="../tags/tag667.xml"/><Relationship Id="rId119" Type="http://schemas.openxmlformats.org/officeDocument/2006/relationships/tags" Target="../tags/tag672.xml"/><Relationship Id="rId127" Type="http://schemas.openxmlformats.org/officeDocument/2006/relationships/tags" Target="../tags/tag680.xml"/><Relationship Id="rId10" Type="http://schemas.openxmlformats.org/officeDocument/2006/relationships/tags" Target="../tags/tag563.xml"/><Relationship Id="rId31" Type="http://schemas.openxmlformats.org/officeDocument/2006/relationships/tags" Target="../tags/tag584.xml"/><Relationship Id="rId44" Type="http://schemas.openxmlformats.org/officeDocument/2006/relationships/tags" Target="../tags/tag597.xml"/><Relationship Id="rId52" Type="http://schemas.openxmlformats.org/officeDocument/2006/relationships/tags" Target="../tags/tag605.xml"/><Relationship Id="rId60" Type="http://schemas.openxmlformats.org/officeDocument/2006/relationships/tags" Target="../tags/tag613.xml"/><Relationship Id="rId65" Type="http://schemas.openxmlformats.org/officeDocument/2006/relationships/tags" Target="../tags/tag618.xml"/><Relationship Id="rId73" Type="http://schemas.openxmlformats.org/officeDocument/2006/relationships/tags" Target="../tags/tag626.xml"/><Relationship Id="rId78" Type="http://schemas.openxmlformats.org/officeDocument/2006/relationships/tags" Target="../tags/tag631.xml"/><Relationship Id="rId81" Type="http://schemas.openxmlformats.org/officeDocument/2006/relationships/tags" Target="../tags/tag634.xml"/><Relationship Id="rId86" Type="http://schemas.openxmlformats.org/officeDocument/2006/relationships/tags" Target="../tags/tag639.xml"/><Relationship Id="rId94" Type="http://schemas.openxmlformats.org/officeDocument/2006/relationships/tags" Target="../tags/tag647.xml"/><Relationship Id="rId99" Type="http://schemas.openxmlformats.org/officeDocument/2006/relationships/tags" Target="../tags/tag652.xml"/><Relationship Id="rId101" Type="http://schemas.openxmlformats.org/officeDocument/2006/relationships/tags" Target="../tags/tag654.xml"/><Relationship Id="rId122" Type="http://schemas.openxmlformats.org/officeDocument/2006/relationships/tags" Target="../tags/tag675.xml"/><Relationship Id="rId130" Type="http://schemas.openxmlformats.org/officeDocument/2006/relationships/tags" Target="../tags/tag683.xml"/><Relationship Id="rId135" Type="http://schemas.openxmlformats.org/officeDocument/2006/relationships/tags" Target="../tags/tag688.xml"/><Relationship Id="rId143" Type="http://schemas.openxmlformats.org/officeDocument/2006/relationships/tags" Target="../tags/tag696.xml"/><Relationship Id="rId148" Type="http://schemas.openxmlformats.org/officeDocument/2006/relationships/tags" Target="../tags/tag701.xml"/><Relationship Id="rId151" Type="http://schemas.openxmlformats.org/officeDocument/2006/relationships/tags" Target="../tags/tag704.xml"/><Relationship Id="rId156" Type="http://schemas.openxmlformats.org/officeDocument/2006/relationships/tags" Target="../tags/tag709.xml"/><Relationship Id="rId164" Type="http://schemas.openxmlformats.org/officeDocument/2006/relationships/tags" Target="../tags/tag717.xml"/><Relationship Id="rId169" Type="http://schemas.openxmlformats.org/officeDocument/2006/relationships/tags" Target="../tags/tag722.xml"/><Relationship Id="rId4" Type="http://schemas.openxmlformats.org/officeDocument/2006/relationships/tags" Target="../tags/tag557.xml"/><Relationship Id="rId9" Type="http://schemas.openxmlformats.org/officeDocument/2006/relationships/tags" Target="../tags/tag562.xml"/><Relationship Id="rId172" Type="http://schemas.openxmlformats.org/officeDocument/2006/relationships/slideLayout" Target="../slideLayouts/slideLayout1.xml"/><Relationship Id="rId13" Type="http://schemas.openxmlformats.org/officeDocument/2006/relationships/tags" Target="../tags/tag566.xml"/><Relationship Id="rId18" Type="http://schemas.openxmlformats.org/officeDocument/2006/relationships/tags" Target="../tags/tag571.xml"/><Relationship Id="rId39" Type="http://schemas.openxmlformats.org/officeDocument/2006/relationships/tags" Target="../tags/tag592.xml"/><Relationship Id="rId109" Type="http://schemas.openxmlformats.org/officeDocument/2006/relationships/tags" Target="../tags/tag662.xml"/><Relationship Id="rId34" Type="http://schemas.openxmlformats.org/officeDocument/2006/relationships/tags" Target="../tags/tag587.xml"/><Relationship Id="rId50" Type="http://schemas.openxmlformats.org/officeDocument/2006/relationships/tags" Target="../tags/tag603.xml"/><Relationship Id="rId55" Type="http://schemas.openxmlformats.org/officeDocument/2006/relationships/tags" Target="../tags/tag608.xml"/><Relationship Id="rId76" Type="http://schemas.openxmlformats.org/officeDocument/2006/relationships/tags" Target="../tags/tag629.xml"/><Relationship Id="rId97" Type="http://schemas.openxmlformats.org/officeDocument/2006/relationships/tags" Target="../tags/tag650.xml"/><Relationship Id="rId104" Type="http://schemas.openxmlformats.org/officeDocument/2006/relationships/tags" Target="../tags/tag657.xml"/><Relationship Id="rId120" Type="http://schemas.openxmlformats.org/officeDocument/2006/relationships/tags" Target="../tags/tag673.xml"/><Relationship Id="rId125" Type="http://schemas.openxmlformats.org/officeDocument/2006/relationships/tags" Target="../tags/tag678.xml"/><Relationship Id="rId141" Type="http://schemas.openxmlformats.org/officeDocument/2006/relationships/tags" Target="../tags/tag694.xml"/><Relationship Id="rId146" Type="http://schemas.openxmlformats.org/officeDocument/2006/relationships/tags" Target="../tags/tag699.xml"/><Relationship Id="rId167" Type="http://schemas.openxmlformats.org/officeDocument/2006/relationships/tags" Target="../tags/tag720.xml"/><Relationship Id="rId7" Type="http://schemas.openxmlformats.org/officeDocument/2006/relationships/tags" Target="../tags/tag560.xml"/><Relationship Id="rId71" Type="http://schemas.openxmlformats.org/officeDocument/2006/relationships/tags" Target="../tags/tag624.xml"/><Relationship Id="rId92" Type="http://schemas.openxmlformats.org/officeDocument/2006/relationships/tags" Target="../tags/tag645.xml"/><Relationship Id="rId162" Type="http://schemas.openxmlformats.org/officeDocument/2006/relationships/tags" Target="../tags/tag715.xml"/><Relationship Id="rId2" Type="http://schemas.openxmlformats.org/officeDocument/2006/relationships/tags" Target="../tags/tag555.xml"/><Relationship Id="rId29" Type="http://schemas.openxmlformats.org/officeDocument/2006/relationships/tags" Target="../tags/tag582.xml"/><Relationship Id="rId24" Type="http://schemas.openxmlformats.org/officeDocument/2006/relationships/tags" Target="../tags/tag577.xml"/><Relationship Id="rId40" Type="http://schemas.openxmlformats.org/officeDocument/2006/relationships/tags" Target="../tags/tag593.xml"/><Relationship Id="rId45" Type="http://schemas.openxmlformats.org/officeDocument/2006/relationships/tags" Target="../tags/tag598.xml"/><Relationship Id="rId66" Type="http://schemas.openxmlformats.org/officeDocument/2006/relationships/tags" Target="../tags/tag619.xml"/><Relationship Id="rId87" Type="http://schemas.openxmlformats.org/officeDocument/2006/relationships/tags" Target="../tags/tag640.xml"/><Relationship Id="rId110" Type="http://schemas.openxmlformats.org/officeDocument/2006/relationships/tags" Target="../tags/tag663.xml"/><Relationship Id="rId115" Type="http://schemas.openxmlformats.org/officeDocument/2006/relationships/tags" Target="../tags/tag668.xml"/><Relationship Id="rId131" Type="http://schemas.openxmlformats.org/officeDocument/2006/relationships/tags" Target="../tags/tag684.xml"/><Relationship Id="rId136" Type="http://schemas.openxmlformats.org/officeDocument/2006/relationships/tags" Target="../tags/tag689.xml"/><Relationship Id="rId157" Type="http://schemas.openxmlformats.org/officeDocument/2006/relationships/tags" Target="../tags/tag710.xml"/><Relationship Id="rId61" Type="http://schemas.openxmlformats.org/officeDocument/2006/relationships/tags" Target="../tags/tag614.xml"/><Relationship Id="rId82" Type="http://schemas.openxmlformats.org/officeDocument/2006/relationships/tags" Target="../tags/tag635.xml"/><Relationship Id="rId152" Type="http://schemas.openxmlformats.org/officeDocument/2006/relationships/tags" Target="../tags/tag705.xml"/><Relationship Id="rId19" Type="http://schemas.openxmlformats.org/officeDocument/2006/relationships/tags" Target="../tags/tag572.xml"/><Relationship Id="rId14" Type="http://schemas.openxmlformats.org/officeDocument/2006/relationships/tags" Target="../tags/tag567.xml"/><Relationship Id="rId30" Type="http://schemas.openxmlformats.org/officeDocument/2006/relationships/tags" Target="../tags/tag583.xml"/><Relationship Id="rId35" Type="http://schemas.openxmlformats.org/officeDocument/2006/relationships/tags" Target="../tags/tag588.xml"/><Relationship Id="rId56" Type="http://schemas.openxmlformats.org/officeDocument/2006/relationships/tags" Target="../tags/tag609.xml"/><Relationship Id="rId77" Type="http://schemas.openxmlformats.org/officeDocument/2006/relationships/tags" Target="../tags/tag630.xml"/><Relationship Id="rId100" Type="http://schemas.openxmlformats.org/officeDocument/2006/relationships/tags" Target="../tags/tag653.xml"/><Relationship Id="rId105" Type="http://schemas.openxmlformats.org/officeDocument/2006/relationships/tags" Target="../tags/tag658.xml"/><Relationship Id="rId126" Type="http://schemas.openxmlformats.org/officeDocument/2006/relationships/tags" Target="../tags/tag679.xml"/><Relationship Id="rId147" Type="http://schemas.openxmlformats.org/officeDocument/2006/relationships/tags" Target="../tags/tag700.xml"/><Relationship Id="rId168" Type="http://schemas.openxmlformats.org/officeDocument/2006/relationships/tags" Target="../tags/tag721.xml"/><Relationship Id="rId8" Type="http://schemas.openxmlformats.org/officeDocument/2006/relationships/tags" Target="../tags/tag561.xml"/><Relationship Id="rId51" Type="http://schemas.openxmlformats.org/officeDocument/2006/relationships/tags" Target="../tags/tag604.xml"/><Relationship Id="rId72" Type="http://schemas.openxmlformats.org/officeDocument/2006/relationships/tags" Target="../tags/tag625.xml"/><Relationship Id="rId93" Type="http://schemas.openxmlformats.org/officeDocument/2006/relationships/tags" Target="../tags/tag646.xml"/><Relationship Id="rId98" Type="http://schemas.openxmlformats.org/officeDocument/2006/relationships/tags" Target="../tags/tag651.xml"/><Relationship Id="rId121" Type="http://schemas.openxmlformats.org/officeDocument/2006/relationships/tags" Target="../tags/tag674.xml"/><Relationship Id="rId142" Type="http://schemas.openxmlformats.org/officeDocument/2006/relationships/tags" Target="../tags/tag695.xml"/><Relationship Id="rId163" Type="http://schemas.openxmlformats.org/officeDocument/2006/relationships/tags" Target="../tags/tag716.xml"/><Relationship Id="rId3" Type="http://schemas.openxmlformats.org/officeDocument/2006/relationships/tags" Target="../tags/tag556.xml"/><Relationship Id="rId25" Type="http://schemas.openxmlformats.org/officeDocument/2006/relationships/tags" Target="../tags/tag578.xml"/><Relationship Id="rId46" Type="http://schemas.openxmlformats.org/officeDocument/2006/relationships/tags" Target="../tags/tag599.xml"/><Relationship Id="rId67" Type="http://schemas.openxmlformats.org/officeDocument/2006/relationships/tags" Target="../tags/tag620.xml"/><Relationship Id="rId116" Type="http://schemas.openxmlformats.org/officeDocument/2006/relationships/tags" Target="../tags/tag669.xml"/><Relationship Id="rId137" Type="http://schemas.openxmlformats.org/officeDocument/2006/relationships/tags" Target="../tags/tag690.xml"/><Relationship Id="rId158" Type="http://schemas.openxmlformats.org/officeDocument/2006/relationships/tags" Target="../tags/tag711.xml"/><Relationship Id="rId20" Type="http://schemas.openxmlformats.org/officeDocument/2006/relationships/tags" Target="../tags/tag573.xml"/><Relationship Id="rId41" Type="http://schemas.openxmlformats.org/officeDocument/2006/relationships/tags" Target="../tags/tag594.xml"/><Relationship Id="rId62" Type="http://schemas.openxmlformats.org/officeDocument/2006/relationships/tags" Target="../tags/tag615.xml"/><Relationship Id="rId83" Type="http://schemas.openxmlformats.org/officeDocument/2006/relationships/tags" Target="../tags/tag636.xml"/><Relationship Id="rId88" Type="http://schemas.openxmlformats.org/officeDocument/2006/relationships/tags" Target="../tags/tag641.xml"/><Relationship Id="rId111" Type="http://schemas.openxmlformats.org/officeDocument/2006/relationships/tags" Target="../tags/tag664.xml"/><Relationship Id="rId132" Type="http://schemas.openxmlformats.org/officeDocument/2006/relationships/tags" Target="../tags/tag685.xml"/><Relationship Id="rId153" Type="http://schemas.openxmlformats.org/officeDocument/2006/relationships/tags" Target="../tags/tag706.xml"/></Relationships>
</file>

<file path=ppt/slides/_rels/slide5.xml.rels><?xml version="1.0" encoding="UTF-8" standalone="yes"?>
<Relationships xmlns="http://schemas.openxmlformats.org/package/2006/relationships"><Relationship Id="rId26" Type="http://schemas.openxmlformats.org/officeDocument/2006/relationships/tags" Target="../tags/tag750.xml"/><Relationship Id="rId117" Type="http://schemas.openxmlformats.org/officeDocument/2006/relationships/tags" Target="../tags/tag841.xml"/><Relationship Id="rId21" Type="http://schemas.openxmlformats.org/officeDocument/2006/relationships/tags" Target="../tags/tag745.xml"/><Relationship Id="rId42" Type="http://schemas.openxmlformats.org/officeDocument/2006/relationships/tags" Target="../tags/tag766.xml"/><Relationship Id="rId47" Type="http://schemas.openxmlformats.org/officeDocument/2006/relationships/tags" Target="../tags/tag771.xml"/><Relationship Id="rId63" Type="http://schemas.openxmlformats.org/officeDocument/2006/relationships/tags" Target="../tags/tag787.xml"/><Relationship Id="rId68" Type="http://schemas.openxmlformats.org/officeDocument/2006/relationships/tags" Target="../tags/tag792.xml"/><Relationship Id="rId84" Type="http://schemas.openxmlformats.org/officeDocument/2006/relationships/tags" Target="../tags/tag808.xml"/><Relationship Id="rId89" Type="http://schemas.openxmlformats.org/officeDocument/2006/relationships/tags" Target="../tags/tag813.xml"/><Relationship Id="rId112" Type="http://schemas.openxmlformats.org/officeDocument/2006/relationships/tags" Target="../tags/tag836.xml"/><Relationship Id="rId133" Type="http://schemas.openxmlformats.org/officeDocument/2006/relationships/tags" Target="../tags/tag857.xml"/><Relationship Id="rId138" Type="http://schemas.openxmlformats.org/officeDocument/2006/relationships/slideLayout" Target="../slideLayouts/slideLayout1.xml"/><Relationship Id="rId16" Type="http://schemas.openxmlformats.org/officeDocument/2006/relationships/tags" Target="../tags/tag740.xml"/><Relationship Id="rId107" Type="http://schemas.openxmlformats.org/officeDocument/2006/relationships/tags" Target="../tags/tag831.xml"/><Relationship Id="rId11" Type="http://schemas.openxmlformats.org/officeDocument/2006/relationships/tags" Target="../tags/tag735.xml"/><Relationship Id="rId32" Type="http://schemas.openxmlformats.org/officeDocument/2006/relationships/tags" Target="../tags/tag756.xml"/><Relationship Id="rId37" Type="http://schemas.openxmlformats.org/officeDocument/2006/relationships/tags" Target="../tags/tag761.xml"/><Relationship Id="rId53" Type="http://schemas.openxmlformats.org/officeDocument/2006/relationships/tags" Target="../tags/tag777.xml"/><Relationship Id="rId58" Type="http://schemas.openxmlformats.org/officeDocument/2006/relationships/tags" Target="../tags/tag782.xml"/><Relationship Id="rId74" Type="http://schemas.openxmlformats.org/officeDocument/2006/relationships/tags" Target="../tags/tag798.xml"/><Relationship Id="rId79" Type="http://schemas.openxmlformats.org/officeDocument/2006/relationships/tags" Target="../tags/tag803.xml"/><Relationship Id="rId102" Type="http://schemas.openxmlformats.org/officeDocument/2006/relationships/tags" Target="../tags/tag826.xml"/><Relationship Id="rId123" Type="http://schemas.openxmlformats.org/officeDocument/2006/relationships/tags" Target="../tags/tag847.xml"/><Relationship Id="rId128" Type="http://schemas.openxmlformats.org/officeDocument/2006/relationships/tags" Target="../tags/tag852.xml"/><Relationship Id="rId5" Type="http://schemas.openxmlformats.org/officeDocument/2006/relationships/tags" Target="../tags/tag729.xml"/><Relationship Id="rId90" Type="http://schemas.openxmlformats.org/officeDocument/2006/relationships/tags" Target="../tags/tag814.xml"/><Relationship Id="rId95" Type="http://schemas.openxmlformats.org/officeDocument/2006/relationships/tags" Target="../tags/tag819.xml"/><Relationship Id="rId14" Type="http://schemas.openxmlformats.org/officeDocument/2006/relationships/tags" Target="../tags/tag738.xml"/><Relationship Id="rId22" Type="http://schemas.openxmlformats.org/officeDocument/2006/relationships/tags" Target="../tags/tag746.xml"/><Relationship Id="rId27" Type="http://schemas.openxmlformats.org/officeDocument/2006/relationships/tags" Target="../tags/tag751.xml"/><Relationship Id="rId30" Type="http://schemas.openxmlformats.org/officeDocument/2006/relationships/tags" Target="../tags/tag754.xml"/><Relationship Id="rId35" Type="http://schemas.openxmlformats.org/officeDocument/2006/relationships/tags" Target="../tags/tag759.xml"/><Relationship Id="rId43" Type="http://schemas.openxmlformats.org/officeDocument/2006/relationships/tags" Target="../tags/tag767.xml"/><Relationship Id="rId48" Type="http://schemas.openxmlformats.org/officeDocument/2006/relationships/tags" Target="../tags/tag772.xml"/><Relationship Id="rId56" Type="http://schemas.openxmlformats.org/officeDocument/2006/relationships/tags" Target="../tags/tag780.xml"/><Relationship Id="rId64" Type="http://schemas.openxmlformats.org/officeDocument/2006/relationships/tags" Target="../tags/tag788.xml"/><Relationship Id="rId69" Type="http://schemas.openxmlformats.org/officeDocument/2006/relationships/tags" Target="../tags/tag793.xml"/><Relationship Id="rId77" Type="http://schemas.openxmlformats.org/officeDocument/2006/relationships/tags" Target="../tags/tag801.xml"/><Relationship Id="rId100" Type="http://schemas.openxmlformats.org/officeDocument/2006/relationships/tags" Target="../tags/tag824.xml"/><Relationship Id="rId105" Type="http://schemas.openxmlformats.org/officeDocument/2006/relationships/tags" Target="../tags/tag829.xml"/><Relationship Id="rId113" Type="http://schemas.openxmlformats.org/officeDocument/2006/relationships/tags" Target="../tags/tag837.xml"/><Relationship Id="rId118" Type="http://schemas.openxmlformats.org/officeDocument/2006/relationships/tags" Target="../tags/tag842.xml"/><Relationship Id="rId126" Type="http://schemas.openxmlformats.org/officeDocument/2006/relationships/tags" Target="../tags/tag850.xml"/><Relationship Id="rId134" Type="http://schemas.openxmlformats.org/officeDocument/2006/relationships/tags" Target="../tags/tag858.xml"/><Relationship Id="rId8" Type="http://schemas.openxmlformats.org/officeDocument/2006/relationships/tags" Target="../tags/tag732.xml"/><Relationship Id="rId51" Type="http://schemas.openxmlformats.org/officeDocument/2006/relationships/tags" Target="../tags/tag775.xml"/><Relationship Id="rId72" Type="http://schemas.openxmlformats.org/officeDocument/2006/relationships/tags" Target="../tags/tag796.xml"/><Relationship Id="rId80" Type="http://schemas.openxmlformats.org/officeDocument/2006/relationships/tags" Target="../tags/tag804.xml"/><Relationship Id="rId85" Type="http://schemas.openxmlformats.org/officeDocument/2006/relationships/tags" Target="../tags/tag809.xml"/><Relationship Id="rId93" Type="http://schemas.openxmlformats.org/officeDocument/2006/relationships/tags" Target="../tags/tag817.xml"/><Relationship Id="rId98" Type="http://schemas.openxmlformats.org/officeDocument/2006/relationships/tags" Target="../tags/tag822.xml"/><Relationship Id="rId121" Type="http://schemas.openxmlformats.org/officeDocument/2006/relationships/tags" Target="../tags/tag845.xml"/><Relationship Id="rId3" Type="http://schemas.openxmlformats.org/officeDocument/2006/relationships/tags" Target="../tags/tag727.xml"/><Relationship Id="rId12" Type="http://schemas.openxmlformats.org/officeDocument/2006/relationships/tags" Target="../tags/tag736.xml"/><Relationship Id="rId17" Type="http://schemas.openxmlformats.org/officeDocument/2006/relationships/tags" Target="../tags/tag741.xml"/><Relationship Id="rId25" Type="http://schemas.openxmlformats.org/officeDocument/2006/relationships/tags" Target="../tags/tag749.xml"/><Relationship Id="rId33" Type="http://schemas.openxmlformats.org/officeDocument/2006/relationships/tags" Target="../tags/tag757.xml"/><Relationship Id="rId38" Type="http://schemas.openxmlformats.org/officeDocument/2006/relationships/tags" Target="../tags/tag762.xml"/><Relationship Id="rId46" Type="http://schemas.openxmlformats.org/officeDocument/2006/relationships/tags" Target="../tags/tag770.xml"/><Relationship Id="rId59" Type="http://schemas.openxmlformats.org/officeDocument/2006/relationships/tags" Target="../tags/tag783.xml"/><Relationship Id="rId67" Type="http://schemas.openxmlformats.org/officeDocument/2006/relationships/tags" Target="../tags/tag791.xml"/><Relationship Id="rId103" Type="http://schemas.openxmlformats.org/officeDocument/2006/relationships/tags" Target="../tags/tag827.xml"/><Relationship Id="rId108" Type="http://schemas.openxmlformats.org/officeDocument/2006/relationships/tags" Target="../tags/tag832.xml"/><Relationship Id="rId116" Type="http://schemas.openxmlformats.org/officeDocument/2006/relationships/tags" Target="../tags/tag840.xml"/><Relationship Id="rId124" Type="http://schemas.openxmlformats.org/officeDocument/2006/relationships/tags" Target="../tags/tag848.xml"/><Relationship Id="rId129" Type="http://schemas.openxmlformats.org/officeDocument/2006/relationships/tags" Target="../tags/tag853.xml"/><Relationship Id="rId137" Type="http://schemas.openxmlformats.org/officeDocument/2006/relationships/tags" Target="../tags/tag861.xml"/><Relationship Id="rId20" Type="http://schemas.openxmlformats.org/officeDocument/2006/relationships/tags" Target="../tags/tag744.xml"/><Relationship Id="rId41" Type="http://schemas.openxmlformats.org/officeDocument/2006/relationships/tags" Target="../tags/tag765.xml"/><Relationship Id="rId54" Type="http://schemas.openxmlformats.org/officeDocument/2006/relationships/tags" Target="../tags/tag778.xml"/><Relationship Id="rId62" Type="http://schemas.openxmlformats.org/officeDocument/2006/relationships/tags" Target="../tags/tag786.xml"/><Relationship Id="rId70" Type="http://schemas.openxmlformats.org/officeDocument/2006/relationships/tags" Target="../tags/tag794.xml"/><Relationship Id="rId75" Type="http://schemas.openxmlformats.org/officeDocument/2006/relationships/tags" Target="../tags/tag799.xml"/><Relationship Id="rId83" Type="http://schemas.openxmlformats.org/officeDocument/2006/relationships/tags" Target="../tags/tag807.xml"/><Relationship Id="rId88" Type="http://schemas.openxmlformats.org/officeDocument/2006/relationships/tags" Target="../tags/tag812.xml"/><Relationship Id="rId91" Type="http://schemas.openxmlformats.org/officeDocument/2006/relationships/tags" Target="../tags/tag815.xml"/><Relationship Id="rId96" Type="http://schemas.openxmlformats.org/officeDocument/2006/relationships/tags" Target="../tags/tag820.xml"/><Relationship Id="rId111" Type="http://schemas.openxmlformats.org/officeDocument/2006/relationships/tags" Target="../tags/tag835.xml"/><Relationship Id="rId132" Type="http://schemas.openxmlformats.org/officeDocument/2006/relationships/tags" Target="../tags/tag856.xml"/><Relationship Id="rId1" Type="http://schemas.openxmlformats.org/officeDocument/2006/relationships/tags" Target="../tags/tag725.xml"/><Relationship Id="rId6" Type="http://schemas.openxmlformats.org/officeDocument/2006/relationships/tags" Target="../tags/tag730.xml"/><Relationship Id="rId15" Type="http://schemas.openxmlformats.org/officeDocument/2006/relationships/tags" Target="../tags/tag739.xml"/><Relationship Id="rId23" Type="http://schemas.openxmlformats.org/officeDocument/2006/relationships/tags" Target="../tags/tag747.xml"/><Relationship Id="rId28" Type="http://schemas.openxmlformats.org/officeDocument/2006/relationships/tags" Target="../tags/tag752.xml"/><Relationship Id="rId36" Type="http://schemas.openxmlformats.org/officeDocument/2006/relationships/tags" Target="../tags/tag760.xml"/><Relationship Id="rId49" Type="http://schemas.openxmlformats.org/officeDocument/2006/relationships/tags" Target="../tags/tag773.xml"/><Relationship Id="rId57" Type="http://schemas.openxmlformats.org/officeDocument/2006/relationships/tags" Target="../tags/tag781.xml"/><Relationship Id="rId106" Type="http://schemas.openxmlformats.org/officeDocument/2006/relationships/tags" Target="../tags/tag830.xml"/><Relationship Id="rId114" Type="http://schemas.openxmlformats.org/officeDocument/2006/relationships/tags" Target="../tags/tag838.xml"/><Relationship Id="rId119" Type="http://schemas.openxmlformats.org/officeDocument/2006/relationships/tags" Target="../tags/tag843.xml"/><Relationship Id="rId127" Type="http://schemas.openxmlformats.org/officeDocument/2006/relationships/tags" Target="../tags/tag851.xml"/><Relationship Id="rId10" Type="http://schemas.openxmlformats.org/officeDocument/2006/relationships/tags" Target="../tags/tag734.xml"/><Relationship Id="rId31" Type="http://schemas.openxmlformats.org/officeDocument/2006/relationships/tags" Target="../tags/tag755.xml"/><Relationship Id="rId44" Type="http://schemas.openxmlformats.org/officeDocument/2006/relationships/tags" Target="../tags/tag768.xml"/><Relationship Id="rId52" Type="http://schemas.openxmlformats.org/officeDocument/2006/relationships/tags" Target="../tags/tag776.xml"/><Relationship Id="rId60" Type="http://schemas.openxmlformats.org/officeDocument/2006/relationships/tags" Target="../tags/tag784.xml"/><Relationship Id="rId65" Type="http://schemas.openxmlformats.org/officeDocument/2006/relationships/tags" Target="../tags/tag789.xml"/><Relationship Id="rId73" Type="http://schemas.openxmlformats.org/officeDocument/2006/relationships/tags" Target="../tags/tag797.xml"/><Relationship Id="rId78" Type="http://schemas.openxmlformats.org/officeDocument/2006/relationships/tags" Target="../tags/tag802.xml"/><Relationship Id="rId81" Type="http://schemas.openxmlformats.org/officeDocument/2006/relationships/tags" Target="../tags/tag805.xml"/><Relationship Id="rId86" Type="http://schemas.openxmlformats.org/officeDocument/2006/relationships/tags" Target="../tags/tag810.xml"/><Relationship Id="rId94" Type="http://schemas.openxmlformats.org/officeDocument/2006/relationships/tags" Target="../tags/tag818.xml"/><Relationship Id="rId99" Type="http://schemas.openxmlformats.org/officeDocument/2006/relationships/tags" Target="../tags/tag823.xml"/><Relationship Id="rId101" Type="http://schemas.openxmlformats.org/officeDocument/2006/relationships/tags" Target="../tags/tag825.xml"/><Relationship Id="rId122" Type="http://schemas.openxmlformats.org/officeDocument/2006/relationships/tags" Target="../tags/tag846.xml"/><Relationship Id="rId130" Type="http://schemas.openxmlformats.org/officeDocument/2006/relationships/tags" Target="../tags/tag854.xml"/><Relationship Id="rId135" Type="http://schemas.openxmlformats.org/officeDocument/2006/relationships/tags" Target="../tags/tag859.xml"/><Relationship Id="rId4" Type="http://schemas.openxmlformats.org/officeDocument/2006/relationships/tags" Target="../tags/tag728.xml"/><Relationship Id="rId9" Type="http://schemas.openxmlformats.org/officeDocument/2006/relationships/tags" Target="../tags/tag733.xml"/><Relationship Id="rId13" Type="http://schemas.openxmlformats.org/officeDocument/2006/relationships/tags" Target="../tags/tag737.xml"/><Relationship Id="rId18" Type="http://schemas.openxmlformats.org/officeDocument/2006/relationships/tags" Target="../tags/tag742.xml"/><Relationship Id="rId39" Type="http://schemas.openxmlformats.org/officeDocument/2006/relationships/tags" Target="../tags/tag763.xml"/><Relationship Id="rId109" Type="http://schemas.openxmlformats.org/officeDocument/2006/relationships/tags" Target="../tags/tag833.xml"/><Relationship Id="rId34" Type="http://schemas.openxmlformats.org/officeDocument/2006/relationships/tags" Target="../tags/tag758.xml"/><Relationship Id="rId50" Type="http://schemas.openxmlformats.org/officeDocument/2006/relationships/tags" Target="../tags/tag774.xml"/><Relationship Id="rId55" Type="http://schemas.openxmlformats.org/officeDocument/2006/relationships/tags" Target="../tags/tag779.xml"/><Relationship Id="rId76" Type="http://schemas.openxmlformats.org/officeDocument/2006/relationships/tags" Target="../tags/tag800.xml"/><Relationship Id="rId97" Type="http://schemas.openxmlformats.org/officeDocument/2006/relationships/tags" Target="../tags/tag821.xml"/><Relationship Id="rId104" Type="http://schemas.openxmlformats.org/officeDocument/2006/relationships/tags" Target="../tags/tag828.xml"/><Relationship Id="rId120" Type="http://schemas.openxmlformats.org/officeDocument/2006/relationships/tags" Target="../tags/tag844.xml"/><Relationship Id="rId125" Type="http://schemas.openxmlformats.org/officeDocument/2006/relationships/tags" Target="../tags/tag849.xml"/><Relationship Id="rId7" Type="http://schemas.openxmlformats.org/officeDocument/2006/relationships/tags" Target="../tags/tag731.xml"/><Relationship Id="rId71" Type="http://schemas.openxmlformats.org/officeDocument/2006/relationships/tags" Target="../tags/tag795.xml"/><Relationship Id="rId92" Type="http://schemas.openxmlformats.org/officeDocument/2006/relationships/tags" Target="../tags/tag816.xml"/><Relationship Id="rId2" Type="http://schemas.openxmlformats.org/officeDocument/2006/relationships/tags" Target="../tags/tag726.xml"/><Relationship Id="rId29" Type="http://schemas.openxmlformats.org/officeDocument/2006/relationships/tags" Target="../tags/tag753.xml"/><Relationship Id="rId24" Type="http://schemas.openxmlformats.org/officeDocument/2006/relationships/tags" Target="../tags/tag748.xml"/><Relationship Id="rId40" Type="http://schemas.openxmlformats.org/officeDocument/2006/relationships/tags" Target="../tags/tag764.xml"/><Relationship Id="rId45" Type="http://schemas.openxmlformats.org/officeDocument/2006/relationships/tags" Target="../tags/tag769.xml"/><Relationship Id="rId66" Type="http://schemas.openxmlformats.org/officeDocument/2006/relationships/tags" Target="../tags/tag790.xml"/><Relationship Id="rId87" Type="http://schemas.openxmlformats.org/officeDocument/2006/relationships/tags" Target="../tags/tag811.xml"/><Relationship Id="rId110" Type="http://schemas.openxmlformats.org/officeDocument/2006/relationships/tags" Target="../tags/tag834.xml"/><Relationship Id="rId115" Type="http://schemas.openxmlformats.org/officeDocument/2006/relationships/tags" Target="../tags/tag839.xml"/><Relationship Id="rId131" Type="http://schemas.openxmlformats.org/officeDocument/2006/relationships/tags" Target="../tags/tag855.xml"/><Relationship Id="rId136" Type="http://schemas.openxmlformats.org/officeDocument/2006/relationships/tags" Target="../tags/tag860.xml"/><Relationship Id="rId61" Type="http://schemas.openxmlformats.org/officeDocument/2006/relationships/tags" Target="../tags/tag785.xml"/><Relationship Id="rId82" Type="http://schemas.openxmlformats.org/officeDocument/2006/relationships/tags" Target="../tags/tag806.xml"/><Relationship Id="rId19" Type="http://schemas.openxmlformats.org/officeDocument/2006/relationships/tags" Target="../tags/tag743.xml"/></Relationships>
</file>

<file path=ppt/slides/_rels/slide6.xml.rels><?xml version="1.0" encoding="UTF-8" standalone="yes"?>
<Relationships xmlns="http://schemas.openxmlformats.org/package/2006/relationships"><Relationship Id="rId26" Type="http://schemas.openxmlformats.org/officeDocument/2006/relationships/tags" Target="../tags/tag887.xml"/><Relationship Id="rId117" Type="http://schemas.openxmlformats.org/officeDocument/2006/relationships/tags" Target="../tags/tag978.xml"/><Relationship Id="rId21" Type="http://schemas.openxmlformats.org/officeDocument/2006/relationships/tags" Target="../tags/tag882.xml"/><Relationship Id="rId42" Type="http://schemas.openxmlformats.org/officeDocument/2006/relationships/tags" Target="../tags/tag903.xml"/><Relationship Id="rId47" Type="http://schemas.openxmlformats.org/officeDocument/2006/relationships/tags" Target="../tags/tag908.xml"/><Relationship Id="rId63" Type="http://schemas.openxmlformats.org/officeDocument/2006/relationships/tags" Target="../tags/tag924.xml"/><Relationship Id="rId68" Type="http://schemas.openxmlformats.org/officeDocument/2006/relationships/tags" Target="../tags/tag929.xml"/><Relationship Id="rId84" Type="http://schemas.openxmlformats.org/officeDocument/2006/relationships/tags" Target="../tags/tag945.xml"/><Relationship Id="rId89" Type="http://schemas.openxmlformats.org/officeDocument/2006/relationships/tags" Target="../tags/tag950.xml"/><Relationship Id="rId112" Type="http://schemas.openxmlformats.org/officeDocument/2006/relationships/tags" Target="../tags/tag973.xml"/><Relationship Id="rId133" Type="http://schemas.openxmlformats.org/officeDocument/2006/relationships/tags" Target="../tags/tag994.xml"/><Relationship Id="rId138" Type="http://schemas.openxmlformats.org/officeDocument/2006/relationships/tags" Target="../tags/tag999.xml"/><Relationship Id="rId154" Type="http://schemas.openxmlformats.org/officeDocument/2006/relationships/tags" Target="../tags/tag1015.xml"/><Relationship Id="rId159" Type="http://schemas.openxmlformats.org/officeDocument/2006/relationships/tags" Target="../tags/tag1020.xml"/><Relationship Id="rId170" Type="http://schemas.openxmlformats.org/officeDocument/2006/relationships/tags" Target="../tags/tag1031.xml"/><Relationship Id="rId16" Type="http://schemas.openxmlformats.org/officeDocument/2006/relationships/tags" Target="../tags/tag877.xml"/><Relationship Id="rId107" Type="http://schemas.openxmlformats.org/officeDocument/2006/relationships/tags" Target="../tags/tag968.xml"/><Relationship Id="rId11" Type="http://schemas.openxmlformats.org/officeDocument/2006/relationships/tags" Target="../tags/tag872.xml"/><Relationship Id="rId32" Type="http://schemas.openxmlformats.org/officeDocument/2006/relationships/tags" Target="../tags/tag893.xml"/><Relationship Id="rId37" Type="http://schemas.openxmlformats.org/officeDocument/2006/relationships/tags" Target="../tags/tag898.xml"/><Relationship Id="rId53" Type="http://schemas.openxmlformats.org/officeDocument/2006/relationships/tags" Target="../tags/tag914.xml"/><Relationship Id="rId58" Type="http://schemas.openxmlformats.org/officeDocument/2006/relationships/tags" Target="../tags/tag919.xml"/><Relationship Id="rId74" Type="http://schemas.openxmlformats.org/officeDocument/2006/relationships/tags" Target="../tags/tag935.xml"/><Relationship Id="rId79" Type="http://schemas.openxmlformats.org/officeDocument/2006/relationships/tags" Target="../tags/tag940.xml"/><Relationship Id="rId102" Type="http://schemas.openxmlformats.org/officeDocument/2006/relationships/tags" Target="../tags/tag963.xml"/><Relationship Id="rId123" Type="http://schemas.openxmlformats.org/officeDocument/2006/relationships/tags" Target="../tags/tag984.xml"/><Relationship Id="rId128" Type="http://schemas.openxmlformats.org/officeDocument/2006/relationships/tags" Target="../tags/tag989.xml"/><Relationship Id="rId144" Type="http://schemas.openxmlformats.org/officeDocument/2006/relationships/tags" Target="../tags/tag1005.xml"/><Relationship Id="rId149" Type="http://schemas.openxmlformats.org/officeDocument/2006/relationships/tags" Target="../tags/tag1010.xml"/><Relationship Id="rId5" Type="http://schemas.openxmlformats.org/officeDocument/2006/relationships/tags" Target="../tags/tag866.xml"/><Relationship Id="rId90" Type="http://schemas.openxmlformats.org/officeDocument/2006/relationships/tags" Target="../tags/tag951.xml"/><Relationship Id="rId95" Type="http://schemas.openxmlformats.org/officeDocument/2006/relationships/tags" Target="../tags/tag956.xml"/><Relationship Id="rId160" Type="http://schemas.openxmlformats.org/officeDocument/2006/relationships/tags" Target="../tags/tag1021.xml"/><Relationship Id="rId165" Type="http://schemas.openxmlformats.org/officeDocument/2006/relationships/tags" Target="../tags/tag1026.xml"/><Relationship Id="rId22" Type="http://schemas.openxmlformats.org/officeDocument/2006/relationships/tags" Target="../tags/tag883.xml"/><Relationship Id="rId27" Type="http://schemas.openxmlformats.org/officeDocument/2006/relationships/tags" Target="../tags/tag888.xml"/><Relationship Id="rId43" Type="http://schemas.openxmlformats.org/officeDocument/2006/relationships/tags" Target="../tags/tag904.xml"/><Relationship Id="rId48" Type="http://schemas.openxmlformats.org/officeDocument/2006/relationships/tags" Target="../tags/tag909.xml"/><Relationship Id="rId64" Type="http://schemas.openxmlformats.org/officeDocument/2006/relationships/tags" Target="../tags/tag925.xml"/><Relationship Id="rId69" Type="http://schemas.openxmlformats.org/officeDocument/2006/relationships/tags" Target="../tags/tag930.xml"/><Relationship Id="rId113" Type="http://schemas.openxmlformats.org/officeDocument/2006/relationships/tags" Target="../tags/tag974.xml"/><Relationship Id="rId118" Type="http://schemas.openxmlformats.org/officeDocument/2006/relationships/tags" Target="../tags/tag979.xml"/><Relationship Id="rId134" Type="http://schemas.openxmlformats.org/officeDocument/2006/relationships/tags" Target="../tags/tag995.xml"/><Relationship Id="rId139" Type="http://schemas.openxmlformats.org/officeDocument/2006/relationships/tags" Target="../tags/tag1000.xml"/><Relationship Id="rId80" Type="http://schemas.openxmlformats.org/officeDocument/2006/relationships/tags" Target="../tags/tag941.xml"/><Relationship Id="rId85" Type="http://schemas.openxmlformats.org/officeDocument/2006/relationships/tags" Target="../tags/tag946.xml"/><Relationship Id="rId150" Type="http://schemas.openxmlformats.org/officeDocument/2006/relationships/tags" Target="../tags/tag1011.xml"/><Relationship Id="rId155" Type="http://schemas.openxmlformats.org/officeDocument/2006/relationships/tags" Target="../tags/tag1016.xml"/><Relationship Id="rId171" Type="http://schemas.openxmlformats.org/officeDocument/2006/relationships/tags" Target="../tags/tag1032.xml"/><Relationship Id="rId12" Type="http://schemas.openxmlformats.org/officeDocument/2006/relationships/tags" Target="../tags/tag873.xml"/><Relationship Id="rId17" Type="http://schemas.openxmlformats.org/officeDocument/2006/relationships/tags" Target="../tags/tag878.xml"/><Relationship Id="rId33" Type="http://schemas.openxmlformats.org/officeDocument/2006/relationships/tags" Target="../tags/tag894.xml"/><Relationship Id="rId38" Type="http://schemas.openxmlformats.org/officeDocument/2006/relationships/tags" Target="../tags/tag899.xml"/><Relationship Id="rId59" Type="http://schemas.openxmlformats.org/officeDocument/2006/relationships/tags" Target="../tags/tag920.xml"/><Relationship Id="rId103" Type="http://schemas.openxmlformats.org/officeDocument/2006/relationships/tags" Target="../tags/tag964.xml"/><Relationship Id="rId108" Type="http://schemas.openxmlformats.org/officeDocument/2006/relationships/tags" Target="../tags/tag969.xml"/><Relationship Id="rId124" Type="http://schemas.openxmlformats.org/officeDocument/2006/relationships/tags" Target="../tags/tag985.xml"/><Relationship Id="rId129" Type="http://schemas.openxmlformats.org/officeDocument/2006/relationships/tags" Target="../tags/tag990.xml"/><Relationship Id="rId54" Type="http://schemas.openxmlformats.org/officeDocument/2006/relationships/tags" Target="../tags/tag915.xml"/><Relationship Id="rId70" Type="http://schemas.openxmlformats.org/officeDocument/2006/relationships/tags" Target="../tags/tag931.xml"/><Relationship Id="rId75" Type="http://schemas.openxmlformats.org/officeDocument/2006/relationships/tags" Target="../tags/tag936.xml"/><Relationship Id="rId91" Type="http://schemas.openxmlformats.org/officeDocument/2006/relationships/tags" Target="../tags/tag952.xml"/><Relationship Id="rId96" Type="http://schemas.openxmlformats.org/officeDocument/2006/relationships/tags" Target="../tags/tag957.xml"/><Relationship Id="rId140" Type="http://schemas.openxmlformats.org/officeDocument/2006/relationships/tags" Target="../tags/tag1001.xml"/><Relationship Id="rId145" Type="http://schemas.openxmlformats.org/officeDocument/2006/relationships/tags" Target="../tags/tag1006.xml"/><Relationship Id="rId161" Type="http://schemas.openxmlformats.org/officeDocument/2006/relationships/tags" Target="../tags/tag1022.xml"/><Relationship Id="rId166" Type="http://schemas.openxmlformats.org/officeDocument/2006/relationships/tags" Target="../tags/tag1027.xml"/><Relationship Id="rId1" Type="http://schemas.openxmlformats.org/officeDocument/2006/relationships/tags" Target="../tags/tag862.xml"/><Relationship Id="rId6" Type="http://schemas.openxmlformats.org/officeDocument/2006/relationships/tags" Target="../tags/tag867.xml"/><Relationship Id="rId15" Type="http://schemas.openxmlformats.org/officeDocument/2006/relationships/tags" Target="../tags/tag876.xml"/><Relationship Id="rId23" Type="http://schemas.openxmlformats.org/officeDocument/2006/relationships/tags" Target="../tags/tag884.xml"/><Relationship Id="rId28" Type="http://schemas.openxmlformats.org/officeDocument/2006/relationships/tags" Target="../tags/tag889.xml"/><Relationship Id="rId36" Type="http://schemas.openxmlformats.org/officeDocument/2006/relationships/tags" Target="../tags/tag897.xml"/><Relationship Id="rId49" Type="http://schemas.openxmlformats.org/officeDocument/2006/relationships/tags" Target="../tags/tag910.xml"/><Relationship Id="rId57" Type="http://schemas.openxmlformats.org/officeDocument/2006/relationships/tags" Target="../tags/tag918.xml"/><Relationship Id="rId106" Type="http://schemas.openxmlformats.org/officeDocument/2006/relationships/tags" Target="../tags/tag967.xml"/><Relationship Id="rId114" Type="http://schemas.openxmlformats.org/officeDocument/2006/relationships/tags" Target="../tags/tag975.xml"/><Relationship Id="rId119" Type="http://schemas.openxmlformats.org/officeDocument/2006/relationships/tags" Target="../tags/tag980.xml"/><Relationship Id="rId127" Type="http://schemas.openxmlformats.org/officeDocument/2006/relationships/tags" Target="../tags/tag988.xml"/><Relationship Id="rId10" Type="http://schemas.openxmlformats.org/officeDocument/2006/relationships/tags" Target="../tags/tag871.xml"/><Relationship Id="rId31" Type="http://schemas.openxmlformats.org/officeDocument/2006/relationships/tags" Target="../tags/tag892.xml"/><Relationship Id="rId44" Type="http://schemas.openxmlformats.org/officeDocument/2006/relationships/tags" Target="../tags/tag905.xml"/><Relationship Id="rId52" Type="http://schemas.openxmlformats.org/officeDocument/2006/relationships/tags" Target="../tags/tag913.xml"/><Relationship Id="rId60" Type="http://schemas.openxmlformats.org/officeDocument/2006/relationships/tags" Target="../tags/tag921.xml"/><Relationship Id="rId65" Type="http://schemas.openxmlformats.org/officeDocument/2006/relationships/tags" Target="../tags/tag926.xml"/><Relationship Id="rId73" Type="http://schemas.openxmlformats.org/officeDocument/2006/relationships/tags" Target="../tags/tag934.xml"/><Relationship Id="rId78" Type="http://schemas.openxmlformats.org/officeDocument/2006/relationships/tags" Target="../tags/tag939.xml"/><Relationship Id="rId81" Type="http://schemas.openxmlformats.org/officeDocument/2006/relationships/tags" Target="../tags/tag942.xml"/><Relationship Id="rId86" Type="http://schemas.openxmlformats.org/officeDocument/2006/relationships/tags" Target="../tags/tag947.xml"/><Relationship Id="rId94" Type="http://schemas.openxmlformats.org/officeDocument/2006/relationships/tags" Target="../tags/tag955.xml"/><Relationship Id="rId99" Type="http://schemas.openxmlformats.org/officeDocument/2006/relationships/tags" Target="../tags/tag960.xml"/><Relationship Id="rId101" Type="http://schemas.openxmlformats.org/officeDocument/2006/relationships/tags" Target="../tags/tag962.xml"/><Relationship Id="rId122" Type="http://schemas.openxmlformats.org/officeDocument/2006/relationships/tags" Target="../tags/tag983.xml"/><Relationship Id="rId130" Type="http://schemas.openxmlformats.org/officeDocument/2006/relationships/tags" Target="../tags/tag991.xml"/><Relationship Id="rId135" Type="http://schemas.openxmlformats.org/officeDocument/2006/relationships/tags" Target="../tags/tag996.xml"/><Relationship Id="rId143" Type="http://schemas.openxmlformats.org/officeDocument/2006/relationships/tags" Target="../tags/tag1004.xml"/><Relationship Id="rId148" Type="http://schemas.openxmlformats.org/officeDocument/2006/relationships/tags" Target="../tags/tag1009.xml"/><Relationship Id="rId151" Type="http://schemas.openxmlformats.org/officeDocument/2006/relationships/tags" Target="../tags/tag1012.xml"/><Relationship Id="rId156" Type="http://schemas.openxmlformats.org/officeDocument/2006/relationships/tags" Target="../tags/tag1017.xml"/><Relationship Id="rId164" Type="http://schemas.openxmlformats.org/officeDocument/2006/relationships/tags" Target="../tags/tag1025.xml"/><Relationship Id="rId169" Type="http://schemas.openxmlformats.org/officeDocument/2006/relationships/tags" Target="../tags/tag1030.xml"/><Relationship Id="rId4" Type="http://schemas.openxmlformats.org/officeDocument/2006/relationships/tags" Target="../tags/tag865.xml"/><Relationship Id="rId9" Type="http://schemas.openxmlformats.org/officeDocument/2006/relationships/tags" Target="../tags/tag870.xml"/><Relationship Id="rId172" Type="http://schemas.openxmlformats.org/officeDocument/2006/relationships/tags" Target="../tags/tag1033.xml"/><Relationship Id="rId13" Type="http://schemas.openxmlformats.org/officeDocument/2006/relationships/tags" Target="../tags/tag874.xml"/><Relationship Id="rId18" Type="http://schemas.openxmlformats.org/officeDocument/2006/relationships/tags" Target="../tags/tag879.xml"/><Relationship Id="rId39" Type="http://schemas.openxmlformats.org/officeDocument/2006/relationships/tags" Target="../tags/tag900.xml"/><Relationship Id="rId109" Type="http://schemas.openxmlformats.org/officeDocument/2006/relationships/tags" Target="../tags/tag970.xml"/><Relationship Id="rId34" Type="http://schemas.openxmlformats.org/officeDocument/2006/relationships/tags" Target="../tags/tag895.xml"/><Relationship Id="rId50" Type="http://schemas.openxmlformats.org/officeDocument/2006/relationships/tags" Target="../tags/tag911.xml"/><Relationship Id="rId55" Type="http://schemas.openxmlformats.org/officeDocument/2006/relationships/tags" Target="../tags/tag916.xml"/><Relationship Id="rId76" Type="http://schemas.openxmlformats.org/officeDocument/2006/relationships/tags" Target="../tags/tag937.xml"/><Relationship Id="rId97" Type="http://schemas.openxmlformats.org/officeDocument/2006/relationships/tags" Target="../tags/tag958.xml"/><Relationship Id="rId104" Type="http://schemas.openxmlformats.org/officeDocument/2006/relationships/tags" Target="../tags/tag965.xml"/><Relationship Id="rId120" Type="http://schemas.openxmlformats.org/officeDocument/2006/relationships/tags" Target="../tags/tag981.xml"/><Relationship Id="rId125" Type="http://schemas.openxmlformats.org/officeDocument/2006/relationships/tags" Target="../tags/tag986.xml"/><Relationship Id="rId141" Type="http://schemas.openxmlformats.org/officeDocument/2006/relationships/tags" Target="../tags/tag1002.xml"/><Relationship Id="rId146" Type="http://schemas.openxmlformats.org/officeDocument/2006/relationships/tags" Target="../tags/tag1007.xml"/><Relationship Id="rId167" Type="http://schemas.openxmlformats.org/officeDocument/2006/relationships/tags" Target="../tags/tag1028.xml"/><Relationship Id="rId7" Type="http://schemas.openxmlformats.org/officeDocument/2006/relationships/tags" Target="../tags/tag868.xml"/><Relationship Id="rId71" Type="http://schemas.openxmlformats.org/officeDocument/2006/relationships/tags" Target="../tags/tag932.xml"/><Relationship Id="rId92" Type="http://schemas.openxmlformats.org/officeDocument/2006/relationships/tags" Target="../tags/tag953.xml"/><Relationship Id="rId162" Type="http://schemas.openxmlformats.org/officeDocument/2006/relationships/tags" Target="../tags/tag1023.xml"/><Relationship Id="rId2" Type="http://schemas.openxmlformats.org/officeDocument/2006/relationships/tags" Target="../tags/tag863.xml"/><Relationship Id="rId29" Type="http://schemas.openxmlformats.org/officeDocument/2006/relationships/tags" Target="../tags/tag890.xml"/><Relationship Id="rId24" Type="http://schemas.openxmlformats.org/officeDocument/2006/relationships/tags" Target="../tags/tag885.xml"/><Relationship Id="rId40" Type="http://schemas.openxmlformats.org/officeDocument/2006/relationships/tags" Target="../tags/tag901.xml"/><Relationship Id="rId45" Type="http://schemas.openxmlformats.org/officeDocument/2006/relationships/tags" Target="../tags/tag906.xml"/><Relationship Id="rId66" Type="http://schemas.openxmlformats.org/officeDocument/2006/relationships/tags" Target="../tags/tag927.xml"/><Relationship Id="rId87" Type="http://schemas.openxmlformats.org/officeDocument/2006/relationships/tags" Target="../tags/tag948.xml"/><Relationship Id="rId110" Type="http://schemas.openxmlformats.org/officeDocument/2006/relationships/tags" Target="../tags/tag971.xml"/><Relationship Id="rId115" Type="http://schemas.openxmlformats.org/officeDocument/2006/relationships/tags" Target="../tags/tag976.xml"/><Relationship Id="rId131" Type="http://schemas.openxmlformats.org/officeDocument/2006/relationships/tags" Target="../tags/tag992.xml"/><Relationship Id="rId136" Type="http://schemas.openxmlformats.org/officeDocument/2006/relationships/tags" Target="../tags/tag997.xml"/><Relationship Id="rId157" Type="http://schemas.openxmlformats.org/officeDocument/2006/relationships/tags" Target="../tags/tag1018.xml"/><Relationship Id="rId61" Type="http://schemas.openxmlformats.org/officeDocument/2006/relationships/tags" Target="../tags/tag922.xml"/><Relationship Id="rId82" Type="http://schemas.openxmlformats.org/officeDocument/2006/relationships/tags" Target="../tags/tag943.xml"/><Relationship Id="rId152" Type="http://schemas.openxmlformats.org/officeDocument/2006/relationships/tags" Target="../tags/tag1013.xml"/><Relationship Id="rId173" Type="http://schemas.openxmlformats.org/officeDocument/2006/relationships/tags" Target="../tags/tag1034.xml"/><Relationship Id="rId19" Type="http://schemas.openxmlformats.org/officeDocument/2006/relationships/tags" Target="../tags/tag880.xml"/><Relationship Id="rId14" Type="http://schemas.openxmlformats.org/officeDocument/2006/relationships/tags" Target="../tags/tag875.xml"/><Relationship Id="rId30" Type="http://schemas.openxmlformats.org/officeDocument/2006/relationships/tags" Target="../tags/tag891.xml"/><Relationship Id="rId35" Type="http://schemas.openxmlformats.org/officeDocument/2006/relationships/tags" Target="../tags/tag896.xml"/><Relationship Id="rId56" Type="http://schemas.openxmlformats.org/officeDocument/2006/relationships/tags" Target="../tags/tag917.xml"/><Relationship Id="rId77" Type="http://schemas.openxmlformats.org/officeDocument/2006/relationships/tags" Target="../tags/tag938.xml"/><Relationship Id="rId100" Type="http://schemas.openxmlformats.org/officeDocument/2006/relationships/tags" Target="../tags/tag961.xml"/><Relationship Id="rId105" Type="http://schemas.openxmlformats.org/officeDocument/2006/relationships/tags" Target="../tags/tag966.xml"/><Relationship Id="rId126" Type="http://schemas.openxmlformats.org/officeDocument/2006/relationships/tags" Target="../tags/tag987.xml"/><Relationship Id="rId147" Type="http://schemas.openxmlformats.org/officeDocument/2006/relationships/tags" Target="../tags/tag1008.xml"/><Relationship Id="rId168" Type="http://schemas.openxmlformats.org/officeDocument/2006/relationships/tags" Target="../tags/tag1029.xml"/><Relationship Id="rId8" Type="http://schemas.openxmlformats.org/officeDocument/2006/relationships/tags" Target="../tags/tag869.xml"/><Relationship Id="rId51" Type="http://schemas.openxmlformats.org/officeDocument/2006/relationships/tags" Target="../tags/tag912.xml"/><Relationship Id="rId72" Type="http://schemas.openxmlformats.org/officeDocument/2006/relationships/tags" Target="../tags/tag933.xml"/><Relationship Id="rId93" Type="http://schemas.openxmlformats.org/officeDocument/2006/relationships/tags" Target="../tags/tag954.xml"/><Relationship Id="rId98" Type="http://schemas.openxmlformats.org/officeDocument/2006/relationships/tags" Target="../tags/tag959.xml"/><Relationship Id="rId121" Type="http://schemas.openxmlformats.org/officeDocument/2006/relationships/tags" Target="../tags/tag982.xml"/><Relationship Id="rId142" Type="http://schemas.openxmlformats.org/officeDocument/2006/relationships/tags" Target="../tags/tag1003.xml"/><Relationship Id="rId163" Type="http://schemas.openxmlformats.org/officeDocument/2006/relationships/tags" Target="../tags/tag1024.xml"/><Relationship Id="rId3" Type="http://schemas.openxmlformats.org/officeDocument/2006/relationships/tags" Target="../tags/tag864.xml"/><Relationship Id="rId25" Type="http://schemas.openxmlformats.org/officeDocument/2006/relationships/tags" Target="../tags/tag886.xml"/><Relationship Id="rId46" Type="http://schemas.openxmlformats.org/officeDocument/2006/relationships/tags" Target="../tags/tag907.xml"/><Relationship Id="rId67" Type="http://schemas.openxmlformats.org/officeDocument/2006/relationships/tags" Target="../tags/tag928.xml"/><Relationship Id="rId116" Type="http://schemas.openxmlformats.org/officeDocument/2006/relationships/tags" Target="../tags/tag977.xml"/><Relationship Id="rId137" Type="http://schemas.openxmlformats.org/officeDocument/2006/relationships/tags" Target="../tags/tag998.xml"/><Relationship Id="rId158" Type="http://schemas.openxmlformats.org/officeDocument/2006/relationships/tags" Target="../tags/tag1019.xml"/><Relationship Id="rId20" Type="http://schemas.openxmlformats.org/officeDocument/2006/relationships/tags" Target="../tags/tag881.xml"/><Relationship Id="rId41" Type="http://schemas.openxmlformats.org/officeDocument/2006/relationships/tags" Target="../tags/tag902.xml"/><Relationship Id="rId62" Type="http://schemas.openxmlformats.org/officeDocument/2006/relationships/tags" Target="../tags/tag923.xml"/><Relationship Id="rId83" Type="http://schemas.openxmlformats.org/officeDocument/2006/relationships/tags" Target="../tags/tag944.xml"/><Relationship Id="rId88" Type="http://schemas.openxmlformats.org/officeDocument/2006/relationships/tags" Target="../tags/tag949.xml"/><Relationship Id="rId111" Type="http://schemas.openxmlformats.org/officeDocument/2006/relationships/tags" Target="../tags/tag972.xml"/><Relationship Id="rId132" Type="http://schemas.openxmlformats.org/officeDocument/2006/relationships/tags" Target="../tags/tag993.xml"/><Relationship Id="rId153" Type="http://schemas.openxmlformats.org/officeDocument/2006/relationships/tags" Target="../tags/tag1014.xml"/><Relationship Id="rId174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17" Type="http://schemas.openxmlformats.org/officeDocument/2006/relationships/tags" Target="../tags/tag1151.xml"/><Relationship Id="rId21" Type="http://schemas.openxmlformats.org/officeDocument/2006/relationships/tags" Target="../tags/tag1055.xml"/><Relationship Id="rId42" Type="http://schemas.openxmlformats.org/officeDocument/2006/relationships/tags" Target="../tags/tag1076.xml"/><Relationship Id="rId63" Type="http://schemas.openxmlformats.org/officeDocument/2006/relationships/tags" Target="../tags/tag1097.xml"/><Relationship Id="rId84" Type="http://schemas.openxmlformats.org/officeDocument/2006/relationships/tags" Target="../tags/tag1118.xml"/><Relationship Id="rId138" Type="http://schemas.openxmlformats.org/officeDocument/2006/relationships/tags" Target="../tags/tag1172.xml"/><Relationship Id="rId159" Type="http://schemas.openxmlformats.org/officeDocument/2006/relationships/tags" Target="../tags/tag1193.xml"/><Relationship Id="rId170" Type="http://schemas.openxmlformats.org/officeDocument/2006/relationships/tags" Target="../tags/tag1204.xml"/><Relationship Id="rId191" Type="http://schemas.openxmlformats.org/officeDocument/2006/relationships/tags" Target="../tags/tag1225.xml"/><Relationship Id="rId205" Type="http://schemas.openxmlformats.org/officeDocument/2006/relationships/tags" Target="../tags/tag1239.xml"/><Relationship Id="rId226" Type="http://schemas.openxmlformats.org/officeDocument/2006/relationships/tags" Target="../tags/tag1260.xml"/><Relationship Id="rId107" Type="http://schemas.openxmlformats.org/officeDocument/2006/relationships/tags" Target="../tags/tag1141.xml"/><Relationship Id="rId11" Type="http://schemas.openxmlformats.org/officeDocument/2006/relationships/tags" Target="../tags/tag1045.xml"/><Relationship Id="rId32" Type="http://schemas.openxmlformats.org/officeDocument/2006/relationships/tags" Target="../tags/tag1066.xml"/><Relationship Id="rId53" Type="http://schemas.openxmlformats.org/officeDocument/2006/relationships/tags" Target="../tags/tag1087.xml"/><Relationship Id="rId74" Type="http://schemas.openxmlformats.org/officeDocument/2006/relationships/tags" Target="../tags/tag1108.xml"/><Relationship Id="rId128" Type="http://schemas.openxmlformats.org/officeDocument/2006/relationships/tags" Target="../tags/tag1162.xml"/><Relationship Id="rId149" Type="http://schemas.openxmlformats.org/officeDocument/2006/relationships/tags" Target="../tags/tag1183.xml"/><Relationship Id="rId5" Type="http://schemas.openxmlformats.org/officeDocument/2006/relationships/tags" Target="../tags/tag1039.xml"/><Relationship Id="rId95" Type="http://schemas.openxmlformats.org/officeDocument/2006/relationships/tags" Target="../tags/tag1129.xml"/><Relationship Id="rId160" Type="http://schemas.openxmlformats.org/officeDocument/2006/relationships/tags" Target="../tags/tag1194.xml"/><Relationship Id="rId181" Type="http://schemas.openxmlformats.org/officeDocument/2006/relationships/tags" Target="../tags/tag1215.xml"/><Relationship Id="rId216" Type="http://schemas.openxmlformats.org/officeDocument/2006/relationships/tags" Target="../tags/tag1250.xml"/><Relationship Id="rId237" Type="http://schemas.openxmlformats.org/officeDocument/2006/relationships/tags" Target="../tags/tag1271.xml"/><Relationship Id="rId22" Type="http://schemas.openxmlformats.org/officeDocument/2006/relationships/tags" Target="../tags/tag1056.xml"/><Relationship Id="rId43" Type="http://schemas.openxmlformats.org/officeDocument/2006/relationships/tags" Target="../tags/tag1077.xml"/><Relationship Id="rId64" Type="http://schemas.openxmlformats.org/officeDocument/2006/relationships/tags" Target="../tags/tag1098.xml"/><Relationship Id="rId118" Type="http://schemas.openxmlformats.org/officeDocument/2006/relationships/tags" Target="../tags/tag1152.xml"/><Relationship Id="rId139" Type="http://schemas.openxmlformats.org/officeDocument/2006/relationships/tags" Target="../tags/tag1173.xml"/><Relationship Id="rId85" Type="http://schemas.openxmlformats.org/officeDocument/2006/relationships/tags" Target="../tags/tag1119.xml"/><Relationship Id="rId150" Type="http://schemas.openxmlformats.org/officeDocument/2006/relationships/tags" Target="../tags/tag1184.xml"/><Relationship Id="rId171" Type="http://schemas.openxmlformats.org/officeDocument/2006/relationships/tags" Target="../tags/tag1205.xml"/><Relationship Id="rId192" Type="http://schemas.openxmlformats.org/officeDocument/2006/relationships/tags" Target="../tags/tag1226.xml"/><Relationship Id="rId206" Type="http://schemas.openxmlformats.org/officeDocument/2006/relationships/tags" Target="../tags/tag1240.xml"/><Relationship Id="rId227" Type="http://schemas.openxmlformats.org/officeDocument/2006/relationships/tags" Target="../tags/tag1261.xml"/><Relationship Id="rId201" Type="http://schemas.openxmlformats.org/officeDocument/2006/relationships/tags" Target="../tags/tag1235.xml"/><Relationship Id="rId222" Type="http://schemas.openxmlformats.org/officeDocument/2006/relationships/tags" Target="../tags/tag1256.xml"/><Relationship Id="rId12" Type="http://schemas.openxmlformats.org/officeDocument/2006/relationships/tags" Target="../tags/tag1046.xml"/><Relationship Id="rId17" Type="http://schemas.openxmlformats.org/officeDocument/2006/relationships/tags" Target="../tags/tag1051.xml"/><Relationship Id="rId33" Type="http://schemas.openxmlformats.org/officeDocument/2006/relationships/tags" Target="../tags/tag1067.xml"/><Relationship Id="rId38" Type="http://schemas.openxmlformats.org/officeDocument/2006/relationships/tags" Target="../tags/tag1072.xml"/><Relationship Id="rId59" Type="http://schemas.openxmlformats.org/officeDocument/2006/relationships/tags" Target="../tags/tag1093.xml"/><Relationship Id="rId103" Type="http://schemas.openxmlformats.org/officeDocument/2006/relationships/tags" Target="../tags/tag1137.xml"/><Relationship Id="rId108" Type="http://schemas.openxmlformats.org/officeDocument/2006/relationships/tags" Target="../tags/tag1142.xml"/><Relationship Id="rId124" Type="http://schemas.openxmlformats.org/officeDocument/2006/relationships/tags" Target="../tags/tag1158.xml"/><Relationship Id="rId129" Type="http://schemas.openxmlformats.org/officeDocument/2006/relationships/tags" Target="../tags/tag1163.xml"/><Relationship Id="rId54" Type="http://schemas.openxmlformats.org/officeDocument/2006/relationships/tags" Target="../tags/tag1088.xml"/><Relationship Id="rId70" Type="http://schemas.openxmlformats.org/officeDocument/2006/relationships/tags" Target="../tags/tag1104.xml"/><Relationship Id="rId75" Type="http://schemas.openxmlformats.org/officeDocument/2006/relationships/tags" Target="../tags/tag1109.xml"/><Relationship Id="rId91" Type="http://schemas.openxmlformats.org/officeDocument/2006/relationships/tags" Target="../tags/tag1125.xml"/><Relationship Id="rId96" Type="http://schemas.openxmlformats.org/officeDocument/2006/relationships/tags" Target="../tags/tag1130.xml"/><Relationship Id="rId140" Type="http://schemas.openxmlformats.org/officeDocument/2006/relationships/tags" Target="../tags/tag1174.xml"/><Relationship Id="rId145" Type="http://schemas.openxmlformats.org/officeDocument/2006/relationships/tags" Target="../tags/tag1179.xml"/><Relationship Id="rId161" Type="http://schemas.openxmlformats.org/officeDocument/2006/relationships/tags" Target="../tags/tag1195.xml"/><Relationship Id="rId166" Type="http://schemas.openxmlformats.org/officeDocument/2006/relationships/tags" Target="../tags/tag1200.xml"/><Relationship Id="rId182" Type="http://schemas.openxmlformats.org/officeDocument/2006/relationships/tags" Target="../tags/tag1216.xml"/><Relationship Id="rId187" Type="http://schemas.openxmlformats.org/officeDocument/2006/relationships/tags" Target="../tags/tag1221.xml"/><Relationship Id="rId217" Type="http://schemas.openxmlformats.org/officeDocument/2006/relationships/tags" Target="../tags/tag1251.xml"/><Relationship Id="rId1" Type="http://schemas.openxmlformats.org/officeDocument/2006/relationships/tags" Target="../tags/tag1035.xml"/><Relationship Id="rId6" Type="http://schemas.openxmlformats.org/officeDocument/2006/relationships/tags" Target="../tags/tag1040.xml"/><Relationship Id="rId212" Type="http://schemas.openxmlformats.org/officeDocument/2006/relationships/tags" Target="../tags/tag1246.xml"/><Relationship Id="rId233" Type="http://schemas.openxmlformats.org/officeDocument/2006/relationships/tags" Target="../tags/tag1267.xml"/><Relationship Id="rId238" Type="http://schemas.openxmlformats.org/officeDocument/2006/relationships/tags" Target="../tags/tag1272.xml"/><Relationship Id="rId23" Type="http://schemas.openxmlformats.org/officeDocument/2006/relationships/tags" Target="../tags/tag1057.xml"/><Relationship Id="rId28" Type="http://schemas.openxmlformats.org/officeDocument/2006/relationships/tags" Target="../tags/tag1062.xml"/><Relationship Id="rId49" Type="http://schemas.openxmlformats.org/officeDocument/2006/relationships/tags" Target="../tags/tag1083.xml"/><Relationship Id="rId114" Type="http://schemas.openxmlformats.org/officeDocument/2006/relationships/tags" Target="../tags/tag1148.xml"/><Relationship Id="rId119" Type="http://schemas.openxmlformats.org/officeDocument/2006/relationships/tags" Target="../tags/tag1153.xml"/><Relationship Id="rId44" Type="http://schemas.openxmlformats.org/officeDocument/2006/relationships/tags" Target="../tags/tag1078.xml"/><Relationship Id="rId60" Type="http://schemas.openxmlformats.org/officeDocument/2006/relationships/tags" Target="../tags/tag1094.xml"/><Relationship Id="rId65" Type="http://schemas.openxmlformats.org/officeDocument/2006/relationships/tags" Target="../tags/tag1099.xml"/><Relationship Id="rId81" Type="http://schemas.openxmlformats.org/officeDocument/2006/relationships/tags" Target="../tags/tag1115.xml"/><Relationship Id="rId86" Type="http://schemas.openxmlformats.org/officeDocument/2006/relationships/tags" Target="../tags/tag1120.xml"/><Relationship Id="rId130" Type="http://schemas.openxmlformats.org/officeDocument/2006/relationships/tags" Target="../tags/tag1164.xml"/><Relationship Id="rId135" Type="http://schemas.openxmlformats.org/officeDocument/2006/relationships/tags" Target="../tags/tag1169.xml"/><Relationship Id="rId151" Type="http://schemas.openxmlformats.org/officeDocument/2006/relationships/tags" Target="../tags/tag1185.xml"/><Relationship Id="rId156" Type="http://schemas.openxmlformats.org/officeDocument/2006/relationships/tags" Target="../tags/tag1190.xml"/><Relationship Id="rId177" Type="http://schemas.openxmlformats.org/officeDocument/2006/relationships/tags" Target="../tags/tag1211.xml"/><Relationship Id="rId198" Type="http://schemas.openxmlformats.org/officeDocument/2006/relationships/tags" Target="../tags/tag1232.xml"/><Relationship Id="rId172" Type="http://schemas.openxmlformats.org/officeDocument/2006/relationships/tags" Target="../tags/tag1206.xml"/><Relationship Id="rId193" Type="http://schemas.openxmlformats.org/officeDocument/2006/relationships/tags" Target="../tags/tag1227.xml"/><Relationship Id="rId202" Type="http://schemas.openxmlformats.org/officeDocument/2006/relationships/tags" Target="../tags/tag1236.xml"/><Relationship Id="rId207" Type="http://schemas.openxmlformats.org/officeDocument/2006/relationships/tags" Target="../tags/tag1241.xml"/><Relationship Id="rId223" Type="http://schemas.openxmlformats.org/officeDocument/2006/relationships/tags" Target="../tags/tag1257.xml"/><Relationship Id="rId228" Type="http://schemas.openxmlformats.org/officeDocument/2006/relationships/tags" Target="../tags/tag1262.xml"/><Relationship Id="rId13" Type="http://schemas.openxmlformats.org/officeDocument/2006/relationships/tags" Target="../tags/tag1047.xml"/><Relationship Id="rId18" Type="http://schemas.openxmlformats.org/officeDocument/2006/relationships/tags" Target="../tags/tag1052.xml"/><Relationship Id="rId39" Type="http://schemas.openxmlformats.org/officeDocument/2006/relationships/tags" Target="../tags/tag1073.xml"/><Relationship Id="rId109" Type="http://schemas.openxmlformats.org/officeDocument/2006/relationships/tags" Target="../tags/tag1143.xml"/><Relationship Id="rId34" Type="http://schemas.openxmlformats.org/officeDocument/2006/relationships/tags" Target="../tags/tag1068.xml"/><Relationship Id="rId50" Type="http://schemas.openxmlformats.org/officeDocument/2006/relationships/tags" Target="../tags/tag1084.xml"/><Relationship Id="rId55" Type="http://schemas.openxmlformats.org/officeDocument/2006/relationships/tags" Target="../tags/tag1089.xml"/><Relationship Id="rId76" Type="http://schemas.openxmlformats.org/officeDocument/2006/relationships/tags" Target="../tags/tag1110.xml"/><Relationship Id="rId97" Type="http://schemas.openxmlformats.org/officeDocument/2006/relationships/tags" Target="../tags/tag1131.xml"/><Relationship Id="rId104" Type="http://schemas.openxmlformats.org/officeDocument/2006/relationships/tags" Target="../tags/tag1138.xml"/><Relationship Id="rId120" Type="http://schemas.openxmlformats.org/officeDocument/2006/relationships/tags" Target="../tags/tag1154.xml"/><Relationship Id="rId125" Type="http://schemas.openxmlformats.org/officeDocument/2006/relationships/tags" Target="../tags/tag1159.xml"/><Relationship Id="rId141" Type="http://schemas.openxmlformats.org/officeDocument/2006/relationships/tags" Target="../tags/tag1175.xml"/><Relationship Id="rId146" Type="http://schemas.openxmlformats.org/officeDocument/2006/relationships/tags" Target="../tags/tag1180.xml"/><Relationship Id="rId167" Type="http://schemas.openxmlformats.org/officeDocument/2006/relationships/tags" Target="../tags/tag1201.xml"/><Relationship Id="rId188" Type="http://schemas.openxmlformats.org/officeDocument/2006/relationships/tags" Target="../tags/tag1222.xml"/><Relationship Id="rId7" Type="http://schemas.openxmlformats.org/officeDocument/2006/relationships/tags" Target="../tags/tag1041.xml"/><Relationship Id="rId71" Type="http://schemas.openxmlformats.org/officeDocument/2006/relationships/tags" Target="../tags/tag1105.xml"/><Relationship Id="rId92" Type="http://schemas.openxmlformats.org/officeDocument/2006/relationships/tags" Target="../tags/tag1126.xml"/><Relationship Id="rId162" Type="http://schemas.openxmlformats.org/officeDocument/2006/relationships/tags" Target="../tags/tag1196.xml"/><Relationship Id="rId183" Type="http://schemas.openxmlformats.org/officeDocument/2006/relationships/tags" Target="../tags/tag1217.xml"/><Relationship Id="rId213" Type="http://schemas.openxmlformats.org/officeDocument/2006/relationships/tags" Target="../tags/tag1247.xml"/><Relationship Id="rId218" Type="http://schemas.openxmlformats.org/officeDocument/2006/relationships/tags" Target="../tags/tag1252.xml"/><Relationship Id="rId234" Type="http://schemas.openxmlformats.org/officeDocument/2006/relationships/tags" Target="../tags/tag1268.xml"/><Relationship Id="rId239" Type="http://schemas.openxmlformats.org/officeDocument/2006/relationships/tags" Target="../tags/tag1273.xml"/><Relationship Id="rId2" Type="http://schemas.openxmlformats.org/officeDocument/2006/relationships/tags" Target="../tags/tag1036.xml"/><Relationship Id="rId29" Type="http://schemas.openxmlformats.org/officeDocument/2006/relationships/tags" Target="../tags/tag1063.xml"/><Relationship Id="rId24" Type="http://schemas.openxmlformats.org/officeDocument/2006/relationships/tags" Target="../tags/tag1058.xml"/><Relationship Id="rId40" Type="http://schemas.openxmlformats.org/officeDocument/2006/relationships/tags" Target="../tags/tag1074.xml"/><Relationship Id="rId45" Type="http://schemas.openxmlformats.org/officeDocument/2006/relationships/tags" Target="../tags/tag1079.xml"/><Relationship Id="rId66" Type="http://schemas.openxmlformats.org/officeDocument/2006/relationships/tags" Target="../tags/tag1100.xml"/><Relationship Id="rId87" Type="http://schemas.openxmlformats.org/officeDocument/2006/relationships/tags" Target="../tags/tag1121.xml"/><Relationship Id="rId110" Type="http://schemas.openxmlformats.org/officeDocument/2006/relationships/tags" Target="../tags/tag1144.xml"/><Relationship Id="rId115" Type="http://schemas.openxmlformats.org/officeDocument/2006/relationships/tags" Target="../tags/tag1149.xml"/><Relationship Id="rId131" Type="http://schemas.openxmlformats.org/officeDocument/2006/relationships/tags" Target="../tags/tag1165.xml"/><Relationship Id="rId136" Type="http://schemas.openxmlformats.org/officeDocument/2006/relationships/tags" Target="../tags/tag1170.xml"/><Relationship Id="rId157" Type="http://schemas.openxmlformats.org/officeDocument/2006/relationships/tags" Target="../tags/tag1191.xml"/><Relationship Id="rId178" Type="http://schemas.openxmlformats.org/officeDocument/2006/relationships/tags" Target="../tags/tag1212.xml"/><Relationship Id="rId61" Type="http://schemas.openxmlformats.org/officeDocument/2006/relationships/tags" Target="../tags/tag1095.xml"/><Relationship Id="rId82" Type="http://schemas.openxmlformats.org/officeDocument/2006/relationships/tags" Target="../tags/tag1116.xml"/><Relationship Id="rId152" Type="http://schemas.openxmlformats.org/officeDocument/2006/relationships/tags" Target="../tags/tag1186.xml"/><Relationship Id="rId173" Type="http://schemas.openxmlformats.org/officeDocument/2006/relationships/tags" Target="../tags/tag1207.xml"/><Relationship Id="rId194" Type="http://schemas.openxmlformats.org/officeDocument/2006/relationships/tags" Target="../tags/tag1228.xml"/><Relationship Id="rId199" Type="http://schemas.openxmlformats.org/officeDocument/2006/relationships/tags" Target="../tags/tag1233.xml"/><Relationship Id="rId203" Type="http://schemas.openxmlformats.org/officeDocument/2006/relationships/tags" Target="../tags/tag1237.xml"/><Relationship Id="rId208" Type="http://schemas.openxmlformats.org/officeDocument/2006/relationships/tags" Target="../tags/tag1242.xml"/><Relationship Id="rId229" Type="http://schemas.openxmlformats.org/officeDocument/2006/relationships/tags" Target="../tags/tag1263.xml"/><Relationship Id="rId19" Type="http://schemas.openxmlformats.org/officeDocument/2006/relationships/tags" Target="../tags/tag1053.xml"/><Relationship Id="rId224" Type="http://schemas.openxmlformats.org/officeDocument/2006/relationships/tags" Target="../tags/tag1258.xml"/><Relationship Id="rId240" Type="http://schemas.openxmlformats.org/officeDocument/2006/relationships/tags" Target="../tags/tag1274.xml"/><Relationship Id="rId14" Type="http://schemas.openxmlformats.org/officeDocument/2006/relationships/tags" Target="../tags/tag1048.xml"/><Relationship Id="rId30" Type="http://schemas.openxmlformats.org/officeDocument/2006/relationships/tags" Target="../tags/tag1064.xml"/><Relationship Id="rId35" Type="http://schemas.openxmlformats.org/officeDocument/2006/relationships/tags" Target="../tags/tag1069.xml"/><Relationship Id="rId56" Type="http://schemas.openxmlformats.org/officeDocument/2006/relationships/tags" Target="../tags/tag1090.xml"/><Relationship Id="rId77" Type="http://schemas.openxmlformats.org/officeDocument/2006/relationships/tags" Target="../tags/tag1111.xml"/><Relationship Id="rId100" Type="http://schemas.openxmlformats.org/officeDocument/2006/relationships/tags" Target="../tags/tag1134.xml"/><Relationship Id="rId105" Type="http://schemas.openxmlformats.org/officeDocument/2006/relationships/tags" Target="../tags/tag1139.xml"/><Relationship Id="rId126" Type="http://schemas.openxmlformats.org/officeDocument/2006/relationships/tags" Target="../tags/tag1160.xml"/><Relationship Id="rId147" Type="http://schemas.openxmlformats.org/officeDocument/2006/relationships/tags" Target="../tags/tag1181.xml"/><Relationship Id="rId168" Type="http://schemas.openxmlformats.org/officeDocument/2006/relationships/tags" Target="../tags/tag1202.xml"/><Relationship Id="rId8" Type="http://schemas.openxmlformats.org/officeDocument/2006/relationships/tags" Target="../tags/tag1042.xml"/><Relationship Id="rId51" Type="http://schemas.openxmlformats.org/officeDocument/2006/relationships/tags" Target="../tags/tag1085.xml"/><Relationship Id="rId72" Type="http://schemas.openxmlformats.org/officeDocument/2006/relationships/tags" Target="../tags/tag1106.xml"/><Relationship Id="rId93" Type="http://schemas.openxmlformats.org/officeDocument/2006/relationships/tags" Target="../tags/tag1127.xml"/><Relationship Id="rId98" Type="http://schemas.openxmlformats.org/officeDocument/2006/relationships/tags" Target="../tags/tag1132.xml"/><Relationship Id="rId121" Type="http://schemas.openxmlformats.org/officeDocument/2006/relationships/tags" Target="../tags/tag1155.xml"/><Relationship Id="rId142" Type="http://schemas.openxmlformats.org/officeDocument/2006/relationships/tags" Target="../tags/tag1176.xml"/><Relationship Id="rId163" Type="http://schemas.openxmlformats.org/officeDocument/2006/relationships/tags" Target="../tags/tag1197.xml"/><Relationship Id="rId184" Type="http://schemas.openxmlformats.org/officeDocument/2006/relationships/tags" Target="../tags/tag1218.xml"/><Relationship Id="rId189" Type="http://schemas.openxmlformats.org/officeDocument/2006/relationships/tags" Target="../tags/tag1223.xml"/><Relationship Id="rId219" Type="http://schemas.openxmlformats.org/officeDocument/2006/relationships/tags" Target="../tags/tag1253.xml"/><Relationship Id="rId3" Type="http://schemas.openxmlformats.org/officeDocument/2006/relationships/tags" Target="../tags/tag1037.xml"/><Relationship Id="rId214" Type="http://schemas.openxmlformats.org/officeDocument/2006/relationships/tags" Target="../tags/tag1248.xml"/><Relationship Id="rId230" Type="http://schemas.openxmlformats.org/officeDocument/2006/relationships/tags" Target="../tags/tag1264.xml"/><Relationship Id="rId235" Type="http://schemas.openxmlformats.org/officeDocument/2006/relationships/tags" Target="../tags/tag1269.xml"/><Relationship Id="rId25" Type="http://schemas.openxmlformats.org/officeDocument/2006/relationships/tags" Target="../tags/tag1059.xml"/><Relationship Id="rId46" Type="http://schemas.openxmlformats.org/officeDocument/2006/relationships/tags" Target="../tags/tag1080.xml"/><Relationship Id="rId67" Type="http://schemas.openxmlformats.org/officeDocument/2006/relationships/tags" Target="../tags/tag1101.xml"/><Relationship Id="rId116" Type="http://schemas.openxmlformats.org/officeDocument/2006/relationships/tags" Target="../tags/tag1150.xml"/><Relationship Id="rId137" Type="http://schemas.openxmlformats.org/officeDocument/2006/relationships/tags" Target="../tags/tag1171.xml"/><Relationship Id="rId158" Type="http://schemas.openxmlformats.org/officeDocument/2006/relationships/tags" Target="../tags/tag1192.xml"/><Relationship Id="rId20" Type="http://schemas.openxmlformats.org/officeDocument/2006/relationships/tags" Target="../tags/tag1054.xml"/><Relationship Id="rId41" Type="http://schemas.openxmlformats.org/officeDocument/2006/relationships/tags" Target="../tags/tag1075.xml"/><Relationship Id="rId62" Type="http://schemas.openxmlformats.org/officeDocument/2006/relationships/tags" Target="../tags/tag1096.xml"/><Relationship Id="rId83" Type="http://schemas.openxmlformats.org/officeDocument/2006/relationships/tags" Target="../tags/tag1117.xml"/><Relationship Id="rId88" Type="http://schemas.openxmlformats.org/officeDocument/2006/relationships/tags" Target="../tags/tag1122.xml"/><Relationship Id="rId111" Type="http://schemas.openxmlformats.org/officeDocument/2006/relationships/tags" Target="../tags/tag1145.xml"/><Relationship Id="rId132" Type="http://schemas.openxmlformats.org/officeDocument/2006/relationships/tags" Target="../tags/tag1166.xml"/><Relationship Id="rId153" Type="http://schemas.openxmlformats.org/officeDocument/2006/relationships/tags" Target="../tags/tag1187.xml"/><Relationship Id="rId174" Type="http://schemas.openxmlformats.org/officeDocument/2006/relationships/tags" Target="../tags/tag1208.xml"/><Relationship Id="rId179" Type="http://schemas.openxmlformats.org/officeDocument/2006/relationships/tags" Target="../tags/tag1213.xml"/><Relationship Id="rId195" Type="http://schemas.openxmlformats.org/officeDocument/2006/relationships/tags" Target="../tags/tag1229.xml"/><Relationship Id="rId209" Type="http://schemas.openxmlformats.org/officeDocument/2006/relationships/tags" Target="../tags/tag1243.xml"/><Relationship Id="rId190" Type="http://schemas.openxmlformats.org/officeDocument/2006/relationships/tags" Target="../tags/tag1224.xml"/><Relationship Id="rId204" Type="http://schemas.openxmlformats.org/officeDocument/2006/relationships/tags" Target="../tags/tag1238.xml"/><Relationship Id="rId220" Type="http://schemas.openxmlformats.org/officeDocument/2006/relationships/tags" Target="../tags/tag1254.xml"/><Relationship Id="rId225" Type="http://schemas.openxmlformats.org/officeDocument/2006/relationships/tags" Target="../tags/tag1259.xml"/><Relationship Id="rId241" Type="http://schemas.openxmlformats.org/officeDocument/2006/relationships/tags" Target="../tags/tag1275.xml"/><Relationship Id="rId15" Type="http://schemas.openxmlformats.org/officeDocument/2006/relationships/tags" Target="../tags/tag1049.xml"/><Relationship Id="rId36" Type="http://schemas.openxmlformats.org/officeDocument/2006/relationships/tags" Target="../tags/tag1070.xml"/><Relationship Id="rId57" Type="http://schemas.openxmlformats.org/officeDocument/2006/relationships/tags" Target="../tags/tag1091.xml"/><Relationship Id="rId106" Type="http://schemas.openxmlformats.org/officeDocument/2006/relationships/tags" Target="../tags/tag1140.xml"/><Relationship Id="rId127" Type="http://schemas.openxmlformats.org/officeDocument/2006/relationships/tags" Target="../tags/tag1161.xml"/><Relationship Id="rId10" Type="http://schemas.openxmlformats.org/officeDocument/2006/relationships/tags" Target="../tags/tag1044.xml"/><Relationship Id="rId31" Type="http://schemas.openxmlformats.org/officeDocument/2006/relationships/tags" Target="../tags/tag1065.xml"/><Relationship Id="rId52" Type="http://schemas.openxmlformats.org/officeDocument/2006/relationships/tags" Target="../tags/tag1086.xml"/><Relationship Id="rId73" Type="http://schemas.openxmlformats.org/officeDocument/2006/relationships/tags" Target="../tags/tag1107.xml"/><Relationship Id="rId78" Type="http://schemas.openxmlformats.org/officeDocument/2006/relationships/tags" Target="../tags/tag1112.xml"/><Relationship Id="rId94" Type="http://schemas.openxmlformats.org/officeDocument/2006/relationships/tags" Target="../tags/tag1128.xml"/><Relationship Id="rId99" Type="http://schemas.openxmlformats.org/officeDocument/2006/relationships/tags" Target="../tags/tag1133.xml"/><Relationship Id="rId101" Type="http://schemas.openxmlformats.org/officeDocument/2006/relationships/tags" Target="../tags/tag1135.xml"/><Relationship Id="rId122" Type="http://schemas.openxmlformats.org/officeDocument/2006/relationships/tags" Target="../tags/tag1156.xml"/><Relationship Id="rId143" Type="http://schemas.openxmlformats.org/officeDocument/2006/relationships/tags" Target="../tags/tag1177.xml"/><Relationship Id="rId148" Type="http://schemas.openxmlformats.org/officeDocument/2006/relationships/tags" Target="../tags/tag1182.xml"/><Relationship Id="rId164" Type="http://schemas.openxmlformats.org/officeDocument/2006/relationships/tags" Target="../tags/tag1198.xml"/><Relationship Id="rId169" Type="http://schemas.openxmlformats.org/officeDocument/2006/relationships/tags" Target="../tags/tag1203.xml"/><Relationship Id="rId185" Type="http://schemas.openxmlformats.org/officeDocument/2006/relationships/tags" Target="../tags/tag1219.xml"/><Relationship Id="rId4" Type="http://schemas.openxmlformats.org/officeDocument/2006/relationships/tags" Target="../tags/tag1038.xml"/><Relationship Id="rId9" Type="http://schemas.openxmlformats.org/officeDocument/2006/relationships/tags" Target="../tags/tag1043.xml"/><Relationship Id="rId180" Type="http://schemas.openxmlformats.org/officeDocument/2006/relationships/tags" Target="../tags/tag1214.xml"/><Relationship Id="rId210" Type="http://schemas.openxmlformats.org/officeDocument/2006/relationships/tags" Target="../tags/tag1244.xml"/><Relationship Id="rId215" Type="http://schemas.openxmlformats.org/officeDocument/2006/relationships/tags" Target="../tags/tag1249.xml"/><Relationship Id="rId236" Type="http://schemas.openxmlformats.org/officeDocument/2006/relationships/tags" Target="../tags/tag1270.xml"/><Relationship Id="rId26" Type="http://schemas.openxmlformats.org/officeDocument/2006/relationships/tags" Target="../tags/tag1060.xml"/><Relationship Id="rId231" Type="http://schemas.openxmlformats.org/officeDocument/2006/relationships/tags" Target="../tags/tag1265.xml"/><Relationship Id="rId47" Type="http://schemas.openxmlformats.org/officeDocument/2006/relationships/tags" Target="../tags/tag1081.xml"/><Relationship Id="rId68" Type="http://schemas.openxmlformats.org/officeDocument/2006/relationships/tags" Target="../tags/tag1102.xml"/><Relationship Id="rId89" Type="http://schemas.openxmlformats.org/officeDocument/2006/relationships/tags" Target="../tags/tag1123.xml"/><Relationship Id="rId112" Type="http://schemas.openxmlformats.org/officeDocument/2006/relationships/tags" Target="../tags/tag1146.xml"/><Relationship Id="rId133" Type="http://schemas.openxmlformats.org/officeDocument/2006/relationships/tags" Target="../tags/tag1167.xml"/><Relationship Id="rId154" Type="http://schemas.openxmlformats.org/officeDocument/2006/relationships/tags" Target="../tags/tag1188.xml"/><Relationship Id="rId175" Type="http://schemas.openxmlformats.org/officeDocument/2006/relationships/tags" Target="../tags/tag1209.xml"/><Relationship Id="rId196" Type="http://schemas.openxmlformats.org/officeDocument/2006/relationships/tags" Target="../tags/tag1230.xml"/><Relationship Id="rId200" Type="http://schemas.openxmlformats.org/officeDocument/2006/relationships/tags" Target="../tags/tag1234.xml"/><Relationship Id="rId16" Type="http://schemas.openxmlformats.org/officeDocument/2006/relationships/tags" Target="../tags/tag1050.xml"/><Relationship Id="rId221" Type="http://schemas.openxmlformats.org/officeDocument/2006/relationships/tags" Target="../tags/tag1255.xml"/><Relationship Id="rId242" Type="http://schemas.openxmlformats.org/officeDocument/2006/relationships/slideLayout" Target="../slideLayouts/slideLayout1.xml"/><Relationship Id="rId37" Type="http://schemas.openxmlformats.org/officeDocument/2006/relationships/tags" Target="../tags/tag1071.xml"/><Relationship Id="rId58" Type="http://schemas.openxmlformats.org/officeDocument/2006/relationships/tags" Target="../tags/tag1092.xml"/><Relationship Id="rId79" Type="http://schemas.openxmlformats.org/officeDocument/2006/relationships/tags" Target="../tags/tag1113.xml"/><Relationship Id="rId102" Type="http://schemas.openxmlformats.org/officeDocument/2006/relationships/tags" Target="../tags/tag1136.xml"/><Relationship Id="rId123" Type="http://schemas.openxmlformats.org/officeDocument/2006/relationships/tags" Target="../tags/tag1157.xml"/><Relationship Id="rId144" Type="http://schemas.openxmlformats.org/officeDocument/2006/relationships/tags" Target="../tags/tag1178.xml"/><Relationship Id="rId90" Type="http://schemas.openxmlformats.org/officeDocument/2006/relationships/tags" Target="../tags/tag1124.xml"/><Relationship Id="rId165" Type="http://schemas.openxmlformats.org/officeDocument/2006/relationships/tags" Target="../tags/tag1199.xml"/><Relationship Id="rId186" Type="http://schemas.openxmlformats.org/officeDocument/2006/relationships/tags" Target="../tags/tag1220.xml"/><Relationship Id="rId211" Type="http://schemas.openxmlformats.org/officeDocument/2006/relationships/tags" Target="../tags/tag1245.xml"/><Relationship Id="rId232" Type="http://schemas.openxmlformats.org/officeDocument/2006/relationships/tags" Target="../tags/tag1266.xml"/><Relationship Id="rId27" Type="http://schemas.openxmlformats.org/officeDocument/2006/relationships/tags" Target="../tags/tag1061.xml"/><Relationship Id="rId48" Type="http://schemas.openxmlformats.org/officeDocument/2006/relationships/tags" Target="../tags/tag1082.xml"/><Relationship Id="rId69" Type="http://schemas.openxmlformats.org/officeDocument/2006/relationships/tags" Target="../tags/tag1103.xml"/><Relationship Id="rId113" Type="http://schemas.openxmlformats.org/officeDocument/2006/relationships/tags" Target="../tags/tag1147.xml"/><Relationship Id="rId134" Type="http://schemas.openxmlformats.org/officeDocument/2006/relationships/tags" Target="../tags/tag1168.xml"/><Relationship Id="rId80" Type="http://schemas.openxmlformats.org/officeDocument/2006/relationships/tags" Target="../tags/tag1114.xml"/><Relationship Id="rId155" Type="http://schemas.openxmlformats.org/officeDocument/2006/relationships/tags" Target="../tags/tag1189.xml"/><Relationship Id="rId176" Type="http://schemas.openxmlformats.org/officeDocument/2006/relationships/tags" Target="../tags/tag1210.xml"/><Relationship Id="rId197" Type="http://schemas.openxmlformats.org/officeDocument/2006/relationships/tags" Target="../tags/tag123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1283.xml"/><Relationship Id="rId13" Type="http://schemas.openxmlformats.org/officeDocument/2006/relationships/tags" Target="../tags/tag1288.xml"/><Relationship Id="rId18" Type="http://schemas.openxmlformats.org/officeDocument/2006/relationships/tags" Target="../tags/tag1293.xml"/><Relationship Id="rId26" Type="http://schemas.openxmlformats.org/officeDocument/2006/relationships/tags" Target="../tags/tag1301.xml"/><Relationship Id="rId3" Type="http://schemas.openxmlformats.org/officeDocument/2006/relationships/tags" Target="../tags/tag1278.xml"/><Relationship Id="rId21" Type="http://schemas.openxmlformats.org/officeDocument/2006/relationships/tags" Target="../tags/tag1296.xml"/><Relationship Id="rId34" Type="http://schemas.openxmlformats.org/officeDocument/2006/relationships/slideLayout" Target="../slideLayouts/slideLayout1.xml"/><Relationship Id="rId7" Type="http://schemas.openxmlformats.org/officeDocument/2006/relationships/tags" Target="../tags/tag1282.xml"/><Relationship Id="rId12" Type="http://schemas.openxmlformats.org/officeDocument/2006/relationships/tags" Target="../tags/tag1287.xml"/><Relationship Id="rId17" Type="http://schemas.openxmlformats.org/officeDocument/2006/relationships/tags" Target="../tags/tag1292.xml"/><Relationship Id="rId25" Type="http://schemas.openxmlformats.org/officeDocument/2006/relationships/tags" Target="../tags/tag1300.xml"/><Relationship Id="rId33" Type="http://schemas.openxmlformats.org/officeDocument/2006/relationships/tags" Target="../tags/tag1308.xml"/><Relationship Id="rId2" Type="http://schemas.openxmlformats.org/officeDocument/2006/relationships/tags" Target="../tags/tag1277.xml"/><Relationship Id="rId16" Type="http://schemas.openxmlformats.org/officeDocument/2006/relationships/tags" Target="../tags/tag1291.xml"/><Relationship Id="rId20" Type="http://schemas.openxmlformats.org/officeDocument/2006/relationships/tags" Target="../tags/tag1295.xml"/><Relationship Id="rId29" Type="http://schemas.openxmlformats.org/officeDocument/2006/relationships/tags" Target="../tags/tag1304.xml"/><Relationship Id="rId1" Type="http://schemas.openxmlformats.org/officeDocument/2006/relationships/tags" Target="../tags/tag1276.xml"/><Relationship Id="rId6" Type="http://schemas.openxmlformats.org/officeDocument/2006/relationships/tags" Target="../tags/tag1281.xml"/><Relationship Id="rId11" Type="http://schemas.openxmlformats.org/officeDocument/2006/relationships/tags" Target="../tags/tag1286.xml"/><Relationship Id="rId24" Type="http://schemas.openxmlformats.org/officeDocument/2006/relationships/tags" Target="../tags/tag1299.xml"/><Relationship Id="rId32" Type="http://schemas.openxmlformats.org/officeDocument/2006/relationships/tags" Target="../tags/tag1307.xml"/><Relationship Id="rId5" Type="http://schemas.openxmlformats.org/officeDocument/2006/relationships/tags" Target="../tags/tag1280.xml"/><Relationship Id="rId15" Type="http://schemas.openxmlformats.org/officeDocument/2006/relationships/tags" Target="../tags/tag1290.xml"/><Relationship Id="rId23" Type="http://schemas.openxmlformats.org/officeDocument/2006/relationships/tags" Target="../tags/tag1298.xml"/><Relationship Id="rId28" Type="http://schemas.openxmlformats.org/officeDocument/2006/relationships/tags" Target="../tags/tag1303.xml"/><Relationship Id="rId10" Type="http://schemas.openxmlformats.org/officeDocument/2006/relationships/tags" Target="../tags/tag1285.xml"/><Relationship Id="rId19" Type="http://schemas.openxmlformats.org/officeDocument/2006/relationships/tags" Target="../tags/tag1294.xml"/><Relationship Id="rId31" Type="http://schemas.openxmlformats.org/officeDocument/2006/relationships/tags" Target="../tags/tag1306.xml"/><Relationship Id="rId4" Type="http://schemas.openxmlformats.org/officeDocument/2006/relationships/tags" Target="../tags/tag1279.xml"/><Relationship Id="rId9" Type="http://schemas.openxmlformats.org/officeDocument/2006/relationships/tags" Target="../tags/tag1284.xml"/><Relationship Id="rId14" Type="http://schemas.openxmlformats.org/officeDocument/2006/relationships/tags" Target="../tags/tag1289.xml"/><Relationship Id="rId22" Type="http://schemas.openxmlformats.org/officeDocument/2006/relationships/tags" Target="../tags/tag1297.xml"/><Relationship Id="rId27" Type="http://schemas.openxmlformats.org/officeDocument/2006/relationships/tags" Target="../tags/tag1302.xml"/><Relationship Id="rId30" Type="http://schemas.openxmlformats.org/officeDocument/2006/relationships/tags" Target="../tags/tag1305.xml"/></Relationships>
</file>

<file path=ppt/slides/_rels/slide9.xml.rels><?xml version="1.0" encoding="UTF-8" standalone="yes"?>
<Relationships xmlns="http://schemas.openxmlformats.org/package/2006/relationships"><Relationship Id="rId117" Type="http://schemas.openxmlformats.org/officeDocument/2006/relationships/tags" Target="../tags/tag1425.xml"/><Relationship Id="rId21" Type="http://schemas.openxmlformats.org/officeDocument/2006/relationships/tags" Target="../tags/tag1329.xml"/><Relationship Id="rId42" Type="http://schemas.openxmlformats.org/officeDocument/2006/relationships/tags" Target="../tags/tag1350.xml"/><Relationship Id="rId63" Type="http://schemas.openxmlformats.org/officeDocument/2006/relationships/tags" Target="../tags/tag1371.xml"/><Relationship Id="rId84" Type="http://schemas.openxmlformats.org/officeDocument/2006/relationships/tags" Target="../tags/tag1392.xml"/><Relationship Id="rId138" Type="http://schemas.openxmlformats.org/officeDocument/2006/relationships/tags" Target="../tags/tag1446.xml"/><Relationship Id="rId159" Type="http://schemas.openxmlformats.org/officeDocument/2006/relationships/tags" Target="../tags/tag1467.xml"/><Relationship Id="rId170" Type="http://schemas.openxmlformats.org/officeDocument/2006/relationships/tags" Target="../tags/tag1478.xml"/><Relationship Id="rId191" Type="http://schemas.openxmlformats.org/officeDocument/2006/relationships/tags" Target="../tags/tag1499.xml"/><Relationship Id="rId205" Type="http://schemas.openxmlformats.org/officeDocument/2006/relationships/tags" Target="../tags/tag1513.xml"/><Relationship Id="rId226" Type="http://schemas.openxmlformats.org/officeDocument/2006/relationships/tags" Target="../tags/tag1534.xml"/><Relationship Id="rId107" Type="http://schemas.openxmlformats.org/officeDocument/2006/relationships/tags" Target="../tags/tag1415.xml"/><Relationship Id="rId11" Type="http://schemas.openxmlformats.org/officeDocument/2006/relationships/tags" Target="../tags/tag1319.xml"/><Relationship Id="rId32" Type="http://schemas.openxmlformats.org/officeDocument/2006/relationships/tags" Target="../tags/tag1340.xml"/><Relationship Id="rId53" Type="http://schemas.openxmlformats.org/officeDocument/2006/relationships/tags" Target="../tags/tag1361.xml"/><Relationship Id="rId74" Type="http://schemas.openxmlformats.org/officeDocument/2006/relationships/tags" Target="../tags/tag1382.xml"/><Relationship Id="rId128" Type="http://schemas.openxmlformats.org/officeDocument/2006/relationships/tags" Target="../tags/tag1436.xml"/><Relationship Id="rId149" Type="http://schemas.openxmlformats.org/officeDocument/2006/relationships/tags" Target="../tags/tag1457.xml"/><Relationship Id="rId5" Type="http://schemas.openxmlformats.org/officeDocument/2006/relationships/tags" Target="../tags/tag1313.xml"/><Relationship Id="rId95" Type="http://schemas.openxmlformats.org/officeDocument/2006/relationships/tags" Target="../tags/tag1403.xml"/><Relationship Id="rId160" Type="http://schemas.openxmlformats.org/officeDocument/2006/relationships/tags" Target="../tags/tag1468.xml"/><Relationship Id="rId181" Type="http://schemas.openxmlformats.org/officeDocument/2006/relationships/tags" Target="../tags/tag1489.xml"/><Relationship Id="rId216" Type="http://schemas.openxmlformats.org/officeDocument/2006/relationships/tags" Target="../tags/tag1524.xml"/><Relationship Id="rId237" Type="http://schemas.openxmlformats.org/officeDocument/2006/relationships/tags" Target="../tags/tag1545.xml"/><Relationship Id="rId22" Type="http://schemas.openxmlformats.org/officeDocument/2006/relationships/tags" Target="../tags/tag1330.xml"/><Relationship Id="rId43" Type="http://schemas.openxmlformats.org/officeDocument/2006/relationships/tags" Target="../tags/tag1351.xml"/><Relationship Id="rId64" Type="http://schemas.openxmlformats.org/officeDocument/2006/relationships/tags" Target="../tags/tag1372.xml"/><Relationship Id="rId118" Type="http://schemas.openxmlformats.org/officeDocument/2006/relationships/tags" Target="../tags/tag1426.xml"/><Relationship Id="rId139" Type="http://schemas.openxmlformats.org/officeDocument/2006/relationships/tags" Target="../tags/tag1447.xml"/><Relationship Id="rId80" Type="http://schemas.openxmlformats.org/officeDocument/2006/relationships/tags" Target="../tags/tag1388.xml"/><Relationship Id="rId85" Type="http://schemas.openxmlformats.org/officeDocument/2006/relationships/tags" Target="../tags/tag1393.xml"/><Relationship Id="rId150" Type="http://schemas.openxmlformats.org/officeDocument/2006/relationships/tags" Target="../tags/tag1458.xml"/><Relationship Id="rId155" Type="http://schemas.openxmlformats.org/officeDocument/2006/relationships/tags" Target="../tags/tag1463.xml"/><Relationship Id="rId171" Type="http://schemas.openxmlformats.org/officeDocument/2006/relationships/tags" Target="../tags/tag1479.xml"/><Relationship Id="rId176" Type="http://schemas.openxmlformats.org/officeDocument/2006/relationships/tags" Target="../tags/tag1484.xml"/><Relationship Id="rId192" Type="http://schemas.openxmlformats.org/officeDocument/2006/relationships/tags" Target="../tags/tag1500.xml"/><Relationship Id="rId197" Type="http://schemas.openxmlformats.org/officeDocument/2006/relationships/tags" Target="../tags/tag1505.xml"/><Relationship Id="rId206" Type="http://schemas.openxmlformats.org/officeDocument/2006/relationships/tags" Target="../tags/tag1514.xml"/><Relationship Id="rId227" Type="http://schemas.openxmlformats.org/officeDocument/2006/relationships/tags" Target="../tags/tag1535.xml"/><Relationship Id="rId201" Type="http://schemas.openxmlformats.org/officeDocument/2006/relationships/tags" Target="../tags/tag1509.xml"/><Relationship Id="rId222" Type="http://schemas.openxmlformats.org/officeDocument/2006/relationships/tags" Target="../tags/tag1530.xml"/><Relationship Id="rId12" Type="http://schemas.openxmlformats.org/officeDocument/2006/relationships/tags" Target="../tags/tag1320.xml"/><Relationship Id="rId17" Type="http://schemas.openxmlformats.org/officeDocument/2006/relationships/tags" Target="../tags/tag1325.xml"/><Relationship Id="rId33" Type="http://schemas.openxmlformats.org/officeDocument/2006/relationships/tags" Target="../tags/tag1341.xml"/><Relationship Id="rId38" Type="http://schemas.openxmlformats.org/officeDocument/2006/relationships/tags" Target="../tags/tag1346.xml"/><Relationship Id="rId59" Type="http://schemas.openxmlformats.org/officeDocument/2006/relationships/tags" Target="../tags/tag1367.xml"/><Relationship Id="rId103" Type="http://schemas.openxmlformats.org/officeDocument/2006/relationships/tags" Target="../tags/tag1411.xml"/><Relationship Id="rId108" Type="http://schemas.openxmlformats.org/officeDocument/2006/relationships/tags" Target="../tags/tag1416.xml"/><Relationship Id="rId124" Type="http://schemas.openxmlformats.org/officeDocument/2006/relationships/tags" Target="../tags/tag1432.xml"/><Relationship Id="rId129" Type="http://schemas.openxmlformats.org/officeDocument/2006/relationships/tags" Target="../tags/tag1437.xml"/><Relationship Id="rId54" Type="http://schemas.openxmlformats.org/officeDocument/2006/relationships/tags" Target="../tags/tag1362.xml"/><Relationship Id="rId70" Type="http://schemas.openxmlformats.org/officeDocument/2006/relationships/tags" Target="../tags/tag1378.xml"/><Relationship Id="rId75" Type="http://schemas.openxmlformats.org/officeDocument/2006/relationships/tags" Target="../tags/tag1383.xml"/><Relationship Id="rId91" Type="http://schemas.openxmlformats.org/officeDocument/2006/relationships/tags" Target="../tags/tag1399.xml"/><Relationship Id="rId96" Type="http://schemas.openxmlformats.org/officeDocument/2006/relationships/tags" Target="../tags/tag1404.xml"/><Relationship Id="rId140" Type="http://schemas.openxmlformats.org/officeDocument/2006/relationships/tags" Target="../tags/tag1448.xml"/><Relationship Id="rId145" Type="http://schemas.openxmlformats.org/officeDocument/2006/relationships/tags" Target="../tags/tag1453.xml"/><Relationship Id="rId161" Type="http://schemas.openxmlformats.org/officeDocument/2006/relationships/tags" Target="../tags/tag1469.xml"/><Relationship Id="rId166" Type="http://schemas.openxmlformats.org/officeDocument/2006/relationships/tags" Target="../tags/tag1474.xml"/><Relationship Id="rId182" Type="http://schemas.openxmlformats.org/officeDocument/2006/relationships/tags" Target="../tags/tag1490.xml"/><Relationship Id="rId187" Type="http://schemas.openxmlformats.org/officeDocument/2006/relationships/tags" Target="../tags/tag1495.xml"/><Relationship Id="rId217" Type="http://schemas.openxmlformats.org/officeDocument/2006/relationships/tags" Target="../tags/tag1525.xml"/><Relationship Id="rId1" Type="http://schemas.openxmlformats.org/officeDocument/2006/relationships/tags" Target="../tags/tag1309.xml"/><Relationship Id="rId6" Type="http://schemas.openxmlformats.org/officeDocument/2006/relationships/tags" Target="../tags/tag1314.xml"/><Relationship Id="rId212" Type="http://schemas.openxmlformats.org/officeDocument/2006/relationships/tags" Target="../tags/tag1520.xml"/><Relationship Id="rId233" Type="http://schemas.openxmlformats.org/officeDocument/2006/relationships/tags" Target="../tags/tag1541.xml"/><Relationship Id="rId238" Type="http://schemas.openxmlformats.org/officeDocument/2006/relationships/tags" Target="../tags/tag1546.xml"/><Relationship Id="rId23" Type="http://schemas.openxmlformats.org/officeDocument/2006/relationships/tags" Target="../tags/tag1331.xml"/><Relationship Id="rId28" Type="http://schemas.openxmlformats.org/officeDocument/2006/relationships/tags" Target="../tags/tag1336.xml"/><Relationship Id="rId49" Type="http://schemas.openxmlformats.org/officeDocument/2006/relationships/tags" Target="../tags/tag1357.xml"/><Relationship Id="rId114" Type="http://schemas.openxmlformats.org/officeDocument/2006/relationships/tags" Target="../tags/tag1422.xml"/><Relationship Id="rId119" Type="http://schemas.openxmlformats.org/officeDocument/2006/relationships/tags" Target="../tags/tag1427.xml"/><Relationship Id="rId44" Type="http://schemas.openxmlformats.org/officeDocument/2006/relationships/tags" Target="../tags/tag1352.xml"/><Relationship Id="rId60" Type="http://schemas.openxmlformats.org/officeDocument/2006/relationships/tags" Target="../tags/tag1368.xml"/><Relationship Id="rId65" Type="http://schemas.openxmlformats.org/officeDocument/2006/relationships/tags" Target="../tags/tag1373.xml"/><Relationship Id="rId81" Type="http://schemas.openxmlformats.org/officeDocument/2006/relationships/tags" Target="../tags/tag1389.xml"/><Relationship Id="rId86" Type="http://schemas.openxmlformats.org/officeDocument/2006/relationships/tags" Target="../tags/tag1394.xml"/><Relationship Id="rId130" Type="http://schemas.openxmlformats.org/officeDocument/2006/relationships/tags" Target="../tags/tag1438.xml"/><Relationship Id="rId135" Type="http://schemas.openxmlformats.org/officeDocument/2006/relationships/tags" Target="../tags/tag1443.xml"/><Relationship Id="rId151" Type="http://schemas.openxmlformats.org/officeDocument/2006/relationships/tags" Target="../tags/tag1459.xml"/><Relationship Id="rId156" Type="http://schemas.openxmlformats.org/officeDocument/2006/relationships/tags" Target="../tags/tag1464.xml"/><Relationship Id="rId177" Type="http://schemas.openxmlformats.org/officeDocument/2006/relationships/tags" Target="../tags/tag1485.xml"/><Relationship Id="rId198" Type="http://schemas.openxmlformats.org/officeDocument/2006/relationships/tags" Target="../tags/tag1506.xml"/><Relationship Id="rId172" Type="http://schemas.openxmlformats.org/officeDocument/2006/relationships/tags" Target="../tags/tag1480.xml"/><Relationship Id="rId193" Type="http://schemas.openxmlformats.org/officeDocument/2006/relationships/tags" Target="../tags/tag1501.xml"/><Relationship Id="rId202" Type="http://schemas.openxmlformats.org/officeDocument/2006/relationships/tags" Target="../tags/tag1510.xml"/><Relationship Id="rId207" Type="http://schemas.openxmlformats.org/officeDocument/2006/relationships/tags" Target="../tags/tag1515.xml"/><Relationship Id="rId223" Type="http://schemas.openxmlformats.org/officeDocument/2006/relationships/tags" Target="../tags/tag1531.xml"/><Relationship Id="rId228" Type="http://schemas.openxmlformats.org/officeDocument/2006/relationships/tags" Target="../tags/tag1536.xml"/><Relationship Id="rId13" Type="http://schemas.openxmlformats.org/officeDocument/2006/relationships/tags" Target="../tags/tag1321.xml"/><Relationship Id="rId18" Type="http://schemas.openxmlformats.org/officeDocument/2006/relationships/tags" Target="../tags/tag1326.xml"/><Relationship Id="rId39" Type="http://schemas.openxmlformats.org/officeDocument/2006/relationships/tags" Target="../tags/tag1347.xml"/><Relationship Id="rId109" Type="http://schemas.openxmlformats.org/officeDocument/2006/relationships/tags" Target="../tags/tag1417.xml"/><Relationship Id="rId34" Type="http://schemas.openxmlformats.org/officeDocument/2006/relationships/tags" Target="../tags/tag1342.xml"/><Relationship Id="rId50" Type="http://schemas.openxmlformats.org/officeDocument/2006/relationships/tags" Target="../tags/tag1358.xml"/><Relationship Id="rId55" Type="http://schemas.openxmlformats.org/officeDocument/2006/relationships/tags" Target="../tags/tag1363.xml"/><Relationship Id="rId76" Type="http://schemas.openxmlformats.org/officeDocument/2006/relationships/tags" Target="../tags/tag1384.xml"/><Relationship Id="rId97" Type="http://schemas.openxmlformats.org/officeDocument/2006/relationships/tags" Target="../tags/tag1405.xml"/><Relationship Id="rId104" Type="http://schemas.openxmlformats.org/officeDocument/2006/relationships/tags" Target="../tags/tag1412.xml"/><Relationship Id="rId120" Type="http://schemas.openxmlformats.org/officeDocument/2006/relationships/tags" Target="../tags/tag1428.xml"/><Relationship Id="rId125" Type="http://schemas.openxmlformats.org/officeDocument/2006/relationships/tags" Target="../tags/tag1433.xml"/><Relationship Id="rId141" Type="http://schemas.openxmlformats.org/officeDocument/2006/relationships/tags" Target="../tags/tag1449.xml"/><Relationship Id="rId146" Type="http://schemas.openxmlformats.org/officeDocument/2006/relationships/tags" Target="../tags/tag1454.xml"/><Relationship Id="rId167" Type="http://schemas.openxmlformats.org/officeDocument/2006/relationships/tags" Target="../tags/tag1475.xml"/><Relationship Id="rId188" Type="http://schemas.openxmlformats.org/officeDocument/2006/relationships/tags" Target="../tags/tag1496.xml"/><Relationship Id="rId7" Type="http://schemas.openxmlformats.org/officeDocument/2006/relationships/tags" Target="../tags/tag1315.xml"/><Relationship Id="rId71" Type="http://schemas.openxmlformats.org/officeDocument/2006/relationships/tags" Target="../tags/tag1379.xml"/><Relationship Id="rId92" Type="http://schemas.openxmlformats.org/officeDocument/2006/relationships/tags" Target="../tags/tag1400.xml"/><Relationship Id="rId162" Type="http://schemas.openxmlformats.org/officeDocument/2006/relationships/tags" Target="../tags/tag1470.xml"/><Relationship Id="rId183" Type="http://schemas.openxmlformats.org/officeDocument/2006/relationships/tags" Target="../tags/tag1491.xml"/><Relationship Id="rId213" Type="http://schemas.openxmlformats.org/officeDocument/2006/relationships/tags" Target="../tags/tag1521.xml"/><Relationship Id="rId218" Type="http://schemas.openxmlformats.org/officeDocument/2006/relationships/tags" Target="../tags/tag1526.xml"/><Relationship Id="rId234" Type="http://schemas.openxmlformats.org/officeDocument/2006/relationships/tags" Target="../tags/tag1542.xml"/><Relationship Id="rId239" Type="http://schemas.openxmlformats.org/officeDocument/2006/relationships/slideLayout" Target="../slideLayouts/slideLayout1.xml"/><Relationship Id="rId2" Type="http://schemas.openxmlformats.org/officeDocument/2006/relationships/tags" Target="../tags/tag1310.xml"/><Relationship Id="rId29" Type="http://schemas.openxmlformats.org/officeDocument/2006/relationships/tags" Target="../tags/tag1337.xml"/><Relationship Id="rId24" Type="http://schemas.openxmlformats.org/officeDocument/2006/relationships/tags" Target="../tags/tag1332.xml"/><Relationship Id="rId40" Type="http://schemas.openxmlformats.org/officeDocument/2006/relationships/tags" Target="../tags/tag1348.xml"/><Relationship Id="rId45" Type="http://schemas.openxmlformats.org/officeDocument/2006/relationships/tags" Target="../tags/tag1353.xml"/><Relationship Id="rId66" Type="http://schemas.openxmlformats.org/officeDocument/2006/relationships/tags" Target="../tags/tag1374.xml"/><Relationship Id="rId87" Type="http://schemas.openxmlformats.org/officeDocument/2006/relationships/tags" Target="../tags/tag1395.xml"/><Relationship Id="rId110" Type="http://schemas.openxmlformats.org/officeDocument/2006/relationships/tags" Target="../tags/tag1418.xml"/><Relationship Id="rId115" Type="http://schemas.openxmlformats.org/officeDocument/2006/relationships/tags" Target="../tags/tag1423.xml"/><Relationship Id="rId131" Type="http://schemas.openxmlformats.org/officeDocument/2006/relationships/tags" Target="../tags/tag1439.xml"/><Relationship Id="rId136" Type="http://schemas.openxmlformats.org/officeDocument/2006/relationships/tags" Target="../tags/tag1444.xml"/><Relationship Id="rId157" Type="http://schemas.openxmlformats.org/officeDocument/2006/relationships/tags" Target="../tags/tag1465.xml"/><Relationship Id="rId178" Type="http://schemas.openxmlformats.org/officeDocument/2006/relationships/tags" Target="../tags/tag1486.xml"/><Relationship Id="rId61" Type="http://schemas.openxmlformats.org/officeDocument/2006/relationships/tags" Target="../tags/tag1369.xml"/><Relationship Id="rId82" Type="http://schemas.openxmlformats.org/officeDocument/2006/relationships/tags" Target="../tags/tag1390.xml"/><Relationship Id="rId152" Type="http://schemas.openxmlformats.org/officeDocument/2006/relationships/tags" Target="../tags/tag1460.xml"/><Relationship Id="rId173" Type="http://schemas.openxmlformats.org/officeDocument/2006/relationships/tags" Target="../tags/tag1481.xml"/><Relationship Id="rId194" Type="http://schemas.openxmlformats.org/officeDocument/2006/relationships/tags" Target="../tags/tag1502.xml"/><Relationship Id="rId199" Type="http://schemas.openxmlformats.org/officeDocument/2006/relationships/tags" Target="../tags/tag1507.xml"/><Relationship Id="rId203" Type="http://schemas.openxmlformats.org/officeDocument/2006/relationships/tags" Target="../tags/tag1511.xml"/><Relationship Id="rId208" Type="http://schemas.openxmlformats.org/officeDocument/2006/relationships/tags" Target="../tags/tag1516.xml"/><Relationship Id="rId229" Type="http://schemas.openxmlformats.org/officeDocument/2006/relationships/tags" Target="../tags/tag1537.xml"/><Relationship Id="rId19" Type="http://schemas.openxmlformats.org/officeDocument/2006/relationships/tags" Target="../tags/tag1327.xml"/><Relationship Id="rId224" Type="http://schemas.openxmlformats.org/officeDocument/2006/relationships/tags" Target="../tags/tag1532.xml"/><Relationship Id="rId14" Type="http://schemas.openxmlformats.org/officeDocument/2006/relationships/tags" Target="../tags/tag1322.xml"/><Relationship Id="rId30" Type="http://schemas.openxmlformats.org/officeDocument/2006/relationships/tags" Target="../tags/tag1338.xml"/><Relationship Id="rId35" Type="http://schemas.openxmlformats.org/officeDocument/2006/relationships/tags" Target="../tags/tag1343.xml"/><Relationship Id="rId56" Type="http://schemas.openxmlformats.org/officeDocument/2006/relationships/tags" Target="../tags/tag1364.xml"/><Relationship Id="rId77" Type="http://schemas.openxmlformats.org/officeDocument/2006/relationships/tags" Target="../tags/tag1385.xml"/><Relationship Id="rId100" Type="http://schemas.openxmlformats.org/officeDocument/2006/relationships/tags" Target="../tags/tag1408.xml"/><Relationship Id="rId105" Type="http://schemas.openxmlformats.org/officeDocument/2006/relationships/tags" Target="../tags/tag1413.xml"/><Relationship Id="rId126" Type="http://schemas.openxmlformats.org/officeDocument/2006/relationships/tags" Target="../tags/tag1434.xml"/><Relationship Id="rId147" Type="http://schemas.openxmlformats.org/officeDocument/2006/relationships/tags" Target="../tags/tag1455.xml"/><Relationship Id="rId168" Type="http://schemas.openxmlformats.org/officeDocument/2006/relationships/tags" Target="../tags/tag1476.xml"/><Relationship Id="rId8" Type="http://schemas.openxmlformats.org/officeDocument/2006/relationships/tags" Target="../tags/tag1316.xml"/><Relationship Id="rId51" Type="http://schemas.openxmlformats.org/officeDocument/2006/relationships/tags" Target="../tags/tag1359.xml"/><Relationship Id="rId72" Type="http://schemas.openxmlformats.org/officeDocument/2006/relationships/tags" Target="../tags/tag1380.xml"/><Relationship Id="rId93" Type="http://schemas.openxmlformats.org/officeDocument/2006/relationships/tags" Target="../tags/tag1401.xml"/><Relationship Id="rId98" Type="http://schemas.openxmlformats.org/officeDocument/2006/relationships/tags" Target="../tags/tag1406.xml"/><Relationship Id="rId121" Type="http://schemas.openxmlformats.org/officeDocument/2006/relationships/tags" Target="../tags/tag1429.xml"/><Relationship Id="rId142" Type="http://schemas.openxmlformats.org/officeDocument/2006/relationships/tags" Target="../tags/tag1450.xml"/><Relationship Id="rId163" Type="http://schemas.openxmlformats.org/officeDocument/2006/relationships/tags" Target="../tags/tag1471.xml"/><Relationship Id="rId184" Type="http://schemas.openxmlformats.org/officeDocument/2006/relationships/tags" Target="../tags/tag1492.xml"/><Relationship Id="rId189" Type="http://schemas.openxmlformats.org/officeDocument/2006/relationships/tags" Target="../tags/tag1497.xml"/><Relationship Id="rId219" Type="http://schemas.openxmlformats.org/officeDocument/2006/relationships/tags" Target="../tags/tag1527.xml"/><Relationship Id="rId3" Type="http://schemas.openxmlformats.org/officeDocument/2006/relationships/tags" Target="../tags/tag1311.xml"/><Relationship Id="rId214" Type="http://schemas.openxmlformats.org/officeDocument/2006/relationships/tags" Target="../tags/tag1522.xml"/><Relationship Id="rId230" Type="http://schemas.openxmlformats.org/officeDocument/2006/relationships/tags" Target="../tags/tag1538.xml"/><Relationship Id="rId235" Type="http://schemas.openxmlformats.org/officeDocument/2006/relationships/tags" Target="../tags/tag1543.xml"/><Relationship Id="rId25" Type="http://schemas.openxmlformats.org/officeDocument/2006/relationships/tags" Target="../tags/tag1333.xml"/><Relationship Id="rId46" Type="http://schemas.openxmlformats.org/officeDocument/2006/relationships/tags" Target="../tags/tag1354.xml"/><Relationship Id="rId67" Type="http://schemas.openxmlformats.org/officeDocument/2006/relationships/tags" Target="../tags/tag1375.xml"/><Relationship Id="rId116" Type="http://schemas.openxmlformats.org/officeDocument/2006/relationships/tags" Target="../tags/tag1424.xml"/><Relationship Id="rId137" Type="http://schemas.openxmlformats.org/officeDocument/2006/relationships/tags" Target="../tags/tag1445.xml"/><Relationship Id="rId158" Type="http://schemas.openxmlformats.org/officeDocument/2006/relationships/tags" Target="../tags/tag1466.xml"/><Relationship Id="rId20" Type="http://schemas.openxmlformats.org/officeDocument/2006/relationships/tags" Target="../tags/tag1328.xml"/><Relationship Id="rId41" Type="http://schemas.openxmlformats.org/officeDocument/2006/relationships/tags" Target="../tags/tag1349.xml"/><Relationship Id="rId62" Type="http://schemas.openxmlformats.org/officeDocument/2006/relationships/tags" Target="../tags/tag1370.xml"/><Relationship Id="rId83" Type="http://schemas.openxmlformats.org/officeDocument/2006/relationships/tags" Target="../tags/tag1391.xml"/><Relationship Id="rId88" Type="http://schemas.openxmlformats.org/officeDocument/2006/relationships/tags" Target="../tags/tag1396.xml"/><Relationship Id="rId111" Type="http://schemas.openxmlformats.org/officeDocument/2006/relationships/tags" Target="../tags/tag1419.xml"/><Relationship Id="rId132" Type="http://schemas.openxmlformats.org/officeDocument/2006/relationships/tags" Target="../tags/tag1440.xml"/><Relationship Id="rId153" Type="http://schemas.openxmlformats.org/officeDocument/2006/relationships/tags" Target="../tags/tag1461.xml"/><Relationship Id="rId174" Type="http://schemas.openxmlformats.org/officeDocument/2006/relationships/tags" Target="../tags/tag1482.xml"/><Relationship Id="rId179" Type="http://schemas.openxmlformats.org/officeDocument/2006/relationships/tags" Target="../tags/tag1487.xml"/><Relationship Id="rId195" Type="http://schemas.openxmlformats.org/officeDocument/2006/relationships/tags" Target="../tags/tag1503.xml"/><Relationship Id="rId209" Type="http://schemas.openxmlformats.org/officeDocument/2006/relationships/tags" Target="../tags/tag1517.xml"/><Relationship Id="rId190" Type="http://schemas.openxmlformats.org/officeDocument/2006/relationships/tags" Target="../tags/tag1498.xml"/><Relationship Id="rId204" Type="http://schemas.openxmlformats.org/officeDocument/2006/relationships/tags" Target="../tags/tag1512.xml"/><Relationship Id="rId220" Type="http://schemas.openxmlformats.org/officeDocument/2006/relationships/tags" Target="../tags/tag1528.xml"/><Relationship Id="rId225" Type="http://schemas.openxmlformats.org/officeDocument/2006/relationships/tags" Target="../tags/tag1533.xml"/><Relationship Id="rId15" Type="http://schemas.openxmlformats.org/officeDocument/2006/relationships/tags" Target="../tags/tag1323.xml"/><Relationship Id="rId36" Type="http://schemas.openxmlformats.org/officeDocument/2006/relationships/tags" Target="../tags/tag1344.xml"/><Relationship Id="rId57" Type="http://schemas.openxmlformats.org/officeDocument/2006/relationships/tags" Target="../tags/tag1365.xml"/><Relationship Id="rId106" Type="http://schemas.openxmlformats.org/officeDocument/2006/relationships/tags" Target="../tags/tag1414.xml"/><Relationship Id="rId127" Type="http://schemas.openxmlformats.org/officeDocument/2006/relationships/tags" Target="../tags/tag1435.xml"/><Relationship Id="rId10" Type="http://schemas.openxmlformats.org/officeDocument/2006/relationships/tags" Target="../tags/tag1318.xml"/><Relationship Id="rId31" Type="http://schemas.openxmlformats.org/officeDocument/2006/relationships/tags" Target="../tags/tag1339.xml"/><Relationship Id="rId52" Type="http://schemas.openxmlformats.org/officeDocument/2006/relationships/tags" Target="../tags/tag1360.xml"/><Relationship Id="rId73" Type="http://schemas.openxmlformats.org/officeDocument/2006/relationships/tags" Target="../tags/tag1381.xml"/><Relationship Id="rId78" Type="http://schemas.openxmlformats.org/officeDocument/2006/relationships/tags" Target="../tags/tag1386.xml"/><Relationship Id="rId94" Type="http://schemas.openxmlformats.org/officeDocument/2006/relationships/tags" Target="../tags/tag1402.xml"/><Relationship Id="rId99" Type="http://schemas.openxmlformats.org/officeDocument/2006/relationships/tags" Target="../tags/tag1407.xml"/><Relationship Id="rId101" Type="http://schemas.openxmlformats.org/officeDocument/2006/relationships/tags" Target="../tags/tag1409.xml"/><Relationship Id="rId122" Type="http://schemas.openxmlformats.org/officeDocument/2006/relationships/tags" Target="../tags/tag1430.xml"/><Relationship Id="rId143" Type="http://schemas.openxmlformats.org/officeDocument/2006/relationships/tags" Target="../tags/tag1451.xml"/><Relationship Id="rId148" Type="http://schemas.openxmlformats.org/officeDocument/2006/relationships/tags" Target="../tags/tag1456.xml"/><Relationship Id="rId164" Type="http://schemas.openxmlformats.org/officeDocument/2006/relationships/tags" Target="../tags/tag1472.xml"/><Relationship Id="rId169" Type="http://schemas.openxmlformats.org/officeDocument/2006/relationships/tags" Target="../tags/tag1477.xml"/><Relationship Id="rId185" Type="http://schemas.openxmlformats.org/officeDocument/2006/relationships/tags" Target="../tags/tag1493.xml"/><Relationship Id="rId4" Type="http://schemas.openxmlformats.org/officeDocument/2006/relationships/tags" Target="../tags/tag1312.xml"/><Relationship Id="rId9" Type="http://schemas.openxmlformats.org/officeDocument/2006/relationships/tags" Target="../tags/tag1317.xml"/><Relationship Id="rId180" Type="http://schemas.openxmlformats.org/officeDocument/2006/relationships/tags" Target="../tags/tag1488.xml"/><Relationship Id="rId210" Type="http://schemas.openxmlformats.org/officeDocument/2006/relationships/tags" Target="../tags/tag1518.xml"/><Relationship Id="rId215" Type="http://schemas.openxmlformats.org/officeDocument/2006/relationships/tags" Target="../tags/tag1523.xml"/><Relationship Id="rId236" Type="http://schemas.openxmlformats.org/officeDocument/2006/relationships/tags" Target="../tags/tag1544.xml"/><Relationship Id="rId26" Type="http://schemas.openxmlformats.org/officeDocument/2006/relationships/tags" Target="../tags/tag1334.xml"/><Relationship Id="rId231" Type="http://schemas.openxmlformats.org/officeDocument/2006/relationships/tags" Target="../tags/tag1539.xml"/><Relationship Id="rId47" Type="http://schemas.openxmlformats.org/officeDocument/2006/relationships/tags" Target="../tags/tag1355.xml"/><Relationship Id="rId68" Type="http://schemas.openxmlformats.org/officeDocument/2006/relationships/tags" Target="../tags/tag1376.xml"/><Relationship Id="rId89" Type="http://schemas.openxmlformats.org/officeDocument/2006/relationships/tags" Target="../tags/tag1397.xml"/><Relationship Id="rId112" Type="http://schemas.openxmlformats.org/officeDocument/2006/relationships/tags" Target="../tags/tag1420.xml"/><Relationship Id="rId133" Type="http://schemas.openxmlformats.org/officeDocument/2006/relationships/tags" Target="../tags/tag1441.xml"/><Relationship Id="rId154" Type="http://schemas.openxmlformats.org/officeDocument/2006/relationships/tags" Target="../tags/tag1462.xml"/><Relationship Id="rId175" Type="http://schemas.openxmlformats.org/officeDocument/2006/relationships/tags" Target="../tags/tag1483.xml"/><Relationship Id="rId196" Type="http://schemas.openxmlformats.org/officeDocument/2006/relationships/tags" Target="../tags/tag1504.xml"/><Relationship Id="rId200" Type="http://schemas.openxmlformats.org/officeDocument/2006/relationships/tags" Target="../tags/tag1508.xml"/><Relationship Id="rId16" Type="http://schemas.openxmlformats.org/officeDocument/2006/relationships/tags" Target="../tags/tag1324.xml"/><Relationship Id="rId221" Type="http://schemas.openxmlformats.org/officeDocument/2006/relationships/tags" Target="../tags/tag1529.xml"/><Relationship Id="rId37" Type="http://schemas.openxmlformats.org/officeDocument/2006/relationships/tags" Target="../tags/tag1345.xml"/><Relationship Id="rId58" Type="http://schemas.openxmlformats.org/officeDocument/2006/relationships/tags" Target="../tags/tag1366.xml"/><Relationship Id="rId79" Type="http://schemas.openxmlformats.org/officeDocument/2006/relationships/tags" Target="../tags/tag1387.xml"/><Relationship Id="rId102" Type="http://schemas.openxmlformats.org/officeDocument/2006/relationships/tags" Target="../tags/tag1410.xml"/><Relationship Id="rId123" Type="http://schemas.openxmlformats.org/officeDocument/2006/relationships/tags" Target="../tags/tag1431.xml"/><Relationship Id="rId144" Type="http://schemas.openxmlformats.org/officeDocument/2006/relationships/tags" Target="../tags/tag1452.xml"/><Relationship Id="rId90" Type="http://schemas.openxmlformats.org/officeDocument/2006/relationships/tags" Target="../tags/tag1398.xml"/><Relationship Id="rId165" Type="http://schemas.openxmlformats.org/officeDocument/2006/relationships/tags" Target="../tags/tag1473.xml"/><Relationship Id="rId186" Type="http://schemas.openxmlformats.org/officeDocument/2006/relationships/tags" Target="../tags/tag1494.xml"/><Relationship Id="rId211" Type="http://schemas.openxmlformats.org/officeDocument/2006/relationships/tags" Target="../tags/tag1519.xml"/><Relationship Id="rId232" Type="http://schemas.openxmlformats.org/officeDocument/2006/relationships/tags" Target="../tags/tag1540.xml"/><Relationship Id="rId27" Type="http://schemas.openxmlformats.org/officeDocument/2006/relationships/tags" Target="../tags/tag1335.xml"/><Relationship Id="rId48" Type="http://schemas.openxmlformats.org/officeDocument/2006/relationships/tags" Target="../tags/tag1356.xml"/><Relationship Id="rId69" Type="http://schemas.openxmlformats.org/officeDocument/2006/relationships/tags" Target="../tags/tag1377.xml"/><Relationship Id="rId113" Type="http://schemas.openxmlformats.org/officeDocument/2006/relationships/tags" Target="../tags/tag1421.xml"/><Relationship Id="rId134" Type="http://schemas.openxmlformats.org/officeDocument/2006/relationships/tags" Target="../tags/tag144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SMARTInkShape-Group2">
            <a:extLst>
              <a:ext uri="{FF2B5EF4-FFF2-40B4-BE49-F238E27FC236}">
                <a16:creationId xmlns:a16="http://schemas.microsoft.com/office/drawing/2014/main" xmlns="" id="{0850C1B5-DE47-44A7-822F-DFBB9CAB17F1}"/>
              </a:ext>
            </a:extLst>
          </p:cNvPr>
          <p:cNvGrpSpPr/>
          <p:nvPr/>
        </p:nvGrpSpPr>
        <p:grpSpPr>
          <a:xfrm>
            <a:off x="1536700" y="364392"/>
            <a:ext cx="1644651" cy="592792"/>
            <a:chOff x="1536700" y="364392"/>
            <a:chExt cx="1644651" cy="592792"/>
          </a:xfrm>
        </p:grpSpPr>
        <p:sp>
          <p:nvSpPr>
            <p:cNvPr id="2" name="SMARTInkShape-1">
              <a:extLst>
                <a:ext uri="{FF2B5EF4-FFF2-40B4-BE49-F238E27FC236}">
                  <a16:creationId xmlns:a16="http://schemas.microsoft.com/office/drawing/2014/main" xmlns="" id="{CADA4AB2-F1C4-4668-B168-AEB9357F2B77}"/>
                </a:ext>
              </a:extLst>
            </p:cNvPr>
            <p:cNvSpPr/>
            <p:nvPr>
              <p:custDataLst>
                <p:tags r:id="rId210"/>
              </p:custDataLst>
            </p:nvPr>
          </p:nvSpPr>
          <p:spPr>
            <a:xfrm>
              <a:off x="1537583" y="364392"/>
              <a:ext cx="215018" cy="378559"/>
            </a:xfrm>
            <a:custGeom>
              <a:avLst/>
              <a:gdLst/>
              <a:ahLst/>
              <a:cxnLst/>
              <a:rect l="0" t="0" r="0" b="0"/>
              <a:pathLst>
                <a:path w="215018" h="378559">
                  <a:moveTo>
                    <a:pt x="5467" y="80108"/>
                  </a:moveTo>
                  <a:lnTo>
                    <a:pt x="5467" y="80108"/>
                  </a:lnTo>
                  <a:lnTo>
                    <a:pt x="1103" y="69969"/>
                  </a:lnTo>
                  <a:lnTo>
                    <a:pt x="0" y="62431"/>
                  </a:lnTo>
                  <a:lnTo>
                    <a:pt x="2750" y="46883"/>
                  </a:lnTo>
                  <a:lnTo>
                    <a:pt x="14775" y="28871"/>
                  </a:lnTo>
                  <a:lnTo>
                    <a:pt x="45227" y="6758"/>
                  </a:lnTo>
                  <a:lnTo>
                    <a:pt x="64061" y="0"/>
                  </a:lnTo>
                  <a:lnTo>
                    <a:pt x="88445" y="163"/>
                  </a:lnTo>
                  <a:lnTo>
                    <a:pt x="103729" y="3655"/>
                  </a:lnTo>
                  <a:lnTo>
                    <a:pt x="115226" y="9910"/>
                  </a:lnTo>
                  <a:lnTo>
                    <a:pt x="133003" y="28107"/>
                  </a:lnTo>
                  <a:lnTo>
                    <a:pt x="139761" y="47119"/>
                  </a:lnTo>
                  <a:lnTo>
                    <a:pt x="141684" y="83504"/>
                  </a:lnTo>
                  <a:lnTo>
                    <a:pt x="134022" y="123683"/>
                  </a:lnTo>
                  <a:lnTo>
                    <a:pt x="112470" y="168443"/>
                  </a:lnTo>
                  <a:lnTo>
                    <a:pt x="82760" y="203051"/>
                  </a:lnTo>
                  <a:lnTo>
                    <a:pt x="51596" y="223057"/>
                  </a:lnTo>
                  <a:lnTo>
                    <a:pt x="38669" y="227602"/>
                  </a:lnTo>
                  <a:lnTo>
                    <a:pt x="21146" y="226487"/>
                  </a:lnTo>
                  <a:lnTo>
                    <a:pt x="67863" y="245943"/>
                  </a:lnTo>
                  <a:lnTo>
                    <a:pt x="110005" y="276611"/>
                  </a:lnTo>
                  <a:lnTo>
                    <a:pt x="153463" y="320779"/>
                  </a:lnTo>
                  <a:lnTo>
                    <a:pt x="190113" y="365245"/>
                  </a:lnTo>
                  <a:lnTo>
                    <a:pt x="200656" y="372641"/>
                  </a:lnTo>
                  <a:lnTo>
                    <a:pt x="215017" y="3785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SMARTInkShape-2">
              <a:extLst>
                <a:ext uri="{FF2B5EF4-FFF2-40B4-BE49-F238E27FC236}">
                  <a16:creationId xmlns:a16="http://schemas.microsoft.com/office/drawing/2014/main" xmlns="" id="{27A8144C-9C79-4C6D-89CD-8F91CA893F40}"/>
                </a:ext>
              </a:extLst>
            </p:cNvPr>
            <p:cNvSpPr/>
            <p:nvPr>
              <p:custDataLst>
                <p:tags r:id="rId211"/>
              </p:custDataLst>
            </p:nvPr>
          </p:nvSpPr>
          <p:spPr>
            <a:xfrm>
              <a:off x="1536700" y="419100"/>
              <a:ext cx="44451" cy="362035"/>
            </a:xfrm>
            <a:custGeom>
              <a:avLst/>
              <a:gdLst/>
              <a:ahLst/>
              <a:cxnLst/>
              <a:rect l="0" t="0" r="0" b="0"/>
              <a:pathLst>
                <a:path w="44451" h="362035">
                  <a:moveTo>
                    <a:pt x="0" y="0"/>
                  </a:moveTo>
                  <a:lnTo>
                    <a:pt x="0" y="0"/>
                  </a:lnTo>
                  <a:lnTo>
                    <a:pt x="6908" y="43308"/>
                  </a:lnTo>
                  <a:lnTo>
                    <a:pt x="12865" y="83388"/>
                  </a:lnTo>
                  <a:lnTo>
                    <a:pt x="17712" y="116789"/>
                  </a:lnTo>
                  <a:lnTo>
                    <a:pt x="24570" y="150449"/>
                  </a:lnTo>
                  <a:lnTo>
                    <a:pt x="28559" y="186105"/>
                  </a:lnTo>
                  <a:lnTo>
                    <a:pt x="31743" y="222413"/>
                  </a:lnTo>
                  <a:lnTo>
                    <a:pt x="37862" y="257365"/>
                  </a:lnTo>
                  <a:lnTo>
                    <a:pt x="42498" y="302034"/>
                  </a:lnTo>
                  <a:lnTo>
                    <a:pt x="44064" y="347162"/>
                  </a:lnTo>
                  <a:lnTo>
                    <a:pt x="44374" y="362034"/>
                  </a:lnTo>
                  <a:lnTo>
                    <a:pt x="44450" y="361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SMARTInkShape-3">
              <a:extLst>
                <a:ext uri="{FF2B5EF4-FFF2-40B4-BE49-F238E27FC236}">
                  <a16:creationId xmlns:a16="http://schemas.microsoft.com/office/drawing/2014/main" xmlns="" id="{E99FD70B-1039-4C51-AFEF-0F0F1F1DC351}"/>
                </a:ext>
              </a:extLst>
            </p:cNvPr>
            <p:cNvSpPr/>
            <p:nvPr>
              <p:custDataLst>
                <p:tags r:id="rId212"/>
              </p:custDataLst>
            </p:nvPr>
          </p:nvSpPr>
          <p:spPr>
            <a:xfrm>
              <a:off x="1767283" y="550125"/>
              <a:ext cx="131368" cy="141241"/>
            </a:xfrm>
            <a:custGeom>
              <a:avLst/>
              <a:gdLst/>
              <a:ahLst/>
              <a:cxnLst/>
              <a:rect l="0" t="0" r="0" b="0"/>
              <a:pathLst>
                <a:path w="131368" h="141241">
                  <a:moveTo>
                    <a:pt x="17067" y="59475"/>
                  </a:moveTo>
                  <a:lnTo>
                    <a:pt x="17067" y="59475"/>
                  </a:lnTo>
                  <a:lnTo>
                    <a:pt x="39143" y="58769"/>
                  </a:lnTo>
                  <a:lnTo>
                    <a:pt x="47105" y="56104"/>
                  </a:lnTo>
                  <a:lnTo>
                    <a:pt x="66262" y="40524"/>
                  </a:lnTo>
                  <a:lnTo>
                    <a:pt x="74209" y="27769"/>
                  </a:lnTo>
                  <a:lnTo>
                    <a:pt x="77036" y="16456"/>
                  </a:lnTo>
                  <a:lnTo>
                    <a:pt x="75940" y="9076"/>
                  </a:lnTo>
                  <a:lnTo>
                    <a:pt x="71220" y="3444"/>
                  </a:lnTo>
                  <a:lnTo>
                    <a:pt x="67985" y="954"/>
                  </a:lnTo>
                  <a:lnTo>
                    <a:pt x="63713" y="0"/>
                  </a:lnTo>
                  <a:lnTo>
                    <a:pt x="53320" y="821"/>
                  </a:lnTo>
                  <a:lnTo>
                    <a:pt x="41646" y="7301"/>
                  </a:lnTo>
                  <a:lnTo>
                    <a:pt x="16905" y="32079"/>
                  </a:lnTo>
                  <a:lnTo>
                    <a:pt x="4711" y="55905"/>
                  </a:lnTo>
                  <a:lnTo>
                    <a:pt x="0" y="80838"/>
                  </a:lnTo>
                  <a:lnTo>
                    <a:pt x="1976" y="102729"/>
                  </a:lnTo>
                  <a:lnTo>
                    <a:pt x="8949" y="114212"/>
                  </a:lnTo>
                  <a:lnTo>
                    <a:pt x="27301" y="133082"/>
                  </a:lnTo>
                  <a:lnTo>
                    <a:pt x="37843" y="138050"/>
                  </a:lnTo>
                  <a:lnTo>
                    <a:pt x="65229" y="141240"/>
                  </a:lnTo>
                  <a:lnTo>
                    <a:pt x="112449" y="137506"/>
                  </a:lnTo>
                  <a:lnTo>
                    <a:pt x="131367" y="1356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SMARTInkShape-4">
              <a:extLst>
                <a:ext uri="{FF2B5EF4-FFF2-40B4-BE49-F238E27FC236}">
                  <a16:creationId xmlns:a16="http://schemas.microsoft.com/office/drawing/2014/main" xmlns="" id="{BD4915A6-B368-44EC-A5B4-9E42862BBDFC}"/>
                </a:ext>
              </a:extLst>
            </p:cNvPr>
            <p:cNvSpPr/>
            <p:nvPr>
              <p:custDataLst>
                <p:tags r:id="rId213"/>
              </p:custDataLst>
            </p:nvPr>
          </p:nvSpPr>
          <p:spPr>
            <a:xfrm>
              <a:off x="1922361" y="533506"/>
              <a:ext cx="134135" cy="379115"/>
            </a:xfrm>
            <a:custGeom>
              <a:avLst/>
              <a:gdLst/>
              <a:ahLst/>
              <a:cxnLst/>
              <a:rect l="0" t="0" r="0" b="0"/>
              <a:pathLst>
                <a:path w="134135" h="379115">
                  <a:moveTo>
                    <a:pt x="90589" y="25294"/>
                  </a:moveTo>
                  <a:lnTo>
                    <a:pt x="90589" y="25294"/>
                  </a:lnTo>
                  <a:lnTo>
                    <a:pt x="83847" y="11810"/>
                  </a:lnTo>
                  <a:lnTo>
                    <a:pt x="65485" y="3309"/>
                  </a:lnTo>
                  <a:lnTo>
                    <a:pt x="52686" y="54"/>
                  </a:lnTo>
                  <a:lnTo>
                    <a:pt x="42743" y="0"/>
                  </a:lnTo>
                  <a:lnTo>
                    <a:pt x="34703" y="2082"/>
                  </a:lnTo>
                  <a:lnTo>
                    <a:pt x="27931" y="5586"/>
                  </a:lnTo>
                  <a:lnTo>
                    <a:pt x="16645" y="17005"/>
                  </a:lnTo>
                  <a:lnTo>
                    <a:pt x="4239" y="39301"/>
                  </a:lnTo>
                  <a:lnTo>
                    <a:pt x="0" y="56214"/>
                  </a:lnTo>
                  <a:lnTo>
                    <a:pt x="468" y="75490"/>
                  </a:lnTo>
                  <a:lnTo>
                    <a:pt x="4403" y="84158"/>
                  </a:lnTo>
                  <a:lnTo>
                    <a:pt x="18182" y="99433"/>
                  </a:lnTo>
                  <a:lnTo>
                    <a:pt x="34184" y="107634"/>
                  </a:lnTo>
                  <a:lnTo>
                    <a:pt x="42402" y="109820"/>
                  </a:lnTo>
                  <a:lnTo>
                    <a:pt x="49292" y="109162"/>
                  </a:lnTo>
                  <a:lnTo>
                    <a:pt x="60711" y="102785"/>
                  </a:lnTo>
                  <a:lnTo>
                    <a:pt x="75073" y="87295"/>
                  </a:lnTo>
                  <a:lnTo>
                    <a:pt x="84894" y="65929"/>
                  </a:lnTo>
                  <a:lnTo>
                    <a:pt x="89839" y="21926"/>
                  </a:lnTo>
                  <a:lnTo>
                    <a:pt x="90490" y="3501"/>
                  </a:lnTo>
                  <a:lnTo>
                    <a:pt x="90545" y="4554"/>
                  </a:lnTo>
                  <a:lnTo>
                    <a:pt x="86216" y="18166"/>
                  </a:lnTo>
                  <a:lnTo>
                    <a:pt x="88392" y="63920"/>
                  </a:lnTo>
                  <a:lnTo>
                    <a:pt x="94552" y="100317"/>
                  </a:lnTo>
                  <a:lnTo>
                    <a:pt x="101993" y="132956"/>
                  </a:lnTo>
                  <a:lnTo>
                    <a:pt x="114115" y="179098"/>
                  </a:lnTo>
                  <a:lnTo>
                    <a:pt x="123273" y="224050"/>
                  </a:lnTo>
                  <a:lnTo>
                    <a:pt x="130455" y="261906"/>
                  </a:lnTo>
                  <a:lnTo>
                    <a:pt x="134134" y="305597"/>
                  </a:lnTo>
                  <a:lnTo>
                    <a:pt x="133359" y="332635"/>
                  </a:lnTo>
                  <a:lnTo>
                    <a:pt x="124820" y="353660"/>
                  </a:lnTo>
                  <a:lnTo>
                    <a:pt x="113353" y="368434"/>
                  </a:lnTo>
                  <a:lnTo>
                    <a:pt x="105175" y="374886"/>
                  </a:lnTo>
                  <a:lnTo>
                    <a:pt x="94955" y="378224"/>
                  </a:lnTo>
                  <a:lnTo>
                    <a:pt x="89266" y="379114"/>
                  </a:lnTo>
                  <a:lnTo>
                    <a:pt x="84062" y="377591"/>
                  </a:lnTo>
                  <a:lnTo>
                    <a:pt x="74518" y="370254"/>
                  </a:lnTo>
                  <a:lnTo>
                    <a:pt x="52489" y="3427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SMARTInkShape-5">
              <a:extLst>
                <a:ext uri="{FF2B5EF4-FFF2-40B4-BE49-F238E27FC236}">
                  <a16:creationId xmlns:a16="http://schemas.microsoft.com/office/drawing/2014/main" xmlns="" id="{D5D4E7AC-3DC3-494D-911D-986E67310B40}"/>
                </a:ext>
              </a:extLst>
            </p:cNvPr>
            <p:cNvSpPr/>
            <p:nvPr>
              <p:custDataLst>
                <p:tags r:id="rId214"/>
              </p:custDataLst>
            </p:nvPr>
          </p:nvSpPr>
          <p:spPr>
            <a:xfrm>
              <a:off x="2064633" y="501650"/>
              <a:ext cx="107068" cy="165602"/>
            </a:xfrm>
            <a:custGeom>
              <a:avLst/>
              <a:gdLst/>
              <a:ahLst/>
              <a:cxnLst/>
              <a:rect l="0" t="0" r="0" b="0"/>
              <a:pathLst>
                <a:path w="107068" h="165602">
                  <a:moveTo>
                    <a:pt x="5467" y="19050"/>
                  </a:moveTo>
                  <a:lnTo>
                    <a:pt x="5467" y="19050"/>
                  </a:lnTo>
                  <a:lnTo>
                    <a:pt x="0" y="19050"/>
                  </a:lnTo>
                  <a:lnTo>
                    <a:pt x="8033" y="19050"/>
                  </a:lnTo>
                  <a:lnTo>
                    <a:pt x="20809" y="25792"/>
                  </a:lnTo>
                  <a:lnTo>
                    <a:pt x="59870" y="64484"/>
                  </a:lnTo>
                  <a:lnTo>
                    <a:pt x="74111" y="97423"/>
                  </a:lnTo>
                  <a:lnTo>
                    <a:pt x="79469" y="139293"/>
                  </a:lnTo>
                  <a:lnTo>
                    <a:pt x="76003" y="164794"/>
                  </a:lnTo>
                  <a:lnTo>
                    <a:pt x="74363" y="165601"/>
                  </a:lnTo>
                  <a:lnTo>
                    <a:pt x="71859" y="164729"/>
                  </a:lnTo>
                  <a:lnTo>
                    <a:pt x="68778" y="162736"/>
                  </a:lnTo>
                  <a:lnTo>
                    <a:pt x="63474" y="151114"/>
                  </a:lnTo>
                  <a:lnTo>
                    <a:pt x="60175" y="132778"/>
                  </a:lnTo>
                  <a:lnTo>
                    <a:pt x="62285" y="96100"/>
                  </a:lnTo>
                  <a:lnTo>
                    <a:pt x="71201" y="51386"/>
                  </a:lnTo>
                  <a:lnTo>
                    <a:pt x="82329" y="24868"/>
                  </a:lnTo>
                  <a:lnTo>
                    <a:pt x="90428" y="13875"/>
                  </a:lnTo>
                  <a:lnTo>
                    <a:pt x="10706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SMARTInkShape-6">
              <a:extLst>
                <a:ext uri="{FF2B5EF4-FFF2-40B4-BE49-F238E27FC236}">
                  <a16:creationId xmlns:a16="http://schemas.microsoft.com/office/drawing/2014/main" xmlns="" id="{00667657-1EB0-435D-A7DB-9757F5DE2F49}"/>
                </a:ext>
              </a:extLst>
            </p:cNvPr>
            <p:cNvSpPr/>
            <p:nvPr>
              <p:custDataLst>
                <p:tags r:id="rId215"/>
              </p:custDataLst>
            </p:nvPr>
          </p:nvSpPr>
          <p:spPr>
            <a:xfrm>
              <a:off x="2228850" y="490836"/>
              <a:ext cx="88901" cy="167708"/>
            </a:xfrm>
            <a:custGeom>
              <a:avLst/>
              <a:gdLst/>
              <a:ahLst/>
              <a:cxnLst/>
              <a:rect l="0" t="0" r="0" b="0"/>
              <a:pathLst>
                <a:path w="88901" h="167708">
                  <a:moveTo>
                    <a:pt x="0" y="74314"/>
                  </a:moveTo>
                  <a:lnTo>
                    <a:pt x="0" y="74314"/>
                  </a:lnTo>
                  <a:lnTo>
                    <a:pt x="12209" y="74314"/>
                  </a:lnTo>
                  <a:lnTo>
                    <a:pt x="19773" y="70551"/>
                  </a:lnTo>
                  <a:lnTo>
                    <a:pt x="47658" y="48584"/>
                  </a:lnTo>
                  <a:lnTo>
                    <a:pt x="58646" y="31915"/>
                  </a:lnTo>
                  <a:lnTo>
                    <a:pt x="62541" y="11376"/>
                  </a:lnTo>
                  <a:lnTo>
                    <a:pt x="63074" y="4479"/>
                  </a:lnTo>
                  <a:lnTo>
                    <a:pt x="62510" y="2357"/>
                  </a:lnTo>
                  <a:lnTo>
                    <a:pt x="61429" y="943"/>
                  </a:lnTo>
                  <a:lnTo>
                    <a:pt x="60003" y="0"/>
                  </a:lnTo>
                  <a:lnTo>
                    <a:pt x="41140" y="15528"/>
                  </a:lnTo>
                  <a:lnTo>
                    <a:pt x="23322" y="45842"/>
                  </a:lnTo>
                  <a:lnTo>
                    <a:pt x="10434" y="88236"/>
                  </a:lnTo>
                  <a:lnTo>
                    <a:pt x="8165" y="106842"/>
                  </a:lnTo>
                  <a:lnTo>
                    <a:pt x="13630" y="133184"/>
                  </a:lnTo>
                  <a:lnTo>
                    <a:pt x="24186" y="152121"/>
                  </a:lnTo>
                  <a:lnTo>
                    <a:pt x="36251" y="163298"/>
                  </a:lnTo>
                  <a:lnTo>
                    <a:pt x="46450" y="166779"/>
                  </a:lnTo>
                  <a:lnTo>
                    <a:pt x="52133" y="167707"/>
                  </a:lnTo>
                  <a:lnTo>
                    <a:pt x="88900" y="15686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SMARTInkShape-7">
              <a:extLst>
                <a:ext uri="{FF2B5EF4-FFF2-40B4-BE49-F238E27FC236}">
                  <a16:creationId xmlns:a16="http://schemas.microsoft.com/office/drawing/2014/main" xmlns="" id="{D994E524-4B28-42A2-B5C2-5EC3B700551C}"/>
                </a:ext>
              </a:extLst>
            </p:cNvPr>
            <p:cNvSpPr/>
            <p:nvPr>
              <p:custDataLst>
                <p:tags r:id="rId216"/>
              </p:custDataLst>
            </p:nvPr>
          </p:nvSpPr>
          <p:spPr>
            <a:xfrm>
              <a:off x="2384377" y="458965"/>
              <a:ext cx="65100" cy="203819"/>
            </a:xfrm>
            <a:custGeom>
              <a:avLst/>
              <a:gdLst/>
              <a:ahLst/>
              <a:cxnLst/>
              <a:rect l="0" t="0" r="0" b="0"/>
              <a:pathLst>
                <a:path w="65100" h="203819">
                  <a:moveTo>
                    <a:pt x="60373" y="10935"/>
                  </a:moveTo>
                  <a:lnTo>
                    <a:pt x="60373" y="10935"/>
                  </a:lnTo>
                  <a:lnTo>
                    <a:pt x="57002" y="4193"/>
                  </a:lnTo>
                  <a:lnTo>
                    <a:pt x="54598" y="2207"/>
                  </a:lnTo>
                  <a:lnTo>
                    <a:pt x="48164" y="0"/>
                  </a:lnTo>
                  <a:lnTo>
                    <a:pt x="33237" y="2129"/>
                  </a:lnTo>
                  <a:lnTo>
                    <a:pt x="18779" y="7228"/>
                  </a:lnTo>
                  <a:lnTo>
                    <a:pt x="5559" y="19950"/>
                  </a:lnTo>
                  <a:lnTo>
                    <a:pt x="733" y="34932"/>
                  </a:lnTo>
                  <a:lnTo>
                    <a:pt x="0" y="51939"/>
                  </a:lnTo>
                  <a:lnTo>
                    <a:pt x="7520" y="73414"/>
                  </a:lnTo>
                  <a:lnTo>
                    <a:pt x="39291" y="119728"/>
                  </a:lnTo>
                  <a:lnTo>
                    <a:pt x="58503" y="145720"/>
                  </a:lnTo>
                  <a:lnTo>
                    <a:pt x="64287" y="161879"/>
                  </a:lnTo>
                  <a:lnTo>
                    <a:pt x="65099" y="166597"/>
                  </a:lnTo>
                  <a:lnTo>
                    <a:pt x="62238" y="177485"/>
                  </a:lnTo>
                  <a:lnTo>
                    <a:pt x="52275" y="194979"/>
                  </a:lnTo>
                  <a:lnTo>
                    <a:pt x="45665" y="202893"/>
                  </a:lnTo>
                  <a:lnTo>
                    <a:pt x="44218" y="203818"/>
                  </a:lnTo>
                  <a:lnTo>
                    <a:pt x="43253" y="203729"/>
                  </a:lnTo>
                  <a:lnTo>
                    <a:pt x="41323" y="2014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SMARTInkShape-8">
              <a:extLst>
                <a:ext uri="{FF2B5EF4-FFF2-40B4-BE49-F238E27FC236}">
                  <a16:creationId xmlns:a16="http://schemas.microsoft.com/office/drawing/2014/main" xmlns="" id="{A8713CA4-804A-4403-A3F0-31E157415A58}"/>
                </a:ext>
              </a:extLst>
            </p:cNvPr>
            <p:cNvSpPr/>
            <p:nvPr>
              <p:custDataLst>
                <p:tags r:id="rId217"/>
              </p:custDataLst>
            </p:nvPr>
          </p:nvSpPr>
          <p:spPr>
            <a:xfrm>
              <a:off x="2527300" y="431800"/>
              <a:ext cx="69851" cy="232947"/>
            </a:xfrm>
            <a:custGeom>
              <a:avLst/>
              <a:gdLst/>
              <a:ahLst/>
              <a:cxnLst/>
              <a:rect l="0" t="0" r="0" b="0"/>
              <a:pathLst>
                <a:path w="69851" h="232947">
                  <a:moveTo>
                    <a:pt x="69850" y="0"/>
                  </a:moveTo>
                  <a:lnTo>
                    <a:pt x="69850" y="0"/>
                  </a:lnTo>
                  <a:lnTo>
                    <a:pt x="46706" y="0"/>
                  </a:lnTo>
                  <a:lnTo>
                    <a:pt x="38162" y="3763"/>
                  </a:lnTo>
                  <a:lnTo>
                    <a:pt x="17647" y="18004"/>
                  </a:lnTo>
                  <a:lnTo>
                    <a:pt x="11841" y="27757"/>
                  </a:lnTo>
                  <a:lnTo>
                    <a:pt x="7977" y="41777"/>
                  </a:lnTo>
                  <a:lnTo>
                    <a:pt x="7377" y="64226"/>
                  </a:lnTo>
                  <a:lnTo>
                    <a:pt x="12221" y="82765"/>
                  </a:lnTo>
                  <a:lnTo>
                    <a:pt x="33294" y="127013"/>
                  </a:lnTo>
                  <a:lnTo>
                    <a:pt x="45617" y="155773"/>
                  </a:lnTo>
                  <a:lnTo>
                    <a:pt x="50345" y="196589"/>
                  </a:lnTo>
                  <a:lnTo>
                    <a:pt x="44953" y="209434"/>
                  </a:lnTo>
                  <a:lnTo>
                    <a:pt x="31899" y="224803"/>
                  </a:lnTo>
                  <a:lnTo>
                    <a:pt x="23350" y="230440"/>
                  </a:lnTo>
                  <a:lnTo>
                    <a:pt x="14846" y="232946"/>
                  </a:lnTo>
                  <a:lnTo>
                    <a:pt x="8245" y="232178"/>
                  </a:lnTo>
                  <a:lnTo>
                    <a:pt x="5497" y="230985"/>
                  </a:lnTo>
                  <a:lnTo>
                    <a:pt x="3664" y="229485"/>
                  </a:lnTo>
                  <a:lnTo>
                    <a:pt x="0" y="222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SMARTInkShape-9">
              <a:extLst>
                <a:ext uri="{FF2B5EF4-FFF2-40B4-BE49-F238E27FC236}">
                  <a16:creationId xmlns:a16="http://schemas.microsoft.com/office/drawing/2014/main" xmlns="" id="{22DEF306-659D-4B68-BE03-C40C5F6C0218}"/>
                </a:ext>
              </a:extLst>
            </p:cNvPr>
            <p:cNvSpPr/>
            <p:nvPr>
              <p:custDataLst>
                <p:tags r:id="rId218"/>
              </p:custDataLst>
            </p:nvPr>
          </p:nvSpPr>
          <p:spPr>
            <a:xfrm>
              <a:off x="2654300" y="539750"/>
              <a:ext cx="12701" cy="88901"/>
            </a:xfrm>
            <a:custGeom>
              <a:avLst/>
              <a:gdLst/>
              <a:ahLst/>
              <a:cxnLst/>
              <a:rect l="0" t="0" r="0" b="0"/>
              <a:pathLst>
                <a:path w="12701" h="88901">
                  <a:moveTo>
                    <a:pt x="0" y="0"/>
                  </a:moveTo>
                  <a:lnTo>
                    <a:pt x="0" y="0"/>
                  </a:lnTo>
                  <a:lnTo>
                    <a:pt x="1881" y="43622"/>
                  </a:lnTo>
                  <a:lnTo>
                    <a:pt x="12700" y="88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SMARTInkShape-10">
              <a:extLst>
                <a:ext uri="{FF2B5EF4-FFF2-40B4-BE49-F238E27FC236}">
                  <a16:creationId xmlns:a16="http://schemas.microsoft.com/office/drawing/2014/main" xmlns="" id="{CD19BB2F-AA52-44D7-80A9-7438B1C99703}"/>
                </a:ext>
              </a:extLst>
            </p:cNvPr>
            <p:cNvSpPr/>
            <p:nvPr>
              <p:custDataLst>
                <p:tags r:id="rId219"/>
              </p:custDataLst>
            </p:nvPr>
          </p:nvSpPr>
          <p:spPr>
            <a:xfrm>
              <a:off x="2663342" y="419100"/>
              <a:ext cx="3659" cy="12701"/>
            </a:xfrm>
            <a:custGeom>
              <a:avLst/>
              <a:gdLst/>
              <a:ahLst/>
              <a:cxnLst/>
              <a:rect l="0" t="0" r="0" b="0"/>
              <a:pathLst>
                <a:path w="3659" h="12701">
                  <a:moveTo>
                    <a:pt x="3658" y="12700"/>
                  </a:moveTo>
                  <a:lnTo>
                    <a:pt x="3658" y="12700"/>
                  </a:lnTo>
                  <a:lnTo>
                    <a:pt x="287" y="9329"/>
                  </a:lnTo>
                  <a:lnTo>
                    <a:pt x="0" y="7630"/>
                  </a:lnTo>
                  <a:lnTo>
                    <a:pt x="365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SMARTInkShape-11">
              <a:extLst>
                <a:ext uri="{FF2B5EF4-FFF2-40B4-BE49-F238E27FC236}">
                  <a16:creationId xmlns:a16="http://schemas.microsoft.com/office/drawing/2014/main" xmlns="" id="{93A79DCB-6F86-47BF-BA2E-7F58E7165051}"/>
                </a:ext>
              </a:extLst>
            </p:cNvPr>
            <p:cNvSpPr/>
            <p:nvPr>
              <p:custDataLst>
                <p:tags r:id="rId220"/>
              </p:custDataLst>
            </p:nvPr>
          </p:nvSpPr>
          <p:spPr>
            <a:xfrm>
              <a:off x="2728208" y="460480"/>
              <a:ext cx="86720" cy="157691"/>
            </a:xfrm>
            <a:custGeom>
              <a:avLst/>
              <a:gdLst/>
              <a:ahLst/>
              <a:cxnLst/>
              <a:rect l="0" t="0" r="0" b="0"/>
              <a:pathLst>
                <a:path w="86720" h="157691">
                  <a:moveTo>
                    <a:pt x="72142" y="9420"/>
                  </a:moveTo>
                  <a:lnTo>
                    <a:pt x="72142" y="9420"/>
                  </a:lnTo>
                  <a:lnTo>
                    <a:pt x="66367" y="4350"/>
                  </a:lnTo>
                  <a:lnTo>
                    <a:pt x="59933" y="582"/>
                  </a:lnTo>
                  <a:lnTo>
                    <a:pt x="56241" y="0"/>
                  </a:lnTo>
                  <a:lnTo>
                    <a:pt x="48377" y="1235"/>
                  </a:lnTo>
                  <a:lnTo>
                    <a:pt x="32645" y="9268"/>
                  </a:lnTo>
                  <a:lnTo>
                    <a:pt x="14578" y="27327"/>
                  </a:lnTo>
                  <a:lnTo>
                    <a:pt x="7752" y="44425"/>
                  </a:lnTo>
                  <a:lnTo>
                    <a:pt x="0" y="84146"/>
                  </a:lnTo>
                  <a:lnTo>
                    <a:pt x="5271" y="108719"/>
                  </a:lnTo>
                  <a:lnTo>
                    <a:pt x="24910" y="147881"/>
                  </a:lnTo>
                  <a:lnTo>
                    <a:pt x="30070" y="152528"/>
                  </a:lnTo>
                  <a:lnTo>
                    <a:pt x="41449" y="157690"/>
                  </a:lnTo>
                  <a:lnTo>
                    <a:pt x="47447" y="157656"/>
                  </a:lnTo>
                  <a:lnTo>
                    <a:pt x="59755" y="153854"/>
                  </a:lnTo>
                  <a:lnTo>
                    <a:pt x="70399" y="145580"/>
                  </a:lnTo>
                  <a:lnTo>
                    <a:pt x="79129" y="134141"/>
                  </a:lnTo>
                  <a:lnTo>
                    <a:pt x="85360" y="119650"/>
                  </a:lnTo>
                  <a:lnTo>
                    <a:pt x="86719" y="103802"/>
                  </a:lnTo>
                  <a:lnTo>
                    <a:pt x="84265" y="88056"/>
                  </a:lnTo>
                  <a:lnTo>
                    <a:pt x="67617" y="52803"/>
                  </a:lnTo>
                  <a:lnTo>
                    <a:pt x="53092" y="348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SMARTInkShape-12">
              <a:extLst>
                <a:ext uri="{FF2B5EF4-FFF2-40B4-BE49-F238E27FC236}">
                  <a16:creationId xmlns:a16="http://schemas.microsoft.com/office/drawing/2014/main" xmlns="" id="{5B1AF209-ED7D-438A-AA71-DBF3D83B9CDA}"/>
                </a:ext>
              </a:extLst>
            </p:cNvPr>
            <p:cNvSpPr/>
            <p:nvPr>
              <p:custDataLst>
                <p:tags r:id="rId221"/>
              </p:custDataLst>
            </p:nvPr>
          </p:nvSpPr>
          <p:spPr>
            <a:xfrm>
              <a:off x="2870461" y="456506"/>
              <a:ext cx="124088" cy="153095"/>
            </a:xfrm>
            <a:custGeom>
              <a:avLst/>
              <a:gdLst/>
              <a:ahLst/>
              <a:cxnLst/>
              <a:rect l="0" t="0" r="0" b="0"/>
              <a:pathLst>
                <a:path w="124088" h="153095">
                  <a:moveTo>
                    <a:pt x="6089" y="694"/>
                  </a:moveTo>
                  <a:lnTo>
                    <a:pt x="6089" y="694"/>
                  </a:lnTo>
                  <a:lnTo>
                    <a:pt x="622" y="694"/>
                  </a:lnTo>
                  <a:lnTo>
                    <a:pt x="327" y="1400"/>
                  </a:lnTo>
                  <a:lnTo>
                    <a:pt x="0" y="4065"/>
                  </a:lnTo>
                  <a:lnTo>
                    <a:pt x="5229" y="50974"/>
                  </a:lnTo>
                  <a:lnTo>
                    <a:pt x="11002" y="95597"/>
                  </a:lnTo>
                  <a:lnTo>
                    <a:pt x="12355" y="125304"/>
                  </a:lnTo>
                  <a:lnTo>
                    <a:pt x="12383" y="125395"/>
                  </a:lnTo>
                  <a:lnTo>
                    <a:pt x="17504" y="83353"/>
                  </a:lnTo>
                  <a:lnTo>
                    <a:pt x="25303" y="41115"/>
                  </a:lnTo>
                  <a:lnTo>
                    <a:pt x="30856" y="24303"/>
                  </a:lnTo>
                  <a:lnTo>
                    <a:pt x="40380" y="12128"/>
                  </a:lnTo>
                  <a:lnTo>
                    <a:pt x="57642" y="711"/>
                  </a:lnTo>
                  <a:lnTo>
                    <a:pt x="63741" y="0"/>
                  </a:lnTo>
                  <a:lnTo>
                    <a:pt x="76162" y="2972"/>
                  </a:lnTo>
                  <a:lnTo>
                    <a:pt x="95055" y="15951"/>
                  </a:lnTo>
                  <a:lnTo>
                    <a:pt x="110688" y="39943"/>
                  </a:lnTo>
                  <a:lnTo>
                    <a:pt x="122836" y="79656"/>
                  </a:lnTo>
                  <a:lnTo>
                    <a:pt x="124087" y="121471"/>
                  </a:lnTo>
                  <a:lnTo>
                    <a:pt x="120389" y="1530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SMARTInkShape-13">
              <a:extLst>
                <a:ext uri="{FF2B5EF4-FFF2-40B4-BE49-F238E27FC236}">
                  <a16:creationId xmlns:a16="http://schemas.microsoft.com/office/drawing/2014/main" xmlns="" id="{88D59199-0A35-406B-8A88-ED8C6B087BBB}"/>
                </a:ext>
              </a:extLst>
            </p:cNvPr>
            <p:cNvSpPr/>
            <p:nvPr>
              <p:custDataLst>
                <p:tags r:id="rId222"/>
              </p:custDataLst>
            </p:nvPr>
          </p:nvSpPr>
          <p:spPr>
            <a:xfrm>
              <a:off x="1655413" y="776425"/>
              <a:ext cx="1316017" cy="87176"/>
            </a:xfrm>
            <a:custGeom>
              <a:avLst/>
              <a:gdLst/>
              <a:ahLst/>
              <a:cxnLst/>
              <a:rect l="0" t="0" r="0" b="0"/>
              <a:pathLst>
                <a:path w="1316017" h="87176">
                  <a:moveTo>
                    <a:pt x="27337" y="87175"/>
                  </a:moveTo>
                  <a:lnTo>
                    <a:pt x="27337" y="87175"/>
                  </a:lnTo>
                  <a:lnTo>
                    <a:pt x="0" y="81708"/>
                  </a:lnTo>
                  <a:lnTo>
                    <a:pt x="20491" y="74345"/>
                  </a:lnTo>
                  <a:lnTo>
                    <a:pt x="53928" y="67126"/>
                  </a:lnTo>
                  <a:lnTo>
                    <a:pt x="74697" y="63226"/>
                  </a:lnTo>
                  <a:lnTo>
                    <a:pt x="103361" y="58509"/>
                  </a:lnTo>
                  <a:lnTo>
                    <a:pt x="137286" y="53248"/>
                  </a:lnTo>
                  <a:lnTo>
                    <a:pt x="174720" y="47623"/>
                  </a:lnTo>
                  <a:lnTo>
                    <a:pt x="219431" y="41757"/>
                  </a:lnTo>
                  <a:lnTo>
                    <a:pt x="268994" y="35730"/>
                  </a:lnTo>
                  <a:lnTo>
                    <a:pt x="321792" y="29595"/>
                  </a:lnTo>
                  <a:lnTo>
                    <a:pt x="381685" y="24094"/>
                  </a:lnTo>
                  <a:lnTo>
                    <a:pt x="446308" y="19015"/>
                  </a:lnTo>
                  <a:lnTo>
                    <a:pt x="514084" y="14218"/>
                  </a:lnTo>
                  <a:lnTo>
                    <a:pt x="586079" y="10315"/>
                  </a:lnTo>
                  <a:lnTo>
                    <a:pt x="660888" y="7007"/>
                  </a:lnTo>
                  <a:lnTo>
                    <a:pt x="737571" y="4097"/>
                  </a:lnTo>
                  <a:lnTo>
                    <a:pt x="812682" y="2156"/>
                  </a:lnTo>
                  <a:lnTo>
                    <a:pt x="886745" y="862"/>
                  </a:lnTo>
                  <a:lnTo>
                    <a:pt x="960109" y="0"/>
                  </a:lnTo>
                  <a:lnTo>
                    <a:pt x="1025951" y="131"/>
                  </a:lnTo>
                  <a:lnTo>
                    <a:pt x="1086780" y="923"/>
                  </a:lnTo>
                  <a:lnTo>
                    <a:pt x="1144266" y="2157"/>
                  </a:lnTo>
                  <a:lnTo>
                    <a:pt x="1190351" y="2980"/>
                  </a:lnTo>
                  <a:lnTo>
                    <a:pt x="1228835" y="3528"/>
                  </a:lnTo>
                  <a:lnTo>
                    <a:pt x="1262252" y="3894"/>
                  </a:lnTo>
                  <a:lnTo>
                    <a:pt x="1301264" y="4300"/>
                  </a:lnTo>
                  <a:lnTo>
                    <a:pt x="1316016" y="4481"/>
                  </a:lnTo>
                  <a:lnTo>
                    <a:pt x="1297337" y="46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SMARTInkShape-14">
              <a:extLst>
                <a:ext uri="{FF2B5EF4-FFF2-40B4-BE49-F238E27FC236}">
                  <a16:creationId xmlns:a16="http://schemas.microsoft.com/office/drawing/2014/main" xmlns="" id="{2281166B-9171-4FF2-86D4-F45DF1CC044A}"/>
                </a:ext>
              </a:extLst>
            </p:cNvPr>
            <p:cNvSpPr/>
            <p:nvPr>
              <p:custDataLst>
                <p:tags r:id="rId223"/>
              </p:custDataLst>
            </p:nvPr>
          </p:nvSpPr>
          <p:spPr>
            <a:xfrm>
              <a:off x="1905801" y="793750"/>
              <a:ext cx="1129500" cy="163434"/>
            </a:xfrm>
            <a:custGeom>
              <a:avLst/>
              <a:gdLst/>
              <a:ahLst/>
              <a:cxnLst/>
              <a:rect l="0" t="0" r="0" b="0"/>
              <a:pathLst>
                <a:path w="1129500" h="163434">
                  <a:moveTo>
                    <a:pt x="56349" y="139700"/>
                  </a:moveTo>
                  <a:lnTo>
                    <a:pt x="56349" y="139700"/>
                  </a:lnTo>
                  <a:lnTo>
                    <a:pt x="15662" y="153497"/>
                  </a:lnTo>
                  <a:lnTo>
                    <a:pt x="401" y="159473"/>
                  </a:lnTo>
                  <a:lnTo>
                    <a:pt x="0" y="161349"/>
                  </a:lnTo>
                  <a:lnTo>
                    <a:pt x="10844" y="163433"/>
                  </a:lnTo>
                  <a:lnTo>
                    <a:pt x="50471" y="158715"/>
                  </a:lnTo>
                  <a:lnTo>
                    <a:pt x="77830" y="154493"/>
                  </a:lnTo>
                  <a:lnTo>
                    <a:pt x="112298" y="148856"/>
                  </a:lnTo>
                  <a:lnTo>
                    <a:pt x="151504" y="142276"/>
                  </a:lnTo>
                  <a:lnTo>
                    <a:pt x="193869" y="135068"/>
                  </a:lnTo>
                  <a:lnTo>
                    <a:pt x="241868" y="126734"/>
                  </a:lnTo>
                  <a:lnTo>
                    <a:pt x="293623" y="117650"/>
                  </a:lnTo>
                  <a:lnTo>
                    <a:pt x="347881" y="108067"/>
                  </a:lnTo>
                  <a:lnTo>
                    <a:pt x="407337" y="97445"/>
                  </a:lnTo>
                  <a:lnTo>
                    <a:pt x="470258" y="86130"/>
                  </a:lnTo>
                  <a:lnTo>
                    <a:pt x="535488" y="74353"/>
                  </a:lnTo>
                  <a:lnTo>
                    <a:pt x="602258" y="63680"/>
                  </a:lnTo>
                  <a:lnTo>
                    <a:pt x="670055" y="53742"/>
                  </a:lnTo>
                  <a:lnTo>
                    <a:pt x="738536" y="44295"/>
                  </a:lnTo>
                  <a:lnTo>
                    <a:pt x="801830" y="36585"/>
                  </a:lnTo>
                  <a:lnTo>
                    <a:pt x="861664" y="30035"/>
                  </a:lnTo>
                  <a:lnTo>
                    <a:pt x="919192" y="24256"/>
                  </a:lnTo>
                  <a:lnTo>
                    <a:pt x="968128" y="18993"/>
                  </a:lnTo>
                  <a:lnTo>
                    <a:pt x="1011335" y="14073"/>
                  </a:lnTo>
                  <a:lnTo>
                    <a:pt x="1050723" y="9382"/>
                  </a:lnTo>
                  <a:lnTo>
                    <a:pt x="112949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SMARTInkShape-15">
              <a:extLst>
                <a:ext uri="{FF2B5EF4-FFF2-40B4-BE49-F238E27FC236}">
                  <a16:creationId xmlns:a16="http://schemas.microsoft.com/office/drawing/2014/main" xmlns="" id="{CE694413-402E-4E95-BD9F-8DBE8C4B9500}"/>
                </a:ext>
              </a:extLst>
            </p:cNvPr>
            <p:cNvSpPr/>
            <p:nvPr>
              <p:custDataLst>
                <p:tags r:id="rId224"/>
              </p:custDataLst>
            </p:nvPr>
          </p:nvSpPr>
          <p:spPr>
            <a:xfrm>
              <a:off x="3177692" y="482600"/>
              <a:ext cx="3659" cy="1"/>
            </a:xfrm>
            <a:custGeom>
              <a:avLst/>
              <a:gdLst/>
              <a:ahLst/>
              <a:cxnLst/>
              <a:rect l="0" t="0" r="0" b="0"/>
              <a:pathLst>
                <a:path w="3659" h="1">
                  <a:moveTo>
                    <a:pt x="3658" y="0"/>
                  </a:moveTo>
                  <a:lnTo>
                    <a:pt x="3658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 cap="flat" cmpd="sng" algn="ctr">
              <a:solidFill>
                <a:srgbClr val="000000"/>
              </a:solidFill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SMARTInkShape-16">
              <a:extLst>
                <a:ext uri="{FF2B5EF4-FFF2-40B4-BE49-F238E27FC236}">
                  <a16:creationId xmlns:a16="http://schemas.microsoft.com/office/drawing/2014/main" xmlns="" id="{1CE2C9D3-9E0C-407A-97C4-807A3EE11A0C}"/>
                </a:ext>
              </a:extLst>
            </p:cNvPr>
            <p:cNvSpPr/>
            <p:nvPr>
              <p:custDataLst>
                <p:tags r:id="rId225"/>
              </p:custDataLst>
            </p:nvPr>
          </p:nvSpPr>
          <p:spPr>
            <a:xfrm>
              <a:off x="3171629" y="590550"/>
              <a:ext cx="9722" cy="1"/>
            </a:xfrm>
            <a:custGeom>
              <a:avLst/>
              <a:gdLst/>
              <a:ahLst/>
              <a:cxnLst/>
              <a:rect l="0" t="0" r="0" b="0"/>
              <a:pathLst>
                <a:path w="9722" h="1">
                  <a:moveTo>
                    <a:pt x="3371" y="0"/>
                  </a:moveTo>
                  <a:lnTo>
                    <a:pt x="3371" y="0"/>
                  </a:lnTo>
                  <a:lnTo>
                    <a:pt x="0" y="0"/>
                  </a:lnTo>
                  <a:lnTo>
                    <a:pt x="972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" name="SMARTInkShape-Group4">
            <a:extLst>
              <a:ext uri="{FF2B5EF4-FFF2-40B4-BE49-F238E27FC236}">
                <a16:creationId xmlns:a16="http://schemas.microsoft.com/office/drawing/2014/main" xmlns="" id="{5737347F-17EE-4F61-8FBE-2286F3221F12}"/>
              </a:ext>
            </a:extLst>
          </p:cNvPr>
          <p:cNvGrpSpPr/>
          <p:nvPr/>
        </p:nvGrpSpPr>
        <p:grpSpPr>
          <a:xfrm>
            <a:off x="1606550" y="1766183"/>
            <a:ext cx="1485901" cy="627768"/>
            <a:chOff x="1606550" y="1766183"/>
            <a:chExt cx="1485901" cy="627768"/>
          </a:xfrm>
        </p:grpSpPr>
        <p:sp>
          <p:nvSpPr>
            <p:cNvPr id="19" name="SMARTInkShape-17">
              <a:extLst>
                <a:ext uri="{FF2B5EF4-FFF2-40B4-BE49-F238E27FC236}">
                  <a16:creationId xmlns:a16="http://schemas.microsoft.com/office/drawing/2014/main" xmlns="" id="{138B9B91-00A3-470C-9DE9-D86DE5666C7A}"/>
                </a:ext>
              </a:extLst>
            </p:cNvPr>
            <p:cNvSpPr/>
            <p:nvPr>
              <p:custDataLst>
                <p:tags r:id="rId205"/>
              </p:custDataLst>
            </p:nvPr>
          </p:nvSpPr>
          <p:spPr>
            <a:xfrm>
              <a:off x="1852820" y="1974850"/>
              <a:ext cx="120808" cy="140508"/>
            </a:xfrm>
            <a:custGeom>
              <a:avLst/>
              <a:gdLst/>
              <a:ahLst/>
              <a:cxnLst/>
              <a:rect l="0" t="0" r="0" b="0"/>
              <a:pathLst>
                <a:path w="120808" h="140508">
                  <a:moveTo>
                    <a:pt x="77580" y="19050"/>
                  </a:moveTo>
                  <a:lnTo>
                    <a:pt x="77580" y="19050"/>
                  </a:lnTo>
                  <a:lnTo>
                    <a:pt x="74209" y="15679"/>
                  </a:lnTo>
                  <a:lnTo>
                    <a:pt x="51887" y="13583"/>
                  </a:lnTo>
                  <a:lnTo>
                    <a:pt x="33940" y="18737"/>
                  </a:lnTo>
                  <a:lnTo>
                    <a:pt x="25204" y="23075"/>
                  </a:lnTo>
                  <a:lnTo>
                    <a:pt x="13614" y="35420"/>
                  </a:lnTo>
                  <a:lnTo>
                    <a:pt x="426" y="66341"/>
                  </a:lnTo>
                  <a:lnTo>
                    <a:pt x="0" y="94602"/>
                  </a:lnTo>
                  <a:lnTo>
                    <a:pt x="8293" y="113071"/>
                  </a:lnTo>
                  <a:lnTo>
                    <a:pt x="21385" y="128570"/>
                  </a:lnTo>
                  <a:lnTo>
                    <a:pt x="36612" y="137811"/>
                  </a:lnTo>
                  <a:lnTo>
                    <a:pt x="54668" y="140507"/>
                  </a:lnTo>
                  <a:lnTo>
                    <a:pt x="64422" y="140238"/>
                  </a:lnTo>
                  <a:lnTo>
                    <a:pt x="82786" y="132413"/>
                  </a:lnTo>
                  <a:lnTo>
                    <a:pt x="99649" y="118822"/>
                  </a:lnTo>
                  <a:lnTo>
                    <a:pt x="114199" y="101023"/>
                  </a:lnTo>
                  <a:lnTo>
                    <a:pt x="120196" y="81353"/>
                  </a:lnTo>
                  <a:lnTo>
                    <a:pt x="120807" y="71168"/>
                  </a:lnTo>
                  <a:lnTo>
                    <a:pt x="115842" y="50445"/>
                  </a:lnTo>
                  <a:lnTo>
                    <a:pt x="98779" y="15138"/>
                  </a:lnTo>
                  <a:lnTo>
                    <a:pt x="90294" y="6728"/>
                  </a:lnTo>
                  <a:lnTo>
                    <a:pt x="7758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SMARTInkShape-18">
              <a:extLst>
                <a:ext uri="{FF2B5EF4-FFF2-40B4-BE49-F238E27FC236}">
                  <a16:creationId xmlns:a16="http://schemas.microsoft.com/office/drawing/2014/main" xmlns="" id="{46650A61-906D-4909-9C77-32B645ED55C1}"/>
                </a:ext>
              </a:extLst>
            </p:cNvPr>
            <p:cNvSpPr/>
            <p:nvPr>
              <p:custDataLst>
                <p:tags r:id="rId206"/>
              </p:custDataLst>
            </p:nvPr>
          </p:nvSpPr>
          <p:spPr>
            <a:xfrm>
              <a:off x="1686963" y="1766183"/>
              <a:ext cx="122788" cy="386483"/>
            </a:xfrm>
            <a:custGeom>
              <a:avLst/>
              <a:gdLst/>
              <a:ahLst/>
              <a:cxnLst/>
              <a:rect l="0" t="0" r="0" b="0"/>
              <a:pathLst>
                <a:path w="122788" h="386483">
                  <a:moveTo>
                    <a:pt x="122787" y="5467"/>
                  </a:moveTo>
                  <a:lnTo>
                    <a:pt x="122787" y="5467"/>
                  </a:lnTo>
                  <a:lnTo>
                    <a:pt x="100183" y="441"/>
                  </a:lnTo>
                  <a:lnTo>
                    <a:pt x="92901" y="0"/>
                  </a:lnTo>
                  <a:lnTo>
                    <a:pt x="77284" y="5154"/>
                  </a:lnTo>
                  <a:lnTo>
                    <a:pt x="40891" y="29080"/>
                  </a:lnTo>
                  <a:lnTo>
                    <a:pt x="13541" y="59501"/>
                  </a:lnTo>
                  <a:lnTo>
                    <a:pt x="3678" y="81223"/>
                  </a:lnTo>
                  <a:lnTo>
                    <a:pt x="0" y="102636"/>
                  </a:lnTo>
                  <a:lnTo>
                    <a:pt x="717" y="123912"/>
                  </a:lnTo>
                  <a:lnTo>
                    <a:pt x="11829" y="152353"/>
                  </a:lnTo>
                  <a:lnTo>
                    <a:pt x="42559" y="195798"/>
                  </a:lnTo>
                  <a:lnTo>
                    <a:pt x="71191" y="236542"/>
                  </a:lnTo>
                  <a:lnTo>
                    <a:pt x="95113" y="275922"/>
                  </a:lnTo>
                  <a:lnTo>
                    <a:pt x="100476" y="306519"/>
                  </a:lnTo>
                  <a:lnTo>
                    <a:pt x="99230" y="327416"/>
                  </a:lnTo>
                  <a:lnTo>
                    <a:pt x="90680" y="346581"/>
                  </a:lnTo>
                  <a:lnTo>
                    <a:pt x="77473" y="363095"/>
                  </a:lnTo>
                  <a:lnTo>
                    <a:pt x="47880" y="383314"/>
                  </a:lnTo>
                  <a:lnTo>
                    <a:pt x="41099" y="386482"/>
                  </a:lnTo>
                  <a:lnTo>
                    <a:pt x="35167" y="385771"/>
                  </a:lnTo>
                  <a:lnTo>
                    <a:pt x="29801" y="382475"/>
                  </a:lnTo>
                  <a:lnTo>
                    <a:pt x="24813" y="377456"/>
                  </a:lnTo>
                  <a:lnTo>
                    <a:pt x="22899" y="371993"/>
                  </a:lnTo>
                  <a:lnTo>
                    <a:pt x="27537" y="3483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SMARTInkShape-19">
              <a:extLst>
                <a:ext uri="{FF2B5EF4-FFF2-40B4-BE49-F238E27FC236}">
                  <a16:creationId xmlns:a16="http://schemas.microsoft.com/office/drawing/2014/main" xmlns="" id="{C3F33022-88CF-4908-AD38-D3C0AC86C6BB}"/>
                </a:ext>
              </a:extLst>
            </p:cNvPr>
            <p:cNvSpPr/>
            <p:nvPr>
              <p:custDataLst>
                <p:tags r:id="rId207"/>
              </p:custDataLst>
            </p:nvPr>
          </p:nvSpPr>
          <p:spPr>
            <a:xfrm>
              <a:off x="1606550" y="2146300"/>
              <a:ext cx="1322304" cy="247651"/>
            </a:xfrm>
            <a:custGeom>
              <a:avLst/>
              <a:gdLst/>
              <a:ahLst/>
              <a:cxnLst/>
              <a:rect l="0" t="0" r="0" b="0"/>
              <a:pathLst>
                <a:path w="1322304" h="247651">
                  <a:moveTo>
                    <a:pt x="0" y="247650"/>
                  </a:moveTo>
                  <a:lnTo>
                    <a:pt x="0" y="247650"/>
                  </a:lnTo>
                  <a:lnTo>
                    <a:pt x="43823" y="234166"/>
                  </a:lnTo>
                  <a:lnTo>
                    <a:pt x="68726" y="226666"/>
                  </a:lnTo>
                  <a:lnTo>
                    <a:pt x="97323" y="218139"/>
                  </a:lnTo>
                  <a:lnTo>
                    <a:pt x="128382" y="208926"/>
                  </a:lnTo>
                  <a:lnTo>
                    <a:pt x="164610" y="199256"/>
                  </a:lnTo>
                  <a:lnTo>
                    <a:pt x="204285" y="189282"/>
                  </a:lnTo>
                  <a:lnTo>
                    <a:pt x="246256" y="179104"/>
                  </a:lnTo>
                  <a:lnTo>
                    <a:pt x="292582" y="168792"/>
                  </a:lnTo>
                  <a:lnTo>
                    <a:pt x="341810" y="158389"/>
                  </a:lnTo>
                  <a:lnTo>
                    <a:pt x="392973" y="147926"/>
                  </a:lnTo>
                  <a:lnTo>
                    <a:pt x="446838" y="137423"/>
                  </a:lnTo>
                  <a:lnTo>
                    <a:pt x="502503" y="126893"/>
                  </a:lnTo>
                  <a:lnTo>
                    <a:pt x="559369" y="116345"/>
                  </a:lnTo>
                  <a:lnTo>
                    <a:pt x="617035" y="106491"/>
                  </a:lnTo>
                  <a:lnTo>
                    <a:pt x="675234" y="97100"/>
                  </a:lnTo>
                  <a:lnTo>
                    <a:pt x="733790" y="88017"/>
                  </a:lnTo>
                  <a:lnTo>
                    <a:pt x="791876" y="79844"/>
                  </a:lnTo>
                  <a:lnTo>
                    <a:pt x="849651" y="72280"/>
                  </a:lnTo>
                  <a:lnTo>
                    <a:pt x="907217" y="65120"/>
                  </a:lnTo>
                  <a:lnTo>
                    <a:pt x="961117" y="58230"/>
                  </a:lnTo>
                  <a:lnTo>
                    <a:pt x="1012573" y="51520"/>
                  </a:lnTo>
                  <a:lnTo>
                    <a:pt x="1062398" y="44930"/>
                  </a:lnTo>
                  <a:lnTo>
                    <a:pt x="1106199" y="39125"/>
                  </a:lnTo>
                  <a:lnTo>
                    <a:pt x="1145983" y="33845"/>
                  </a:lnTo>
                  <a:lnTo>
                    <a:pt x="1183088" y="28913"/>
                  </a:lnTo>
                  <a:lnTo>
                    <a:pt x="1213470" y="24214"/>
                  </a:lnTo>
                  <a:lnTo>
                    <a:pt x="1239369" y="19671"/>
                  </a:lnTo>
                  <a:lnTo>
                    <a:pt x="1279670" y="11565"/>
                  </a:lnTo>
                  <a:lnTo>
                    <a:pt x="1321998" y="1108"/>
                  </a:lnTo>
                  <a:lnTo>
                    <a:pt x="1322303" y="739"/>
                  </a:lnTo>
                  <a:lnTo>
                    <a:pt x="13208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SMARTInkShape-20">
              <a:extLst>
                <a:ext uri="{FF2B5EF4-FFF2-40B4-BE49-F238E27FC236}">
                  <a16:creationId xmlns:a16="http://schemas.microsoft.com/office/drawing/2014/main" xmlns="" id="{541B833C-BB13-4CE3-8871-C1D57DF22401}"/>
                </a:ext>
              </a:extLst>
            </p:cNvPr>
            <p:cNvSpPr/>
            <p:nvPr>
              <p:custDataLst>
                <p:tags r:id="rId208"/>
              </p:custDataLst>
            </p:nvPr>
          </p:nvSpPr>
          <p:spPr>
            <a:xfrm>
              <a:off x="3086100" y="1943983"/>
              <a:ext cx="6351" cy="5468"/>
            </a:xfrm>
            <a:custGeom>
              <a:avLst/>
              <a:gdLst/>
              <a:ahLst/>
              <a:cxnLst/>
              <a:rect l="0" t="0" r="0" b="0"/>
              <a:pathLst>
                <a:path w="6351" h="5468">
                  <a:moveTo>
                    <a:pt x="0" y="5467"/>
                  </a:moveTo>
                  <a:lnTo>
                    <a:pt x="0" y="5467"/>
                  </a:lnTo>
                  <a:lnTo>
                    <a:pt x="0" y="0"/>
                  </a:lnTo>
                  <a:lnTo>
                    <a:pt x="6350" y="54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SMARTInkShape-21">
              <a:extLst>
                <a:ext uri="{FF2B5EF4-FFF2-40B4-BE49-F238E27FC236}">
                  <a16:creationId xmlns:a16="http://schemas.microsoft.com/office/drawing/2014/main" xmlns="" id="{D9E2C0F6-4957-4E13-B3B9-24DA57CAA0AF}"/>
                </a:ext>
              </a:extLst>
            </p:cNvPr>
            <p:cNvSpPr/>
            <p:nvPr>
              <p:custDataLst>
                <p:tags r:id="rId209"/>
              </p:custDataLst>
            </p:nvPr>
          </p:nvSpPr>
          <p:spPr>
            <a:xfrm>
              <a:off x="3092450" y="2070100"/>
              <a:ext cx="1" cy="6351"/>
            </a:xfrm>
            <a:custGeom>
              <a:avLst/>
              <a:gdLst/>
              <a:ahLst/>
              <a:cxnLst/>
              <a:rect l="0" t="0" r="0" b="0"/>
              <a:pathLst>
                <a:path w="1" h="6351">
                  <a:moveTo>
                    <a:pt x="0" y="0"/>
                  </a:moveTo>
                  <a:lnTo>
                    <a:pt x="0" y="0"/>
                  </a:lnTo>
                  <a:lnTo>
                    <a:pt x="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" name="SMARTInkShape-Group5">
            <a:extLst>
              <a:ext uri="{FF2B5EF4-FFF2-40B4-BE49-F238E27FC236}">
                <a16:creationId xmlns:a16="http://schemas.microsoft.com/office/drawing/2014/main" xmlns="" id="{5E9A4FE8-5909-4F77-AB07-51BB886F3676}"/>
              </a:ext>
            </a:extLst>
          </p:cNvPr>
          <p:cNvGrpSpPr/>
          <p:nvPr/>
        </p:nvGrpSpPr>
        <p:grpSpPr>
          <a:xfrm>
            <a:off x="2432420" y="1683154"/>
            <a:ext cx="431431" cy="440943"/>
            <a:chOff x="2432420" y="1683154"/>
            <a:chExt cx="431431" cy="440943"/>
          </a:xfrm>
        </p:grpSpPr>
        <p:sp>
          <p:nvSpPr>
            <p:cNvPr id="25" name="SMARTInkShape-22">
              <a:extLst>
                <a:ext uri="{FF2B5EF4-FFF2-40B4-BE49-F238E27FC236}">
                  <a16:creationId xmlns:a16="http://schemas.microsoft.com/office/drawing/2014/main" xmlns="" id="{416D3287-28CE-403F-B18B-D9264D5B36E9}"/>
                </a:ext>
              </a:extLst>
            </p:cNvPr>
            <p:cNvSpPr/>
            <p:nvPr>
              <p:custDataLst>
                <p:tags r:id="rId202"/>
              </p:custDataLst>
            </p:nvPr>
          </p:nvSpPr>
          <p:spPr>
            <a:xfrm>
              <a:off x="2432420" y="1683154"/>
              <a:ext cx="202831" cy="440943"/>
            </a:xfrm>
            <a:custGeom>
              <a:avLst/>
              <a:gdLst/>
              <a:ahLst/>
              <a:cxnLst/>
              <a:rect l="0" t="0" r="0" b="0"/>
              <a:pathLst>
                <a:path w="202831" h="440943">
                  <a:moveTo>
                    <a:pt x="132980" y="63096"/>
                  </a:moveTo>
                  <a:lnTo>
                    <a:pt x="132980" y="63096"/>
                  </a:lnTo>
                  <a:lnTo>
                    <a:pt x="136638" y="42112"/>
                  </a:lnTo>
                  <a:lnTo>
                    <a:pt x="135076" y="24372"/>
                  </a:lnTo>
                  <a:lnTo>
                    <a:pt x="128267" y="10372"/>
                  </a:lnTo>
                  <a:lnTo>
                    <a:pt x="123488" y="4663"/>
                  </a:lnTo>
                  <a:lnTo>
                    <a:pt x="118185" y="1563"/>
                  </a:lnTo>
                  <a:lnTo>
                    <a:pt x="106649" y="0"/>
                  </a:lnTo>
                  <a:lnTo>
                    <a:pt x="92585" y="7301"/>
                  </a:lnTo>
                  <a:lnTo>
                    <a:pt x="84883" y="13199"/>
                  </a:lnTo>
                  <a:lnTo>
                    <a:pt x="63931" y="45098"/>
                  </a:lnTo>
                  <a:lnTo>
                    <a:pt x="54549" y="79321"/>
                  </a:lnTo>
                  <a:lnTo>
                    <a:pt x="48027" y="121107"/>
                  </a:lnTo>
                  <a:lnTo>
                    <a:pt x="42777" y="167901"/>
                  </a:lnTo>
                  <a:lnTo>
                    <a:pt x="41095" y="192233"/>
                  </a:lnTo>
                  <a:lnTo>
                    <a:pt x="39973" y="216920"/>
                  </a:lnTo>
                  <a:lnTo>
                    <a:pt x="39225" y="241846"/>
                  </a:lnTo>
                  <a:lnTo>
                    <a:pt x="40276" y="288355"/>
                  </a:lnTo>
                  <a:lnTo>
                    <a:pt x="42389" y="331133"/>
                  </a:lnTo>
                  <a:lnTo>
                    <a:pt x="43328" y="368961"/>
                  </a:lnTo>
                  <a:lnTo>
                    <a:pt x="43857" y="411877"/>
                  </a:lnTo>
                  <a:lnTo>
                    <a:pt x="43330" y="437000"/>
                  </a:lnTo>
                  <a:lnTo>
                    <a:pt x="42169" y="439365"/>
                  </a:lnTo>
                  <a:lnTo>
                    <a:pt x="40689" y="440942"/>
                  </a:lnTo>
                  <a:lnTo>
                    <a:pt x="38292" y="439877"/>
                  </a:lnTo>
                  <a:lnTo>
                    <a:pt x="20313" y="417304"/>
                  </a:lnTo>
                  <a:lnTo>
                    <a:pt x="1520" y="379929"/>
                  </a:lnTo>
                  <a:lnTo>
                    <a:pt x="0" y="364072"/>
                  </a:lnTo>
                  <a:lnTo>
                    <a:pt x="1288" y="358291"/>
                  </a:lnTo>
                  <a:lnTo>
                    <a:pt x="6482" y="349986"/>
                  </a:lnTo>
                  <a:lnTo>
                    <a:pt x="24081" y="334602"/>
                  </a:lnTo>
                  <a:lnTo>
                    <a:pt x="53912" y="320010"/>
                  </a:lnTo>
                  <a:lnTo>
                    <a:pt x="92932" y="310120"/>
                  </a:lnTo>
                  <a:lnTo>
                    <a:pt x="135774" y="306092"/>
                  </a:lnTo>
                  <a:lnTo>
                    <a:pt x="176376" y="301528"/>
                  </a:lnTo>
                  <a:lnTo>
                    <a:pt x="202830" y="29804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SMARTInkShape-23">
              <a:extLst>
                <a:ext uri="{FF2B5EF4-FFF2-40B4-BE49-F238E27FC236}">
                  <a16:creationId xmlns:a16="http://schemas.microsoft.com/office/drawing/2014/main" xmlns="" id="{E4B7B1B1-4AF9-406D-B7CE-3361891CFE54}"/>
                </a:ext>
              </a:extLst>
            </p:cNvPr>
            <p:cNvSpPr/>
            <p:nvPr>
              <p:custDataLst>
                <p:tags r:id="rId203"/>
              </p:custDataLst>
            </p:nvPr>
          </p:nvSpPr>
          <p:spPr>
            <a:xfrm>
              <a:off x="2588797" y="1960838"/>
              <a:ext cx="129004" cy="81619"/>
            </a:xfrm>
            <a:custGeom>
              <a:avLst/>
              <a:gdLst/>
              <a:ahLst/>
              <a:cxnLst/>
              <a:rect l="0" t="0" r="0" b="0"/>
              <a:pathLst>
                <a:path w="129004" h="81619">
                  <a:moveTo>
                    <a:pt x="90903" y="20362"/>
                  </a:moveTo>
                  <a:lnTo>
                    <a:pt x="90903" y="20362"/>
                  </a:lnTo>
                  <a:lnTo>
                    <a:pt x="56404" y="2064"/>
                  </a:lnTo>
                  <a:lnTo>
                    <a:pt x="43585" y="0"/>
                  </a:lnTo>
                  <a:lnTo>
                    <a:pt x="38191" y="437"/>
                  </a:lnTo>
                  <a:lnTo>
                    <a:pt x="28435" y="4686"/>
                  </a:lnTo>
                  <a:lnTo>
                    <a:pt x="19395" y="11984"/>
                  </a:lnTo>
                  <a:lnTo>
                    <a:pt x="7078" y="27993"/>
                  </a:lnTo>
                  <a:lnTo>
                    <a:pt x="1201" y="39981"/>
                  </a:lnTo>
                  <a:lnTo>
                    <a:pt x="0" y="54246"/>
                  </a:lnTo>
                  <a:lnTo>
                    <a:pt x="668" y="62001"/>
                  </a:lnTo>
                  <a:lnTo>
                    <a:pt x="3229" y="67877"/>
                  </a:lnTo>
                  <a:lnTo>
                    <a:pt x="11720" y="76287"/>
                  </a:lnTo>
                  <a:lnTo>
                    <a:pt x="20668" y="80495"/>
                  </a:lnTo>
                  <a:lnTo>
                    <a:pt x="25030" y="81618"/>
                  </a:lnTo>
                  <a:lnTo>
                    <a:pt x="41281" y="79826"/>
                  </a:lnTo>
                  <a:lnTo>
                    <a:pt x="45827" y="76938"/>
                  </a:lnTo>
                  <a:lnTo>
                    <a:pt x="52760" y="68085"/>
                  </a:lnTo>
                  <a:lnTo>
                    <a:pt x="64454" y="41068"/>
                  </a:lnTo>
                  <a:lnTo>
                    <a:pt x="68800" y="40148"/>
                  </a:lnTo>
                  <a:lnTo>
                    <a:pt x="71934" y="39902"/>
                  </a:lnTo>
                  <a:lnTo>
                    <a:pt x="129003" y="7116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SMARTInkShape-24">
              <a:extLst>
                <a:ext uri="{FF2B5EF4-FFF2-40B4-BE49-F238E27FC236}">
                  <a16:creationId xmlns:a16="http://schemas.microsoft.com/office/drawing/2014/main" xmlns="" id="{69B10BAC-EF99-4FFC-9B33-DA98172440CC}"/>
                </a:ext>
              </a:extLst>
            </p:cNvPr>
            <p:cNvSpPr/>
            <p:nvPr>
              <p:custDataLst>
                <p:tags r:id="rId204"/>
              </p:custDataLst>
            </p:nvPr>
          </p:nvSpPr>
          <p:spPr>
            <a:xfrm>
              <a:off x="2717800" y="1940873"/>
              <a:ext cx="146051" cy="122191"/>
            </a:xfrm>
            <a:custGeom>
              <a:avLst/>
              <a:gdLst/>
              <a:ahLst/>
              <a:cxnLst/>
              <a:rect l="0" t="0" r="0" b="0"/>
              <a:pathLst>
                <a:path w="146051" h="122191">
                  <a:moveTo>
                    <a:pt x="0" y="14927"/>
                  </a:moveTo>
                  <a:lnTo>
                    <a:pt x="0" y="14927"/>
                  </a:lnTo>
                  <a:lnTo>
                    <a:pt x="0" y="11556"/>
                  </a:lnTo>
                  <a:lnTo>
                    <a:pt x="1882" y="8019"/>
                  </a:lnTo>
                  <a:lnTo>
                    <a:pt x="5775" y="4096"/>
                  </a:lnTo>
                  <a:lnTo>
                    <a:pt x="12209" y="0"/>
                  </a:lnTo>
                  <a:lnTo>
                    <a:pt x="23536" y="1472"/>
                  </a:lnTo>
                  <a:lnTo>
                    <a:pt x="45779" y="12117"/>
                  </a:lnTo>
                  <a:lnTo>
                    <a:pt x="53803" y="17287"/>
                  </a:lnTo>
                  <a:lnTo>
                    <a:pt x="64599" y="41846"/>
                  </a:lnTo>
                  <a:lnTo>
                    <a:pt x="69633" y="72047"/>
                  </a:lnTo>
                  <a:lnTo>
                    <a:pt x="67167" y="94876"/>
                  </a:lnTo>
                  <a:lnTo>
                    <a:pt x="57845" y="116854"/>
                  </a:lnTo>
                  <a:lnTo>
                    <a:pt x="54791" y="120273"/>
                  </a:lnTo>
                  <a:lnTo>
                    <a:pt x="52050" y="121846"/>
                  </a:lnTo>
                  <a:lnTo>
                    <a:pt x="49516" y="122190"/>
                  </a:lnTo>
                  <a:lnTo>
                    <a:pt x="47828" y="120302"/>
                  </a:lnTo>
                  <a:lnTo>
                    <a:pt x="45951" y="112560"/>
                  </a:lnTo>
                  <a:lnTo>
                    <a:pt x="48266" y="92931"/>
                  </a:lnTo>
                  <a:lnTo>
                    <a:pt x="63533" y="65870"/>
                  </a:lnTo>
                  <a:lnTo>
                    <a:pt x="110951" y="26601"/>
                  </a:lnTo>
                  <a:lnTo>
                    <a:pt x="146050" y="22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6" name="SMARTInkShape-Group6">
            <a:extLst>
              <a:ext uri="{FF2B5EF4-FFF2-40B4-BE49-F238E27FC236}">
                <a16:creationId xmlns:a16="http://schemas.microsoft.com/office/drawing/2014/main" xmlns="" id="{A268A5FA-09FD-4C26-BA9A-2AC41889815D}"/>
              </a:ext>
            </a:extLst>
          </p:cNvPr>
          <p:cNvGrpSpPr/>
          <p:nvPr/>
        </p:nvGrpSpPr>
        <p:grpSpPr>
          <a:xfrm>
            <a:off x="3903061" y="1687007"/>
            <a:ext cx="1145190" cy="414844"/>
            <a:chOff x="3903061" y="1687007"/>
            <a:chExt cx="1145190" cy="414844"/>
          </a:xfrm>
        </p:grpSpPr>
        <p:sp>
          <p:nvSpPr>
            <p:cNvPr id="29" name="SMARTInkShape-25">
              <a:extLst>
                <a:ext uri="{FF2B5EF4-FFF2-40B4-BE49-F238E27FC236}">
                  <a16:creationId xmlns:a16="http://schemas.microsoft.com/office/drawing/2014/main" xmlns="" id="{BED2F6F9-CC00-42A8-8F97-74843219446C}"/>
                </a:ext>
              </a:extLst>
            </p:cNvPr>
            <p:cNvSpPr/>
            <p:nvPr>
              <p:custDataLst>
                <p:tags r:id="rId195"/>
              </p:custDataLst>
            </p:nvPr>
          </p:nvSpPr>
          <p:spPr>
            <a:xfrm>
              <a:off x="3903061" y="1687007"/>
              <a:ext cx="122840" cy="378426"/>
            </a:xfrm>
            <a:custGeom>
              <a:avLst/>
              <a:gdLst/>
              <a:ahLst/>
              <a:cxnLst/>
              <a:rect l="0" t="0" r="0" b="0"/>
              <a:pathLst>
                <a:path w="122840" h="378426">
                  <a:moveTo>
                    <a:pt x="122839" y="33843"/>
                  </a:moveTo>
                  <a:lnTo>
                    <a:pt x="122839" y="33843"/>
                  </a:lnTo>
                  <a:lnTo>
                    <a:pt x="117770" y="28068"/>
                  </a:lnTo>
                  <a:lnTo>
                    <a:pt x="104541" y="10078"/>
                  </a:lnTo>
                  <a:lnTo>
                    <a:pt x="89430" y="1088"/>
                  </a:lnTo>
                  <a:lnTo>
                    <a:pt x="75770" y="0"/>
                  </a:lnTo>
                  <a:lnTo>
                    <a:pt x="68176" y="698"/>
                  </a:lnTo>
                  <a:lnTo>
                    <a:pt x="37262" y="15164"/>
                  </a:lnTo>
                  <a:lnTo>
                    <a:pt x="18147" y="30582"/>
                  </a:lnTo>
                  <a:lnTo>
                    <a:pt x="8015" y="47458"/>
                  </a:lnTo>
                  <a:lnTo>
                    <a:pt x="7484" y="52797"/>
                  </a:lnTo>
                  <a:lnTo>
                    <a:pt x="10657" y="62493"/>
                  </a:lnTo>
                  <a:lnTo>
                    <a:pt x="30028" y="91421"/>
                  </a:lnTo>
                  <a:lnTo>
                    <a:pt x="45480" y="113932"/>
                  </a:lnTo>
                  <a:lnTo>
                    <a:pt x="53179" y="132233"/>
                  </a:lnTo>
                  <a:lnTo>
                    <a:pt x="56808" y="158402"/>
                  </a:lnTo>
                  <a:lnTo>
                    <a:pt x="53023" y="183325"/>
                  </a:lnTo>
                  <a:lnTo>
                    <a:pt x="46889" y="197646"/>
                  </a:lnTo>
                  <a:lnTo>
                    <a:pt x="37578" y="207304"/>
                  </a:lnTo>
                  <a:lnTo>
                    <a:pt x="27090" y="213242"/>
                  </a:lnTo>
                  <a:lnTo>
                    <a:pt x="7889" y="217367"/>
                  </a:lnTo>
                  <a:lnTo>
                    <a:pt x="5990" y="216870"/>
                  </a:lnTo>
                  <a:lnTo>
                    <a:pt x="4723" y="215833"/>
                  </a:lnTo>
                  <a:lnTo>
                    <a:pt x="3878" y="214437"/>
                  </a:lnTo>
                  <a:lnTo>
                    <a:pt x="10466" y="209122"/>
                  </a:lnTo>
                  <a:lnTo>
                    <a:pt x="16173" y="205729"/>
                  </a:lnTo>
                  <a:lnTo>
                    <a:pt x="26278" y="203840"/>
                  </a:lnTo>
                  <a:lnTo>
                    <a:pt x="30948" y="204325"/>
                  </a:lnTo>
                  <a:lnTo>
                    <a:pt x="34767" y="206058"/>
                  </a:lnTo>
                  <a:lnTo>
                    <a:pt x="40892" y="211748"/>
                  </a:lnTo>
                  <a:lnTo>
                    <a:pt x="60440" y="240589"/>
                  </a:lnTo>
                  <a:lnTo>
                    <a:pt x="64134" y="260514"/>
                  </a:lnTo>
                  <a:lnTo>
                    <a:pt x="61235" y="274286"/>
                  </a:lnTo>
                  <a:lnTo>
                    <a:pt x="44505" y="303745"/>
                  </a:lnTo>
                  <a:lnTo>
                    <a:pt x="9626" y="346813"/>
                  </a:lnTo>
                  <a:lnTo>
                    <a:pt x="1022" y="361211"/>
                  </a:lnTo>
                  <a:lnTo>
                    <a:pt x="0" y="364977"/>
                  </a:lnTo>
                  <a:lnTo>
                    <a:pt x="24" y="368194"/>
                  </a:lnTo>
                  <a:lnTo>
                    <a:pt x="745" y="371043"/>
                  </a:lnTo>
                  <a:lnTo>
                    <a:pt x="9073" y="376091"/>
                  </a:lnTo>
                  <a:lnTo>
                    <a:pt x="15245" y="378425"/>
                  </a:lnTo>
                  <a:lnTo>
                    <a:pt x="44157" y="378339"/>
                  </a:lnTo>
                  <a:lnTo>
                    <a:pt x="110139" y="36404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SMARTInkShape-26">
              <a:extLst>
                <a:ext uri="{FF2B5EF4-FFF2-40B4-BE49-F238E27FC236}">
                  <a16:creationId xmlns:a16="http://schemas.microsoft.com/office/drawing/2014/main" xmlns="" id="{D416DA3A-0D51-482B-8880-A310CDABEF9B}"/>
                </a:ext>
              </a:extLst>
            </p:cNvPr>
            <p:cNvSpPr/>
            <p:nvPr>
              <p:custDataLst>
                <p:tags r:id="rId196"/>
              </p:custDataLst>
            </p:nvPr>
          </p:nvSpPr>
          <p:spPr>
            <a:xfrm>
              <a:off x="4125680" y="1810633"/>
              <a:ext cx="211371" cy="202318"/>
            </a:xfrm>
            <a:custGeom>
              <a:avLst/>
              <a:gdLst/>
              <a:ahLst/>
              <a:cxnLst/>
              <a:rect l="0" t="0" r="0" b="0"/>
              <a:pathLst>
                <a:path w="211371" h="202318">
                  <a:moveTo>
                    <a:pt x="8170" y="5467"/>
                  </a:moveTo>
                  <a:lnTo>
                    <a:pt x="8170" y="5467"/>
                  </a:lnTo>
                  <a:lnTo>
                    <a:pt x="147" y="1103"/>
                  </a:lnTo>
                  <a:lnTo>
                    <a:pt x="0" y="441"/>
                  </a:lnTo>
                  <a:lnTo>
                    <a:pt x="606" y="0"/>
                  </a:lnTo>
                  <a:lnTo>
                    <a:pt x="8202" y="2749"/>
                  </a:lnTo>
                  <a:lnTo>
                    <a:pt x="47222" y="26276"/>
                  </a:lnTo>
                  <a:lnTo>
                    <a:pt x="86387" y="56040"/>
                  </a:lnTo>
                  <a:lnTo>
                    <a:pt x="123914" y="93277"/>
                  </a:lnTo>
                  <a:lnTo>
                    <a:pt x="150885" y="123207"/>
                  </a:lnTo>
                  <a:lnTo>
                    <a:pt x="178961" y="164504"/>
                  </a:lnTo>
                  <a:lnTo>
                    <a:pt x="211370" y="2023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SMARTInkShape-27">
              <a:extLst>
                <a:ext uri="{FF2B5EF4-FFF2-40B4-BE49-F238E27FC236}">
                  <a16:creationId xmlns:a16="http://schemas.microsoft.com/office/drawing/2014/main" xmlns="" id="{1765AC90-6C0C-4702-9F12-352680F46AF4}"/>
                </a:ext>
              </a:extLst>
            </p:cNvPr>
            <p:cNvSpPr/>
            <p:nvPr>
              <p:custDataLst>
                <p:tags r:id="rId197"/>
              </p:custDataLst>
            </p:nvPr>
          </p:nvSpPr>
          <p:spPr>
            <a:xfrm>
              <a:off x="4171950" y="1785233"/>
              <a:ext cx="177801" cy="234068"/>
            </a:xfrm>
            <a:custGeom>
              <a:avLst/>
              <a:gdLst/>
              <a:ahLst/>
              <a:cxnLst/>
              <a:rect l="0" t="0" r="0" b="0"/>
              <a:pathLst>
                <a:path w="177801" h="234068">
                  <a:moveTo>
                    <a:pt x="177800" y="5467"/>
                  </a:moveTo>
                  <a:lnTo>
                    <a:pt x="177800" y="5467"/>
                  </a:lnTo>
                  <a:lnTo>
                    <a:pt x="174429" y="2096"/>
                  </a:lnTo>
                  <a:lnTo>
                    <a:pt x="170892" y="441"/>
                  </a:lnTo>
                  <a:lnTo>
                    <a:pt x="168961" y="0"/>
                  </a:lnTo>
                  <a:lnTo>
                    <a:pt x="156131" y="6120"/>
                  </a:lnTo>
                  <a:lnTo>
                    <a:pt x="138924" y="20242"/>
                  </a:lnTo>
                  <a:lnTo>
                    <a:pt x="110992" y="64005"/>
                  </a:lnTo>
                  <a:lnTo>
                    <a:pt x="79780" y="108596"/>
                  </a:lnTo>
                  <a:lnTo>
                    <a:pt x="54840" y="145620"/>
                  </a:lnTo>
                  <a:lnTo>
                    <a:pt x="26903" y="185917"/>
                  </a:lnTo>
                  <a:lnTo>
                    <a:pt x="0" y="2340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SMARTInkShape-28">
              <a:extLst>
                <a:ext uri="{FF2B5EF4-FFF2-40B4-BE49-F238E27FC236}">
                  <a16:creationId xmlns:a16="http://schemas.microsoft.com/office/drawing/2014/main" xmlns="" id="{280DBB22-A2BD-4ACB-8CA7-A6AE0DAFD959}"/>
                </a:ext>
              </a:extLst>
            </p:cNvPr>
            <p:cNvSpPr/>
            <p:nvPr>
              <p:custDataLst>
                <p:tags r:id="rId198"/>
              </p:custDataLst>
            </p:nvPr>
          </p:nvSpPr>
          <p:spPr>
            <a:xfrm>
              <a:off x="4432300" y="1962150"/>
              <a:ext cx="6351" cy="107951"/>
            </a:xfrm>
            <a:custGeom>
              <a:avLst/>
              <a:gdLst/>
              <a:ahLst/>
              <a:cxnLst/>
              <a:rect l="0" t="0" r="0" b="0"/>
              <a:pathLst>
                <a:path w="6351" h="107951">
                  <a:moveTo>
                    <a:pt x="6350" y="0"/>
                  </a:moveTo>
                  <a:lnTo>
                    <a:pt x="6350" y="0"/>
                  </a:lnTo>
                  <a:lnTo>
                    <a:pt x="2979" y="3371"/>
                  </a:lnTo>
                  <a:lnTo>
                    <a:pt x="2692" y="5775"/>
                  </a:lnTo>
                  <a:lnTo>
                    <a:pt x="4247" y="16606"/>
                  </a:lnTo>
                  <a:lnTo>
                    <a:pt x="465" y="56212"/>
                  </a:lnTo>
                  <a:lnTo>
                    <a:pt x="0" y="107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SMARTInkShape-29">
              <a:extLst>
                <a:ext uri="{FF2B5EF4-FFF2-40B4-BE49-F238E27FC236}">
                  <a16:creationId xmlns:a16="http://schemas.microsoft.com/office/drawing/2014/main" xmlns="" id="{0BE43630-0BD5-4E6D-9259-04C9A40A54D7}"/>
                </a:ext>
              </a:extLst>
            </p:cNvPr>
            <p:cNvSpPr/>
            <p:nvPr>
              <p:custDataLst>
                <p:tags r:id="rId199"/>
              </p:custDataLst>
            </p:nvPr>
          </p:nvSpPr>
          <p:spPr>
            <a:xfrm>
              <a:off x="4533900" y="2057400"/>
              <a:ext cx="69851" cy="44451"/>
            </a:xfrm>
            <a:custGeom>
              <a:avLst/>
              <a:gdLst/>
              <a:ahLst/>
              <a:cxnLst/>
              <a:rect l="0" t="0" r="0" b="0"/>
              <a:pathLst>
                <a:path w="69851" h="44451">
                  <a:moveTo>
                    <a:pt x="69850" y="0"/>
                  </a:moveTo>
                  <a:lnTo>
                    <a:pt x="69850" y="0"/>
                  </a:lnTo>
                  <a:lnTo>
                    <a:pt x="24347" y="30756"/>
                  </a:lnTo>
                  <a:lnTo>
                    <a:pt x="0" y="44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SMARTInkShape-30">
              <a:extLst>
                <a:ext uri="{FF2B5EF4-FFF2-40B4-BE49-F238E27FC236}">
                  <a16:creationId xmlns:a16="http://schemas.microsoft.com/office/drawing/2014/main" xmlns="" id="{4B4C103B-C412-40DB-A9E2-542904C045B5}"/>
                </a:ext>
              </a:extLst>
            </p:cNvPr>
            <p:cNvSpPr/>
            <p:nvPr>
              <p:custDataLst>
                <p:tags r:id="rId200"/>
              </p:custDataLst>
            </p:nvPr>
          </p:nvSpPr>
          <p:spPr>
            <a:xfrm>
              <a:off x="4756150" y="2038350"/>
              <a:ext cx="31751" cy="1"/>
            </a:xfrm>
            <a:custGeom>
              <a:avLst/>
              <a:gdLst/>
              <a:ahLst/>
              <a:cxnLst/>
              <a:rect l="0" t="0" r="0" b="0"/>
              <a:pathLst>
                <a:path w="31751" h="1">
                  <a:moveTo>
                    <a:pt x="0" y="0"/>
                  </a:moveTo>
                  <a:lnTo>
                    <a:pt x="0" y="0"/>
                  </a:lnTo>
                  <a:lnTo>
                    <a:pt x="317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SMARTInkShape-31">
              <a:extLst>
                <a:ext uri="{FF2B5EF4-FFF2-40B4-BE49-F238E27FC236}">
                  <a16:creationId xmlns:a16="http://schemas.microsoft.com/office/drawing/2014/main" xmlns="" id="{71A0D863-DA19-4E9D-B87C-14EB1E0C8D9C}"/>
                </a:ext>
              </a:extLst>
            </p:cNvPr>
            <p:cNvSpPr/>
            <p:nvPr>
              <p:custDataLst>
                <p:tags r:id="rId201"/>
              </p:custDataLst>
            </p:nvPr>
          </p:nvSpPr>
          <p:spPr>
            <a:xfrm>
              <a:off x="4991100" y="2012950"/>
              <a:ext cx="57151" cy="6351"/>
            </a:xfrm>
            <a:custGeom>
              <a:avLst/>
              <a:gdLst/>
              <a:ahLst/>
              <a:cxnLst/>
              <a:rect l="0" t="0" r="0" b="0"/>
              <a:pathLst>
                <a:path w="57151" h="6351">
                  <a:moveTo>
                    <a:pt x="0" y="0"/>
                  </a:moveTo>
                  <a:lnTo>
                    <a:pt x="0" y="0"/>
                  </a:lnTo>
                  <a:lnTo>
                    <a:pt x="40161" y="1881"/>
                  </a:lnTo>
                  <a:lnTo>
                    <a:pt x="5715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3" name="SMARTInkShape-Group7">
            <a:extLst>
              <a:ext uri="{FF2B5EF4-FFF2-40B4-BE49-F238E27FC236}">
                <a16:creationId xmlns:a16="http://schemas.microsoft.com/office/drawing/2014/main" xmlns="" id="{8EE8F93C-3B93-4E13-8BC7-DD2C996CE77A}"/>
              </a:ext>
            </a:extLst>
          </p:cNvPr>
          <p:cNvGrpSpPr/>
          <p:nvPr/>
        </p:nvGrpSpPr>
        <p:grpSpPr>
          <a:xfrm>
            <a:off x="5359400" y="1646938"/>
            <a:ext cx="686877" cy="493013"/>
            <a:chOff x="5359400" y="1646938"/>
            <a:chExt cx="686877" cy="493013"/>
          </a:xfrm>
        </p:grpSpPr>
        <p:sp>
          <p:nvSpPr>
            <p:cNvPr id="37" name="SMARTInkShape-32">
              <a:extLst>
                <a:ext uri="{FF2B5EF4-FFF2-40B4-BE49-F238E27FC236}">
                  <a16:creationId xmlns:a16="http://schemas.microsoft.com/office/drawing/2014/main" xmlns="" id="{C6169A4C-39DA-4A45-952E-D3AE8775645E}"/>
                </a:ext>
              </a:extLst>
            </p:cNvPr>
            <p:cNvSpPr/>
            <p:nvPr>
              <p:custDataLst>
                <p:tags r:id="rId189"/>
              </p:custDataLst>
            </p:nvPr>
          </p:nvSpPr>
          <p:spPr>
            <a:xfrm>
              <a:off x="5359400" y="2025650"/>
              <a:ext cx="12701" cy="6351"/>
            </a:xfrm>
            <a:custGeom>
              <a:avLst/>
              <a:gdLst/>
              <a:ahLst/>
              <a:cxnLst/>
              <a:rect l="0" t="0" r="0" b="0"/>
              <a:pathLst>
                <a:path w="12701" h="6351">
                  <a:moveTo>
                    <a:pt x="12700" y="0"/>
                  </a:moveTo>
                  <a:lnTo>
                    <a:pt x="12700" y="0"/>
                  </a:lnTo>
                  <a:lnTo>
                    <a:pt x="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SMARTInkShape-33">
              <a:extLst>
                <a:ext uri="{FF2B5EF4-FFF2-40B4-BE49-F238E27FC236}">
                  <a16:creationId xmlns:a16="http://schemas.microsoft.com/office/drawing/2014/main" xmlns="" id="{239DF6D6-4FA6-4F48-AE6F-8DDF515DCA95}"/>
                </a:ext>
              </a:extLst>
            </p:cNvPr>
            <p:cNvSpPr/>
            <p:nvPr>
              <p:custDataLst>
                <p:tags r:id="rId190"/>
              </p:custDataLst>
            </p:nvPr>
          </p:nvSpPr>
          <p:spPr>
            <a:xfrm>
              <a:off x="5600700" y="1714500"/>
              <a:ext cx="177801" cy="285751"/>
            </a:xfrm>
            <a:custGeom>
              <a:avLst/>
              <a:gdLst/>
              <a:ahLst/>
              <a:cxnLst/>
              <a:rect l="0" t="0" r="0" b="0"/>
              <a:pathLst>
                <a:path w="177801" h="285751">
                  <a:moveTo>
                    <a:pt x="0" y="0"/>
                  </a:moveTo>
                  <a:lnTo>
                    <a:pt x="0" y="0"/>
                  </a:lnTo>
                  <a:lnTo>
                    <a:pt x="10113" y="6742"/>
                  </a:lnTo>
                  <a:lnTo>
                    <a:pt x="16959" y="17578"/>
                  </a:lnTo>
                  <a:lnTo>
                    <a:pt x="37217" y="54272"/>
                  </a:lnTo>
                  <a:lnTo>
                    <a:pt x="63630" y="96671"/>
                  </a:lnTo>
                  <a:lnTo>
                    <a:pt x="93799" y="141611"/>
                  </a:lnTo>
                  <a:lnTo>
                    <a:pt x="114595" y="173240"/>
                  </a:lnTo>
                  <a:lnTo>
                    <a:pt x="144256" y="219017"/>
                  </a:lnTo>
                  <a:lnTo>
                    <a:pt x="169449" y="265669"/>
                  </a:lnTo>
                  <a:lnTo>
                    <a:pt x="177800" y="285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SMARTInkShape-34">
              <a:extLst>
                <a:ext uri="{FF2B5EF4-FFF2-40B4-BE49-F238E27FC236}">
                  <a16:creationId xmlns:a16="http://schemas.microsoft.com/office/drawing/2014/main" xmlns="" id="{AE6526BD-39F0-4EEC-AB97-DD09EF8BB030}"/>
                </a:ext>
              </a:extLst>
            </p:cNvPr>
            <p:cNvSpPr/>
            <p:nvPr>
              <p:custDataLst>
                <p:tags r:id="rId191"/>
              </p:custDataLst>
            </p:nvPr>
          </p:nvSpPr>
          <p:spPr>
            <a:xfrm>
              <a:off x="5619750" y="1701800"/>
              <a:ext cx="177801" cy="279401"/>
            </a:xfrm>
            <a:custGeom>
              <a:avLst/>
              <a:gdLst/>
              <a:ahLst/>
              <a:cxnLst/>
              <a:rect l="0" t="0" r="0" b="0"/>
              <a:pathLst>
                <a:path w="177801" h="279401">
                  <a:moveTo>
                    <a:pt x="177800" y="0"/>
                  </a:moveTo>
                  <a:lnTo>
                    <a:pt x="177800" y="0"/>
                  </a:lnTo>
                  <a:lnTo>
                    <a:pt x="171058" y="0"/>
                  </a:lnTo>
                  <a:lnTo>
                    <a:pt x="156752" y="6742"/>
                  </a:lnTo>
                  <a:lnTo>
                    <a:pt x="142479" y="21048"/>
                  </a:lnTo>
                  <a:lnTo>
                    <a:pt x="114875" y="60759"/>
                  </a:lnTo>
                  <a:lnTo>
                    <a:pt x="89854" y="101179"/>
                  </a:lnTo>
                  <a:lnTo>
                    <a:pt x="61823" y="145141"/>
                  </a:lnTo>
                  <a:lnTo>
                    <a:pt x="39484" y="192191"/>
                  </a:lnTo>
                  <a:lnTo>
                    <a:pt x="20165" y="232864"/>
                  </a:lnTo>
                  <a:lnTo>
                    <a:pt x="0" y="279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SMARTInkShape-35">
              <a:extLst>
                <a:ext uri="{FF2B5EF4-FFF2-40B4-BE49-F238E27FC236}">
                  <a16:creationId xmlns:a16="http://schemas.microsoft.com/office/drawing/2014/main" xmlns="" id="{8956B1EF-B2C5-407C-A043-0782FE23F80A}"/>
                </a:ext>
              </a:extLst>
            </p:cNvPr>
            <p:cNvSpPr/>
            <p:nvPr>
              <p:custDataLst>
                <p:tags r:id="rId192"/>
              </p:custDataLst>
            </p:nvPr>
          </p:nvSpPr>
          <p:spPr>
            <a:xfrm>
              <a:off x="5816679" y="1970474"/>
              <a:ext cx="69772" cy="67877"/>
            </a:xfrm>
            <a:custGeom>
              <a:avLst/>
              <a:gdLst/>
              <a:ahLst/>
              <a:cxnLst/>
              <a:rect l="0" t="0" r="0" b="0"/>
              <a:pathLst>
                <a:path w="69772" h="67877">
                  <a:moveTo>
                    <a:pt x="6271" y="10726"/>
                  </a:moveTo>
                  <a:lnTo>
                    <a:pt x="6271" y="10726"/>
                  </a:lnTo>
                  <a:lnTo>
                    <a:pt x="9642" y="14097"/>
                  </a:lnTo>
                  <a:lnTo>
                    <a:pt x="9929" y="16501"/>
                  </a:lnTo>
                  <a:lnTo>
                    <a:pt x="1944" y="62260"/>
                  </a:lnTo>
                  <a:lnTo>
                    <a:pt x="819" y="65380"/>
                  </a:lnTo>
                  <a:lnTo>
                    <a:pt x="521" y="65506"/>
                  </a:lnTo>
                  <a:lnTo>
                    <a:pt x="187" y="63765"/>
                  </a:lnTo>
                  <a:lnTo>
                    <a:pt x="0" y="52076"/>
                  </a:lnTo>
                  <a:lnTo>
                    <a:pt x="6686" y="35207"/>
                  </a:lnTo>
                  <a:lnTo>
                    <a:pt x="31872" y="4687"/>
                  </a:lnTo>
                  <a:lnTo>
                    <a:pt x="39051" y="986"/>
                  </a:lnTo>
                  <a:lnTo>
                    <a:pt x="42940" y="0"/>
                  </a:lnTo>
                  <a:lnTo>
                    <a:pt x="46945" y="753"/>
                  </a:lnTo>
                  <a:lnTo>
                    <a:pt x="55157" y="5352"/>
                  </a:lnTo>
                  <a:lnTo>
                    <a:pt x="57912" y="9260"/>
                  </a:lnTo>
                  <a:lnTo>
                    <a:pt x="67301" y="42905"/>
                  </a:lnTo>
                  <a:lnTo>
                    <a:pt x="69771" y="678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SMARTInkShape-36">
              <a:extLst>
                <a:ext uri="{FF2B5EF4-FFF2-40B4-BE49-F238E27FC236}">
                  <a16:creationId xmlns:a16="http://schemas.microsoft.com/office/drawing/2014/main" xmlns="" id="{3F47D344-93D3-4FF7-95E8-0566891F7FFC}"/>
                </a:ext>
              </a:extLst>
            </p:cNvPr>
            <p:cNvSpPr/>
            <p:nvPr>
              <p:custDataLst>
                <p:tags r:id="rId193"/>
              </p:custDataLst>
            </p:nvPr>
          </p:nvSpPr>
          <p:spPr>
            <a:xfrm>
              <a:off x="5429250" y="2095500"/>
              <a:ext cx="31751" cy="44451"/>
            </a:xfrm>
            <a:custGeom>
              <a:avLst/>
              <a:gdLst/>
              <a:ahLst/>
              <a:cxnLst/>
              <a:rect l="0" t="0" r="0" b="0"/>
              <a:pathLst>
                <a:path w="31751" h="44451">
                  <a:moveTo>
                    <a:pt x="31750" y="0"/>
                  </a:moveTo>
                  <a:lnTo>
                    <a:pt x="31750" y="0"/>
                  </a:lnTo>
                  <a:lnTo>
                    <a:pt x="0" y="44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SMARTInkShape-37">
              <a:extLst>
                <a:ext uri="{FF2B5EF4-FFF2-40B4-BE49-F238E27FC236}">
                  <a16:creationId xmlns:a16="http://schemas.microsoft.com/office/drawing/2014/main" xmlns="" id="{8550D8D2-BF8D-45C1-A25B-AA2F1EA54D9B}"/>
                </a:ext>
              </a:extLst>
            </p:cNvPr>
            <p:cNvSpPr/>
            <p:nvPr>
              <p:custDataLst>
                <p:tags r:id="rId194"/>
              </p:custDataLst>
            </p:nvPr>
          </p:nvSpPr>
          <p:spPr>
            <a:xfrm>
              <a:off x="5943600" y="1646938"/>
              <a:ext cx="102677" cy="448563"/>
            </a:xfrm>
            <a:custGeom>
              <a:avLst/>
              <a:gdLst/>
              <a:ahLst/>
              <a:cxnLst/>
              <a:rect l="0" t="0" r="0" b="0"/>
              <a:pathLst>
                <a:path w="102677" h="448563">
                  <a:moveTo>
                    <a:pt x="12700" y="23112"/>
                  </a:moveTo>
                  <a:lnTo>
                    <a:pt x="12700" y="23112"/>
                  </a:lnTo>
                  <a:lnTo>
                    <a:pt x="33748" y="5435"/>
                  </a:lnTo>
                  <a:lnTo>
                    <a:pt x="64875" y="0"/>
                  </a:lnTo>
                  <a:lnTo>
                    <a:pt x="74295" y="1354"/>
                  </a:lnTo>
                  <a:lnTo>
                    <a:pt x="88524" y="8503"/>
                  </a:lnTo>
                  <a:lnTo>
                    <a:pt x="97670" y="22499"/>
                  </a:lnTo>
                  <a:lnTo>
                    <a:pt x="102676" y="41184"/>
                  </a:lnTo>
                  <a:lnTo>
                    <a:pt x="102547" y="63599"/>
                  </a:lnTo>
                  <a:lnTo>
                    <a:pt x="87284" y="107414"/>
                  </a:lnTo>
                  <a:lnTo>
                    <a:pt x="68068" y="148158"/>
                  </a:lnTo>
                  <a:lnTo>
                    <a:pt x="44346" y="187118"/>
                  </a:lnTo>
                  <a:lnTo>
                    <a:pt x="38923" y="216447"/>
                  </a:lnTo>
                  <a:lnTo>
                    <a:pt x="38967" y="234502"/>
                  </a:lnTo>
                  <a:lnTo>
                    <a:pt x="43924" y="248102"/>
                  </a:lnTo>
                  <a:lnTo>
                    <a:pt x="54120" y="269422"/>
                  </a:lnTo>
                  <a:lnTo>
                    <a:pt x="71278" y="316719"/>
                  </a:lnTo>
                  <a:lnTo>
                    <a:pt x="75228" y="336546"/>
                  </a:lnTo>
                  <a:lnTo>
                    <a:pt x="75206" y="353989"/>
                  </a:lnTo>
                  <a:lnTo>
                    <a:pt x="70101" y="398671"/>
                  </a:lnTo>
                  <a:lnTo>
                    <a:pt x="68606" y="403307"/>
                  </a:lnTo>
                  <a:lnTo>
                    <a:pt x="51861" y="425673"/>
                  </a:lnTo>
                  <a:lnTo>
                    <a:pt x="36533" y="437390"/>
                  </a:lnTo>
                  <a:lnTo>
                    <a:pt x="19291" y="444938"/>
                  </a:lnTo>
                  <a:lnTo>
                    <a:pt x="0" y="44856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1" name="SMARTInkShape-Group8">
            <a:extLst>
              <a:ext uri="{FF2B5EF4-FFF2-40B4-BE49-F238E27FC236}">
                <a16:creationId xmlns:a16="http://schemas.microsoft.com/office/drawing/2014/main" xmlns="" id="{60751301-A27D-427D-B59A-A873C2509B9F}"/>
              </a:ext>
            </a:extLst>
          </p:cNvPr>
          <p:cNvGrpSpPr/>
          <p:nvPr/>
        </p:nvGrpSpPr>
        <p:grpSpPr>
          <a:xfrm>
            <a:off x="2121245" y="3100942"/>
            <a:ext cx="714031" cy="378859"/>
            <a:chOff x="2121245" y="3100942"/>
            <a:chExt cx="714031" cy="378859"/>
          </a:xfrm>
        </p:grpSpPr>
        <p:sp>
          <p:nvSpPr>
            <p:cNvPr id="44" name="SMARTInkShape-38">
              <a:extLst>
                <a:ext uri="{FF2B5EF4-FFF2-40B4-BE49-F238E27FC236}">
                  <a16:creationId xmlns:a16="http://schemas.microsoft.com/office/drawing/2014/main" xmlns="" id="{7DA01993-44F1-4A70-A1FD-AF0909045BB2}"/>
                </a:ext>
              </a:extLst>
            </p:cNvPr>
            <p:cNvSpPr/>
            <p:nvPr>
              <p:custDataLst>
                <p:tags r:id="rId182"/>
              </p:custDataLst>
            </p:nvPr>
          </p:nvSpPr>
          <p:spPr>
            <a:xfrm>
              <a:off x="2121245" y="3100942"/>
              <a:ext cx="215556" cy="282963"/>
            </a:xfrm>
            <a:custGeom>
              <a:avLst/>
              <a:gdLst/>
              <a:ahLst/>
              <a:cxnLst/>
              <a:rect l="0" t="0" r="0" b="0"/>
              <a:pathLst>
                <a:path w="215556" h="282963">
                  <a:moveTo>
                    <a:pt x="12355" y="29608"/>
                  </a:moveTo>
                  <a:lnTo>
                    <a:pt x="12355" y="29608"/>
                  </a:lnTo>
                  <a:lnTo>
                    <a:pt x="6888" y="24141"/>
                  </a:lnTo>
                  <a:lnTo>
                    <a:pt x="6266" y="30261"/>
                  </a:lnTo>
                  <a:lnTo>
                    <a:pt x="7921" y="77271"/>
                  </a:lnTo>
                  <a:lnTo>
                    <a:pt x="11090" y="110764"/>
                  </a:lnTo>
                  <a:lnTo>
                    <a:pt x="14850" y="149168"/>
                  </a:lnTo>
                  <a:lnTo>
                    <a:pt x="16992" y="187874"/>
                  </a:lnTo>
                  <a:lnTo>
                    <a:pt x="17238" y="224126"/>
                  </a:lnTo>
                  <a:lnTo>
                    <a:pt x="14115" y="265513"/>
                  </a:lnTo>
                  <a:lnTo>
                    <a:pt x="13137" y="281681"/>
                  </a:lnTo>
                  <a:lnTo>
                    <a:pt x="12171" y="282323"/>
                  </a:lnTo>
                  <a:lnTo>
                    <a:pt x="3585" y="235252"/>
                  </a:lnTo>
                  <a:lnTo>
                    <a:pt x="1402" y="200968"/>
                  </a:lnTo>
                  <a:lnTo>
                    <a:pt x="431" y="160801"/>
                  </a:lnTo>
                  <a:lnTo>
                    <a:pt x="0" y="114727"/>
                  </a:lnTo>
                  <a:lnTo>
                    <a:pt x="3571" y="75435"/>
                  </a:lnTo>
                  <a:lnTo>
                    <a:pt x="13515" y="31192"/>
                  </a:lnTo>
                  <a:lnTo>
                    <a:pt x="22043" y="11967"/>
                  </a:lnTo>
                  <a:lnTo>
                    <a:pt x="32888" y="1072"/>
                  </a:lnTo>
                  <a:lnTo>
                    <a:pt x="38038" y="0"/>
                  </a:lnTo>
                  <a:lnTo>
                    <a:pt x="42883" y="1403"/>
                  </a:lnTo>
                  <a:lnTo>
                    <a:pt x="47524" y="4455"/>
                  </a:lnTo>
                  <a:lnTo>
                    <a:pt x="64168" y="25604"/>
                  </a:lnTo>
                  <a:lnTo>
                    <a:pt x="82505" y="64327"/>
                  </a:lnTo>
                  <a:lnTo>
                    <a:pt x="95038" y="99131"/>
                  </a:lnTo>
                  <a:lnTo>
                    <a:pt x="108370" y="136707"/>
                  </a:lnTo>
                  <a:lnTo>
                    <a:pt x="123702" y="172222"/>
                  </a:lnTo>
                  <a:lnTo>
                    <a:pt x="136161" y="204940"/>
                  </a:lnTo>
                  <a:lnTo>
                    <a:pt x="151109" y="245482"/>
                  </a:lnTo>
                  <a:lnTo>
                    <a:pt x="165430" y="277723"/>
                  </a:lnTo>
                  <a:lnTo>
                    <a:pt x="168027" y="281096"/>
                  </a:lnTo>
                  <a:lnTo>
                    <a:pt x="170465" y="282639"/>
                  </a:lnTo>
                  <a:lnTo>
                    <a:pt x="172795" y="282962"/>
                  </a:lnTo>
                  <a:lnTo>
                    <a:pt x="186187" y="253078"/>
                  </a:lnTo>
                  <a:lnTo>
                    <a:pt x="195682" y="221355"/>
                  </a:lnTo>
                  <a:lnTo>
                    <a:pt x="203195" y="186090"/>
                  </a:lnTo>
                  <a:lnTo>
                    <a:pt x="206534" y="149250"/>
                  </a:lnTo>
                  <a:lnTo>
                    <a:pt x="208018" y="111710"/>
                  </a:lnTo>
                  <a:lnTo>
                    <a:pt x="208677" y="76681"/>
                  </a:lnTo>
                  <a:lnTo>
                    <a:pt x="210982" y="32974"/>
                  </a:lnTo>
                  <a:lnTo>
                    <a:pt x="215555" y="169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SMARTInkShape-39">
              <a:extLst>
                <a:ext uri="{FF2B5EF4-FFF2-40B4-BE49-F238E27FC236}">
                  <a16:creationId xmlns:a16="http://schemas.microsoft.com/office/drawing/2014/main" xmlns="" id="{A127C3CF-59AB-41E0-BD52-B2A4E549B77D}"/>
                </a:ext>
              </a:extLst>
            </p:cNvPr>
            <p:cNvSpPr/>
            <p:nvPr>
              <p:custDataLst>
                <p:tags r:id="rId183"/>
              </p:custDataLst>
            </p:nvPr>
          </p:nvSpPr>
          <p:spPr>
            <a:xfrm>
              <a:off x="2356565" y="3239383"/>
              <a:ext cx="62626" cy="116049"/>
            </a:xfrm>
            <a:custGeom>
              <a:avLst/>
              <a:gdLst/>
              <a:ahLst/>
              <a:cxnLst/>
              <a:rect l="0" t="0" r="0" b="0"/>
              <a:pathLst>
                <a:path w="62626" h="116049">
                  <a:moveTo>
                    <a:pt x="43735" y="5467"/>
                  </a:moveTo>
                  <a:lnTo>
                    <a:pt x="43735" y="5467"/>
                  </a:lnTo>
                  <a:lnTo>
                    <a:pt x="31801" y="441"/>
                  </a:lnTo>
                  <a:lnTo>
                    <a:pt x="29429" y="0"/>
                  </a:lnTo>
                  <a:lnTo>
                    <a:pt x="19349" y="2750"/>
                  </a:lnTo>
                  <a:lnTo>
                    <a:pt x="7425" y="11404"/>
                  </a:lnTo>
                  <a:lnTo>
                    <a:pt x="2903" y="24568"/>
                  </a:lnTo>
                  <a:lnTo>
                    <a:pt x="0" y="58394"/>
                  </a:lnTo>
                  <a:lnTo>
                    <a:pt x="6239" y="83787"/>
                  </a:lnTo>
                  <a:lnTo>
                    <a:pt x="17024" y="105814"/>
                  </a:lnTo>
                  <a:lnTo>
                    <a:pt x="21694" y="110465"/>
                  </a:lnTo>
                  <a:lnTo>
                    <a:pt x="32528" y="115633"/>
                  </a:lnTo>
                  <a:lnTo>
                    <a:pt x="42517" y="116048"/>
                  </a:lnTo>
                  <a:lnTo>
                    <a:pt x="47156" y="115171"/>
                  </a:lnTo>
                  <a:lnTo>
                    <a:pt x="56074" y="102908"/>
                  </a:lnTo>
                  <a:lnTo>
                    <a:pt x="62625" y="84052"/>
                  </a:lnTo>
                  <a:lnTo>
                    <a:pt x="61081" y="45083"/>
                  </a:lnTo>
                  <a:lnTo>
                    <a:pt x="53982" y="16742"/>
                  </a:lnTo>
                  <a:lnTo>
                    <a:pt x="51272" y="12984"/>
                  </a:lnTo>
                  <a:lnTo>
                    <a:pt x="44498" y="8808"/>
                  </a:lnTo>
                  <a:lnTo>
                    <a:pt x="41421" y="8399"/>
                  </a:lnTo>
                  <a:lnTo>
                    <a:pt x="36122" y="9827"/>
                  </a:lnTo>
                  <a:lnTo>
                    <a:pt x="35131" y="11902"/>
                  </a:lnTo>
                  <a:lnTo>
                    <a:pt x="37385" y="245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SMARTInkShape-40">
              <a:extLst>
                <a:ext uri="{FF2B5EF4-FFF2-40B4-BE49-F238E27FC236}">
                  <a16:creationId xmlns:a16="http://schemas.microsoft.com/office/drawing/2014/main" xmlns="" id="{5D394A40-476F-4526-A672-055D66241E8E}"/>
                </a:ext>
              </a:extLst>
            </p:cNvPr>
            <p:cNvSpPr/>
            <p:nvPr>
              <p:custDataLst>
                <p:tags r:id="rId184"/>
              </p:custDataLst>
            </p:nvPr>
          </p:nvSpPr>
          <p:spPr>
            <a:xfrm>
              <a:off x="2498767" y="3251200"/>
              <a:ext cx="130134" cy="78337"/>
            </a:xfrm>
            <a:custGeom>
              <a:avLst/>
              <a:gdLst/>
              <a:ahLst/>
              <a:cxnLst/>
              <a:rect l="0" t="0" r="0" b="0"/>
              <a:pathLst>
                <a:path w="130134" h="78337">
                  <a:moveTo>
                    <a:pt x="3133" y="6350"/>
                  </a:moveTo>
                  <a:lnTo>
                    <a:pt x="3133" y="6350"/>
                  </a:lnTo>
                  <a:lnTo>
                    <a:pt x="6504" y="6350"/>
                  </a:lnTo>
                  <a:lnTo>
                    <a:pt x="7497" y="5644"/>
                  </a:lnTo>
                  <a:lnTo>
                    <a:pt x="8159" y="4468"/>
                  </a:lnTo>
                  <a:lnTo>
                    <a:pt x="8600" y="2979"/>
                  </a:lnTo>
                  <a:lnTo>
                    <a:pt x="8189" y="2691"/>
                  </a:lnTo>
                  <a:lnTo>
                    <a:pt x="5850" y="4254"/>
                  </a:lnTo>
                  <a:lnTo>
                    <a:pt x="4341" y="9181"/>
                  </a:lnTo>
                  <a:lnTo>
                    <a:pt x="1609" y="19889"/>
                  </a:lnTo>
                  <a:lnTo>
                    <a:pt x="0" y="23843"/>
                  </a:lnTo>
                  <a:lnTo>
                    <a:pt x="1976" y="35761"/>
                  </a:lnTo>
                  <a:lnTo>
                    <a:pt x="13564" y="63767"/>
                  </a:lnTo>
                  <a:lnTo>
                    <a:pt x="20908" y="74424"/>
                  </a:lnTo>
                  <a:lnTo>
                    <a:pt x="22039" y="73604"/>
                  </a:lnTo>
                  <a:lnTo>
                    <a:pt x="32234" y="59503"/>
                  </a:lnTo>
                  <a:lnTo>
                    <a:pt x="33706" y="55138"/>
                  </a:lnTo>
                  <a:lnTo>
                    <a:pt x="35509" y="54398"/>
                  </a:lnTo>
                  <a:lnTo>
                    <a:pt x="41276" y="55456"/>
                  </a:lnTo>
                  <a:lnTo>
                    <a:pt x="83660" y="78336"/>
                  </a:lnTo>
                  <a:lnTo>
                    <a:pt x="88568" y="78329"/>
                  </a:lnTo>
                  <a:lnTo>
                    <a:pt x="99665" y="74559"/>
                  </a:lnTo>
                  <a:lnTo>
                    <a:pt x="107890" y="68180"/>
                  </a:lnTo>
                  <a:lnTo>
                    <a:pt x="113897" y="59935"/>
                  </a:lnTo>
                  <a:lnTo>
                    <a:pt x="125713" y="27909"/>
                  </a:lnTo>
                  <a:lnTo>
                    <a:pt x="13013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SMARTInkShape-41">
              <a:extLst>
                <a:ext uri="{FF2B5EF4-FFF2-40B4-BE49-F238E27FC236}">
                  <a16:creationId xmlns:a16="http://schemas.microsoft.com/office/drawing/2014/main" xmlns="" id="{DE258DAB-4134-470E-ACD1-C73E81E04F31}"/>
                </a:ext>
              </a:extLst>
            </p:cNvPr>
            <p:cNvSpPr/>
            <p:nvPr>
              <p:custDataLst>
                <p:tags r:id="rId185"/>
              </p:custDataLst>
            </p:nvPr>
          </p:nvSpPr>
          <p:spPr>
            <a:xfrm>
              <a:off x="2216150" y="3405422"/>
              <a:ext cx="444501" cy="55329"/>
            </a:xfrm>
            <a:custGeom>
              <a:avLst/>
              <a:gdLst/>
              <a:ahLst/>
              <a:cxnLst/>
              <a:rect l="0" t="0" r="0" b="0"/>
              <a:pathLst>
                <a:path w="444501" h="55329">
                  <a:moveTo>
                    <a:pt x="0" y="55328"/>
                  </a:moveTo>
                  <a:lnTo>
                    <a:pt x="0" y="55328"/>
                  </a:lnTo>
                  <a:lnTo>
                    <a:pt x="3371" y="55328"/>
                  </a:lnTo>
                  <a:lnTo>
                    <a:pt x="49902" y="43394"/>
                  </a:lnTo>
                  <a:lnTo>
                    <a:pt x="86384" y="37324"/>
                  </a:lnTo>
                  <a:lnTo>
                    <a:pt x="128469" y="27571"/>
                  </a:lnTo>
                  <a:lnTo>
                    <a:pt x="153379" y="22712"/>
                  </a:lnTo>
                  <a:lnTo>
                    <a:pt x="180569" y="18062"/>
                  </a:lnTo>
                  <a:lnTo>
                    <a:pt x="209280" y="13551"/>
                  </a:lnTo>
                  <a:lnTo>
                    <a:pt x="238298" y="9837"/>
                  </a:lnTo>
                  <a:lnTo>
                    <a:pt x="267520" y="6657"/>
                  </a:lnTo>
                  <a:lnTo>
                    <a:pt x="296880" y="3830"/>
                  </a:lnTo>
                  <a:lnTo>
                    <a:pt x="323509" y="1946"/>
                  </a:lnTo>
                  <a:lnTo>
                    <a:pt x="348317" y="690"/>
                  </a:lnTo>
                  <a:lnTo>
                    <a:pt x="390463" y="0"/>
                  </a:lnTo>
                  <a:lnTo>
                    <a:pt x="444500" y="452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SMARTInkShape-42">
              <a:extLst>
                <a:ext uri="{FF2B5EF4-FFF2-40B4-BE49-F238E27FC236}">
                  <a16:creationId xmlns:a16="http://schemas.microsoft.com/office/drawing/2014/main" xmlns="" id="{C51CDAF7-17D8-4E2D-B29B-E10B1CBEB4E9}"/>
                </a:ext>
              </a:extLst>
            </p:cNvPr>
            <p:cNvSpPr/>
            <p:nvPr>
              <p:custDataLst>
                <p:tags r:id="rId186"/>
              </p:custDataLst>
            </p:nvPr>
          </p:nvSpPr>
          <p:spPr>
            <a:xfrm>
              <a:off x="2406650" y="3409950"/>
              <a:ext cx="254001" cy="69851"/>
            </a:xfrm>
            <a:custGeom>
              <a:avLst/>
              <a:gdLst/>
              <a:ahLst/>
              <a:cxnLst/>
              <a:rect l="0" t="0" r="0" b="0"/>
              <a:pathLst>
                <a:path w="254001" h="69851">
                  <a:moveTo>
                    <a:pt x="0" y="69850"/>
                  </a:moveTo>
                  <a:lnTo>
                    <a:pt x="0" y="69850"/>
                  </a:lnTo>
                  <a:lnTo>
                    <a:pt x="43370" y="63108"/>
                  </a:lnTo>
                  <a:lnTo>
                    <a:pt x="75014" y="54154"/>
                  </a:lnTo>
                  <a:lnTo>
                    <a:pt x="110951" y="43118"/>
                  </a:lnTo>
                  <a:lnTo>
                    <a:pt x="150441" y="31158"/>
                  </a:lnTo>
                  <a:lnTo>
                    <a:pt x="191511" y="18787"/>
                  </a:lnTo>
                  <a:lnTo>
                    <a:pt x="2540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SMARTInkShape-43">
              <a:extLst>
                <a:ext uri="{FF2B5EF4-FFF2-40B4-BE49-F238E27FC236}">
                  <a16:creationId xmlns:a16="http://schemas.microsoft.com/office/drawing/2014/main" xmlns="" id="{8E5E2A61-CF5D-4F41-B336-F27FFBF76735}"/>
                </a:ext>
              </a:extLst>
            </p:cNvPr>
            <p:cNvSpPr/>
            <p:nvPr>
              <p:custDataLst>
                <p:tags r:id="rId187"/>
              </p:custDataLst>
            </p:nvPr>
          </p:nvSpPr>
          <p:spPr>
            <a:xfrm>
              <a:off x="2825750" y="323850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SMARTInkShape-44">
              <a:extLst>
                <a:ext uri="{FF2B5EF4-FFF2-40B4-BE49-F238E27FC236}">
                  <a16:creationId xmlns:a16="http://schemas.microsoft.com/office/drawing/2014/main" xmlns="" id="{2FB889B3-50BC-4DC7-A73B-8656DBBDD05F}"/>
                </a:ext>
              </a:extLst>
            </p:cNvPr>
            <p:cNvSpPr/>
            <p:nvPr>
              <p:custDataLst>
                <p:tags r:id="rId188"/>
              </p:custDataLst>
            </p:nvPr>
          </p:nvSpPr>
          <p:spPr>
            <a:xfrm>
              <a:off x="2825750" y="3359150"/>
              <a:ext cx="6351" cy="1"/>
            </a:xfrm>
            <a:custGeom>
              <a:avLst/>
              <a:gdLst/>
              <a:ahLst/>
              <a:cxnLst/>
              <a:rect l="0" t="0" r="0" b="0"/>
              <a:pathLst>
                <a:path w="6351" h="1">
                  <a:moveTo>
                    <a:pt x="6350" y="0"/>
                  </a:moveTo>
                  <a:lnTo>
                    <a:pt x="6350" y="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3" name="SMARTInkShape-Group9">
            <a:extLst>
              <a:ext uri="{FF2B5EF4-FFF2-40B4-BE49-F238E27FC236}">
                <a16:creationId xmlns:a16="http://schemas.microsoft.com/office/drawing/2014/main" xmlns="" id="{0700EFCA-D7BE-4D24-BBC4-81C72FE5162A}"/>
              </a:ext>
            </a:extLst>
          </p:cNvPr>
          <p:cNvGrpSpPr/>
          <p:nvPr/>
        </p:nvGrpSpPr>
        <p:grpSpPr>
          <a:xfrm>
            <a:off x="3471182" y="3010362"/>
            <a:ext cx="1583419" cy="463089"/>
            <a:chOff x="3471182" y="3010362"/>
            <a:chExt cx="1583419" cy="463089"/>
          </a:xfrm>
        </p:grpSpPr>
        <p:sp>
          <p:nvSpPr>
            <p:cNvPr id="52" name="SMARTInkShape-45">
              <a:extLst>
                <a:ext uri="{FF2B5EF4-FFF2-40B4-BE49-F238E27FC236}">
                  <a16:creationId xmlns:a16="http://schemas.microsoft.com/office/drawing/2014/main" xmlns="" id="{0CA4AC84-B426-4B94-95EF-CFE003D3C17B}"/>
                </a:ext>
              </a:extLst>
            </p:cNvPr>
            <p:cNvSpPr/>
            <p:nvPr>
              <p:custDataLst>
                <p:tags r:id="rId171"/>
              </p:custDataLst>
            </p:nvPr>
          </p:nvSpPr>
          <p:spPr>
            <a:xfrm>
              <a:off x="3471182" y="3010362"/>
              <a:ext cx="129269" cy="405939"/>
            </a:xfrm>
            <a:custGeom>
              <a:avLst/>
              <a:gdLst/>
              <a:ahLst/>
              <a:cxnLst/>
              <a:rect l="0" t="0" r="0" b="0"/>
              <a:pathLst>
                <a:path w="129269" h="405939">
                  <a:moveTo>
                    <a:pt x="129268" y="31288"/>
                  </a:moveTo>
                  <a:lnTo>
                    <a:pt x="129268" y="31288"/>
                  </a:lnTo>
                  <a:lnTo>
                    <a:pt x="120479" y="17473"/>
                  </a:lnTo>
                  <a:lnTo>
                    <a:pt x="109495" y="7439"/>
                  </a:lnTo>
                  <a:lnTo>
                    <a:pt x="101430" y="3050"/>
                  </a:lnTo>
                  <a:lnTo>
                    <a:pt x="82873" y="232"/>
                  </a:lnTo>
                  <a:lnTo>
                    <a:pt x="77171" y="0"/>
                  </a:lnTo>
                  <a:lnTo>
                    <a:pt x="65192" y="3506"/>
                  </a:lnTo>
                  <a:lnTo>
                    <a:pt x="36883" y="17256"/>
                  </a:lnTo>
                  <a:lnTo>
                    <a:pt x="26355" y="27168"/>
                  </a:lnTo>
                  <a:lnTo>
                    <a:pt x="13846" y="50779"/>
                  </a:lnTo>
                  <a:lnTo>
                    <a:pt x="12823" y="63234"/>
                  </a:lnTo>
                  <a:lnTo>
                    <a:pt x="13538" y="69519"/>
                  </a:lnTo>
                  <a:lnTo>
                    <a:pt x="19977" y="82146"/>
                  </a:lnTo>
                  <a:lnTo>
                    <a:pt x="55389" y="127101"/>
                  </a:lnTo>
                  <a:lnTo>
                    <a:pt x="68916" y="143721"/>
                  </a:lnTo>
                  <a:lnTo>
                    <a:pt x="79793" y="168240"/>
                  </a:lnTo>
                  <a:lnTo>
                    <a:pt x="82584" y="182466"/>
                  </a:lnTo>
                  <a:lnTo>
                    <a:pt x="74418" y="199608"/>
                  </a:lnTo>
                  <a:lnTo>
                    <a:pt x="67301" y="209118"/>
                  </a:lnTo>
                  <a:lnTo>
                    <a:pt x="51868" y="219685"/>
                  </a:lnTo>
                  <a:lnTo>
                    <a:pt x="36307" y="223675"/>
                  </a:lnTo>
                  <a:lnTo>
                    <a:pt x="17057" y="221955"/>
                  </a:lnTo>
                  <a:lnTo>
                    <a:pt x="9311" y="218805"/>
                  </a:lnTo>
                  <a:lnTo>
                    <a:pt x="3516" y="213171"/>
                  </a:lnTo>
                  <a:lnTo>
                    <a:pt x="984" y="209694"/>
                  </a:lnTo>
                  <a:lnTo>
                    <a:pt x="0" y="206670"/>
                  </a:lnTo>
                  <a:lnTo>
                    <a:pt x="51" y="203948"/>
                  </a:lnTo>
                  <a:lnTo>
                    <a:pt x="1988" y="199043"/>
                  </a:lnTo>
                  <a:lnTo>
                    <a:pt x="5201" y="194510"/>
                  </a:lnTo>
                  <a:lnTo>
                    <a:pt x="8457" y="193725"/>
                  </a:lnTo>
                  <a:lnTo>
                    <a:pt x="17719" y="194734"/>
                  </a:lnTo>
                  <a:lnTo>
                    <a:pt x="34833" y="202640"/>
                  </a:lnTo>
                  <a:lnTo>
                    <a:pt x="43317" y="209985"/>
                  </a:lnTo>
                  <a:lnTo>
                    <a:pt x="49440" y="219364"/>
                  </a:lnTo>
                  <a:lnTo>
                    <a:pt x="54513" y="232940"/>
                  </a:lnTo>
                  <a:lnTo>
                    <a:pt x="55356" y="246500"/>
                  </a:lnTo>
                  <a:lnTo>
                    <a:pt x="49983" y="267915"/>
                  </a:lnTo>
                  <a:lnTo>
                    <a:pt x="42524" y="283211"/>
                  </a:lnTo>
                  <a:lnTo>
                    <a:pt x="17786" y="316764"/>
                  </a:lnTo>
                  <a:lnTo>
                    <a:pt x="14574" y="331498"/>
                  </a:lnTo>
                  <a:lnTo>
                    <a:pt x="16204" y="346042"/>
                  </a:lnTo>
                  <a:lnTo>
                    <a:pt x="21632" y="357210"/>
                  </a:lnTo>
                  <a:lnTo>
                    <a:pt x="32621" y="368060"/>
                  </a:lnTo>
                  <a:lnTo>
                    <a:pt x="55044" y="380288"/>
                  </a:lnTo>
                  <a:lnTo>
                    <a:pt x="103868" y="4059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SMARTInkShape-46">
              <a:extLst>
                <a:ext uri="{FF2B5EF4-FFF2-40B4-BE49-F238E27FC236}">
                  <a16:creationId xmlns:a16="http://schemas.microsoft.com/office/drawing/2014/main" xmlns="" id="{75F57BA8-9E39-40E7-8FAF-E86907614BFF}"/>
                </a:ext>
              </a:extLst>
            </p:cNvPr>
            <p:cNvSpPr/>
            <p:nvPr>
              <p:custDataLst>
                <p:tags r:id="rId172"/>
              </p:custDataLst>
            </p:nvPr>
          </p:nvSpPr>
          <p:spPr>
            <a:xfrm>
              <a:off x="3702721" y="3076680"/>
              <a:ext cx="132680" cy="283144"/>
            </a:xfrm>
            <a:custGeom>
              <a:avLst/>
              <a:gdLst/>
              <a:ahLst/>
              <a:cxnLst/>
              <a:rect l="0" t="0" r="0" b="0"/>
              <a:pathLst>
                <a:path w="132680" h="283144">
                  <a:moveTo>
                    <a:pt x="132679" y="9420"/>
                  </a:moveTo>
                  <a:lnTo>
                    <a:pt x="132679" y="9420"/>
                  </a:lnTo>
                  <a:lnTo>
                    <a:pt x="126904" y="4351"/>
                  </a:lnTo>
                  <a:lnTo>
                    <a:pt x="120469" y="582"/>
                  </a:lnTo>
                  <a:lnTo>
                    <a:pt x="117484" y="0"/>
                  </a:lnTo>
                  <a:lnTo>
                    <a:pt x="114788" y="318"/>
                  </a:lnTo>
                  <a:lnTo>
                    <a:pt x="85334" y="13499"/>
                  </a:lnTo>
                  <a:lnTo>
                    <a:pt x="77832" y="18490"/>
                  </a:lnTo>
                  <a:lnTo>
                    <a:pt x="57161" y="45739"/>
                  </a:lnTo>
                  <a:lnTo>
                    <a:pt x="34260" y="90737"/>
                  </a:lnTo>
                  <a:lnTo>
                    <a:pt x="19792" y="127876"/>
                  </a:lnTo>
                  <a:lnTo>
                    <a:pt x="7718" y="165784"/>
                  </a:lnTo>
                  <a:lnTo>
                    <a:pt x="0" y="199094"/>
                  </a:lnTo>
                  <a:lnTo>
                    <a:pt x="1801" y="238873"/>
                  </a:lnTo>
                  <a:lnTo>
                    <a:pt x="9600" y="258155"/>
                  </a:lnTo>
                  <a:lnTo>
                    <a:pt x="14643" y="266260"/>
                  </a:lnTo>
                  <a:lnTo>
                    <a:pt x="29654" y="277147"/>
                  </a:lnTo>
                  <a:lnTo>
                    <a:pt x="38595" y="281038"/>
                  </a:lnTo>
                  <a:lnTo>
                    <a:pt x="78148" y="283143"/>
                  </a:lnTo>
                  <a:lnTo>
                    <a:pt x="107279" y="2824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SMARTInkShape-47">
              <a:extLst>
                <a:ext uri="{FF2B5EF4-FFF2-40B4-BE49-F238E27FC236}">
                  <a16:creationId xmlns:a16="http://schemas.microsoft.com/office/drawing/2014/main" xmlns="" id="{657DDF2B-68CA-4413-A38B-4CEC7E535D95}"/>
                </a:ext>
              </a:extLst>
            </p:cNvPr>
            <p:cNvSpPr/>
            <p:nvPr>
              <p:custDataLst>
                <p:tags r:id="rId173"/>
              </p:custDataLst>
            </p:nvPr>
          </p:nvSpPr>
          <p:spPr>
            <a:xfrm>
              <a:off x="3924300" y="3086100"/>
              <a:ext cx="101601" cy="133351"/>
            </a:xfrm>
            <a:custGeom>
              <a:avLst/>
              <a:gdLst/>
              <a:ahLst/>
              <a:cxnLst/>
              <a:rect l="0" t="0" r="0" b="0"/>
              <a:pathLst>
                <a:path w="101601" h="133351">
                  <a:moveTo>
                    <a:pt x="0" y="0"/>
                  </a:moveTo>
                  <a:lnTo>
                    <a:pt x="0" y="0"/>
                  </a:lnTo>
                  <a:lnTo>
                    <a:pt x="39803" y="46711"/>
                  </a:lnTo>
                  <a:lnTo>
                    <a:pt x="72586" y="90423"/>
                  </a:lnTo>
                  <a:lnTo>
                    <a:pt x="85242" y="112870"/>
                  </a:lnTo>
                  <a:lnTo>
                    <a:pt x="101600" y="133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SMARTInkShape-48">
              <a:extLst>
                <a:ext uri="{FF2B5EF4-FFF2-40B4-BE49-F238E27FC236}">
                  <a16:creationId xmlns:a16="http://schemas.microsoft.com/office/drawing/2014/main" xmlns="" id="{79C20B95-43FC-4B1B-82F9-5C6BCB192BF4}"/>
                </a:ext>
              </a:extLst>
            </p:cNvPr>
            <p:cNvSpPr/>
            <p:nvPr>
              <p:custDataLst>
                <p:tags r:id="rId174"/>
              </p:custDataLst>
            </p:nvPr>
          </p:nvSpPr>
          <p:spPr>
            <a:xfrm>
              <a:off x="4032252" y="3096907"/>
              <a:ext cx="101599" cy="242118"/>
            </a:xfrm>
            <a:custGeom>
              <a:avLst/>
              <a:gdLst/>
              <a:ahLst/>
              <a:cxnLst/>
              <a:rect l="0" t="0" r="0" b="0"/>
              <a:pathLst>
                <a:path w="101599" h="242118">
                  <a:moveTo>
                    <a:pt x="101598" y="20943"/>
                  </a:moveTo>
                  <a:lnTo>
                    <a:pt x="101598" y="20943"/>
                  </a:lnTo>
                  <a:lnTo>
                    <a:pt x="78454" y="1170"/>
                  </a:lnTo>
                  <a:lnTo>
                    <a:pt x="74174" y="0"/>
                  </a:lnTo>
                  <a:lnTo>
                    <a:pt x="65656" y="581"/>
                  </a:lnTo>
                  <a:lnTo>
                    <a:pt x="33476" y="13987"/>
                  </a:lnTo>
                  <a:lnTo>
                    <a:pt x="23579" y="21614"/>
                  </a:lnTo>
                  <a:lnTo>
                    <a:pt x="17534" y="29002"/>
                  </a:lnTo>
                  <a:lnTo>
                    <a:pt x="14131" y="37128"/>
                  </a:lnTo>
                  <a:lnTo>
                    <a:pt x="12703" y="79532"/>
                  </a:lnTo>
                  <a:lnTo>
                    <a:pt x="6231" y="123333"/>
                  </a:lnTo>
                  <a:lnTo>
                    <a:pt x="958" y="166514"/>
                  </a:lnTo>
                  <a:lnTo>
                    <a:pt x="82" y="212940"/>
                  </a:lnTo>
                  <a:lnTo>
                    <a:pt x="0" y="242117"/>
                  </a:lnTo>
                  <a:lnTo>
                    <a:pt x="12698" y="23684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SMARTInkShape-49">
              <a:extLst>
                <a:ext uri="{FF2B5EF4-FFF2-40B4-BE49-F238E27FC236}">
                  <a16:creationId xmlns:a16="http://schemas.microsoft.com/office/drawing/2014/main" xmlns="" id="{2F7C1699-EBBF-47DD-B8ED-38F105481093}"/>
                </a:ext>
              </a:extLst>
            </p:cNvPr>
            <p:cNvSpPr/>
            <p:nvPr>
              <p:custDataLst>
                <p:tags r:id="rId175"/>
              </p:custDataLst>
            </p:nvPr>
          </p:nvSpPr>
          <p:spPr>
            <a:xfrm>
              <a:off x="4146550" y="3308350"/>
              <a:ext cx="19051" cy="69851"/>
            </a:xfrm>
            <a:custGeom>
              <a:avLst/>
              <a:gdLst/>
              <a:ahLst/>
              <a:cxnLst/>
              <a:rect l="0" t="0" r="0" b="0"/>
              <a:pathLst>
                <a:path w="19051" h="69851">
                  <a:moveTo>
                    <a:pt x="0" y="0"/>
                  </a:moveTo>
                  <a:lnTo>
                    <a:pt x="0" y="0"/>
                  </a:lnTo>
                  <a:lnTo>
                    <a:pt x="3371" y="0"/>
                  </a:lnTo>
                  <a:lnTo>
                    <a:pt x="6907" y="1882"/>
                  </a:lnTo>
                  <a:lnTo>
                    <a:pt x="8838" y="3371"/>
                  </a:lnTo>
                  <a:lnTo>
                    <a:pt x="10983" y="8789"/>
                  </a:lnTo>
                  <a:lnTo>
                    <a:pt x="19050" y="69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SMARTInkShape-50">
              <a:extLst>
                <a:ext uri="{FF2B5EF4-FFF2-40B4-BE49-F238E27FC236}">
                  <a16:creationId xmlns:a16="http://schemas.microsoft.com/office/drawing/2014/main" xmlns="" id="{B1017F3A-4140-4DB4-8C52-9894F9437A2A}"/>
                </a:ext>
              </a:extLst>
            </p:cNvPr>
            <p:cNvSpPr/>
            <p:nvPr>
              <p:custDataLst>
                <p:tags r:id="rId176"/>
              </p:custDataLst>
            </p:nvPr>
          </p:nvSpPr>
          <p:spPr>
            <a:xfrm>
              <a:off x="4222750" y="3422650"/>
              <a:ext cx="57151" cy="50801"/>
            </a:xfrm>
            <a:custGeom>
              <a:avLst/>
              <a:gdLst/>
              <a:ahLst/>
              <a:cxnLst/>
              <a:rect l="0" t="0" r="0" b="0"/>
              <a:pathLst>
                <a:path w="57151" h="50801">
                  <a:moveTo>
                    <a:pt x="57150" y="0"/>
                  </a:moveTo>
                  <a:lnTo>
                    <a:pt x="57150" y="0"/>
                  </a:lnTo>
                  <a:lnTo>
                    <a:pt x="12185" y="41593"/>
                  </a:lnTo>
                  <a:lnTo>
                    <a:pt x="0" y="50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SMARTInkShape-51">
              <a:extLst>
                <a:ext uri="{FF2B5EF4-FFF2-40B4-BE49-F238E27FC236}">
                  <a16:creationId xmlns:a16="http://schemas.microsoft.com/office/drawing/2014/main" xmlns="" id="{E3621D3A-F07D-42C7-9830-082870EBDE3B}"/>
                </a:ext>
              </a:extLst>
            </p:cNvPr>
            <p:cNvSpPr/>
            <p:nvPr>
              <p:custDataLst>
                <p:tags r:id="rId177"/>
              </p:custDataLst>
            </p:nvPr>
          </p:nvSpPr>
          <p:spPr>
            <a:xfrm>
              <a:off x="4476750" y="3079750"/>
              <a:ext cx="146051" cy="247651"/>
            </a:xfrm>
            <a:custGeom>
              <a:avLst/>
              <a:gdLst/>
              <a:ahLst/>
              <a:cxnLst/>
              <a:rect l="0" t="0" r="0" b="0"/>
              <a:pathLst>
                <a:path w="146051" h="247651">
                  <a:moveTo>
                    <a:pt x="0" y="0"/>
                  </a:moveTo>
                  <a:lnTo>
                    <a:pt x="0" y="0"/>
                  </a:lnTo>
                  <a:lnTo>
                    <a:pt x="0" y="6742"/>
                  </a:lnTo>
                  <a:lnTo>
                    <a:pt x="6742" y="21048"/>
                  </a:lnTo>
                  <a:lnTo>
                    <a:pt x="37664" y="68641"/>
                  </a:lnTo>
                  <a:lnTo>
                    <a:pt x="58902" y="107591"/>
                  </a:lnTo>
                  <a:lnTo>
                    <a:pt x="83069" y="145944"/>
                  </a:lnTo>
                  <a:lnTo>
                    <a:pt x="116519" y="193458"/>
                  </a:lnTo>
                  <a:lnTo>
                    <a:pt x="140710" y="239170"/>
                  </a:lnTo>
                  <a:lnTo>
                    <a:pt x="146050" y="247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SMARTInkShape-52">
              <a:extLst>
                <a:ext uri="{FF2B5EF4-FFF2-40B4-BE49-F238E27FC236}">
                  <a16:creationId xmlns:a16="http://schemas.microsoft.com/office/drawing/2014/main" xmlns="" id="{CEA6335F-107B-4363-9976-BE412159545B}"/>
                </a:ext>
              </a:extLst>
            </p:cNvPr>
            <p:cNvSpPr/>
            <p:nvPr>
              <p:custDataLst>
                <p:tags r:id="rId178"/>
              </p:custDataLst>
            </p:nvPr>
          </p:nvSpPr>
          <p:spPr>
            <a:xfrm>
              <a:off x="4514850" y="3092450"/>
              <a:ext cx="146051" cy="215901"/>
            </a:xfrm>
            <a:custGeom>
              <a:avLst/>
              <a:gdLst/>
              <a:ahLst/>
              <a:cxnLst/>
              <a:rect l="0" t="0" r="0" b="0"/>
              <a:pathLst>
                <a:path w="146051" h="215901">
                  <a:moveTo>
                    <a:pt x="146050" y="0"/>
                  </a:moveTo>
                  <a:lnTo>
                    <a:pt x="146050" y="0"/>
                  </a:lnTo>
                  <a:lnTo>
                    <a:pt x="137211" y="0"/>
                  </a:lnTo>
                  <a:lnTo>
                    <a:pt x="127752" y="6742"/>
                  </a:lnTo>
                  <a:lnTo>
                    <a:pt x="111914" y="23074"/>
                  </a:lnTo>
                  <a:lnTo>
                    <a:pt x="80868" y="70188"/>
                  </a:lnTo>
                  <a:lnTo>
                    <a:pt x="51722" y="115647"/>
                  </a:lnTo>
                  <a:lnTo>
                    <a:pt x="25582" y="156716"/>
                  </a:lnTo>
                  <a:lnTo>
                    <a:pt x="6777" y="188844"/>
                  </a:lnTo>
                  <a:lnTo>
                    <a:pt x="0" y="215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SMARTInkShape-53">
              <a:extLst>
                <a:ext uri="{FF2B5EF4-FFF2-40B4-BE49-F238E27FC236}">
                  <a16:creationId xmlns:a16="http://schemas.microsoft.com/office/drawing/2014/main" xmlns="" id="{F4FDF34C-25C0-4C8C-B351-830C91D63439}"/>
                </a:ext>
              </a:extLst>
            </p:cNvPr>
            <p:cNvSpPr/>
            <p:nvPr>
              <p:custDataLst>
                <p:tags r:id="rId179"/>
              </p:custDataLst>
            </p:nvPr>
          </p:nvSpPr>
          <p:spPr>
            <a:xfrm>
              <a:off x="4695342" y="3295650"/>
              <a:ext cx="3659" cy="82551"/>
            </a:xfrm>
            <a:custGeom>
              <a:avLst/>
              <a:gdLst/>
              <a:ahLst/>
              <a:cxnLst/>
              <a:rect l="0" t="0" r="0" b="0"/>
              <a:pathLst>
                <a:path w="3659" h="82551">
                  <a:moveTo>
                    <a:pt x="3658" y="0"/>
                  </a:moveTo>
                  <a:lnTo>
                    <a:pt x="3658" y="0"/>
                  </a:lnTo>
                  <a:lnTo>
                    <a:pt x="0" y="41635"/>
                  </a:lnTo>
                  <a:lnTo>
                    <a:pt x="3658" y="82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SMARTInkShape-54">
              <a:extLst>
                <a:ext uri="{FF2B5EF4-FFF2-40B4-BE49-F238E27FC236}">
                  <a16:creationId xmlns:a16="http://schemas.microsoft.com/office/drawing/2014/main" xmlns="" id="{76159A36-67AC-4782-A81C-A6AA6BAD5273}"/>
                </a:ext>
              </a:extLst>
            </p:cNvPr>
            <p:cNvSpPr/>
            <p:nvPr>
              <p:custDataLst>
                <p:tags r:id="rId180"/>
              </p:custDataLst>
            </p:nvPr>
          </p:nvSpPr>
          <p:spPr>
            <a:xfrm>
              <a:off x="4743450" y="3049765"/>
              <a:ext cx="108464" cy="322086"/>
            </a:xfrm>
            <a:custGeom>
              <a:avLst/>
              <a:gdLst/>
              <a:ahLst/>
              <a:cxnLst/>
              <a:rect l="0" t="0" r="0" b="0"/>
              <a:pathLst>
                <a:path w="108464" h="322086">
                  <a:moveTo>
                    <a:pt x="69850" y="10935"/>
                  </a:moveTo>
                  <a:lnTo>
                    <a:pt x="69850" y="10935"/>
                  </a:lnTo>
                  <a:lnTo>
                    <a:pt x="69850" y="0"/>
                  </a:lnTo>
                  <a:lnTo>
                    <a:pt x="85751" y="46040"/>
                  </a:lnTo>
                  <a:lnTo>
                    <a:pt x="97688" y="83190"/>
                  </a:lnTo>
                  <a:lnTo>
                    <a:pt x="108045" y="130024"/>
                  </a:lnTo>
                  <a:lnTo>
                    <a:pt x="108463" y="165463"/>
                  </a:lnTo>
                  <a:lnTo>
                    <a:pt x="101360" y="211003"/>
                  </a:lnTo>
                  <a:lnTo>
                    <a:pt x="80206" y="254677"/>
                  </a:lnTo>
                  <a:lnTo>
                    <a:pt x="46522" y="297063"/>
                  </a:lnTo>
                  <a:lnTo>
                    <a:pt x="22564" y="314044"/>
                  </a:lnTo>
                  <a:lnTo>
                    <a:pt x="0" y="3220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SMARTInkShape-55">
              <a:extLst>
                <a:ext uri="{FF2B5EF4-FFF2-40B4-BE49-F238E27FC236}">
                  <a16:creationId xmlns:a16="http://schemas.microsoft.com/office/drawing/2014/main" xmlns="" id="{70AE1402-BBDA-4339-907B-044111FE2D7B}"/>
                </a:ext>
              </a:extLst>
            </p:cNvPr>
            <p:cNvSpPr/>
            <p:nvPr>
              <p:custDataLst>
                <p:tags r:id="rId181"/>
              </p:custDataLst>
            </p:nvPr>
          </p:nvSpPr>
          <p:spPr>
            <a:xfrm>
              <a:off x="4978400" y="3340100"/>
              <a:ext cx="76201" cy="101601"/>
            </a:xfrm>
            <a:custGeom>
              <a:avLst/>
              <a:gdLst/>
              <a:ahLst/>
              <a:cxnLst/>
              <a:rect l="0" t="0" r="0" b="0"/>
              <a:pathLst>
                <a:path w="76201" h="101601">
                  <a:moveTo>
                    <a:pt x="76200" y="0"/>
                  </a:moveTo>
                  <a:lnTo>
                    <a:pt x="76200" y="0"/>
                  </a:lnTo>
                  <a:lnTo>
                    <a:pt x="72829" y="3371"/>
                  </a:lnTo>
                  <a:lnTo>
                    <a:pt x="49064" y="50279"/>
                  </a:lnTo>
                  <a:lnTo>
                    <a:pt x="25057" y="80487"/>
                  </a:lnTo>
                  <a:lnTo>
                    <a:pt x="0" y="101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6" name="SMARTInkShape-Group10">
            <a:extLst>
              <a:ext uri="{FF2B5EF4-FFF2-40B4-BE49-F238E27FC236}">
                <a16:creationId xmlns:a16="http://schemas.microsoft.com/office/drawing/2014/main" xmlns="" id="{750D34B8-C445-4EBF-B4C4-ACF3CB5A7CA8}"/>
              </a:ext>
            </a:extLst>
          </p:cNvPr>
          <p:cNvGrpSpPr/>
          <p:nvPr/>
        </p:nvGrpSpPr>
        <p:grpSpPr>
          <a:xfrm>
            <a:off x="5320024" y="3018942"/>
            <a:ext cx="1601477" cy="371959"/>
            <a:chOff x="5320024" y="3018942"/>
            <a:chExt cx="1601477" cy="371959"/>
          </a:xfrm>
        </p:grpSpPr>
        <p:sp>
          <p:nvSpPr>
            <p:cNvPr id="64" name="SMARTInkShape-56">
              <a:extLst>
                <a:ext uri="{FF2B5EF4-FFF2-40B4-BE49-F238E27FC236}">
                  <a16:creationId xmlns:a16="http://schemas.microsoft.com/office/drawing/2014/main" xmlns="" id="{907EDA45-4838-43C9-95B8-42C937C9264E}"/>
                </a:ext>
              </a:extLst>
            </p:cNvPr>
            <p:cNvSpPr/>
            <p:nvPr>
              <p:custDataLst>
                <p:tags r:id="rId159"/>
              </p:custDataLst>
            </p:nvPr>
          </p:nvSpPr>
          <p:spPr>
            <a:xfrm>
              <a:off x="5320024" y="3018942"/>
              <a:ext cx="109227" cy="333859"/>
            </a:xfrm>
            <a:custGeom>
              <a:avLst/>
              <a:gdLst/>
              <a:ahLst/>
              <a:cxnLst/>
              <a:rect l="0" t="0" r="0" b="0"/>
              <a:pathLst>
                <a:path w="109227" h="333859">
                  <a:moveTo>
                    <a:pt x="109226" y="3658"/>
                  </a:moveTo>
                  <a:lnTo>
                    <a:pt x="109226" y="3658"/>
                  </a:lnTo>
                  <a:lnTo>
                    <a:pt x="105855" y="3658"/>
                  </a:lnTo>
                  <a:lnTo>
                    <a:pt x="102318" y="1777"/>
                  </a:lnTo>
                  <a:lnTo>
                    <a:pt x="100387" y="287"/>
                  </a:lnTo>
                  <a:lnTo>
                    <a:pt x="97689" y="0"/>
                  </a:lnTo>
                  <a:lnTo>
                    <a:pt x="90928" y="1562"/>
                  </a:lnTo>
                  <a:lnTo>
                    <a:pt x="75818" y="9779"/>
                  </a:lnTo>
                  <a:lnTo>
                    <a:pt x="65920" y="24723"/>
                  </a:lnTo>
                  <a:lnTo>
                    <a:pt x="44889" y="62581"/>
                  </a:lnTo>
                  <a:lnTo>
                    <a:pt x="26304" y="96168"/>
                  </a:lnTo>
                  <a:lnTo>
                    <a:pt x="13340" y="132263"/>
                  </a:lnTo>
                  <a:lnTo>
                    <a:pt x="4756" y="167590"/>
                  </a:lnTo>
                  <a:lnTo>
                    <a:pt x="0" y="201400"/>
                  </a:lnTo>
                  <a:lnTo>
                    <a:pt x="1996" y="247496"/>
                  </a:lnTo>
                  <a:lnTo>
                    <a:pt x="11916" y="286162"/>
                  </a:lnTo>
                  <a:lnTo>
                    <a:pt x="22233" y="304193"/>
                  </a:lnTo>
                  <a:lnTo>
                    <a:pt x="43312" y="322873"/>
                  </a:lnTo>
                  <a:lnTo>
                    <a:pt x="57353" y="328976"/>
                  </a:lnTo>
                  <a:lnTo>
                    <a:pt x="77476" y="3338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SMARTInkShape-57">
              <a:extLst>
                <a:ext uri="{FF2B5EF4-FFF2-40B4-BE49-F238E27FC236}">
                  <a16:creationId xmlns:a16="http://schemas.microsoft.com/office/drawing/2014/main" xmlns="" id="{9FF5F3AC-035D-48E1-B6F5-3FEDD9330AA9}"/>
                </a:ext>
              </a:extLst>
            </p:cNvPr>
            <p:cNvSpPr/>
            <p:nvPr>
              <p:custDataLst>
                <p:tags r:id="rId160"/>
              </p:custDataLst>
            </p:nvPr>
          </p:nvSpPr>
          <p:spPr>
            <a:xfrm>
              <a:off x="5518411" y="3055233"/>
              <a:ext cx="75940" cy="132468"/>
            </a:xfrm>
            <a:custGeom>
              <a:avLst/>
              <a:gdLst/>
              <a:ahLst/>
              <a:cxnLst/>
              <a:rect l="0" t="0" r="0" b="0"/>
              <a:pathLst>
                <a:path w="75940" h="132468">
                  <a:moveTo>
                    <a:pt x="6089" y="5467"/>
                  </a:moveTo>
                  <a:lnTo>
                    <a:pt x="6089" y="5467"/>
                  </a:lnTo>
                  <a:lnTo>
                    <a:pt x="622" y="0"/>
                  </a:lnTo>
                  <a:lnTo>
                    <a:pt x="0" y="6120"/>
                  </a:lnTo>
                  <a:lnTo>
                    <a:pt x="3187" y="23613"/>
                  </a:lnTo>
                  <a:lnTo>
                    <a:pt x="15342" y="43299"/>
                  </a:lnTo>
                  <a:lnTo>
                    <a:pt x="47716" y="87215"/>
                  </a:lnTo>
                  <a:lnTo>
                    <a:pt x="75939" y="1324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SMARTInkShape-58">
              <a:extLst>
                <a:ext uri="{FF2B5EF4-FFF2-40B4-BE49-F238E27FC236}">
                  <a16:creationId xmlns:a16="http://schemas.microsoft.com/office/drawing/2014/main" xmlns="" id="{7FFE07FF-9A3C-49BC-B3F6-FB61914F91CC}"/>
                </a:ext>
              </a:extLst>
            </p:cNvPr>
            <p:cNvSpPr/>
            <p:nvPr>
              <p:custDataLst>
                <p:tags r:id="rId161"/>
              </p:custDataLst>
            </p:nvPr>
          </p:nvSpPr>
          <p:spPr>
            <a:xfrm>
              <a:off x="5600700" y="3068195"/>
              <a:ext cx="76201" cy="246506"/>
            </a:xfrm>
            <a:custGeom>
              <a:avLst/>
              <a:gdLst/>
              <a:ahLst/>
              <a:cxnLst/>
              <a:rect l="0" t="0" r="0" b="0"/>
              <a:pathLst>
                <a:path w="76201" h="246506">
                  <a:moveTo>
                    <a:pt x="76200" y="11555"/>
                  </a:moveTo>
                  <a:lnTo>
                    <a:pt x="76200" y="11555"/>
                  </a:lnTo>
                  <a:lnTo>
                    <a:pt x="70425" y="6485"/>
                  </a:lnTo>
                  <a:lnTo>
                    <a:pt x="60299" y="1429"/>
                  </a:lnTo>
                  <a:lnTo>
                    <a:pt x="52434" y="0"/>
                  </a:lnTo>
                  <a:lnTo>
                    <a:pt x="44236" y="3127"/>
                  </a:lnTo>
                  <a:lnTo>
                    <a:pt x="27474" y="16632"/>
                  </a:lnTo>
                  <a:lnTo>
                    <a:pt x="22794" y="26511"/>
                  </a:lnTo>
                  <a:lnTo>
                    <a:pt x="17497" y="69461"/>
                  </a:lnTo>
                  <a:lnTo>
                    <a:pt x="13647" y="99350"/>
                  </a:lnTo>
                  <a:lnTo>
                    <a:pt x="17850" y="138967"/>
                  </a:lnTo>
                  <a:lnTo>
                    <a:pt x="17106" y="155671"/>
                  </a:lnTo>
                  <a:lnTo>
                    <a:pt x="8045" y="197846"/>
                  </a:lnTo>
                  <a:lnTo>
                    <a:pt x="0" y="24650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SMARTInkShape-59">
              <a:extLst>
                <a:ext uri="{FF2B5EF4-FFF2-40B4-BE49-F238E27FC236}">
                  <a16:creationId xmlns:a16="http://schemas.microsoft.com/office/drawing/2014/main" xmlns="" id="{41958AA1-E59C-418F-89DE-D597B24101D0}"/>
                </a:ext>
              </a:extLst>
            </p:cNvPr>
            <p:cNvSpPr/>
            <p:nvPr>
              <p:custDataLst>
                <p:tags r:id="rId162"/>
              </p:custDataLst>
            </p:nvPr>
          </p:nvSpPr>
          <p:spPr>
            <a:xfrm>
              <a:off x="5664200" y="3286456"/>
              <a:ext cx="69851" cy="77676"/>
            </a:xfrm>
            <a:custGeom>
              <a:avLst/>
              <a:gdLst/>
              <a:ahLst/>
              <a:cxnLst/>
              <a:rect l="0" t="0" r="0" b="0"/>
              <a:pathLst>
                <a:path w="69851" h="77676">
                  <a:moveTo>
                    <a:pt x="0" y="21894"/>
                  </a:moveTo>
                  <a:lnTo>
                    <a:pt x="0" y="21894"/>
                  </a:lnTo>
                  <a:lnTo>
                    <a:pt x="0" y="13056"/>
                  </a:lnTo>
                  <a:lnTo>
                    <a:pt x="1411" y="11063"/>
                  </a:lnTo>
                  <a:lnTo>
                    <a:pt x="6742" y="6967"/>
                  </a:lnTo>
                  <a:lnTo>
                    <a:pt x="21048" y="695"/>
                  </a:lnTo>
                  <a:lnTo>
                    <a:pt x="25321" y="0"/>
                  </a:lnTo>
                  <a:lnTo>
                    <a:pt x="31950" y="1110"/>
                  </a:lnTo>
                  <a:lnTo>
                    <a:pt x="43019" y="9072"/>
                  </a:lnTo>
                  <a:lnTo>
                    <a:pt x="44907" y="11935"/>
                  </a:lnTo>
                  <a:lnTo>
                    <a:pt x="45461" y="14549"/>
                  </a:lnTo>
                  <a:lnTo>
                    <a:pt x="45124" y="16997"/>
                  </a:lnTo>
                  <a:lnTo>
                    <a:pt x="27191" y="49031"/>
                  </a:lnTo>
                  <a:lnTo>
                    <a:pt x="8646" y="72114"/>
                  </a:lnTo>
                  <a:lnTo>
                    <a:pt x="7881" y="74424"/>
                  </a:lnTo>
                  <a:lnTo>
                    <a:pt x="8076" y="75964"/>
                  </a:lnTo>
                  <a:lnTo>
                    <a:pt x="8912" y="76991"/>
                  </a:lnTo>
                  <a:lnTo>
                    <a:pt x="10175" y="77675"/>
                  </a:lnTo>
                  <a:lnTo>
                    <a:pt x="57415" y="69549"/>
                  </a:lnTo>
                  <a:lnTo>
                    <a:pt x="69850" y="663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SMARTInkShape-60">
              <a:extLst>
                <a:ext uri="{FF2B5EF4-FFF2-40B4-BE49-F238E27FC236}">
                  <a16:creationId xmlns:a16="http://schemas.microsoft.com/office/drawing/2014/main" xmlns="" id="{1E2BD960-9893-4A6E-B4ED-68DD4CE35B74}"/>
                </a:ext>
              </a:extLst>
            </p:cNvPr>
            <p:cNvSpPr/>
            <p:nvPr>
              <p:custDataLst>
                <p:tags r:id="rId163"/>
              </p:custDataLst>
            </p:nvPr>
          </p:nvSpPr>
          <p:spPr>
            <a:xfrm>
              <a:off x="5794070" y="3340100"/>
              <a:ext cx="35231" cy="50801"/>
            </a:xfrm>
            <a:custGeom>
              <a:avLst/>
              <a:gdLst/>
              <a:ahLst/>
              <a:cxnLst/>
              <a:rect l="0" t="0" r="0" b="0"/>
              <a:pathLst>
                <a:path w="35231" h="50801">
                  <a:moveTo>
                    <a:pt x="35230" y="0"/>
                  </a:moveTo>
                  <a:lnTo>
                    <a:pt x="35230" y="0"/>
                  </a:lnTo>
                  <a:lnTo>
                    <a:pt x="4439" y="27837"/>
                  </a:lnTo>
                  <a:lnTo>
                    <a:pt x="378" y="36126"/>
                  </a:lnTo>
                  <a:lnTo>
                    <a:pt x="0" y="39606"/>
                  </a:lnTo>
                  <a:lnTo>
                    <a:pt x="3480" y="50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SMARTInkShape-61">
              <a:extLst>
                <a:ext uri="{FF2B5EF4-FFF2-40B4-BE49-F238E27FC236}">
                  <a16:creationId xmlns:a16="http://schemas.microsoft.com/office/drawing/2014/main" xmlns="" id="{64F23C73-E4E9-4DB3-9B44-DC1E1D7EF2C9}"/>
                </a:ext>
              </a:extLst>
            </p:cNvPr>
            <p:cNvSpPr/>
            <p:nvPr>
              <p:custDataLst>
                <p:tags r:id="rId164"/>
              </p:custDataLst>
            </p:nvPr>
          </p:nvSpPr>
          <p:spPr>
            <a:xfrm>
              <a:off x="5943600" y="3076379"/>
              <a:ext cx="177801" cy="219272"/>
            </a:xfrm>
            <a:custGeom>
              <a:avLst/>
              <a:gdLst/>
              <a:ahLst/>
              <a:cxnLst/>
              <a:rect l="0" t="0" r="0" b="0"/>
              <a:pathLst>
                <a:path w="177801" h="219272">
                  <a:moveTo>
                    <a:pt x="0" y="3371"/>
                  </a:moveTo>
                  <a:lnTo>
                    <a:pt x="0" y="3371"/>
                  </a:lnTo>
                  <a:lnTo>
                    <a:pt x="0" y="0"/>
                  </a:lnTo>
                  <a:lnTo>
                    <a:pt x="5645" y="3990"/>
                  </a:lnTo>
                  <a:lnTo>
                    <a:pt x="45503" y="39496"/>
                  </a:lnTo>
                  <a:lnTo>
                    <a:pt x="81895" y="85060"/>
                  </a:lnTo>
                  <a:lnTo>
                    <a:pt x="126713" y="131482"/>
                  </a:lnTo>
                  <a:lnTo>
                    <a:pt x="153177" y="163234"/>
                  </a:lnTo>
                  <a:lnTo>
                    <a:pt x="174117" y="209694"/>
                  </a:lnTo>
                  <a:lnTo>
                    <a:pt x="177800" y="2192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SMARTInkShape-62">
              <a:extLst>
                <a:ext uri="{FF2B5EF4-FFF2-40B4-BE49-F238E27FC236}">
                  <a16:creationId xmlns:a16="http://schemas.microsoft.com/office/drawing/2014/main" xmlns="" id="{772AFE7F-9EBF-4347-8C90-5BA68EE3AA70}"/>
                </a:ext>
              </a:extLst>
            </p:cNvPr>
            <p:cNvSpPr/>
            <p:nvPr>
              <p:custDataLst>
                <p:tags r:id="rId165"/>
              </p:custDataLst>
            </p:nvPr>
          </p:nvSpPr>
          <p:spPr>
            <a:xfrm>
              <a:off x="5994400" y="3055233"/>
              <a:ext cx="165101" cy="253118"/>
            </a:xfrm>
            <a:custGeom>
              <a:avLst/>
              <a:gdLst/>
              <a:ahLst/>
              <a:cxnLst/>
              <a:rect l="0" t="0" r="0" b="0"/>
              <a:pathLst>
                <a:path w="165101" h="253118">
                  <a:moveTo>
                    <a:pt x="165100" y="5467"/>
                  </a:moveTo>
                  <a:lnTo>
                    <a:pt x="165100" y="5467"/>
                  </a:lnTo>
                  <a:lnTo>
                    <a:pt x="161729" y="2096"/>
                  </a:lnTo>
                  <a:lnTo>
                    <a:pt x="158193" y="441"/>
                  </a:lnTo>
                  <a:lnTo>
                    <a:pt x="156261" y="0"/>
                  </a:lnTo>
                  <a:lnTo>
                    <a:pt x="154268" y="1822"/>
                  </a:lnTo>
                  <a:lnTo>
                    <a:pt x="148093" y="15205"/>
                  </a:lnTo>
                  <a:lnTo>
                    <a:pt x="138973" y="38848"/>
                  </a:lnTo>
                  <a:lnTo>
                    <a:pt x="116593" y="75487"/>
                  </a:lnTo>
                  <a:lnTo>
                    <a:pt x="93813" y="113467"/>
                  </a:lnTo>
                  <a:lnTo>
                    <a:pt x="63309" y="150826"/>
                  </a:lnTo>
                  <a:lnTo>
                    <a:pt x="32966" y="195412"/>
                  </a:lnTo>
                  <a:lnTo>
                    <a:pt x="4427" y="241840"/>
                  </a:lnTo>
                  <a:lnTo>
                    <a:pt x="0" y="2531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SMARTInkShape-63">
              <a:extLst>
                <a:ext uri="{FF2B5EF4-FFF2-40B4-BE49-F238E27FC236}">
                  <a16:creationId xmlns:a16="http://schemas.microsoft.com/office/drawing/2014/main" xmlns="" id="{CA41A4CC-DF95-48EF-8443-633BD44BBE66}"/>
                </a:ext>
              </a:extLst>
            </p:cNvPr>
            <p:cNvSpPr/>
            <p:nvPr>
              <p:custDataLst>
                <p:tags r:id="rId166"/>
              </p:custDataLst>
            </p:nvPr>
          </p:nvSpPr>
          <p:spPr>
            <a:xfrm>
              <a:off x="6181529" y="3265383"/>
              <a:ext cx="104972" cy="90383"/>
            </a:xfrm>
            <a:custGeom>
              <a:avLst/>
              <a:gdLst/>
              <a:ahLst/>
              <a:cxnLst/>
              <a:rect l="0" t="0" r="0" b="0"/>
              <a:pathLst>
                <a:path w="104972" h="90383">
                  <a:moveTo>
                    <a:pt x="3371" y="23917"/>
                  </a:moveTo>
                  <a:lnTo>
                    <a:pt x="3371" y="23917"/>
                  </a:lnTo>
                  <a:lnTo>
                    <a:pt x="0" y="20546"/>
                  </a:lnTo>
                  <a:lnTo>
                    <a:pt x="418" y="18142"/>
                  </a:lnTo>
                  <a:lnTo>
                    <a:pt x="4646" y="11708"/>
                  </a:lnTo>
                  <a:lnTo>
                    <a:pt x="14991" y="6025"/>
                  </a:lnTo>
                  <a:lnTo>
                    <a:pt x="37887" y="0"/>
                  </a:lnTo>
                  <a:lnTo>
                    <a:pt x="40493" y="1622"/>
                  </a:lnTo>
                  <a:lnTo>
                    <a:pt x="41524" y="4820"/>
                  </a:lnTo>
                  <a:lnTo>
                    <a:pt x="40790" y="13313"/>
                  </a:lnTo>
                  <a:lnTo>
                    <a:pt x="35703" y="26733"/>
                  </a:lnTo>
                  <a:lnTo>
                    <a:pt x="17707" y="52667"/>
                  </a:lnTo>
                  <a:lnTo>
                    <a:pt x="3276" y="69603"/>
                  </a:lnTo>
                  <a:lnTo>
                    <a:pt x="2601" y="72719"/>
                  </a:lnTo>
                  <a:lnTo>
                    <a:pt x="3219" y="82789"/>
                  </a:lnTo>
                  <a:lnTo>
                    <a:pt x="3975" y="84331"/>
                  </a:lnTo>
                  <a:lnTo>
                    <a:pt x="5185" y="85360"/>
                  </a:lnTo>
                  <a:lnTo>
                    <a:pt x="18938" y="90382"/>
                  </a:lnTo>
                  <a:lnTo>
                    <a:pt x="39341" y="89393"/>
                  </a:lnTo>
                  <a:lnTo>
                    <a:pt x="82992" y="78888"/>
                  </a:lnTo>
                  <a:lnTo>
                    <a:pt x="104971" y="683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SMARTInkShape-64">
              <a:extLst>
                <a:ext uri="{FF2B5EF4-FFF2-40B4-BE49-F238E27FC236}">
                  <a16:creationId xmlns:a16="http://schemas.microsoft.com/office/drawing/2014/main" xmlns="" id="{850A2876-048C-4F34-BCCE-085035C83C5B}"/>
                </a:ext>
              </a:extLst>
            </p:cNvPr>
            <p:cNvSpPr/>
            <p:nvPr>
              <p:custDataLst>
                <p:tags r:id="rId167"/>
              </p:custDataLst>
            </p:nvPr>
          </p:nvSpPr>
          <p:spPr>
            <a:xfrm>
              <a:off x="6330950" y="3041650"/>
              <a:ext cx="82369" cy="311151"/>
            </a:xfrm>
            <a:custGeom>
              <a:avLst/>
              <a:gdLst/>
              <a:ahLst/>
              <a:cxnLst/>
              <a:rect l="0" t="0" r="0" b="0"/>
              <a:pathLst>
                <a:path w="82369" h="311151">
                  <a:moveTo>
                    <a:pt x="25400" y="0"/>
                  </a:moveTo>
                  <a:lnTo>
                    <a:pt x="25400" y="0"/>
                  </a:lnTo>
                  <a:lnTo>
                    <a:pt x="25399" y="3371"/>
                  </a:lnTo>
                  <a:lnTo>
                    <a:pt x="51915" y="44812"/>
                  </a:lnTo>
                  <a:lnTo>
                    <a:pt x="71350" y="90932"/>
                  </a:lnTo>
                  <a:lnTo>
                    <a:pt x="82368" y="131757"/>
                  </a:lnTo>
                  <a:lnTo>
                    <a:pt x="81399" y="170978"/>
                  </a:lnTo>
                  <a:lnTo>
                    <a:pt x="71783" y="209410"/>
                  </a:lnTo>
                  <a:lnTo>
                    <a:pt x="53725" y="246903"/>
                  </a:lnTo>
                  <a:lnTo>
                    <a:pt x="18295" y="287771"/>
                  </a:lnTo>
                  <a:lnTo>
                    <a:pt x="0" y="311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SMARTInkShape-65">
              <a:extLst>
                <a:ext uri="{FF2B5EF4-FFF2-40B4-BE49-F238E27FC236}">
                  <a16:creationId xmlns:a16="http://schemas.microsoft.com/office/drawing/2014/main" xmlns="" id="{3327ED3D-CEF6-4A34-93B9-CDFA9DDBCC4E}"/>
                </a:ext>
              </a:extLst>
            </p:cNvPr>
            <p:cNvSpPr/>
            <p:nvPr>
              <p:custDataLst>
                <p:tags r:id="rId168"/>
              </p:custDataLst>
            </p:nvPr>
          </p:nvSpPr>
          <p:spPr>
            <a:xfrm>
              <a:off x="6534150" y="3321050"/>
              <a:ext cx="31751" cy="44451"/>
            </a:xfrm>
            <a:custGeom>
              <a:avLst/>
              <a:gdLst/>
              <a:ahLst/>
              <a:cxnLst/>
              <a:rect l="0" t="0" r="0" b="0"/>
              <a:pathLst>
                <a:path w="31751" h="44451">
                  <a:moveTo>
                    <a:pt x="31750" y="0"/>
                  </a:moveTo>
                  <a:lnTo>
                    <a:pt x="31750" y="0"/>
                  </a:lnTo>
                  <a:lnTo>
                    <a:pt x="26681" y="5775"/>
                  </a:lnTo>
                  <a:lnTo>
                    <a:pt x="0" y="44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SMARTInkShape-66">
              <a:extLst>
                <a:ext uri="{FF2B5EF4-FFF2-40B4-BE49-F238E27FC236}">
                  <a16:creationId xmlns:a16="http://schemas.microsoft.com/office/drawing/2014/main" xmlns="" id="{C865B034-C827-4E06-BCC9-A226FEE1114F}"/>
                </a:ext>
              </a:extLst>
            </p:cNvPr>
            <p:cNvSpPr/>
            <p:nvPr>
              <p:custDataLst>
                <p:tags r:id="rId169"/>
              </p:custDataLst>
            </p:nvPr>
          </p:nvSpPr>
          <p:spPr>
            <a:xfrm>
              <a:off x="6686550" y="3340100"/>
              <a:ext cx="19051" cy="6351"/>
            </a:xfrm>
            <a:custGeom>
              <a:avLst/>
              <a:gdLst/>
              <a:ahLst/>
              <a:cxnLst/>
              <a:rect l="0" t="0" r="0" b="0"/>
              <a:pathLst>
                <a:path w="19051" h="6351">
                  <a:moveTo>
                    <a:pt x="0" y="6350"/>
                  </a:moveTo>
                  <a:lnTo>
                    <a:pt x="0" y="6350"/>
                  </a:lnTo>
                  <a:lnTo>
                    <a:pt x="3370" y="2979"/>
                  </a:lnTo>
                  <a:lnTo>
                    <a:pt x="8788" y="1324"/>
                  </a:lnTo>
                  <a:lnTo>
                    <a:pt x="190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SMARTInkShape-67">
              <a:extLst>
                <a:ext uri="{FF2B5EF4-FFF2-40B4-BE49-F238E27FC236}">
                  <a16:creationId xmlns:a16="http://schemas.microsoft.com/office/drawing/2014/main" xmlns="" id="{F76626B8-564F-41C2-A3DF-71C15F232E6B}"/>
                </a:ext>
              </a:extLst>
            </p:cNvPr>
            <p:cNvSpPr/>
            <p:nvPr>
              <p:custDataLst>
                <p:tags r:id="rId170"/>
              </p:custDataLst>
            </p:nvPr>
          </p:nvSpPr>
          <p:spPr>
            <a:xfrm>
              <a:off x="6902450" y="3302000"/>
              <a:ext cx="19051" cy="12701"/>
            </a:xfrm>
            <a:custGeom>
              <a:avLst/>
              <a:gdLst/>
              <a:ahLst/>
              <a:cxnLst/>
              <a:rect l="0" t="0" r="0" b="0"/>
              <a:pathLst>
                <a:path w="19051" h="12701">
                  <a:moveTo>
                    <a:pt x="0" y="12700"/>
                  </a:moveTo>
                  <a:lnTo>
                    <a:pt x="0" y="12700"/>
                  </a:lnTo>
                  <a:lnTo>
                    <a:pt x="0" y="9329"/>
                  </a:lnTo>
                  <a:lnTo>
                    <a:pt x="3763" y="5792"/>
                  </a:lnTo>
                  <a:lnTo>
                    <a:pt x="9433" y="2575"/>
                  </a:lnTo>
                  <a:lnTo>
                    <a:pt x="190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9" name="SMARTInkShape-Group11">
            <a:extLst>
              <a:ext uri="{FF2B5EF4-FFF2-40B4-BE49-F238E27FC236}">
                <a16:creationId xmlns:a16="http://schemas.microsoft.com/office/drawing/2014/main" xmlns="" id="{D3AC3B52-4946-4D12-AA0C-E9CA3E091DEB}"/>
              </a:ext>
            </a:extLst>
          </p:cNvPr>
          <p:cNvGrpSpPr/>
          <p:nvPr/>
        </p:nvGrpSpPr>
        <p:grpSpPr>
          <a:xfrm>
            <a:off x="7143750" y="3276600"/>
            <a:ext cx="260351" cy="38101"/>
            <a:chOff x="7143750" y="3276600"/>
            <a:chExt cx="260351" cy="38101"/>
          </a:xfrm>
        </p:grpSpPr>
        <p:sp>
          <p:nvSpPr>
            <p:cNvPr id="77" name="SMARTInkShape-68">
              <a:extLst>
                <a:ext uri="{FF2B5EF4-FFF2-40B4-BE49-F238E27FC236}">
                  <a16:creationId xmlns:a16="http://schemas.microsoft.com/office/drawing/2014/main" xmlns="" id="{9E2B7B25-1252-4EB6-9540-26F7A5FBFB72}"/>
                </a:ext>
              </a:extLst>
            </p:cNvPr>
            <p:cNvSpPr/>
            <p:nvPr>
              <p:custDataLst>
                <p:tags r:id="rId157"/>
              </p:custDataLst>
            </p:nvPr>
          </p:nvSpPr>
          <p:spPr>
            <a:xfrm>
              <a:off x="7143750" y="3276600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12700"/>
                  </a:moveTo>
                  <a:lnTo>
                    <a:pt x="0" y="12700"/>
                  </a:lnTo>
                  <a:lnTo>
                    <a:pt x="127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SMARTInkShape-69">
              <a:extLst>
                <a:ext uri="{FF2B5EF4-FFF2-40B4-BE49-F238E27FC236}">
                  <a16:creationId xmlns:a16="http://schemas.microsoft.com/office/drawing/2014/main" xmlns="" id="{427196C1-78C9-42B4-928A-C2FBD5F33D62}"/>
                </a:ext>
              </a:extLst>
            </p:cNvPr>
            <p:cNvSpPr/>
            <p:nvPr>
              <p:custDataLst>
                <p:tags r:id="rId158"/>
              </p:custDataLst>
            </p:nvPr>
          </p:nvSpPr>
          <p:spPr>
            <a:xfrm>
              <a:off x="7366000" y="3295650"/>
              <a:ext cx="38101" cy="19051"/>
            </a:xfrm>
            <a:custGeom>
              <a:avLst/>
              <a:gdLst/>
              <a:ahLst/>
              <a:cxnLst/>
              <a:rect l="0" t="0" r="0" b="0"/>
              <a:pathLst>
                <a:path w="38101" h="19051">
                  <a:moveTo>
                    <a:pt x="38100" y="0"/>
                  </a:moveTo>
                  <a:lnTo>
                    <a:pt x="38100" y="0"/>
                  </a:lnTo>
                  <a:lnTo>
                    <a:pt x="0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0" name="SMARTInkShape-Group12">
            <a:extLst>
              <a:ext uri="{FF2B5EF4-FFF2-40B4-BE49-F238E27FC236}">
                <a16:creationId xmlns:a16="http://schemas.microsoft.com/office/drawing/2014/main" xmlns="" id="{19DB9DE8-722A-43A7-BDB5-4BF49A4BCD56}"/>
              </a:ext>
            </a:extLst>
          </p:cNvPr>
          <p:cNvGrpSpPr/>
          <p:nvPr/>
        </p:nvGrpSpPr>
        <p:grpSpPr>
          <a:xfrm>
            <a:off x="7754843" y="2905404"/>
            <a:ext cx="1310057" cy="409297"/>
            <a:chOff x="7754843" y="2905404"/>
            <a:chExt cx="1310057" cy="409297"/>
          </a:xfrm>
        </p:grpSpPr>
        <p:sp>
          <p:nvSpPr>
            <p:cNvPr id="80" name="SMARTInkShape-70">
              <a:extLst>
                <a:ext uri="{FF2B5EF4-FFF2-40B4-BE49-F238E27FC236}">
                  <a16:creationId xmlns:a16="http://schemas.microsoft.com/office/drawing/2014/main" xmlns="" id="{EB0EFFB8-8526-4DA6-B4E1-195986D42FCE}"/>
                </a:ext>
              </a:extLst>
            </p:cNvPr>
            <p:cNvSpPr/>
            <p:nvPr>
              <p:custDataLst>
                <p:tags r:id="rId147"/>
              </p:custDataLst>
            </p:nvPr>
          </p:nvSpPr>
          <p:spPr>
            <a:xfrm>
              <a:off x="7754843" y="2914650"/>
              <a:ext cx="100108" cy="352558"/>
            </a:xfrm>
            <a:custGeom>
              <a:avLst/>
              <a:gdLst/>
              <a:ahLst/>
              <a:cxnLst/>
              <a:rect l="0" t="0" r="0" b="0"/>
              <a:pathLst>
                <a:path w="100108" h="352558">
                  <a:moveTo>
                    <a:pt x="100107" y="0"/>
                  </a:moveTo>
                  <a:lnTo>
                    <a:pt x="100107" y="0"/>
                  </a:lnTo>
                  <a:lnTo>
                    <a:pt x="89968" y="706"/>
                  </a:lnTo>
                  <a:lnTo>
                    <a:pt x="82431" y="3371"/>
                  </a:lnTo>
                  <a:lnTo>
                    <a:pt x="66882" y="15580"/>
                  </a:lnTo>
                  <a:lnTo>
                    <a:pt x="38302" y="55289"/>
                  </a:lnTo>
                  <a:lnTo>
                    <a:pt x="19471" y="101362"/>
                  </a:lnTo>
                  <a:lnTo>
                    <a:pt x="11822" y="139124"/>
                  </a:lnTo>
                  <a:lnTo>
                    <a:pt x="6071" y="177544"/>
                  </a:lnTo>
                  <a:lnTo>
                    <a:pt x="1868" y="215080"/>
                  </a:lnTo>
                  <a:lnTo>
                    <a:pt x="0" y="250578"/>
                  </a:lnTo>
                  <a:lnTo>
                    <a:pt x="5692" y="295555"/>
                  </a:lnTo>
                  <a:lnTo>
                    <a:pt x="16315" y="328950"/>
                  </a:lnTo>
                  <a:lnTo>
                    <a:pt x="28059" y="343991"/>
                  </a:lnTo>
                  <a:lnTo>
                    <a:pt x="35141" y="349977"/>
                  </a:lnTo>
                  <a:lnTo>
                    <a:pt x="42685" y="352557"/>
                  </a:lnTo>
                  <a:lnTo>
                    <a:pt x="74707" y="349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SMARTInkShape-71">
              <a:extLst>
                <a:ext uri="{FF2B5EF4-FFF2-40B4-BE49-F238E27FC236}">
                  <a16:creationId xmlns:a16="http://schemas.microsoft.com/office/drawing/2014/main" xmlns="" id="{D3C4F8B5-344B-4732-B6B8-EF502CD1A4BD}"/>
                </a:ext>
              </a:extLst>
            </p:cNvPr>
            <p:cNvSpPr/>
            <p:nvPr>
              <p:custDataLst>
                <p:tags r:id="rId148"/>
              </p:custDataLst>
            </p:nvPr>
          </p:nvSpPr>
          <p:spPr>
            <a:xfrm>
              <a:off x="7927491" y="2991733"/>
              <a:ext cx="105260" cy="113418"/>
            </a:xfrm>
            <a:custGeom>
              <a:avLst/>
              <a:gdLst/>
              <a:ahLst/>
              <a:cxnLst/>
              <a:rect l="0" t="0" r="0" b="0"/>
              <a:pathLst>
                <a:path w="105260" h="113418">
                  <a:moveTo>
                    <a:pt x="3659" y="5467"/>
                  </a:moveTo>
                  <a:lnTo>
                    <a:pt x="3659" y="5467"/>
                  </a:lnTo>
                  <a:lnTo>
                    <a:pt x="288" y="2096"/>
                  </a:lnTo>
                  <a:lnTo>
                    <a:pt x="0" y="1103"/>
                  </a:lnTo>
                  <a:lnTo>
                    <a:pt x="514" y="441"/>
                  </a:lnTo>
                  <a:lnTo>
                    <a:pt x="1562" y="0"/>
                  </a:lnTo>
                  <a:lnTo>
                    <a:pt x="2967" y="1116"/>
                  </a:lnTo>
                  <a:lnTo>
                    <a:pt x="34111" y="41203"/>
                  </a:lnTo>
                  <a:lnTo>
                    <a:pt x="73394" y="86927"/>
                  </a:lnTo>
                  <a:lnTo>
                    <a:pt x="105259" y="1134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SMARTInkShape-72">
              <a:extLst>
                <a:ext uri="{FF2B5EF4-FFF2-40B4-BE49-F238E27FC236}">
                  <a16:creationId xmlns:a16="http://schemas.microsoft.com/office/drawing/2014/main" xmlns="" id="{1BCF06F3-BBD6-424C-AE9D-13D21F6CD3B4}"/>
                </a:ext>
              </a:extLst>
            </p:cNvPr>
            <p:cNvSpPr/>
            <p:nvPr>
              <p:custDataLst>
                <p:tags r:id="rId149"/>
              </p:custDataLst>
            </p:nvPr>
          </p:nvSpPr>
          <p:spPr>
            <a:xfrm>
              <a:off x="8035533" y="2966827"/>
              <a:ext cx="70726" cy="227224"/>
            </a:xfrm>
            <a:custGeom>
              <a:avLst/>
              <a:gdLst/>
              <a:ahLst/>
              <a:cxnLst/>
              <a:rect l="0" t="0" r="0" b="0"/>
              <a:pathLst>
                <a:path w="70726" h="227224">
                  <a:moveTo>
                    <a:pt x="67067" y="30373"/>
                  </a:moveTo>
                  <a:lnTo>
                    <a:pt x="67067" y="30373"/>
                  </a:lnTo>
                  <a:lnTo>
                    <a:pt x="67772" y="16575"/>
                  </a:lnTo>
                  <a:lnTo>
                    <a:pt x="70437" y="10600"/>
                  </a:lnTo>
                  <a:lnTo>
                    <a:pt x="70725" y="8019"/>
                  </a:lnTo>
                  <a:lnTo>
                    <a:pt x="67689" y="0"/>
                  </a:lnTo>
                  <a:lnTo>
                    <a:pt x="66776" y="246"/>
                  </a:lnTo>
                  <a:lnTo>
                    <a:pt x="63880" y="2402"/>
                  </a:lnTo>
                  <a:lnTo>
                    <a:pt x="34184" y="48839"/>
                  </a:lnTo>
                  <a:lnTo>
                    <a:pt x="14292" y="92541"/>
                  </a:lnTo>
                  <a:lnTo>
                    <a:pt x="5895" y="127659"/>
                  </a:lnTo>
                  <a:lnTo>
                    <a:pt x="3168" y="173032"/>
                  </a:lnTo>
                  <a:lnTo>
                    <a:pt x="0" y="194468"/>
                  </a:lnTo>
                  <a:lnTo>
                    <a:pt x="2958" y="220348"/>
                  </a:lnTo>
                  <a:lnTo>
                    <a:pt x="3866" y="222640"/>
                  </a:lnTo>
                  <a:lnTo>
                    <a:pt x="5178" y="224168"/>
                  </a:lnTo>
                  <a:lnTo>
                    <a:pt x="8981" y="226619"/>
                  </a:lnTo>
                  <a:lnTo>
                    <a:pt x="16267" y="22722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SMARTInkShape-73">
              <a:extLst>
                <a:ext uri="{FF2B5EF4-FFF2-40B4-BE49-F238E27FC236}">
                  <a16:creationId xmlns:a16="http://schemas.microsoft.com/office/drawing/2014/main" xmlns="" id="{8E8101EE-736E-49DE-9275-1E9FDC2EF3C4}"/>
                </a:ext>
              </a:extLst>
            </p:cNvPr>
            <p:cNvSpPr/>
            <p:nvPr>
              <p:custDataLst>
                <p:tags r:id="rId150"/>
              </p:custDataLst>
            </p:nvPr>
          </p:nvSpPr>
          <p:spPr>
            <a:xfrm>
              <a:off x="8140700" y="3194050"/>
              <a:ext cx="63501" cy="82551"/>
            </a:xfrm>
            <a:custGeom>
              <a:avLst/>
              <a:gdLst/>
              <a:ahLst/>
              <a:cxnLst/>
              <a:rect l="0" t="0" r="0" b="0"/>
              <a:pathLst>
                <a:path w="63501" h="82551">
                  <a:moveTo>
                    <a:pt x="0" y="0"/>
                  </a:moveTo>
                  <a:lnTo>
                    <a:pt x="0" y="0"/>
                  </a:lnTo>
                  <a:lnTo>
                    <a:pt x="0" y="8838"/>
                  </a:lnTo>
                  <a:lnTo>
                    <a:pt x="5762" y="39912"/>
                  </a:lnTo>
                  <a:lnTo>
                    <a:pt x="6327" y="73984"/>
                  </a:lnTo>
                  <a:lnTo>
                    <a:pt x="5629" y="74723"/>
                  </a:lnTo>
                  <a:lnTo>
                    <a:pt x="2973" y="75543"/>
                  </a:lnTo>
                  <a:lnTo>
                    <a:pt x="2687" y="74351"/>
                  </a:lnTo>
                  <a:lnTo>
                    <a:pt x="15004" y="37491"/>
                  </a:lnTo>
                  <a:lnTo>
                    <a:pt x="21014" y="28892"/>
                  </a:lnTo>
                  <a:lnTo>
                    <a:pt x="35406" y="15982"/>
                  </a:lnTo>
                  <a:lnTo>
                    <a:pt x="39960" y="14158"/>
                  </a:lnTo>
                  <a:lnTo>
                    <a:pt x="42163" y="15083"/>
                  </a:lnTo>
                  <a:lnTo>
                    <a:pt x="46491" y="19874"/>
                  </a:lnTo>
                  <a:lnTo>
                    <a:pt x="48885" y="26707"/>
                  </a:lnTo>
                  <a:lnTo>
                    <a:pt x="55795" y="65079"/>
                  </a:lnTo>
                  <a:lnTo>
                    <a:pt x="63500" y="82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SMARTInkShape-74">
              <a:extLst>
                <a:ext uri="{FF2B5EF4-FFF2-40B4-BE49-F238E27FC236}">
                  <a16:creationId xmlns:a16="http://schemas.microsoft.com/office/drawing/2014/main" xmlns="" id="{449570D8-1D12-4219-9FA3-AD747E6DB88D}"/>
                </a:ext>
              </a:extLst>
            </p:cNvPr>
            <p:cNvSpPr/>
            <p:nvPr>
              <p:custDataLst>
                <p:tags r:id="rId151"/>
              </p:custDataLst>
            </p:nvPr>
          </p:nvSpPr>
          <p:spPr>
            <a:xfrm>
              <a:off x="8267700" y="3263900"/>
              <a:ext cx="25401" cy="50801"/>
            </a:xfrm>
            <a:custGeom>
              <a:avLst/>
              <a:gdLst/>
              <a:ahLst/>
              <a:cxnLst/>
              <a:rect l="0" t="0" r="0" b="0"/>
              <a:pathLst>
                <a:path w="25401" h="50801">
                  <a:moveTo>
                    <a:pt x="25400" y="0"/>
                  </a:moveTo>
                  <a:lnTo>
                    <a:pt x="25400" y="0"/>
                  </a:lnTo>
                  <a:lnTo>
                    <a:pt x="0" y="50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SMARTInkShape-75">
              <a:extLst>
                <a:ext uri="{FF2B5EF4-FFF2-40B4-BE49-F238E27FC236}">
                  <a16:creationId xmlns:a16="http://schemas.microsoft.com/office/drawing/2014/main" xmlns="" id="{310E1A8E-71F9-413D-8729-3078A9AD9C1D}"/>
                </a:ext>
              </a:extLst>
            </p:cNvPr>
            <p:cNvSpPr/>
            <p:nvPr>
              <p:custDataLst>
                <p:tags r:id="rId152"/>
              </p:custDataLst>
            </p:nvPr>
          </p:nvSpPr>
          <p:spPr>
            <a:xfrm>
              <a:off x="8489950" y="2997200"/>
              <a:ext cx="152401" cy="247651"/>
            </a:xfrm>
            <a:custGeom>
              <a:avLst/>
              <a:gdLst/>
              <a:ahLst/>
              <a:cxnLst/>
              <a:rect l="0" t="0" r="0" b="0"/>
              <a:pathLst>
                <a:path w="152401" h="247651">
                  <a:moveTo>
                    <a:pt x="0" y="0"/>
                  </a:moveTo>
                  <a:lnTo>
                    <a:pt x="0" y="0"/>
                  </a:lnTo>
                  <a:lnTo>
                    <a:pt x="21654" y="41427"/>
                  </a:lnTo>
                  <a:lnTo>
                    <a:pt x="48335" y="84461"/>
                  </a:lnTo>
                  <a:lnTo>
                    <a:pt x="75862" y="121216"/>
                  </a:lnTo>
                  <a:lnTo>
                    <a:pt x="106360" y="162289"/>
                  </a:lnTo>
                  <a:lnTo>
                    <a:pt x="136720" y="205205"/>
                  </a:lnTo>
                  <a:lnTo>
                    <a:pt x="152400" y="247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SMARTInkShape-76">
              <a:extLst>
                <a:ext uri="{FF2B5EF4-FFF2-40B4-BE49-F238E27FC236}">
                  <a16:creationId xmlns:a16="http://schemas.microsoft.com/office/drawing/2014/main" xmlns="" id="{57BFBDEB-2462-49D2-AFA5-D9100563309D}"/>
                </a:ext>
              </a:extLst>
            </p:cNvPr>
            <p:cNvSpPr/>
            <p:nvPr>
              <p:custDataLst>
                <p:tags r:id="rId153"/>
              </p:custDataLst>
            </p:nvPr>
          </p:nvSpPr>
          <p:spPr>
            <a:xfrm>
              <a:off x="8539808" y="3011665"/>
              <a:ext cx="127943" cy="252236"/>
            </a:xfrm>
            <a:custGeom>
              <a:avLst/>
              <a:gdLst/>
              <a:ahLst/>
              <a:cxnLst/>
              <a:rect l="0" t="0" r="0" b="0"/>
              <a:pathLst>
                <a:path w="127943" h="252236">
                  <a:moveTo>
                    <a:pt x="127942" y="10935"/>
                  </a:moveTo>
                  <a:lnTo>
                    <a:pt x="127942" y="10935"/>
                  </a:lnTo>
                  <a:lnTo>
                    <a:pt x="127942" y="4193"/>
                  </a:lnTo>
                  <a:lnTo>
                    <a:pt x="127236" y="2207"/>
                  </a:lnTo>
                  <a:lnTo>
                    <a:pt x="126061" y="883"/>
                  </a:lnTo>
                  <a:lnTo>
                    <a:pt x="124571" y="0"/>
                  </a:lnTo>
                  <a:lnTo>
                    <a:pt x="122873" y="823"/>
                  </a:lnTo>
                  <a:lnTo>
                    <a:pt x="119103" y="5500"/>
                  </a:lnTo>
                  <a:lnTo>
                    <a:pt x="94533" y="52553"/>
                  </a:lnTo>
                  <a:lnTo>
                    <a:pt x="80022" y="88178"/>
                  </a:lnTo>
                  <a:lnTo>
                    <a:pt x="60043" y="128915"/>
                  </a:lnTo>
                  <a:lnTo>
                    <a:pt x="36248" y="165523"/>
                  </a:lnTo>
                  <a:lnTo>
                    <a:pt x="9405" y="208792"/>
                  </a:lnTo>
                  <a:lnTo>
                    <a:pt x="0" y="234346"/>
                  </a:lnTo>
                  <a:lnTo>
                    <a:pt x="942" y="2522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SMARTInkShape-77">
              <a:extLst>
                <a:ext uri="{FF2B5EF4-FFF2-40B4-BE49-F238E27FC236}">
                  <a16:creationId xmlns:a16="http://schemas.microsoft.com/office/drawing/2014/main" xmlns="" id="{27FA1B01-4E76-46F2-BC04-47BEBC17A29A}"/>
                </a:ext>
              </a:extLst>
            </p:cNvPr>
            <p:cNvSpPr/>
            <p:nvPr>
              <p:custDataLst>
                <p:tags r:id="rId154"/>
              </p:custDataLst>
            </p:nvPr>
          </p:nvSpPr>
          <p:spPr>
            <a:xfrm>
              <a:off x="8734252" y="3225800"/>
              <a:ext cx="73199" cy="63501"/>
            </a:xfrm>
            <a:custGeom>
              <a:avLst/>
              <a:gdLst/>
              <a:ahLst/>
              <a:cxnLst/>
              <a:rect l="0" t="0" r="0" b="0"/>
              <a:pathLst>
                <a:path w="73199" h="63501">
                  <a:moveTo>
                    <a:pt x="9698" y="0"/>
                  </a:moveTo>
                  <a:lnTo>
                    <a:pt x="9698" y="0"/>
                  </a:lnTo>
                  <a:lnTo>
                    <a:pt x="8992" y="22076"/>
                  </a:lnTo>
                  <a:lnTo>
                    <a:pt x="3426" y="50067"/>
                  </a:lnTo>
                  <a:lnTo>
                    <a:pt x="0" y="43841"/>
                  </a:lnTo>
                  <a:lnTo>
                    <a:pt x="410" y="40516"/>
                  </a:lnTo>
                  <a:lnTo>
                    <a:pt x="4629" y="33059"/>
                  </a:lnTo>
                  <a:lnTo>
                    <a:pt x="14937" y="20928"/>
                  </a:lnTo>
                  <a:lnTo>
                    <a:pt x="39085" y="5597"/>
                  </a:lnTo>
                  <a:lnTo>
                    <a:pt x="46983" y="2487"/>
                  </a:lnTo>
                  <a:lnTo>
                    <a:pt x="50782" y="3069"/>
                  </a:lnTo>
                  <a:lnTo>
                    <a:pt x="58766" y="7479"/>
                  </a:lnTo>
                  <a:lnTo>
                    <a:pt x="65137" y="16024"/>
                  </a:lnTo>
                  <a:lnTo>
                    <a:pt x="71606" y="32014"/>
                  </a:lnTo>
                  <a:lnTo>
                    <a:pt x="73198" y="63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SMARTInkShape-78">
              <a:extLst>
                <a:ext uri="{FF2B5EF4-FFF2-40B4-BE49-F238E27FC236}">
                  <a16:creationId xmlns:a16="http://schemas.microsoft.com/office/drawing/2014/main" xmlns="" id="{19C30F19-4462-436B-A882-4DCF081C3D10}"/>
                </a:ext>
              </a:extLst>
            </p:cNvPr>
            <p:cNvSpPr/>
            <p:nvPr>
              <p:custDataLst>
                <p:tags r:id="rId155"/>
              </p:custDataLst>
            </p:nvPr>
          </p:nvSpPr>
          <p:spPr>
            <a:xfrm>
              <a:off x="8877300" y="2997200"/>
              <a:ext cx="77750" cy="311151"/>
            </a:xfrm>
            <a:custGeom>
              <a:avLst/>
              <a:gdLst/>
              <a:ahLst/>
              <a:cxnLst/>
              <a:rect l="0" t="0" r="0" b="0"/>
              <a:pathLst>
                <a:path w="77750" h="311151">
                  <a:moveTo>
                    <a:pt x="31750" y="0"/>
                  </a:moveTo>
                  <a:lnTo>
                    <a:pt x="31750" y="0"/>
                  </a:lnTo>
                  <a:lnTo>
                    <a:pt x="58886" y="30507"/>
                  </a:lnTo>
                  <a:lnTo>
                    <a:pt x="69972" y="60545"/>
                  </a:lnTo>
                  <a:lnTo>
                    <a:pt x="77725" y="99627"/>
                  </a:lnTo>
                  <a:lnTo>
                    <a:pt x="77749" y="145857"/>
                  </a:lnTo>
                  <a:lnTo>
                    <a:pt x="73125" y="178655"/>
                  </a:lnTo>
                  <a:lnTo>
                    <a:pt x="60707" y="225091"/>
                  </a:lnTo>
                  <a:lnTo>
                    <a:pt x="41741" y="263778"/>
                  </a:lnTo>
                  <a:lnTo>
                    <a:pt x="20129" y="291940"/>
                  </a:lnTo>
                  <a:lnTo>
                    <a:pt x="0" y="311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SMARTInkShape-79">
              <a:extLst>
                <a:ext uri="{FF2B5EF4-FFF2-40B4-BE49-F238E27FC236}">
                  <a16:creationId xmlns:a16="http://schemas.microsoft.com/office/drawing/2014/main" xmlns="" id="{748991C4-613D-4485-B97B-2FE5D4EE9320}"/>
                </a:ext>
              </a:extLst>
            </p:cNvPr>
            <p:cNvSpPr/>
            <p:nvPr>
              <p:custDataLst>
                <p:tags r:id="rId156"/>
              </p:custDataLst>
            </p:nvPr>
          </p:nvSpPr>
          <p:spPr>
            <a:xfrm>
              <a:off x="8997950" y="2905404"/>
              <a:ext cx="66950" cy="402947"/>
            </a:xfrm>
            <a:custGeom>
              <a:avLst/>
              <a:gdLst/>
              <a:ahLst/>
              <a:cxnLst/>
              <a:rect l="0" t="0" r="0" b="0"/>
              <a:pathLst>
                <a:path w="66950" h="402947">
                  <a:moveTo>
                    <a:pt x="19050" y="15596"/>
                  </a:moveTo>
                  <a:lnTo>
                    <a:pt x="19050" y="15596"/>
                  </a:lnTo>
                  <a:lnTo>
                    <a:pt x="24825" y="10526"/>
                  </a:lnTo>
                  <a:lnTo>
                    <a:pt x="42814" y="669"/>
                  </a:lnTo>
                  <a:lnTo>
                    <a:pt x="46182" y="0"/>
                  </a:lnTo>
                  <a:lnTo>
                    <a:pt x="49133" y="260"/>
                  </a:lnTo>
                  <a:lnTo>
                    <a:pt x="51805" y="1139"/>
                  </a:lnTo>
                  <a:lnTo>
                    <a:pt x="62309" y="12488"/>
                  </a:lnTo>
                  <a:lnTo>
                    <a:pt x="66498" y="27150"/>
                  </a:lnTo>
                  <a:lnTo>
                    <a:pt x="66949" y="46131"/>
                  </a:lnTo>
                  <a:lnTo>
                    <a:pt x="55740" y="89047"/>
                  </a:lnTo>
                  <a:lnTo>
                    <a:pt x="36503" y="132356"/>
                  </a:lnTo>
                  <a:lnTo>
                    <a:pt x="27001" y="155368"/>
                  </a:lnTo>
                  <a:lnTo>
                    <a:pt x="25874" y="166528"/>
                  </a:lnTo>
                  <a:lnTo>
                    <a:pt x="27492" y="172753"/>
                  </a:lnTo>
                  <a:lnTo>
                    <a:pt x="29857" y="178577"/>
                  </a:lnTo>
                  <a:lnTo>
                    <a:pt x="34872" y="197908"/>
                  </a:lnTo>
                  <a:lnTo>
                    <a:pt x="52752" y="230766"/>
                  </a:lnTo>
                  <a:lnTo>
                    <a:pt x="60230" y="263150"/>
                  </a:lnTo>
                  <a:lnTo>
                    <a:pt x="52443" y="310066"/>
                  </a:lnTo>
                  <a:lnTo>
                    <a:pt x="39470" y="351796"/>
                  </a:lnTo>
                  <a:lnTo>
                    <a:pt x="20789" y="380479"/>
                  </a:lnTo>
                  <a:lnTo>
                    <a:pt x="0" y="40294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3" name="SMARTInkShape-Group13">
            <a:extLst>
              <a:ext uri="{FF2B5EF4-FFF2-40B4-BE49-F238E27FC236}">
                <a16:creationId xmlns:a16="http://schemas.microsoft.com/office/drawing/2014/main" xmlns="" id="{78EB3C97-5F7F-465A-A54A-1D081078EE3A}"/>
              </a:ext>
            </a:extLst>
          </p:cNvPr>
          <p:cNvGrpSpPr/>
          <p:nvPr/>
        </p:nvGrpSpPr>
        <p:grpSpPr>
          <a:xfrm>
            <a:off x="4349750" y="2864189"/>
            <a:ext cx="314641" cy="145712"/>
            <a:chOff x="4349750" y="2864189"/>
            <a:chExt cx="314641" cy="145712"/>
          </a:xfrm>
        </p:grpSpPr>
        <p:sp>
          <p:nvSpPr>
            <p:cNvPr id="91" name="SMARTInkShape-80">
              <a:extLst>
                <a:ext uri="{FF2B5EF4-FFF2-40B4-BE49-F238E27FC236}">
                  <a16:creationId xmlns:a16="http://schemas.microsoft.com/office/drawing/2014/main" xmlns="" id="{4593372C-BB30-4FBD-905E-24244AA5C5CA}"/>
                </a:ext>
              </a:extLst>
            </p:cNvPr>
            <p:cNvSpPr/>
            <p:nvPr>
              <p:custDataLst>
                <p:tags r:id="rId145"/>
              </p:custDataLst>
            </p:nvPr>
          </p:nvSpPr>
          <p:spPr>
            <a:xfrm>
              <a:off x="4349750" y="2940050"/>
              <a:ext cx="311151" cy="16237"/>
            </a:xfrm>
            <a:custGeom>
              <a:avLst/>
              <a:gdLst/>
              <a:ahLst/>
              <a:cxnLst/>
              <a:rect l="0" t="0" r="0" b="0"/>
              <a:pathLst>
                <a:path w="311151" h="16237">
                  <a:moveTo>
                    <a:pt x="0" y="12700"/>
                  </a:moveTo>
                  <a:lnTo>
                    <a:pt x="0" y="12700"/>
                  </a:lnTo>
                  <a:lnTo>
                    <a:pt x="3371" y="9329"/>
                  </a:lnTo>
                  <a:lnTo>
                    <a:pt x="12552" y="9556"/>
                  </a:lnTo>
                  <a:lnTo>
                    <a:pt x="51555" y="12079"/>
                  </a:lnTo>
                  <a:lnTo>
                    <a:pt x="82180" y="14306"/>
                  </a:lnTo>
                  <a:lnTo>
                    <a:pt x="117663" y="16236"/>
                  </a:lnTo>
                  <a:lnTo>
                    <a:pt x="156952" y="14742"/>
                  </a:lnTo>
                  <a:lnTo>
                    <a:pt x="194169" y="13608"/>
                  </a:lnTo>
                  <a:lnTo>
                    <a:pt x="228114" y="12397"/>
                  </a:lnTo>
                  <a:lnTo>
                    <a:pt x="268908" y="8456"/>
                  </a:lnTo>
                  <a:lnTo>
                    <a:pt x="298965" y="4884"/>
                  </a:lnTo>
                  <a:lnTo>
                    <a:pt x="3111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SMARTInkShape-81">
              <a:extLst>
                <a:ext uri="{FF2B5EF4-FFF2-40B4-BE49-F238E27FC236}">
                  <a16:creationId xmlns:a16="http://schemas.microsoft.com/office/drawing/2014/main" xmlns="" id="{AA1C3180-3F3F-4693-A3A9-E8609A14C72A}"/>
                </a:ext>
              </a:extLst>
            </p:cNvPr>
            <p:cNvSpPr/>
            <p:nvPr>
              <p:custDataLst>
                <p:tags r:id="rId146"/>
              </p:custDataLst>
            </p:nvPr>
          </p:nvSpPr>
          <p:spPr>
            <a:xfrm>
              <a:off x="4584700" y="2864189"/>
              <a:ext cx="79691" cy="145712"/>
            </a:xfrm>
            <a:custGeom>
              <a:avLst/>
              <a:gdLst/>
              <a:ahLst/>
              <a:cxnLst/>
              <a:rect l="0" t="0" r="0" b="0"/>
              <a:pathLst>
                <a:path w="79691" h="145712">
                  <a:moveTo>
                    <a:pt x="0" y="12361"/>
                  </a:moveTo>
                  <a:lnTo>
                    <a:pt x="0" y="12361"/>
                  </a:lnTo>
                  <a:lnTo>
                    <a:pt x="0" y="8990"/>
                  </a:lnTo>
                  <a:lnTo>
                    <a:pt x="1882" y="5453"/>
                  </a:lnTo>
                  <a:lnTo>
                    <a:pt x="3371" y="3523"/>
                  </a:lnTo>
                  <a:lnTo>
                    <a:pt x="6907" y="1377"/>
                  </a:lnTo>
                  <a:lnTo>
                    <a:pt x="12242" y="424"/>
                  </a:lnTo>
                  <a:lnTo>
                    <a:pt x="21669" y="0"/>
                  </a:lnTo>
                  <a:lnTo>
                    <a:pt x="38876" y="6503"/>
                  </a:lnTo>
                  <a:lnTo>
                    <a:pt x="57379" y="20738"/>
                  </a:lnTo>
                  <a:lnTo>
                    <a:pt x="72897" y="41732"/>
                  </a:lnTo>
                  <a:lnTo>
                    <a:pt x="79690" y="65828"/>
                  </a:lnTo>
                  <a:lnTo>
                    <a:pt x="78331" y="87469"/>
                  </a:lnTo>
                  <a:lnTo>
                    <a:pt x="71503" y="100776"/>
                  </a:lnTo>
                  <a:lnTo>
                    <a:pt x="55758" y="118286"/>
                  </a:lnTo>
                  <a:lnTo>
                    <a:pt x="26628" y="139800"/>
                  </a:lnTo>
                  <a:lnTo>
                    <a:pt x="12700" y="14571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6" name="SMARTInkShape-Group14">
            <a:extLst>
              <a:ext uri="{FF2B5EF4-FFF2-40B4-BE49-F238E27FC236}">
                <a16:creationId xmlns:a16="http://schemas.microsoft.com/office/drawing/2014/main" xmlns="" id="{1267701F-9536-409F-9888-40143E1EB010}"/>
              </a:ext>
            </a:extLst>
          </p:cNvPr>
          <p:cNvGrpSpPr/>
          <p:nvPr/>
        </p:nvGrpSpPr>
        <p:grpSpPr>
          <a:xfrm>
            <a:off x="5892800" y="2852030"/>
            <a:ext cx="325103" cy="119771"/>
            <a:chOff x="5892800" y="2852030"/>
            <a:chExt cx="325103" cy="119771"/>
          </a:xfrm>
        </p:grpSpPr>
        <p:sp>
          <p:nvSpPr>
            <p:cNvPr id="94" name="SMARTInkShape-82">
              <a:extLst>
                <a:ext uri="{FF2B5EF4-FFF2-40B4-BE49-F238E27FC236}">
                  <a16:creationId xmlns:a16="http://schemas.microsoft.com/office/drawing/2014/main" xmlns="" id="{1AE17768-A33A-49F9-B13D-D136117425E2}"/>
                </a:ext>
              </a:extLst>
            </p:cNvPr>
            <p:cNvSpPr/>
            <p:nvPr>
              <p:custDataLst>
                <p:tags r:id="rId143"/>
              </p:custDataLst>
            </p:nvPr>
          </p:nvSpPr>
          <p:spPr>
            <a:xfrm>
              <a:off x="5892800" y="2908300"/>
              <a:ext cx="323851" cy="19051"/>
            </a:xfrm>
            <a:custGeom>
              <a:avLst/>
              <a:gdLst/>
              <a:ahLst/>
              <a:cxnLst/>
              <a:rect l="0" t="0" r="0" b="0"/>
              <a:pathLst>
                <a:path w="323851" h="19051">
                  <a:moveTo>
                    <a:pt x="0" y="19050"/>
                  </a:moveTo>
                  <a:lnTo>
                    <a:pt x="0" y="19050"/>
                  </a:lnTo>
                  <a:lnTo>
                    <a:pt x="0" y="15679"/>
                  </a:lnTo>
                  <a:lnTo>
                    <a:pt x="1411" y="14686"/>
                  </a:lnTo>
                  <a:lnTo>
                    <a:pt x="6742" y="13583"/>
                  </a:lnTo>
                  <a:lnTo>
                    <a:pt x="48014" y="12961"/>
                  </a:lnTo>
                  <a:lnTo>
                    <a:pt x="86016" y="12816"/>
                  </a:lnTo>
                  <a:lnTo>
                    <a:pt x="125718" y="12752"/>
                  </a:lnTo>
                  <a:lnTo>
                    <a:pt x="164531" y="12723"/>
                  </a:lnTo>
                  <a:lnTo>
                    <a:pt x="201065" y="12710"/>
                  </a:lnTo>
                  <a:lnTo>
                    <a:pt x="235412" y="11999"/>
                  </a:lnTo>
                  <a:lnTo>
                    <a:pt x="280399" y="7632"/>
                  </a:lnTo>
                  <a:lnTo>
                    <a:pt x="3238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SMARTInkShape-83">
              <a:extLst>
                <a:ext uri="{FF2B5EF4-FFF2-40B4-BE49-F238E27FC236}">
                  <a16:creationId xmlns:a16="http://schemas.microsoft.com/office/drawing/2014/main" xmlns="" id="{55E09204-3A6B-4CC8-8C04-8BBB68959EE8}"/>
                </a:ext>
              </a:extLst>
            </p:cNvPr>
            <p:cNvSpPr/>
            <p:nvPr>
              <p:custDataLst>
                <p:tags r:id="rId144"/>
              </p:custDataLst>
            </p:nvPr>
          </p:nvSpPr>
          <p:spPr>
            <a:xfrm>
              <a:off x="6104115" y="2852030"/>
              <a:ext cx="113788" cy="119771"/>
            </a:xfrm>
            <a:custGeom>
              <a:avLst/>
              <a:gdLst/>
              <a:ahLst/>
              <a:cxnLst/>
              <a:rect l="0" t="0" r="0" b="0"/>
              <a:pathLst>
                <a:path w="113788" h="119771">
                  <a:moveTo>
                    <a:pt x="10935" y="5470"/>
                  </a:moveTo>
                  <a:lnTo>
                    <a:pt x="10935" y="5470"/>
                  </a:lnTo>
                  <a:lnTo>
                    <a:pt x="0" y="5470"/>
                  </a:lnTo>
                  <a:lnTo>
                    <a:pt x="117" y="4764"/>
                  </a:lnTo>
                  <a:lnTo>
                    <a:pt x="2129" y="2099"/>
                  </a:lnTo>
                  <a:lnTo>
                    <a:pt x="17342" y="3"/>
                  </a:lnTo>
                  <a:lnTo>
                    <a:pt x="56493" y="0"/>
                  </a:lnTo>
                  <a:lnTo>
                    <a:pt x="75162" y="2568"/>
                  </a:lnTo>
                  <a:lnTo>
                    <a:pt x="90986" y="9825"/>
                  </a:lnTo>
                  <a:lnTo>
                    <a:pt x="103663" y="20106"/>
                  </a:lnTo>
                  <a:lnTo>
                    <a:pt x="111649" y="31730"/>
                  </a:lnTo>
                  <a:lnTo>
                    <a:pt x="113787" y="45834"/>
                  </a:lnTo>
                  <a:lnTo>
                    <a:pt x="113370" y="53546"/>
                  </a:lnTo>
                  <a:lnTo>
                    <a:pt x="107262" y="67759"/>
                  </a:lnTo>
                  <a:lnTo>
                    <a:pt x="96786" y="80426"/>
                  </a:lnTo>
                  <a:lnTo>
                    <a:pt x="55567" y="107882"/>
                  </a:lnTo>
                  <a:lnTo>
                    <a:pt x="36335" y="1197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9" name="SMARTInkShape-Group15">
            <a:extLst>
              <a:ext uri="{FF2B5EF4-FFF2-40B4-BE49-F238E27FC236}">
                <a16:creationId xmlns:a16="http://schemas.microsoft.com/office/drawing/2014/main" xmlns="" id="{5CA6553D-D151-46A1-856A-31BDDFB90DAE}"/>
              </a:ext>
            </a:extLst>
          </p:cNvPr>
          <p:cNvGrpSpPr/>
          <p:nvPr/>
        </p:nvGrpSpPr>
        <p:grpSpPr>
          <a:xfrm>
            <a:off x="8465460" y="2765704"/>
            <a:ext cx="298527" cy="148947"/>
            <a:chOff x="8465460" y="2765704"/>
            <a:chExt cx="298527" cy="148947"/>
          </a:xfrm>
        </p:grpSpPr>
        <p:sp>
          <p:nvSpPr>
            <p:cNvPr id="97" name="SMARTInkShape-84">
              <a:extLst>
                <a:ext uri="{FF2B5EF4-FFF2-40B4-BE49-F238E27FC236}">
                  <a16:creationId xmlns:a16="http://schemas.microsoft.com/office/drawing/2014/main" xmlns="" id="{C0E7CA15-8AC1-497B-B115-5795BEAAB162}"/>
                </a:ext>
              </a:extLst>
            </p:cNvPr>
            <p:cNvSpPr/>
            <p:nvPr>
              <p:custDataLst>
                <p:tags r:id="rId141"/>
              </p:custDataLst>
            </p:nvPr>
          </p:nvSpPr>
          <p:spPr>
            <a:xfrm>
              <a:off x="8465460" y="2822091"/>
              <a:ext cx="272141" cy="29060"/>
            </a:xfrm>
            <a:custGeom>
              <a:avLst/>
              <a:gdLst/>
              <a:ahLst/>
              <a:cxnLst/>
              <a:rect l="0" t="0" r="0" b="0"/>
              <a:pathLst>
                <a:path w="272141" h="29060">
                  <a:moveTo>
                    <a:pt x="43540" y="3659"/>
                  </a:moveTo>
                  <a:lnTo>
                    <a:pt x="43540" y="3659"/>
                  </a:lnTo>
                  <a:lnTo>
                    <a:pt x="20309" y="0"/>
                  </a:lnTo>
                  <a:lnTo>
                    <a:pt x="0" y="3475"/>
                  </a:lnTo>
                  <a:lnTo>
                    <a:pt x="46858" y="8012"/>
                  </a:lnTo>
                  <a:lnTo>
                    <a:pt x="92344" y="10123"/>
                  </a:lnTo>
                  <a:lnTo>
                    <a:pt x="124968" y="13117"/>
                  </a:lnTo>
                  <a:lnTo>
                    <a:pt x="171697" y="18769"/>
                  </a:lnTo>
                  <a:lnTo>
                    <a:pt x="213451" y="24913"/>
                  </a:lnTo>
                  <a:lnTo>
                    <a:pt x="256889" y="28240"/>
                  </a:lnTo>
                  <a:lnTo>
                    <a:pt x="272140" y="290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SMARTInkShape-85">
              <a:extLst>
                <a:ext uri="{FF2B5EF4-FFF2-40B4-BE49-F238E27FC236}">
                  <a16:creationId xmlns:a16="http://schemas.microsoft.com/office/drawing/2014/main" xmlns="" id="{450793A2-7B42-4E54-BA8B-2A86090264E4}"/>
                </a:ext>
              </a:extLst>
            </p:cNvPr>
            <p:cNvSpPr/>
            <p:nvPr>
              <p:custDataLst>
                <p:tags r:id="rId142"/>
              </p:custDataLst>
            </p:nvPr>
          </p:nvSpPr>
          <p:spPr>
            <a:xfrm>
              <a:off x="8681389" y="2765704"/>
              <a:ext cx="82598" cy="148947"/>
            </a:xfrm>
            <a:custGeom>
              <a:avLst/>
              <a:gdLst/>
              <a:ahLst/>
              <a:cxnLst/>
              <a:rect l="0" t="0" r="0" b="0"/>
              <a:pathLst>
                <a:path w="82598" h="148947">
                  <a:moveTo>
                    <a:pt x="30811" y="15596"/>
                  </a:moveTo>
                  <a:lnTo>
                    <a:pt x="30811" y="15596"/>
                  </a:lnTo>
                  <a:lnTo>
                    <a:pt x="6195" y="4765"/>
                  </a:lnTo>
                  <a:lnTo>
                    <a:pt x="1174" y="0"/>
                  </a:lnTo>
                  <a:lnTo>
                    <a:pt x="470" y="260"/>
                  </a:lnTo>
                  <a:lnTo>
                    <a:pt x="0" y="1139"/>
                  </a:lnTo>
                  <a:lnTo>
                    <a:pt x="41734" y="12932"/>
                  </a:lnTo>
                  <a:lnTo>
                    <a:pt x="71656" y="32736"/>
                  </a:lnTo>
                  <a:lnTo>
                    <a:pt x="82032" y="45291"/>
                  </a:lnTo>
                  <a:lnTo>
                    <a:pt x="82597" y="49503"/>
                  </a:lnTo>
                  <a:lnTo>
                    <a:pt x="69764" y="77377"/>
                  </a:lnTo>
                  <a:lnTo>
                    <a:pt x="33035" y="122921"/>
                  </a:lnTo>
                  <a:lnTo>
                    <a:pt x="18111" y="14894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2" name="SMARTInkShape-Group16">
            <a:extLst>
              <a:ext uri="{FF2B5EF4-FFF2-40B4-BE49-F238E27FC236}">
                <a16:creationId xmlns:a16="http://schemas.microsoft.com/office/drawing/2014/main" xmlns="" id="{6FE260C4-4EAE-41DF-AA86-B6E9D76E1D84}"/>
              </a:ext>
            </a:extLst>
          </p:cNvPr>
          <p:cNvGrpSpPr/>
          <p:nvPr/>
        </p:nvGrpSpPr>
        <p:grpSpPr>
          <a:xfrm>
            <a:off x="4057650" y="4070611"/>
            <a:ext cx="368301" cy="355340"/>
            <a:chOff x="4057650" y="4070611"/>
            <a:chExt cx="368301" cy="355340"/>
          </a:xfrm>
        </p:grpSpPr>
        <p:sp>
          <p:nvSpPr>
            <p:cNvPr id="100" name="SMARTInkShape-86">
              <a:extLst>
                <a:ext uri="{FF2B5EF4-FFF2-40B4-BE49-F238E27FC236}">
                  <a16:creationId xmlns:a16="http://schemas.microsoft.com/office/drawing/2014/main" xmlns="" id="{0AE020DB-413E-4FE3-8C07-FE621F02DB89}"/>
                </a:ext>
              </a:extLst>
            </p:cNvPr>
            <p:cNvSpPr/>
            <p:nvPr>
              <p:custDataLst>
                <p:tags r:id="rId139"/>
              </p:custDataLst>
            </p:nvPr>
          </p:nvSpPr>
          <p:spPr>
            <a:xfrm>
              <a:off x="4057650" y="4076700"/>
              <a:ext cx="273051" cy="222251"/>
            </a:xfrm>
            <a:custGeom>
              <a:avLst/>
              <a:gdLst/>
              <a:ahLst/>
              <a:cxnLst/>
              <a:rect l="0" t="0" r="0" b="0"/>
              <a:pathLst>
                <a:path w="273051" h="222251">
                  <a:moveTo>
                    <a:pt x="0" y="0"/>
                  </a:moveTo>
                  <a:lnTo>
                    <a:pt x="0" y="0"/>
                  </a:lnTo>
                  <a:lnTo>
                    <a:pt x="3371" y="0"/>
                  </a:lnTo>
                  <a:lnTo>
                    <a:pt x="6907" y="1881"/>
                  </a:lnTo>
                  <a:lnTo>
                    <a:pt x="45466" y="25417"/>
                  </a:lnTo>
                  <a:lnTo>
                    <a:pt x="86614" y="54568"/>
                  </a:lnTo>
                  <a:lnTo>
                    <a:pt x="118223" y="78580"/>
                  </a:lnTo>
                  <a:lnTo>
                    <a:pt x="151086" y="105716"/>
                  </a:lnTo>
                  <a:lnTo>
                    <a:pt x="197950" y="145388"/>
                  </a:lnTo>
                  <a:lnTo>
                    <a:pt x="236374" y="180583"/>
                  </a:lnTo>
                  <a:lnTo>
                    <a:pt x="267244" y="212155"/>
                  </a:lnTo>
                  <a:lnTo>
                    <a:pt x="273050" y="222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SMARTInkShape-87">
              <a:extLst>
                <a:ext uri="{FF2B5EF4-FFF2-40B4-BE49-F238E27FC236}">
                  <a16:creationId xmlns:a16="http://schemas.microsoft.com/office/drawing/2014/main" xmlns="" id="{95BBF533-786A-40FB-A883-338B68D6D076}"/>
                </a:ext>
              </a:extLst>
            </p:cNvPr>
            <p:cNvSpPr/>
            <p:nvPr>
              <p:custDataLst>
                <p:tags r:id="rId140"/>
              </p:custDataLst>
            </p:nvPr>
          </p:nvSpPr>
          <p:spPr>
            <a:xfrm>
              <a:off x="4331027" y="4070611"/>
              <a:ext cx="94924" cy="355340"/>
            </a:xfrm>
            <a:custGeom>
              <a:avLst/>
              <a:gdLst/>
              <a:ahLst/>
              <a:cxnLst/>
              <a:rect l="0" t="0" r="0" b="0"/>
              <a:pathLst>
                <a:path w="94924" h="355340">
                  <a:moveTo>
                    <a:pt x="94923" y="6089"/>
                  </a:moveTo>
                  <a:lnTo>
                    <a:pt x="94923" y="6089"/>
                  </a:lnTo>
                  <a:lnTo>
                    <a:pt x="89456" y="622"/>
                  </a:lnTo>
                  <a:lnTo>
                    <a:pt x="85463" y="0"/>
                  </a:lnTo>
                  <a:lnTo>
                    <a:pt x="76441" y="6558"/>
                  </a:lnTo>
                  <a:lnTo>
                    <a:pt x="43615" y="47276"/>
                  </a:lnTo>
                  <a:lnTo>
                    <a:pt x="23692" y="85433"/>
                  </a:lnTo>
                  <a:lnTo>
                    <a:pt x="8050" y="126942"/>
                  </a:lnTo>
                  <a:lnTo>
                    <a:pt x="1328" y="169112"/>
                  </a:lnTo>
                  <a:lnTo>
                    <a:pt x="0" y="210708"/>
                  </a:lnTo>
                  <a:lnTo>
                    <a:pt x="3087" y="255485"/>
                  </a:lnTo>
                  <a:lnTo>
                    <a:pt x="10663" y="296258"/>
                  </a:lnTo>
                  <a:lnTo>
                    <a:pt x="9984" y="316667"/>
                  </a:lnTo>
                  <a:lnTo>
                    <a:pt x="788" y="349446"/>
                  </a:lnTo>
                  <a:lnTo>
                    <a:pt x="1121" y="351411"/>
                  </a:lnTo>
                  <a:lnTo>
                    <a:pt x="2050" y="352720"/>
                  </a:lnTo>
                  <a:lnTo>
                    <a:pt x="6023" y="3553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5" name="SMARTInkShape-Group17">
            <a:extLst>
              <a:ext uri="{FF2B5EF4-FFF2-40B4-BE49-F238E27FC236}">
                <a16:creationId xmlns:a16="http://schemas.microsoft.com/office/drawing/2014/main" xmlns="" id="{4613A93E-C2CA-4252-976D-A70E4271ECAE}"/>
              </a:ext>
            </a:extLst>
          </p:cNvPr>
          <p:cNvGrpSpPr/>
          <p:nvPr/>
        </p:nvGrpSpPr>
        <p:grpSpPr>
          <a:xfrm>
            <a:off x="4663992" y="4241800"/>
            <a:ext cx="219159" cy="184151"/>
            <a:chOff x="4663992" y="4241800"/>
            <a:chExt cx="219159" cy="184151"/>
          </a:xfrm>
        </p:grpSpPr>
        <p:sp>
          <p:nvSpPr>
            <p:cNvPr id="103" name="SMARTInkShape-88">
              <a:extLst>
                <a:ext uri="{FF2B5EF4-FFF2-40B4-BE49-F238E27FC236}">
                  <a16:creationId xmlns:a16="http://schemas.microsoft.com/office/drawing/2014/main" xmlns="" id="{3A7AF328-0014-4E76-8472-2B7D6635B592}"/>
                </a:ext>
              </a:extLst>
            </p:cNvPr>
            <p:cNvSpPr/>
            <p:nvPr>
              <p:custDataLst>
                <p:tags r:id="rId137"/>
              </p:custDataLst>
            </p:nvPr>
          </p:nvSpPr>
          <p:spPr>
            <a:xfrm>
              <a:off x="4663992" y="4241800"/>
              <a:ext cx="168359" cy="43109"/>
            </a:xfrm>
            <a:custGeom>
              <a:avLst/>
              <a:gdLst/>
              <a:ahLst/>
              <a:cxnLst/>
              <a:rect l="0" t="0" r="0" b="0"/>
              <a:pathLst>
                <a:path w="168359" h="43109">
                  <a:moveTo>
                    <a:pt x="22308" y="31750"/>
                  </a:moveTo>
                  <a:lnTo>
                    <a:pt x="22308" y="31750"/>
                  </a:lnTo>
                  <a:lnTo>
                    <a:pt x="18937" y="35121"/>
                  </a:lnTo>
                  <a:lnTo>
                    <a:pt x="13519" y="36776"/>
                  </a:lnTo>
                  <a:lnTo>
                    <a:pt x="5285" y="37838"/>
                  </a:lnTo>
                  <a:lnTo>
                    <a:pt x="2278" y="36102"/>
                  </a:lnTo>
                  <a:lnTo>
                    <a:pt x="488" y="34651"/>
                  </a:lnTo>
                  <a:lnTo>
                    <a:pt x="0" y="32979"/>
                  </a:lnTo>
                  <a:lnTo>
                    <a:pt x="380" y="31158"/>
                  </a:lnTo>
                  <a:lnTo>
                    <a:pt x="4287" y="25224"/>
                  </a:lnTo>
                  <a:lnTo>
                    <a:pt x="11928" y="16899"/>
                  </a:lnTo>
                  <a:lnTo>
                    <a:pt x="24877" y="10573"/>
                  </a:lnTo>
                  <a:lnTo>
                    <a:pt x="45490" y="7601"/>
                  </a:lnTo>
                  <a:lnTo>
                    <a:pt x="69471" y="13462"/>
                  </a:lnTo>
                  <a:lnTo>
                    <a:pt x="116859" y="37655"/>
                  </a:lnTo>
                  <a:lnTo>
                    <a:pt x="125714" y="41430"/>
                  </a:lnTo>
                  <a:lnTo>
                    <a:pt x="134353" y="43108"/>
                  </a:lnTo>
                  <a:lnTo>
                    <a:pt x="137222" y="42144"/>
                  </a:lnTo>
                  <a:lnTo>
                    <a:pt x="139134" y="40091"/>
                  </a:lnTo>
                  <a:lnTo>
                    <a:pt x="157040" y="9094"/>
                  </a:lnTo>
                  <a:lnTo>
                    <a:pt x="161681" y="4042"/>
                  </a:lnTo>
                  <a:lnTo>
                    <a:pt x="16835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SMARTInkShape-89">
              <a:extLst>
                <a:ext uri="{FF2B5EF4-FFF2-40B4-BE49-F238E27FC236}">
                  <a16:creationId xmlns:a16="http://schemas.microsoft.com/office/drawing/2014/main" xmlns="" id="{DFB770F9-D70A-49A9-8132-3903583F1708}"/>
                </a:ext>
              </a:extLst>
            </p:cNvPr>
            <p:cNvSpPr/>
            <p:nvPr>
              <p:custDataLst>
                <p:tags r:id="rId138"/>
              </p:custDataLst>
            </p:nvPr>
          </p:nvSpPr>
          <p:spPr>
            <a:xfrm>
              <a:off x="4724400" y="4368800"/>
              <a:ext cx="158751" cy="57151"/>
            </a:xfrm>
            <a:custGeom>
              <a:avLst/>
              <a:gdLst/>
              <a:ahLst/>
              <a:cxnLst/>
              <a:rect l="0" t="0" r="0" b="0"/>
              <a:pathLst>
                <a:path w="158751" h="57151">
                  <a:moveTo>
                    <a:pt x="0" y="57150"/>
                  </a:moveTo>
                  <a:lnTo>
                    <a:pt x="0" y="57150"/>
                  </a:lnTo>
                  <a:lnTo>
                    <a:pt x="0" y="50408"/>
                  </a:lnTo>
                  <a:lnTo>
                    <a:pt x="6742" y="36102"/>
                  </a:lnTo>
                  <a:lnTo>
                    <a:pt x="15697" y="28275"/>
                  </a:lnTo>
                  <a:lnTo>
                    <a:pt x="38692" y="17501"/>
                  </a:lnTo>
                  <a:lnTo>
                    <a:pt x="57326" y="14122"/>
                  </a:lnTo>
                  <a:lnTo>
                    <a:pt x="68046" y="17095"/>
                  </a:lnTo>
                  <a:lnTo>
                    <a:pt x="106021" y="43075"/>
                  </a:lnTo>
                  <a:lnTo>
                    <a:pt x="116036" y="52645"/>
                  </a:lnTo>
                  <a:lnTo>
                    <a:pt x="118279" y="53441"/>
                  </a:lnTo>
                  <a:lnTo>
                    <a:pt x="120480" y="53266"/>
                  </a:lnTo>
                  <a:lnTo>
                    <a:pt x="122653" y="52444"/>
                  </a:lnTo>
                  <a:lnTo>
                    <a:pt x="126950" y="47768"/>
                  </a:lnTo>
                  <a:lnTo>
                    <a:pt x="1587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4" name="SMARTInkShape-Group18">
            <a:extLst>
              <a:ext uri="{FF2B5EF4-FFF2-40B4-BE49-F238E27FC236}">
                <a16:creationId xmlns:a16="http://schemas.microsoft.com/office/drawing/2014/main" xmlns="" id="{B55BA773-DF98-4874-B586-36D0EF638C07}"/>
              </a:ext>
            </a:extLst>
          </p:cNvPr>
          <p:cNvGrpSpPr/>
          <p:nvPr/>
        </p:nvGrpSpPr>
        <p:grpSpPr>
          <a:xfrm>
            <a:off x="5184640" y="4032250"/>
            <a:ext cx="1068698" cy="444501"/>
            <a:chOff x="5184640" y="4032250"/>
            <a:chExt cx="1068698" cy="444501"/>
          </a:xfrm>
        </p:grpSpPr>
        <p:sp>
          <p:nvSpPr>
            <p:cNvPr id="106" name="SMARTInkShape-90">
              <a:extLst>
                <a:ext uri="{FF2B5EF4-FFF2-40B4-BE49-F238E27FC236}">
                  <a16:creationId xmlns:a16="http://schemas.microsoft.com/office/drawing/2014/main" xmlns="" id="{57A92C7B-13EF-444C-97E9-8850A42C6FDC}"/>
                </a:ext>
              </a:extLst>
            </p:cNvPr>
            <p:cNvSpPr/>
            <p:nvPr>
              <p:custDataLst>
                <p:tags r:id="rId129"/>
              </p:custDataLst>
            </p:nvPr>
          </p:nvSpPr>
          <p:spPr>
            <a:xfrm>
              <a:off x="5223899" y="4059317"/>
              <a:ext cx="110102" cy="398384"/>
            </a:xfrm>
            <a:custGeom>
              <a:avLst/>
              <a:gdLst/>
              <a:ahLst/>
              <a:cxnLst/>
              <a:rect l="0" t="0" r="0" b="0"/>
              <a:pathLst>
                <a:path w="110102" h="398384">
                  <a:moveTo>
                    <a:pt x="110101" y="23733"/>
                  </a:moveTo>
                  <a:lnTo>
                    <a:pt x="110101" y="23733"/>
                  </a:lnTo>
                  <a:lnTo>
                    <a:pt x="103359" y="13620"/>
                  </a:lnTo>
                  <a:lnTo>
                    <a:pt x="92523" y="6773"/>
                  </a:lnTo>
                  <a:lnTo>
                    <a:pt x="72437" y="834"/>
                  </a:lnTo>
                  <a:lnTo>
                    <a:pt x="65941" y="0"/>
                  </a:lnTo>
                  <a:lnTo>
                    <a:pt x="53080" y="2837"/>
                  </a:lnTo>
                  <a:lnTo>
                    <a:pt x="39603" y="10213"/>
                  </a:lnTo>
                  <a:lnTo>
                    <a:pt x="24205" y="22898"/>
                  </a:lnTo>
                  <a:lnTo>
                    <a:pt x="13599" y="41706"/>
                  </a:lnTo>
                  <a:lnTo>
                    <a:pt x="3661" y="79858"/>
                  </a:lnTo>
                  <a:lnTo>
                    <a:pt x="0" y="111471"/>
                  </a:lnTo>
                  <a:lnTo>
                    <a:pt x="724" y="146689"/>
                  </a:lnTo>
                  <a:lnTo>
                    <a:pt x="5280" y="183508"/>
                  </a:lnTo>
                  <a:lnTo>
                    <a:pt x="11303" y="221038"/>
                  </a:lnTo>
                  <a:lnTo>
                    <a:pt x="16331" y="258886"/>
                  </a:lnTo>
                  <a:lnTo>
                    <a:pt x="22799" y="293110"/>
                  </a:lnTo>
                  <a:lnTo>
                    <a:pt x="27555" y="324784"/>
                  </a:lnTo>
                  <a:lnTo>
                    <a:pt x="23005" y="366855"/>
                  </a:lnTo>
                  <a:lnTo>
                    <a:pt x="14851" y="3983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SMARTInkShape-91">
              <a:extLst>
                <a:ext uri="{FF2B5EF4-FFF2-40B4-BE49-F238E27FC236}">
                  <a16:creationId xmlns:a16="http://schemas.microsoft.com/office/drawing/2014/main" xmlns="" id="{6AA76414-2DC1-4B13-9D18-4039E469D20F}"/>
                </a:ext>
              </a:extLst>
            </p:cNvPr>
            <p:cNvSpPr/>
            <p:nvPr>
              <p:custDataLst>
                <p:tags r:id="rId130"/>
              </p:custDataLst>
            </p:nvPr>
          </p:nvSpPr>
          <p:spPr>
            <a:xfrm>
              <a:off x="5184640" y="4305300"/>
              <a:ext cx="181111" cy="50801"/>
            </a:xfrm>
            <a:custGeom>
              <a:avLst/>
              <a:gdLst/>
              <a:ahLst/>
              <a:cxnLst/>
              <a:rect l="0" t="0" r="0" b="0"/>
              <a:pathLst>
                <a:path w="181111" h="50801">
                  <a:moveTo>
                    <a:pt x="16010" y="50800"/>
                  </a:moveTo>
                  <a:lnTo>
                    <a:pt x="16010" y="50800"/>
                  </a:lnTo>
                  <a:lnTo>
                    <a:pt x="7282" y="41366"/>
                  </a:lnTo>
                  <a:lnTo>
                    <a:pt x="3781" y="34913"/>
                  </a:lnTo>
                  <a:lnTo>
                    <a:pt x="462" y="33156"/>
                  </a:lnTo>
                  <a:lnTo>
                    <a:pt x="0" y="31981"/>
                  </a:lnTo>
                  <a:lnTo>
                    <a:pt x="397" y="30493"/>
                  </a:lnTo>
                  <a:lnTo>
                    <a:pt x="1368" y="28796"/>
                  </a:lnTo>
                  <a:lnTo>
                    <a:pt x="3426" y="27663"/>
                  </a:lnTo>
                  <a:lnTo>
                    <a:pt x="41478" y="20529"/>
                  </a:lnTo>
                  <a:lnTo>
                    <a:pt x="79922" y="14628"/>
                  </a:lnTo>
                  <a:lnTo>
                    <a:pt x="122592" y="8410"/>
                  </a:lnTo>
                  <a:lnTo>
                    <a:pt x="18111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SMARTInkShape-92">
              <a:extLst>
                <a:ext uri="{FF2B5EF4-FFF2-40B4-BE49-F238E27FC236}">
                  <a16:creationId xmlns:a16="http://schemas.microsoft.com/office/drawing/2014/main" xmlns="" id="{6B9A699F-25E6-4419-B83B-F0CF2E3F3F75}"/>
                </a:ext>
              </a:extLst>
            </p:cNvPr>
            <p:cNvSpPr/>
            <p:nvPr>
              <p:custDataLst>
                <p:tags r:id="rId131"/>
              </p:custDataLst>
            </p:nvPr>
          </p:nvSpPr>
          <p:spPr>
            <a:xfrm>
              <a:off x="5537045" y="4095750"/>
              <a:ext cx="95406" cy="381001"/>
            </a:xfrm>
            <a:custGeom>
              <a:avLst/>
              <a:gdLst/>
              <a:ahLst/>
              <a:cxnLst/>
              <a:rect l="0" t="0" r="0" b="0"/>
              <a:pathLst>
                <a:path w="95406" h="381001">
                  <a:moveTo>
                    <a:pt x="95405" y="0"/>
                  </a:moveTo>
                  <a:lnTo>
                    <a:pt x="95405" y="0"/>
                  </a:lnTo>
                  <a:lnTo>
                    <a:pt x="84560" y="6480"/>
                  </a:lnTo>
                  <a:lnTo>
                    <a:pt x="68673" y="22381"/>
                  </a:lnTo>
                  <a:lnTo>
                    <a:pt x="50560" y="51631"/>
                  </a:lnTo>
                  <a:lnTo>
                    <a:pt x="38079" y="82214"/>
                  </a:lnTo>
                  <a:lnTo>
                    <a:pt x="25476" y="118854"/>
                  </a:lnTo>
                  <a:lnTo>
                    <a:pt x="13526" y="158657"/>
                  </a:lnTo>
                  <a:lnTo>
                    <a:pt x="3510" y="199866"/>
                  </a:lnTo>
                  <a:lnTo>
                    <a:pt x="0" y="237937"/>
                  </a:lnTo>
                  <a:lnTo>
                    <a:pt x="1497" y="272261"/>
                  </a:lnTo>
                  <a:lnTo>
                    <a:pt x="11684" y="314679"/>
                  </a:lnTo>
                  <a:lnTo>
                    <a:pt x="31950" y="348493"/>
                  </a:lnTo>
                  <a:lnTo>
                    <a:pt x="47683" y="365141"/>
                  </a:lnTo>
                  <a:lnTo>
                    <a:pt x="65963" y="373952"/>
                  </a:lnTo>
                  <a:lnTo>
                    <a:pt x="95405" y="381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SMARTInkShape-93">
              <a:extLst>
                <a:ext uri="{FF2B5EF4-FFF2-40B4-BE49-F238E27FC236}">
                  <a16:creationId xmlns:a16="http://schemas.microsoft.com/office/drawing/2014/main" xmlns="" id="{99CEFDA3-097D-4297-BEA7-F680E8A574ED}"/>
                </a:ext>
              </a:extLst>
            </p:cNvPr>
            <p:cNvSpPr/>
            <p:nvPr>
              <p:custDataLst>
                <p:tags r:id="rId132"/>
              </p:custDataLst>
            </p:nvPr>
          </p:nvSpPr>
          <p:spPr>
            <a:xfrm>
              <a:off x="5797550" y="4191000"/>
              <a:ext cx="184151" cy="234951"/>
            </a:xfrm>
            <a:custGeom>
              <a:avLst/>
              <a:gdLst/>
              <a:ahLst/>
              <a:cxnLst/>
              <a:rect l="0" t="0" r="0" b="0"/>
              <a:pathLst>
                <a:path w="184151" h="234951">
                  <a:moveTo>
                    <a:pt x="0" y="0"/>
                  </a:moveTo>
                  <a:lnTo>
                    <a:pt x="0" y="0"/>
                  </a:lnTo>
                  <a:lnTo>
                    <a:pt x="0" y="3371"/>
                  </a:lnTo>
                  <a:lnTo>
                    <a:pt x="36401" y="49542"/>
                  </a:lnTo>
                  <a:lnTo>
                    <a:pt x="66760" y="85940"/>
                  </a:lnTo>
                  <a:lnTo>
                    <a:pt x="102566" y="126123"/>
                  </a:lnTo>
                  <a:lnTo>
                    <a:pt x="136223" y="162959"/>
                  </a:lnTo>
                  <a:lnTo>
                    <a:pt x="169509" y="203639"/>
                  </a:lnTo>
                  <a:lnTo>
                    <a:pt x="184150" y="234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SMARTInkShape-94">
              <a:extLst>
                <a:ext uri="{FF2B5EF4-FFF2-40B4-BE49-F238E27FC236}">
                  <a16:creationId xmlns:a16="http://schemas.microsoft.com/office/drawing/2014/main" xmlns="" id="{3C2E454A-CBF8-4D38-8C7F-48A257637DD1}"/>
                </a:ext>
              </a:extLst>
            </p:cNvPr>
            <p:cNvSpPr/>
            <p:nvPr>
              <p:custDataLst>
                <p:tags r:id="rId133"/>
              </p:custDataLst>
            </p:nvPr>
          </p:nvSpPr>
          <p:spPr>
            <a:xfrm>
              <a:off x="5803900" y="4197350"/>
              <a:ext cx="209551" cy="247651"/>
            </a:xfrm>
            <a:custGeom>
              <a:avLst/>
              <a:gdLst/>
              <a:ahLst/>
              <a:cxnLst/>
              <a:rect l="0" t="0" r="0" b="0"/>
              <a:pathLst>
                <a:path w="209551" h="247651">
                  <a:moveTo>
                    <a:pt x="209550" y="0"/>
                  </a:moveTo>
                  <a:lnTo>
                    <a:pt x="209550" y="0"/>
                  </a:lnTo>
                  <a:lnTo>
                    <a:pt x="206179" y="0"/>
                  </a:lnTo>
                  <a:lnTo>
                    <a:pt x="197341" y="6742"/>
                  </a:lnTo>
                  <a:lnTo>
                    <a:pt x="155747" y="54272"/>
                  </a:lnTo>
                  <a:lnTo>
                    <a:pt x="127600" y="93300"/>
                  </a:lnTo>
                  <a:lnTo>
                    <a:pt x="93546" y="136143"/>
                  </a:lnTo>
                  <a:lnTo>
                    <a:pt x="60016" y="180117"/>
                  </a:lnTo>
                  <a:lnTo>
                    <a:pt x="24267" y="222603"/>
                  </a:lnTo>
                  <a:lnTo>
                    <a:pt x="8217" y="242284"/>
                  </a:lnTo>
                  <a:lnTo>
                    <a:pt x="0" y="247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SMARTInkShape-95">
              <a:extLst>
                <a:ext uri="{FF2B5EF4-FFF2-40B4-BE49-F238E27FC236}">
                  <a16:creationId xmlns:a16="http://schemas.microsoft.com/office/drawing/2014/main" xmlns="" id="{75487A5B-B311-440A-A1F8-D3A5DF650D57}"/>
                </a:ext>
              </a:extLst>
            </p:cNvPr>
            <p:cNvSpPr/>
            <p:nvPr>
              <p:custDataLst>
                <p:tags r:id="rId134"/>
              </p:custDataLst>
            </p:nvPr>
          </p:nvSpPr>
          <p:spPr>
            <a:xfrm>
              <a:off x="5854700" y="4114800"/>
              <a:ext cx="177801" cy="12701"/>
            </a:xfrm>
            <a:custGeom>
              <a:avLst/>
              <a:gdLst/>
              <a:ahLst/>
              <a:cxnLst/>
              <a:rect l="0" t="0" r="0" b="0"/>
              <a:pathLst>
                <a:path w="177801" h="12701">
                  <a:moveTo>
                    <a:pt x="0" y="0"/>
                  </a:moveTo>
                  <a:lnTo>
                    <a:pt x="0" y="0"/>
                  </a:lnTo>
                  <a:lnTo>
                    <a:pt x="39345" y="0"/>
                  </a:lnTo>
                  <a:lnTo>
                    <a:pt x="75472" y="0"/>
                  </a:lnTo>
                  <a:lnTo>
                    <a:pt x="114085" y="3371"/>
                  </a:lnTo>
                  <a:lnTo>
                    <a:pt x="160825" y="10125"/>
                  </a:lnTo>
                  <a:lnTo>
                    <a:pt x="177800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SMARTInkShape-96">
              <a:extLst>
                <a:ext uri="{FF2B5EF4-FFF2-40B4-BE49-F238E27FC236}">
                  <a16:creationId xmlns:a16="http://schemas.microsoft.com/office/drawing/2014/main" xmlns="" id="{207BF67E-733D-4949-9511-D3DD37007D55}"/>
                </a:ext>
              </a:extLst>
            </p:cNvPr>
            <p:cNvSpPr/>
            <p:nvPr>
              <p:custDataLst>
                <p:tags r:id="rId135"/>
              </p:custDataLst>
            </p:nvPr>
          </p:nvSpPr>
          <p:spPr>
            <a:xfrm>
              <a:off x="6013450" y="4032250"/>
              <a:ext cx="78124" cy="146051"/>
            </a:xfrm>
            <a:custGeom>
              <a:avLst/>
              <a:gdLst/>
              <a:ahLst/>
              <a:cxnLst/>
              <a:rect l="0" t="0" r="0" b="0"/>
              <a:pathLst>
                <a:path w="78124" h="146051">
                  <a:moveTo>
                    <a:pt x="0" y="0"/>
                  </a:moveTo>
                  <a:lnTo>
                    <a:pt x="0" y="0"/>
                  </a:lnTo>
                  <a:lnTo>
                    <a:pt x="44139" y="21370"/>
                  </a:lnTo>
                  <a:lnTo>
                    <a:pt x="67414" y="36986"/>
                  </a:lnTo>
                  <a:lnTo>
                    <a:pt x="76967" y="48980"/>
                  </a:lnTo>
                  <a:lnTo>
                    <a:pt x="78123" y="53115"/>
                  </a:lnTo>
                  <a:lnTo>
                    <a:pt x="77525" y="61471"/>
                  </a:lnTo>
                  <a:lnTo>
                    <a:pt x="66479" y="77480"/>
                  </a:lnTo>
                  <a:lnTo>
                    <a:pt x="38197" y="111041"/>
                  </a:lnTo>
                  <a:lnTo>
                    <a:pt x="33660" y="124545"/>
                  </a:lnTo>
                  <a:lnTo>
                    <a:pt x="31750" y="146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SMARTInkShape-97">
              <a:extLst>
                <a:ext uri="{FF2B5EF4-FFF2-40B4-BE49-F238E27FC236}">
                  <a16:creationId xmlns:a16="http://schemas.microsoft.com/office/drawing/2014/main" xmlns="" id="{FA8BFAD2-B80A-4864-9521-4491CB045939}"/>
                </a:ext>
              </a:extLst>
            </p:cNvPr>
            <p:cNvSpPr/>
            <p:nvPr>
              <p:custDataLst>
                <p:tags r:id="rId136"/>
              </p:custDataLst>
            </p:nvPr>
          </p:nvSpPr>
          <p:spPr>
            <a:xfrm>
              <a:off x="6115050" y="4127500"/>
              <a:ext cx="138288" cy="349251"/>
            </a:xfrm>
            <a:custGeom>
              <a:avLst/>
              <a:gdLst/>
              <a:ahLst/>
              <a:cxnLst/>
              <a:rect l="0" t="0" r="0" b="0"/>
              <a:pathLst>
                <a:path w="138288" h="349251">
                  <a:moveTo>
                    <a:pt x="76200" y="0"/>
                  </a:moveTo>
                  <a:lnTo>
                    <a:pt x="76200" y="0"/>
                  </a:lnTo>
                  <a:lnTo>
                    <a:pt x="106085" y="24419"/>
                  </a:lnTo>
                  <a:lnTo>
                    <a:pt x="123077" y="54272"/>
                  </a:lnTo>
                  <a:lnTo>
                    <a:pt x="137048" y="100042"/>
                  </a:lnTo>
                  <a:lnTo>
                    <a:pt x="138287" y="137361"/>
                  </a:lnTo>
                  <a:lnTo>
                    <a:pt x="132722" y="177466"/>
                  </a:lnTo>
                  <a:lnTo>
                    <a:pt x="120841" y="218809"/>
                  </a:lnTo>
                  <a:lnTo>
                    <a:pt x="98628" y="256939"/>
                  </a:lnTo>
                  <a:lnTo>
                    <a:pt x="69235" y="291290"/>
                  </a:lnTo>
                  <a:lnTo>
                    <a:pt x="23337" y="330195"/>
                  </a:lnTo>
                  <a:lnTo>
                    <a:pt x="0" y="349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0" name="SMARTInkShape-Group19">
            <a:extLst>
              <a:ext uri="{FF2B5EF4-FFF2-40B4-BE49-F238E27FC236}">
                <a16:creationId xmlns:a16="http://schemas.microsoft.com/office/drawing/2014/main" xmlns="" id="{8224322C-20B7-4155-852F-F7D92F6AB4D0}"/>
              </a:ext>
            </a:extLst>
          </p:cNvPr>
          <p:cNvGrpSpPr/>
          <p:nvPr/>
        </p:nvGrpSpPr>
        <p:grpSpPr>
          <a:xfrm>
            <a:off x="3606800" y="4864100"/>
            <a:ext cx="679451" cy="349251"/>
            <a:chOff x="3606800" y="4864100"/>
            <a:chExt cx="679451" cy="349251"/>
          </a:xfrm>
        </p:grpSpPr>
        <p:sp>
          <p:nvSpPr>
            <p:cNvPr id="115" name="SMARTInkShape-98">
              <a:extLst>
                <a:ext uri="{FF2B5EF4-FFF2-40B4-BE49-F238E27FC236}">
                  <a16:creationId xmlns:a16="http://schemas.microsoft.com/office/drawing/2014/main" xmlns="" id="{008C3CF8-4F9B-4ECE-894C-8EE40F053E50}"/>
                </a:ext>
              </a:extLst>
            </p:cNvPr>
            <p:cNvSpPr/>
            <p:nvPr>
              <p:custDataLst>
                <p:tags r:id="rId124"/>
              </p:custDataLst>
            </p:nvPr>
          </p:nvSpPr>
          <p:spPr>
            <a:xfrm>
              <a:off x="3606800" y="4876877"/>
              <a:ext cx="190501" cy="158674"/>
            </a:xfrm>
            <a:custGeom>
              <a:avLst/>
              <a:gdLst/>
              <a:ahLst/>
              <a:cxnLst/>
              <a:rect l="0" t="0" r="0" b="0"/>
              <a:pathLst>
                <a:path w="190501" h="158674">
                  <a:moveTo>
                    <a:pt x="0" y="6273"/>
                  </a:moveTo>
                  <a:lnTo>
                    <a:pt x="0" y="6273"/>
                  </a:lnTo>
                  <a:lnTo>
                    <a:pt x="0" y="185"/>
                  </a:lnTo>
                  <a:lnTo>
                    <a:pt x="6742" y="0"/>
                  </a:lnTo>
                  <a:lnTo>
                    <a:pt x="24419" y="13430"/>
                  </a:lnTo>
                  <a:lnTo>
                    <a:pt x="62156" y="53391"/>
                  </a:lnTo>
                  <a:lnTo>
                    <a:pt x="100888" y="88202"/>
                  </a:lnTo>
                  <a:lnTo>
                    <a:pt x="148496" y="125964"/>
                  </a:lnTo>
                  <a:lnTo>
                    <a:pt x="190500" y="15867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SMARTInkShape-99">
              <a:extLst>
                <a:ext uri="{FF2B5EF4-FFF2-40B4-BE49-F238E27FC236}">
                  <a16:creationId xmlns:a16="http://schemas.microsoft.com/office/drawing/2014/main" xmlns="" id="{080C4F39-43E2-4DEE-9A90-474EA42C2E1A}"/>
                </a:ext>
              </a:extLst>
            </p:cNvPr>
            <p:cNvSpPr/>
            <p:nvPr>
              <p:custDataLst>
                <p:tags r:id="rId125"/>
              </p:custDataLst>
            </p:nvPr>
          </p:nvSpPr>
          <p:spPr>
            <a:xfrm>
              <a:off x="3785784" y="4864100"/>
              <a:ext cx="68667" cy="285751"/>
            </a:xfrm>
            <a:custGeom>
              <a:avLst/>
              <a:gdLst/>
              <a:ahLst/>
              <a:cxnLst/>
              <a:rect l="0" t="0" r="0" b="0"/>
              <a:pathLst>
                <a:path w="68667" h="285751">
                  <a:moveTo>
                    <a:pt x="68666" y="0"/>
                  </a:moveTo>
                  <a:lnTo>
                    <a:pt x="68666" y="0"/>
                  </a:lnTo>
                  <a:lnTo>
                    <a:pt x="65295" y="0"/>
                  </a:lnTo>
                  <a:lnTo>
                    <a:pt x="61759" y="1881"/>
                  </a:lnTo>
                  <a:lnTo>
                    <a:pt x="16753" y="34029"/>
                  </a:lnTo>
                  <a:lnTo>
                    <a:pt x="10316" y="41701"/>
                  </a:lnTo>
                  <a:lnTo>
                    <a:pt x="1480" y="59741"/>
                  </a:lnTo>
                  <a:lnTo>
                    <a:pt x="0" y="67944"/>
                  </a:lnTo>
                  <a:lnTo>
                    <a:pt x="5879" y="95835"/>
                  </a:lnTo>
                  <a:lnTo>
                    <a:pt x="19502" y="133558"/>
                  </a:lnTo>
                  <a:lnTo>
                    <a:pt x="23285" y="179096"/>
                  </a:lnTo>
                  <a:lnTo>
                    <a:pt x="20661" y="225485"/>
                  </a:lnTo>
                  <a:lnTo>
                    <a:pt x="9273" y="268848"/>
                  </a:lnTo>
                  <a:lnTo>
                    <a:pt x="2318" y="281679"/>
                  </a:lnTo>
                  <a:lnTo>
                    <a:pt x="2563" y="283037"/>
                  </a:lnTo>
                  <a:lnTo>
                    <a:pt x="5166" y="285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SMARTInkShape-100">
              <a:extLst>
                <a:ext uri="{FF2B5EF4-FFF2-40B4-BE49-F238E27FC236}">
                  <a16:creationId xmlns:a16="http://schemas.microsoft.com/office/drawing/2014/main" xmlns="" id="{03C10859-4574-4729-916D-894D8B7392A9}"/>
                </a:ext>
              </a:extLst>
            </p:cNvPr>
            <p:cNvSpPr/>
            <p:nvPr>
              <p:custDataLst>
                <p:tags r:id="rId126"/>
              </p:custDataLst>
            </p:nvPr>
          </p:nvSpPr>
          <p:spPr>
            <a:xfrm>
              <a:off x="3898900" y="5118100"/>
              <a:ext cx="6351" cy="95251"/>
            </a:xfrm>
            <a:custGeom>
              <a:avLst/>
              <a:gdLst/>
              <a:ahLst/>
              <a:cxnLst/>
              <a:rect l="0" t="0" r="0" b="0"/>
              <a:pathLst>
                <a:path w="6351" h="95251">
                  <a:moveTo>
                    <a:pt x="0" y="0"/>
                  </a:moveTo>
                  <a:lnTo>
                    <a:pt x="0" y="0"/>
                  </a:lnTo>
                  <a:lnTo>
                    <a:pt x="5026" y="22604"/>
                  </a:lnTo>
                  <a:lnTo>
                    <a:pt x="6234" y="70162"/>
                  </a:lnTo>
                  <a:lnTo>
                    <a:pt x="6350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SMARTInkShape-101">
              <a:extLst>
                <a:ext uri="{FF2B5EF4-FFF2-40B4-BE49-F238E27FC236}">
                  <a16:creationId xmlns:a16="http://schemas.microsoft.com/office/drawing/2014/main" xmlns="" id="{D88096E6-C27D-4590-A368-2BAF68FAED6B}"/>
                </a:ext>
              </a:extLst>
            </p:cNvPr>
            <p:cNvSpPr/>
            <p:nvPr>
              <p:custDataLst>
                <p:tags r:id="rId127"/>
              </p:custDataLst>
            </p:nvPr>
          </p:nvSpPr>
          <p:spPr>
            <a:xfrm>
              <a:off x="4114800" y="4989276"/>
              <a:ext cx="158751" cy="58975"/>
            </a:xfrm>
            <a:custGeom>
              <a:avLst/>
              <a:gdLst/>
              <a:ahLst/>
              <a:cxnLst/>
              <a:rect l="0" t="0" r="0" b="0"/>
              <a:pathLst>
                <a:path w="158751" h="58975">
                  <a:moveTo>
                    <a:pt x="0" y="58974"/>
                  </a:moveTo>
                  <a:lnTo>
                    <a:pt x="0" y="58974"/>
                  </a:lnTo>
                  <a:lnTo>
                    <a:pt x="0" y="52232"/>
                  </a:lnTo>
                  <a:lnTo>
                    <a:pt x="3763" y="45159"/>
                  </a:lnTo>
                  <a:lnTo>
                    <a:pt x="11933" y="31362"/>
                  </a:lnTo>
                  <a:lnTo>
                    <a:pt x="21015" y="11108"/>
                  </a:lnTo>
                  <a:lnTo>
                    <a:pt x="27214" y="4068"/>
                  </a:lnTo>
                  <a:lnTo>
                    <a:pt x="30842" y="1203"/>
                  </a:lnTo>
                  <a:lnTo>
                    <a:pt x="34673" y="0"/>
                  </a:lnTo>
                  <a:lnTo>
                    <a:pt x="42692" y="543"/>
                  </a:lnTo>
                  <a:lnTo>
                    <a:pt x="58510" y="4815"/>
                  </a:lnTo>
                  <a:lnTo>
                    <a:pt x="76603" y="17292"/>
                  </a:lnTo>
                  <a:lnTo>
                    <a:pt x="102977" y="42875"/>
                  </a:lnTo>
                  <a:lnTo>
                    <a:pt x="120530" y="54070"/>
                  </a:lnTo>
                  <a:lnTo>
                    <a:pt x="124098" y="54999"/>
                  </a:lnTo>
                  <a:lnTo>
                    <a:pt x="131825" y="54150"/>
                  </a:lnTo>
                  <a:lnTo>
                    <a:pt x="144109" y="46334"/>
                  </a:lnTo>
                  <a:lnTo>
                    <a:pt x="153314" y="35081"/>
                  </a:lnTo>
                  <a:lnTo>
                    <a:pt x="158750" y="2087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SMARTInkShape-102">
              <a:extLst>
                <a:ext uri="{FF2B5EF4-FFF2-40B4-BE49-F238E27FC236}">
                  <a16:creationId xmlns:a16="http://schemas.microsoft.com/office/drawing/2014/main" xmlns="" id="{5E9EAB0F-F2EE-4AB6-905A-50ABC1A6BD58}"/>
                </a:ext>
              </a:extLst>
            </p:cNvPr>
            <p:cNvSpPr/>
            <p:nvPr>
              <p:custDataLst>
                <p:tags r:id="rId128"/>
              </p:custDataLst>
            </p:nvPr>
          </p:nvSpPr>
          <p:spPr>
            <a:xfrm>
              <a:off x="4154665" y="5099050"/>
              <a:ext cx="131586" cy="50801"/>
            </a:xfrm>
            <a:custGeom>
              <a:avLst/>
              <a:gdLst/>
              <a:ahLst/>
              <a:cxnLst/>
              <a:rect l="0" t="0" r="0" b="0"/>
              <a:pathLst>
                <a:path w="131586" h="50801">
                  <a:moveTo>
                    <a:pt x="10935" y="50800"/>
                  </a:moveTo>
                  <a:lnTo>
                    <a:pt x="10935" y="50800"/>
                  </a:lnTo>
                  <a:lnTo>
                    <a:pt x="4193" y="50800"/>
                  </a:lnTo>
                  <a:lnTo>
                    <a:pt x="2207" y="50094"/>
                  </a:lnTo>
                  <a:lnTo>
                    <a:pt x="883" y="48918"/>
                  </a:lnTo>
                  <a:lnTo>
                    <a:pt x="0" y="47429"/>
                  </a:lnTo>
                  <a:lnTo>
                    <a:pt x="901" y="42011"/>
                  </a:lnTo>
                  <a:lnTo>
                    <a:pt x="7228" y="27035"/>
                  </a:lnTo>
                  <a:lnTo>
                    <a:pt x="30382" y="5445"/>
                  </a:lnTo>
                  <a:lnTo>
                    <a:pt x="33778" y="4335"/>
                  </a:lnTo>
                  <a:lnTo>
                    <a:pt x="41313" y="4984"/>
                  </a:lnTo>
                  <a:lnTo>
                    <a:pt x="62013" y="11855"/>
                  </a:lnTo>
                  <a:lnTo>
                    <a:pt x="81405" y="26708"/>
                  </a:lnTo>
                  <a:lnTo>
                    <a:pt x="91072" y="39482"/>
                  </a:lnTo>
                  <a:lnTo>
                    <a:pt x="95470" y="42242"/>
                  </a:lnTo>
                  <a:lnTo>
                    <a:pt x="101912" y="43796"/>
                  </a:lnTo>
                  <a:lnTo>
                    <a:pt x="104042" y="43308"/>
                  </a:lnTo>
                  <a:lnTo>
                    <a:pt x="108290" y="40885"/>
                  </a:lnTo>
                  <a:lnTo>
                    <a:pt x="114648" y="32183"/>
                  </a:lnTo>
                  <a:lnTo>
                    <a:pt x="117630" y="24039"/>
                  </a:lnTo>
                  <a:lnTo>
                    <a:pt x="118513" y="13786"/>
                  </a:lnTo>
                  <a:lnTo>
                    <a:pt x="120048" y="10601"/>
                  </a:lnTo>
                  <a:lnTo>
                    <a:pt x="13158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0" name="SMARTInkShape-Group20">
            <a:extLst>
              <a:ext uri="{FF2B5EF4-FFF2-40B4-BE49-F238E27FC236}">
                <a16:creationId xmlns:a16="http://schemas.microsoft.com/office/drawing/2014/main" xmlns="" id="{D67B5638-3905-456E-B326-23B6D3CD9B6C}"/>
              </a:ext>
            </a:extLst>
          </p:cNvPr>
          <p:cNvGrpSpPr/>
          <p:nvPr/>
        </p:nvGrpSpPr>
        <p:grpSpPr>
          <a:xfrm>
            <a:off x="4540250" y="4768850"/>
            <a:ext cx="931879" cy="412751"/>
            <a:chOff x="4540250" y="4768850"/>
            <a:chExt cx="931879" cy="412751"/>
          </a:xfrm>
        </p:grpSpPr>
        <p:sp>
          <p:nvSpPr>
            <p:cNvPr id="121" name="SMARTInkShape-103">
              <a:extLst>
                <a:ext uri="{FF2B5EF4-FFF2-40B4-BE49-F238E27FC236}">
                  <a16:creationId xmlns:a16="http://schemas.microsoft.com/office/drawing/2014/main" xmlns="" id="{EECDB43E-F336-4D69-85CE-79C486DDF0C4}"/>
                </a:ext>
              </a:extLst>
            </p:cNvPr>
            <p:cNvSpPr/>
            <p:nvPr>
              <p:custDataLst>
                <p:tags r:id="rId115"/>
              </p:custDataLst>
            </p:nvPr>
          </p:nvSpPr>
          <p:spPr>
            <a:xfrm>
              <a:off x="4574580" y="4845573"/>
              <a:ext cx="86321" cy="240778"/>
            </a:xfrm>
            <a:custGeom>
              <a:avLst/>
              <a:gdLst/>
              <a:ahLst/>
              <a:cxnLst/>
              <a:rect l="0" t="0" r="0" b="0"/>
              <a:pathLst>
                <a:path w="86321" h="240778">
                  <a:moveTo>
                    <a:pt x="86320" y="12177"/>
                  </a:moveTo>
                  <a:lnTo>
                    <a:pt x="86320" y="12177"/>
                  </a:lnTo>
                  <a:lnTo>
                    <a:pt x="82949" y="5435"/>
                  </a:lnTo>
                  <a:lnTo>
                    <a:pt x="80545" y="3449"/>
                  </a:lnTo>
                  <a:lnTo>
                    <a:pt x="74111" y="1242"/>
                  </a:lnTo>
                  <a:lnTo>
                    <a:pt x="55813" y="0"/>
                  </a:lnTo>
                  <a:lnTo>
                    <a:pt x="44304" y="3472"/>
                  </a:lnTo>
                  <a:lnTo>
                    <a:pt x="39259" y="6374"/>
                  </a:lnTo>
                  <a:lnTo>
                    <a:pt x="22046" y="27313"/>
                  </a:lnTo>
                  <a:lnTo>
                    <a:pt x="6912" y="62601"/>
                  </a:lnTo>
                  <a:lnTo>
                    <a:pt x="1639" y="93854"/>
                  </a:lnTo>
                  <a:lnTo>
                    <a:pt x="0" y="128206"/>
                  </a:lnTo>
                  <a:lnTo>
                    <a:pt x="1624" y="162288"/>
                  </a:lnTo>
                  <a:lnTo>
                    <a:pt x="6505" y="209838"/>
                  </a:lnTo>
                  <a:lnTo>
                    <a:pt x="10120" y="2407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SMARTInkShape-104">
              <a:extLst>
                <a:ext uri="{FF2B5EF4-FFF2-40B4-BE49-F238E27FC236}">
                  <a16:creationId xmlns:a16="http://schemas.microsoft.com/office/drawing/2014/main" xmlns="" id="{3A520D84-BE9D-4389-A034-22099ED029B8}"/>
                </a:ext>
              </a:extLst>
            </p:cNvPr>
            <p:cNvSpPr/>
            <p:nvPr>
              <p:custDataLst>
                <p:tags r:id="rId116"/>
              </p:custDataLst>
            </p:nvPr>
          </p:nvSpPr>
          <p:spPr>
            <a:xfrm>
              <a:off x="4540250" y="5035550"/>
              <a:ext cx="127001" cy="25401"/>
            </a:xfrm>
            <a:custGeom>
              <a:avLst/>
              <a:gdLst/>
              <a:ahLst/>
              <a:cxnLst/>
              <a:rect l="0" t="0" r="0" b="0"/>
              <a:pathLst>
                <a:path w="127001" h="25401">
                  <a:moveTo>
                    <a:pt x="0" y="25400"/>
                  </a:moveTo>
                  <a:lnTo>
                    <a:pt x="0" y="25400"/>
                  </a:lnTo>
                  <a:lnTo>
                    <a:pt x="38724" y="16561"/>
                  </a:lnTo>
                  <a:lnTo>
                    <a:pt x="79563" y="12051"/>
                  </a:lnTo>
                  <a:lnTo>
                    <a:pt x="1270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SMARTInkShape-105">
              <a:extLst>
                <a:ext uri="{FF2B5EF4-FFF2-40B4-BE49-F238E27FC236}">
                  <a16:creationId xmlns:a16="http://schemas.microsoft.com/office/drawing/2014/main" xmlns="" id="{7DC3FAF2-3507-4474-83D4-7F2F4E373AAB}"/>
                </a:ext>
              </a:extLst>
            </p:cNvPr>
            <p:cNvSpPr/>
            <p:nvPr>
              <p:custDataLst>
                <p:tags r:id="rId117"/>
              </p:custDataLst>
            </p:nvPr>
          </p:nvSpPr>
          <p:spPr>
            <a:xfrm>
              <a:off x="4816497" y="4859515"/>
              <a:ext cx="85704" cy="277636"/>
            </a:xfrm>
            <a:custGeom>
              <a:avLst/>
              <a:gdLst/>
              <a:ahLst/>
              <a:cxnLst/>
              <a:rect l="0" t="0" r="0" b="0"/>
              <a:pathLst>
                <a:path w="85704" h="277636">
                  <a:moveTo>
                    <a:pt x="85703" y="10935"/>
                  </a:moveTo>
                  <a:lnTo>
                    <a:pt x="85703" y="10935"/>
                  </a:lnTo>
                  <a:lnTo>
                    <a:pt x="85703" y="4193"/>
                  </a:lnTo>
                  <a:lnTo>
                    <a:pt x="84997" y="2207"/>
                  </a:lnTo>
                  <a:lnTo>
                    <a:pt x="83821" y="883"/>
                  </a:lnTo>
                  <a:lnTo>
                    <a:pt x="82332" y="0"/>
                  </a:lnTo>
                  <a:lnTo>
                    <a:pt x="75033" y="2782"/>
                  </a:lnTo>
                  <a:lnTo>
                    <a:pt x="64027" y="10839"/>
                  </a:lnTo>
                  <a:lnTo>
                    <a:pt x="33966" y="50402"/>
                  </a:lnTo>
                  <a:lnTo>
                    <a:pt x="12988" y="97653"/>
                  </a:lnTo>
                  <a:lnTo>
                    <a:pt x="3996" y="133437"/>
                  </a:lnTo>
                  <a:lnTo>
                    <a:pt x="0" y="170508"/>
                  </a:lnTo>
                  <a:lnTo>
                    <a:pt x="4492" y="216966"/>
                  </a:lnTo>
                  <a:lnTo>
                    <a:pt x="16684" y="240557"/>
                  </a:lnTo>
                  <a:lnTo>
                    <a:pt x="33861" y="258334"/>
                  </a:lnTo>
                  <a:lnTo>
                    <a:pt x="73003" y="2776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SMARTInkShape-106">
              <a:extLst>
                <a:ext uri="{FF2B5EF4-FFF2-40B4-BE49-F238E27FC236}">
                  <a16:creationId xmlns:a16="http://schemas.microsoft.com/office/drawing/2014/main" xmlns="" id="{881173B3-6132-4095-A22D-8D2BB4250410}"/>
                </a:ext>
              </a:extLst>
            </p:cNvPr>
            <p:cNvSpPr/>
            <p:nvPr>
              <p:custDataLst>
                <p:tags r:id="rId118"/>
              </p:custDataLst>
            </p:nvPr>
          </p:nvSpPr>
          <p:spPr>
            <a:xfrm>
              <a:off x="4972050" y="4927600"/>
              <a:ext cx="139701" cy="171451"/>
            </a:xfrm>
            <a:custGeom>
              <a:avLst/>
              <a:gdLst/>
              <a:ahLst/>
              <a:cxnLst/>
              <a:rect l="0" t="0" r="0" b="0"/>
              <a:pathLst>
                <a:path w="139701" h="171451">
                  <a:moveTo>
                    <a:pt x="0" y="0"/>
                  </a:moveTo>
                  <a:lnTo>
                    <a:pt x="0" y="0"/>
                  </a:lnTo>
                  <a:lnTo>
                    <a:pt x="33212" y="37576"/>
                  </a:lnTo>
                  <a:lnTo>
                    <a:pt x="75862" y="81819"/>
                  </a:lnTo>
                  <a:lnTo>
                    <a:pt x="111725" y="124739"/>
                  </a:lnTo>
                  <a:lnTo>
                    <a:pt x="139700" y="171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SMARTInkShape-107">
              <a:extLst>
                <a:ext uri="{FF2B5EF4-FFF2-40B4-BE49-F238E27FC236}">
                  <a16:creationId xmlns:a16="http://schemas.microsoft.com/office/drawing/2014/main" xmlns="" id="{13F8619D-DC21-4F1B-AC65-A669F8CD90F4}"/>
                </a:ext>
              </a:extLst>
            </p:cNvPr>
            <p:cNvSpPr/>
            <p:nvPr>
              <p:custDataLst>
                <p:tags r:id="rId119"/>
              </p:custDataLst>
            </p:nvPr>
          </p:nvSpPr>
          <p:spPr>
            <a:xfrm>
              <a:off x="4997450" y="4896733"/>
              <a:ext cx="133351" cy="215018"/>
            </a:xfrm>
            <a:custGeom>
              <a:avLst/>
              <a:gdLst/>
              <a:ahLst/>
              <a:cxnLst/>
              <a:rect l="0" t="0" r="0" b="0"/>
              <a:pathLst>
                <a:path w="133351" h="215018">
                  <a:moveTo>
                    <a:pt x="133350" y="5467"/>
                  </a:moveTo>
                  <a:lnTo>
                    <a:pt x="133350" y="5467"/>
                  </a:lnTo>
                  <a:lnTo>
                    <a:pt x="121417" y="441"/>
                  </a:lnTo>
                  <a:lnTo>
                    <a:pt x="119044" y="0"/>
                  </a:lnTo>
                  <a:lnTo>
                    <a:pt x="110764" y="5154"/>
                  </a:lnTo>
                  <a:lnTo>
                    <a:pt x="84830" y="32451"/>
                  </a:lnTo>
                  <a:lnTo>
                    <a:pt x="60804" y="71710"/>
                  </a:lnTo>
                  <a:lnTo>
                    <a:pt x="35812" y="115719"/>
                  </a:lnTo>
                  <a:lnTo>
                    <a:pt x="17274" y="156668"/>
                  </a:lnTo>
                  <a:lnTo>
                    <a:pt x="4144" y="199833"/>
                  </a:lnTo>
                  <a:lnTo>
                    <a:pt x="0" y="2150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SMARTInkShape-108">
              <a:extLst>
                <a:ext uri="{FF2B5EF4-FFF2-40B4-BE49-F238E27FC236}">
                  <a16:creationId xmlns:a16="http://schemas.microsoft.com/office/drawing/2014/main" xmlns="" id="{66EBEC4A-DBDD-47F3-B8D6-673A327D0715}"/>
                </a:ext>
              </a:extLst>
            </p:cNvPr>
            <p:cNvSpPr/>
            <p:nvPr>
              <p:custDataLst>
                <p:tags r:id="rId120"/>
              </p:custDataLst>
            </p:nvPr>
          </p:nvSpPr>
          <p:spPr>
            <a:xfrm>
              <a:off x="5226050" y="5073650"/>
              <a:ext cx="1" cy="107951"/>
            </a:xfrm>
            <a:custGeom>
              <a:avLst/>
              <a:gdLst/>
              <a:ahLst/>
              <a:cxnLst/>
              <a:rect l="0" t="0" r="0" b="0"/>
              <a:pathLst>
                <a:path w="1" h="107951">
                  <a:moveTo>
                    <a:pt x="0" y="0"/>
                  </a:moveTo>
                  <a:lnTo>
                    <a:pt x="0" y="0"/>
                  </a:lnTo>
                  <a:lnTo>
                    <a:pt x="0" y="41442"/>
                  </a:lnTo>
                  <a:lnTo>
                    <a:pt x="0" y="82712"/>
                  </a:lnTo>
                  <a:lnTo>
                    <a:pt x="0" y="107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SMARTInkShape-109">
              <a:extLst>
                <a:ext uri="{FF2B5EF4-FFF2-40B4-BE49-F238E27FC236}">
                  <a16:creationId xmlns:a16="http://schemas.microsoft.com/office/drawing/2014/main" xmlns="" id="{08767920-E59B-4AE5-90C6-D63BE46E39AF}"/>
                </a:ext>
              </a:extLst>
            </p:cNvPr>
            <p:cNvSpPr/>
            <p:nvPr>
              <p:custDataLst>
                <p:tags r:id="rId121"/>
              </p:custDataLst>
            </p:nvPr>
          </p:nvSpPr>
          <p:spPr>
            <a:xfrm>
              <a:off x="5010150" y="4832742"/>
              <a:ext cx="171451" cy="5959"/>
            </a:xfrm>
            <a:custGeom>
              <a:avLst/>
              <a:gdLst/>
              <a:ahLst/>
              <a:cxnLst/>
              <a:rect l="0" t="0" r="0" b="0"/>
              <a:pathLst>
                <a:path w="171451" h="5959">
                  <a:moveTo>
                    <a:pt x="0" y="5958"/>
                  </a:moveTo>
                  <a:lnTo>
                    <a:pt x="0" y="5958"/>
                  </a:lnTo>
                  <a:lnTo>
                    <a:pt x="6742" y="2587"/>
                  </a:lnTo>
                  <a:lnTo>
                    <a:pt x="45190" y="0"/>
                  </a:lnTo>
                  <a:lnTo>
                    <a:pt x="82769" y="1606"/>
                  </a:lnTo>
                  <a:lnTo>
                    <a:pt x="130022" y="5098"/>
                  </a:lnTo>
                  <a:lnTo>
                    <a:pt x="171450" y="59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SMARTInkShape-110">
              <a:extLst>
                <a:ext uri="{FF2B5EF4-FFF2-40B4-BE49-F238E27FC236}">
                  <a16:creationId xmlns:a16="http://schemas.microsoft.com/office/drawing/2014/main" xmlns="" id="{ABD119B9-0AFD-4EE8-8E25-E9FC90359CB1}"/>
                </a:ext>
              </a:extLst>
            </p:cNvPr>
            <p:cNvSpPr/>
            <p:nvPr>
              <p:custDataLst>
                <p:tags r:id="rId122"/>
              </p:custDataLst>
            </p:nvPr>
          </p:nvSpPr>
          <p:spPr>
            <a:xfrm>
              <a:off x="5178229" y="4768850"/>
              <a:ext cx="70347" cy="133351"/>
            </a:xfrm>
            <a:custGeom>
              <a:avLst/>
              <a:gdLst/>
              <a:ahLst/>
              <a:cxnLst/>
              <a:rect l="0" t="0" r="0" b="0"/>
              <a:pathLst>
                <a:path w="70347" h="133351">
                  <a:moveTo>
                    <a:pt x="3371" y="0"/>
                  </a:moveTo>
                  <a:lnTo>
                    <a:pt x="3371" y="0"/>
                  </a:lnTo>
                  <a:lnTo>
                    <a:pt x="0" y="6742"/>
                  </a:lnTo>
                  <a:lnTo>
                    <a:pt x="3241" y="10139"/>
                  </a:lnTo>
                  <a:lnTo>
                    <a:pt x="50631" y="38378"/>
                  </a:lnTo>
                  <a:lnTo>
                    <a:pt x="62241" y="47866"/>
                  </a:lnTo>
                  <a:lnTo>
                    <a:pt x="68341" y="58668"/>
                  </a:lnTo>
                  <a:lnTo>
                    <a:pt x="70346" y="70524"/>
                  </a:lnTo>
                  <a:lnTo>
                    <a:pt x="68886" y="82850"/>
                  </a:lnTo>
                  <a:lnTo>
                    <a:pt x="60726" y="101689"/>
                  </a:lnTo>
                  <a:lnTo>
                    <a:pt x="35121" y="133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SMARTInkShape-111">
              <a:extLst>
                <a:ext uri="{FF2B5EF4-FFF2-40B4-BE49-F238E27FC236}">
                  <a16:creationId xmlns:a16="http://schemas.microsoft.com/office/drawing/2014/main" xmlns="" id="{2AB143BB-E716-4592-9827-3EF97652089E}"/>
                </a:ext>
              </a:extLst>
            </p:cNvPr>
            <p:cNvSpPr/>
            <p:nvPr>
              <p:custDataLst>
                <p:tags r:id="rId123"/>
              </p:custDataLst>
            </p:nvPr>
          </p:nvSpPr>
          <p:spPr>
            <a:xfrm>
              <a:off x="5365750" y="4857750"/>
              <a:ext cx="106379" cy="317501"/>
            </a:xfrm>
            <a:custGeom>
              <a:avLst/>
              <a:gdLst/>
              <a:ahLst/>
              <a:cxnLst/>
              <a:rect l="0" t="0" r="0" b="0"/>
              <a:pathLst>
                <a:path w="106379" h="317501">
                  <a:moveTo>
                    <a:pt x="38100" y="0"/>
                  </a:moveTo>
                  <a:lnTo>
                    <a:pt x="38100" y="0"/>
                  </a:lnTo>
                  <a:lnTo>
                    <a:pt x="64139" y="38282"/>
                  </a:lnTo>
                  <a:lnTo>
                    <a:pt x="86894" y="78057"/>
                  </a:lnTo>
                  <a:lnTo>
                    <a:pt x="100709" y="111597"/>
                  </a:lnTo>
                  <a:lnTo>
                    <a:pt x="106378" y="147671"/>
                  </a:lnTo>
                  <a:lnTo>
                    <a:pt x="103724" y="184165"/>
                  </a:lnTo>
                  <a:lnTo>
                    <a:pt x="90785" y="219199"/>
                  </a:lnTo>
                  <a:lnTo>
                    <a:pt x="56925" y="263915"/>
                  </a:lnTo>
                  <a:lnTo>
                    <a:pt x="0" y="317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7" name="SMARTInkShape-Group21">
            <a:extLst>
              <a:ext uri="{FF2B5EF4-FFF2-40B4-BE49-F238E27FC236}">
                <a16:creationId xmlns:a16="http://schemas.microsoft.com/office/drawing/2014/main" xmlns="" id="{EE1E745A-52EB-47FD-AD92-92D8FA368485}"/>
              </a:ext>
            </a:extLst>
          </p:cNvPr>
          <p:cNvGrpSpPr/>
          <p:nvPr/>
        </p:nvGrpSpPr>
        <p:grpSpPr>
          <a:xfrm>
            <a:off x="3848100" y="5353050"/>
            <a:ext cx="1697853" cy="768351"/>
            <a:chOff x="3848100" y="5353050"/>
            <a:chExt cx="1697853" cy="768351"/>
          </a:xfrm>
        </p:grpSpPr>
        <p:sp>
          <p:nvSpPr>
            <p:cNvPr id="131" name="SMARTInkShape-112">
              <a:extLst>
                <a:ext uri="{FF2B5EF4-FFF2-40B4-BE49-F238E27FC236}">
                  <a16:creationId xmlns:a16="http://schemas.microsoft.com/office/drawing/2014/main" xmlns="" id="{5C392B40-577C-485E-B8A7-9523D4313A46}"/>
                </a:ext>
              </a:extLst>
            </p:cNvPr>
            <p:cNvSpPr/>
            <p:nvPr>
              <p:custDataLst>
                <p:tags r:id="rId99"/>
              </p:custDataLst>
            </p:nvPr>
          </p:nvSpPr>
          <p:spPr>
            <a:xfrm>
              <a:off x="3848100" y="5527479"/>
              <a:ext cx="127001" cy="130372"/>
            </a:xfrm>
            <a:custGeom>
              <a:avLst/>
              <a:gdLst/>
              <a:ahLst/>
              <a:cxnLst/>
              <a:rect l="0" t="0" r="0" b="0"/>
              <a:pathLst>
                <a:path w="127001" h="130372">
                  <a:moveTo>
                    <a:pt x="0" y="3371"/>
                  </a:moveTo>
                  <a:lnTo>
                    <a:pt x="0" y="3371"/>
                  </a:lnTo>
                  <a:lnTo>
                    <a:pt x="3371" y="0"/>
                  </a:lnTo>
                  <a:lnTo>
                    <a:pt x="6480" y="418"/>
                  </a:lnTo>
                  <a:lnTo>
                    <a:pt x="22381" y="9160"/>
                  </a:lnTo>
                  <a:lnTo>
                    <a:pt x="60525" y="42328"/>
                  </a:lnTo>
                  <a:lnTo>
                    <a:pt x="95133" y="85698"/>
                  </a:lnTo>
                  <a:lnTo>
                    <a:pt x="127000" y="1303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SMARTInkShape-113">
              <a:extLst>
                <a:ext uri="{FF2B5EF4-FFF2-40B4-BE49-F238E27FC236}">
                  <a16:creationId xmlns:a16="http://schemas.microsoft.com/office/drawing/2014/main" xmlns="" id="{7EEDAB0A-9CFA-43A9-BC68-5E948D99A8A4}"/>
                </a:ext>
              </a:extLst>
            </p:cNvPr>
            <p:cNvSpPr/>
            <p:nvPr>
              <p:custDataLst>
                <p:tags r:id="rId100"/>
              </p:custDataLst>
            </p:nvPr>
          </p:nvSpPr>
          <p:spPr>
            <a:xfrm>
              <a:off x="3990399" y="5526265"/>
              <a:ext cx="62722" cy="233186"/>
            </a:xfrm>
            <a:custGeom>
              <a:avLst/>
              <a:gdLst/>
              <a:ahLst/>
              <a:cxnLst/>
              <a:rect l="0" t="0" r="0" b="0"/>
              <a:pathLst>
                <a:path w="62722" h="233186">
                  <a:moveTo>
                    <a:pt x="54551" y="10935"/>
                  </a:moveTo>
                  <a:lnTo>
                    <a:pt x="54551" y="10935"/>
                  </a:lnTo>
                  <a:lnTo>
                    <a:pt x="62573" y="2207"/>
                  </a:lnTo>
                  <a:lnTo>
                    <a:pt x="62721" y="884"/>
                  </a:lnTo>
                  <a:lnTo>
                    <a:pt x="62114" y="0"/>
                  </a:lnTo>
                  <a:lnTo>
                    <a:pt x="23423" y="43060"/>
                  </a:lnTo>
                  <a:lnTo>
                    <a:pt x="6173" y="74927"/>
                  </a:lnTo>
                  <a:lnTo>
                    <a:pt x="0" y="101862"/>
                  </a:lnTo>
                  <a:lnTo>
                    <a:pt x="53" y="128423"/>
                  </a:lnTo>
                  <a:lnTo>
                    <a:pt x="8333" y="173763"/>
                  </a:lnTo>
                  <a:lnTo>
                    <a:pt x="16451" y="2331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SMARTInkShape-114">
              <a:extLst>
                <a:ext uri="{FF2B5EF4-FFF2-40B4-BE49-F238E27FC236}">
                  <a16:creationId xmlns:a16="http://schemas.microsoft.com/office/drawing/2014/main" xmlns="" id="{955D744A-A06C-42FC-BF48-A7C4F30E66D8}"/>
                </a:ext>
              </a:extLst>
            </p:cNvPr>
            <p:cNvSpPr/>
            <p:nvPr>
              <p:custDataLst>
                <p:tags r:id="rId101"/>
              </p:custDataLst>
            </p:nvPr>
          </p:nvSpPr>
          <p:spPr>
            <a:xfrm>
              <a:off x="4057650" y="5716144"/>
              <a:ext cx="133351" cy="91417"/>
            </a:xfrm>
            <a:custGeom>
              <a:avLst/>
              <a:gdLst/>
              <a:ahLst/>
              <a:cxnLst/>
              <a:rect l="0" t="0" r="0" b="0"/>
              <a:pathLst>
                <a:path w="133351" h="91417">
                  <a:moveTo>
                    <a:pt x="0" y="11556"/>
                  </a:moveTo>
                  <a:lnTo>
                    <a:pt x="0" y="11556"/>
                  </a:lnTo>
                  <a:lnTo>
                    <a:pt x="3371" y="8185"/>
                  </a:lnTo>
                  <a:lnTo>
                    <a:pt x="15580" y="2717"/>
                  </a:lnTo>
                  <a:lnTo>
                    <a:pt x="32603" y="0"/>
                  </a:lnTo>
                  <a:lnTo>
                    <a:pt x="51053" y="2566"/>
                  </a:lnTo>
                  <a:lnTo>
                    <a:pt x="55907" y="5563"/>
                  </a:lnTo>
                  <a:lnTo>
                    <a:pt x="63183" y="14536"/>
                  </a:lnTo>
                  <a:lnTo>
                    <a:pt x="65005" y="25581"/>
                  </a:lnTo>
                  <a:lnTo>
                    <a:pt x="64503" y="31489"/>
                  </a:lnTo>
                  <a:lnTo>
                    <a:pt x="41204" y="75799"/>
                  </a:lnTo>
                  <a:lnTo>
                    <a:pt x="35570" y="88054"/>
                  </a:lnTo>
                  <a:lnTo>
                    <a:pt x="35708" y="90071"/>
                  </a:lnTo>
                  <a:lnTo>
                    <a:pt x="36506" y="91416"/>
                  </a:lnTo>
                  <a:lnTo>
                    <a:pt x="80598" y="81818"/>
                  </a:lnTo>
                  <a:lnTo>
                    <a:pt x="133350" y="623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SMARTInkShape-115">
              <a:extLst>
                <a:ext uri="{FF2B5EF4-FFF2-40B4-BE49-F238E27FC236}">
                  <a16:creationId xmlns:a16="http://schemas.microsoft.com/office/drawing/2014/main" xmlns="" id="{2FBD2FDB-6DEA-4BE5-8D05-BCC0C6B987E1}"/>
                </a:ext>
              </a:extLst>
            </p:cNvPr>
            <p:cNvSpPr/>
            <p:nvPr>
              <p:custDataLst>
                <p:tags r:id="rId102"/>
              </p:custDataLst>
            </p:nvPr>
          </p:nvSpPr>
          <p:spPr>
            <a:xfrm>
              <a:off x="4318000" y="5594350"/>
              <a:ext cx="139701" cy="48936"/>
            </a:xfrm>
            <a:custGeom>
              <a:avLst/>
              <a:gdLst/>
              <a:ahLst/>
              <a:cxnLst/>
              <a:rect l="0" t="0" r="0" b="0"/>
              <a:pathLst>
                <a:path w="139701" h="48936">
                  <a:moveTo>
                    <a:pt x="0" y="25400"/>
                  </a:moveTo>
                  <a:lnTo>
                    <a:pt x="0" y="25400"/>
                  </a:lnTo>
                  <a:lnTo>
                    <a:pt x="8838" y="11094"/>
                  </a:lnTo>
                  <a:lnTo>
                    <a:pt x="18297" y="4385"/>
                  </a:lnTo>
                  <a:lnTo>
                    <a:pt x="30037" y="1299"/>
                  </a:lnTo>
                  <a:lnTo>
                    <a:pt x="34136" y="2277"/>
                  </a:lnTo>
                  <a:lnTo>
                    <a:pt x="42452" y="7127"/>
                  </a:lnTo>
                  <a:lnTo>
                    <a:pt x="75760" y="48002"/>
                  </a:lnTo>
                  <a:lnTo>
                    <a:pt x="78024" y="48935"/>
                  </a:lnTo>
                  <a:lnTo>
                    <a:pt x="91322" y="46876"/>
                  </a:lnTo>
                  <a:lnTo>
                    <a:pt x="102676" y="38002"/>
                  </a:lnTo>
                  <a:lnTo>
                    <a:pt x="1397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SMARTInkShape-116">
              <a:extLst>
                <a:ext uri="{FF2B5EF4-FFF2-40B4-BE49-F238E27FC236}">
                  <a16:creationId xmlns:a16="http://schemas.microsoft.com/office/drawing/2014/main" xmlns="" id="{A24DCD0D-753B-4255-B49E-BBFA06CC018E}"/>
                </a:ext>
              </a:extLst>
            </p:cNvPr>
            <p:cNvSpPr/>
            <p:nvPr>
              <p:custDataLst>
                <p:tags r:id="rId103"/>
              </p:custDataLst>
            </p:nvPr>
          </p:nvSpPr>
          <p:spPr>
            <a:xfrm>
              <a:off x="4357865" y="5651500"/>
              <a:ext cx="150636" cy="60809"/>
            </a:xfrm>
            <a:custGeom>
              <a:avLst/>
              <a:gdLst/>
              <a:ahLst/>
              <a:cxnLst/>
              <a:rect l="0" t="0" r="0" b="0"/>
              <a:pathLst>
                <a:path w="150636" h="60809">
                  <a:moveTo>
                    <a:pt x="10935" y="57150"/>
                  </a:moveTo>
                  <a:lnTo>
                    <a:pt x="10935" y="57150"/>
                  </a:lnTo>
                  <a:lnTo>
                    <a:pt x="4193" y="60521"/>
                  </a:lnTo>
                  <a:lnTo>
                    <a:pt x="2207" y="60808"/>
                  </a:lnTo>
                  <a:lnTo>
                    <a:pt x="883" y="60294"/>
                  </a:lnTo>
                  <a:lnTo>
                    <a:pt x="0" y="59246"/>
                  </a:lnTo>
                  <a:lnTo>
                    <a:pt x="901" y="54318"/>
                  </a:lnTo>
                  <a:lnTo>
                    <a:pt x="4359" y="47425"/>
                  </a:lnTo>
                  <a:lnTo>
                    <a:pt x="10599" y="39657"/>
                  </a:lnTo>
                  <a:lnTo>
                    <a:pt x="19958" y="35265"/>
                  </a:lnTo>
                  <a:lnTo>
                    <a:pt x="48681" y="28554"/>
                  </a:lnTo>
                  <a:lnTo>
                    <a:pt x="58520" y="29859"/>
                  </a:lnTo>
                  <a:lnTo>
                    <a:pt x="71993" y="37932"/>
                  </a:lnTo>
                  <a:lnTo>
                    <a:pt x="91102" y="54194"/>
                  </a:lnTo>
                  <a:lnTo>
                    <a:pt x="95483" y="55836"/>
                  </a:lnTo>
                  <a:lnTo>
                    <a:pt x="101664" y="54684"/>
                  </a:lnTo>
                  <a:lnTo>
                    <a:pt x="105287" y="53389"/>
                  </a:lnTo>
                  <a:lnTo>
                    <a:pt x="107704" y="51820"/>
                  </a:lnTo>
                  <a:lnTo>
                    <a:pt x="15063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SMARTInkShape-117">
              <a:extLst>
                <a:ext uri="{FF2B5EF4-FFF2-40B4-BE49-F238E27FC236}">
                  <a16:creationId xmlns:a16="http://schemas.microsoft.com/office/drawing/2014/main" xmlns="" id="{AD08F30D-B61E-4F8A-B4AD-9EB20A03734C}"/>
                </a:ext>
              </a:extLst>
            </p:cNvPr>
            <p:cNvSpPr/>
            <p:nvPr>
              <p:custDataLst>
                <p:tags r:id="rId104"/>
              </p:custDataLst>
            </p:nvPr>
          </p:nvSpPr>
          <p:spPr>
            <a:xfrm>
              <a:off x="4667577" y="5437422"/>
              <a:ext cx="63174" cy="296629"/>
            </a:xfrm>
            <a:custGeom>
              <a:avLst/>
              <a:gdLst/>
              <a:ahLst/>
              <a:cxnLst/>
              <a:rect l="0" t="0" r="0" b="0"/>
              <a:pathLst>
                <a:path w="63174" h="296629">
                  <a:moveTo>
                    <a:pt x="63173" y="36278"/>
                  </a:moveTo>
                  <a:lnTo>
                    <a:pt x="63173" y="36278"/>
                  </a:lnTo>
                  <a:lnTo>
                    <a:pt x="62467" y="25433"/>
                  </a:lnTo>
                  <a:lnTo>
                    <a:pt x="59802" y="15230"/>
                  </a:lnTo>
                  <a:lnTo>
                    <a:pt x="54384" y="7403"/>
                  </a:lnTo>
                  <a:lnTo>
                    <a:pt x="47978" y="2278"/>
                  </a:lnTo>
                  <a:lnTo>
                    <a:pt x="42779" y="0"/>
                  </a:lnTo>
                  <a:lnTo>
                    <a:pt x="36235" y="869"/>
                  </a:lnTo>
                  <a:lnTo>
                    <a:pt x="32514" y="2089"/>
                  </a:lnTo>
                  <a:lnTo>
                    <a:pt x="24617" y="12852"/>
                  </a:lnTo>
                  <a:lnTo>
                    <a:pt x="8050" y="51877"/>
                  </a:lnTo>
                  <a:lnTo>
                    <a:pt x="2155" y="94679"/>
                  </a:lnTo>
                  <a:lnTo>
                    <a:pt x="408" y="139738"/>
                  </a:lnTo>
                  <a:lnTo>
                    <a:pt x="0" y="171395"/>
                  </a:lnTo>
                  <a:lnTo>
                    <a:pt x="524" y="203574"/>
                  </a:lnTo>
                  <a:lnTo>
                    <a:pt x="4080" y="248046"/>
                  </a:lnTo>
                  <a:lnTo>
                    <a:pt x="6023" y="29662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SMARTInkShape-118">
              <a:extLst>
                <a:ext uri="{FF2B5EF4-FFF2-40B4-BE49-F238E27FC236}">
                  <a16:creationId xmlns:a16="http://schemas.microsoft.com/office/drawing/2014/main" xmlns="" id="{28E3FE1D-2969-42A4-9A58-F819DBABC5AD}"/>
                </a:ext>
              </a:extLst>
            </p:cNvPr>
            <p:cNvSpPr/>
            <p:nvPr>
              <p:custDataLst>
                <p:tags r:id="rId105"/>
              </p:custDataLst>
            </p:nvPr>
          </p:nvSpPr>
          <p:spPr>
            <a:xfrm>
              <a:off x="4616450" y="5613400"/>
              <a:ext cx="127001" cy="44451"/>
            </a:xfrm>
            <a:custGeom>
              <a:avLst/>
              <a:gdLst/>
              <a:ahLst/>
              <a:cxnLst/>
              <a:rect l="0" t="0" r="0" b="0"/>
              <a:pathLst>
                <a:path w="127001" h="44451">
                  <a:moveTo>
                    <a:pt x="0" y="44450"/>
                  </a:moveTo>
                  <a:lnTo>
                    <a:pt x="0" y="44450"/>
                  </a:lnTo>
                  <a:lnTo>
                    <a:pt x="0" y="38983"/>
                  </a:lnTo>
                  <a:lnTo>
                    <a:pt x="17325" y="33205"/>
                  </a:lnTo>
                  <a:lnTo>
                    <a:pt x="59318" y="23388"/>
                  </a:lnTo>
                  <a:lnTo>
                    <a:pt x="105007" y="8070"/>
                  </a:lnTo>
                  <a:lnTo>
                    <a:pt x="1270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SMARTInkShape-119">
              <a:extLst>
                <a:ext uri="{FF2B5EF4-FFF2-40B4-BE49-F238E27FC236}">
                  <a16:creationId xmlns:a16="http://schemas.microsoft.com/office/drawing/2014/main" xmlns="" id="{D4A63A87-0CC9-40FF-A301-4F6C9892DED2}"/>
                </a:ext>
              </a:extLst>
            </p:cNvPr>
            <p:cNvSpPr/>
            <p:nvPr>
              <p:custDataLst>
                <p:tags r:id="rId106"/>
              </p:custDataLst>
            </p:nvPr>
          </p:nvSpPr>
          <p:spPr>
            <a:xfrm>
              <a:off x="4855339" y="5449521"/>
              <a:ext cx="78612" cy="290880"/>
            </a:xfrm>
            <a:custGeom>
              <a:avLst/>
              <a:gdLst/>
              <a:ahLst/>
              <a:cxnLst/>
              <a:rect l="0" t="0" r="0" b="0"/>
              <a:pathLst>
                <a:path w="78612" h="290880">
                  <a:moveTo>
                    <a:pt x="78611" y="17829"/>
                  </a:moveTo>
                  <a:lnTo>
                    <a:pt x="78611" y="17829"/>
                  </a:lnTo>
                  <a:lnTo>
                    <a:pt x="78611" y="2902"/>
                  </a:lnTo>
                  <a:lnTo>
                    <a:pt x="77200" y="1528"/>
                  </a:lnTo>
                  <a:lnTo>
                    <a:pt x="71869" y="0"/>
                  </a:lnTo>
                  <a:lnTo>
                    <a:pt x="61033" y="10610"/>
                  </a:lnTo>
                  <a:lnTo>
                    <a:pt x="34451" y="55287"/>
                  </a:lnTo>
                  <a:lnTo>
                    <a:pt x="23472" y="88569"/>
                  </a:lnTo>
                  <a:lnTo>
                    <a:pt x="13888" y="126175"/>
                  </a:lnTo>
                  <a:lnTo>
                    <a:pt x="4925" y="164055"/>
                  </a:lnTo>
                  <a:lnTo>
                    <a:pt x="0" y="198295"/>
                  </a:lnTo>
                  <a:lnTo>
                    <a:pt x="991" y="241575"/>
                  </a:lnTo>
                  <a:lnTo>
                    <a:pt x="3581" y="253776"/>
                  </a:lnTo>
                  <a:lnTo>
                    <a:pt x="9541" y="263321"/>
                  </a:lnTo>
                  <a:lnTo>
                    <a:pt x="46861" y="29087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SMARTInkShape-120">
              <a:extLst>
                <a:ext uri="{FF2B5EF4-FFF2-40B4-BE49-F238E27FC236}">
                  <a16:creationId xmlns:a16="http://schemas.microsoft.com/office/drawing/2014/main" xmlns="" id="{54AE83D1-8D9E-4044-802D-2E31B1A3617B}"/>
                </a:ext>
              </a:extLst>
            </p:cNvPr>
            <p:cNvSpPr/>
            <p:nvPr>
              <p:custDataLst>
                <p:tags r:id="rId107"/>
              </p:custDataLst>
            </p:nvPr>
          </p:nvSpPr>
          <p:spPr>
            <a:xfrm>
              <a:off x="5050942" y="5543550"/>
              <a:ext cx="143359" cy="184151"/>
            </a:xfrm>
            <a:custGeom>
              <a:avLst/>
              <a:gdLst/>
              <a:ahLst/>
              <a:cxnLst/>
              <a:rect l="0" t="0" r="0" b="0"/>
              <a:pathLst>
                <a:path w="143359" h="184151">
                  <a:moveTo>
                    <a:pt x="3658" y="0"/>
                  </a:moveTo>
                  <a:lnTo>
                    <a:pt x="3658" y="0"/>
                  </a:lnTo>
                  <a:lnTo>
                    <a:pt x="0" y="0"/>
                  </a:lnTo>
                  <a:lnTo>
                    <a:pt x="1562" y="0"/>
                  </a:lnTo>
                  <a:lnTo>
                    <a:pt x="13150" y="6742"/>
                  </a:lnTo>
                  <a:lnTo>
                    <a:pt x="41098" y="42645"/>
                  </a:lnTo>
                  <a:lnTo>
                    <a:pt x="66179" y="81702"/>
                  </a:lnTo>
                  <a:lnTo>
                    <a:pt x="94228" y="119693"/>
                  </a:lnTo>
                  <a:lnTo>
                    <a:pt x="123384" y="160730"/>
                  </a:lnTo>
                  <a:lnTo>
                    <a:pt x="143358" y="184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SMARTInkShape-121">
              <a:extLst>
                <a:ext uri="{FF2B5EF4-FFF2-40B4-BE49-F238E27FC236}">
                  <a16:creationId xmlns:a16="http://schemas.microsoft.com/office/drawing/2014/main" xmlns="" id="{5893C810-B3E9-4864-8E97-21806BFC0D7C}"/>
                </a:ext>
              </a:extLst>
            </p:cNvPr>
            <p:cNvSpPr/>
            <p:nvPr>
              <p:custDataLst>
                <p:tags r:id="rId108"/>
              </p:custDataLst>
            </p:nvPr>
          </p:nvSpPr>
          <p:spPr>
            <a:xfrm>
              <a:off x="5048250" y="5527479"/>
              <a:ext cx="165101" cy="212922"/>
            </a:xfrm>
            <a:custGeom>
              <a:avLst/>
              <a:gdLst/>
              <a:ahLst/>
              <a:cxnLst/>
              <a:rect l="0" t="0" r="0" b="0"/>
              <a:pathLst>
                <a:path w="165101" h="212922">
                  <a:moveTo>
                    <a:pt x="165100" y="3371"/>
                  </a:moveTo>
                  <a:lnTo>
                    <a:pt x="165100" y="3371"/>
                  </a:lnTo>
                  <a:lnTo>
                    <a:pt x="154987" y="0"/>
                  </a:lnTo>
                  <a:lnTo>
                    <a:pt x="146259" y="227"/>
                  </a:lnTo>
                  <a:lnTo>
                    <a:pt x="141956" y="1275"/>
                  </a:lnTo>
                  <a:lnTo>
                    <a:pt x="125787" y="16234"/>
                  </a:lnTo>
                  <a:lnTo>
                    <a:pt x="95585" y="53054"/>
                  </a:lnTo>
                  <a:lnTo>
                    <a:pt x="67284" y="92331"/>
                  </a:lnTo>
                  <a:lnTo>
                    <a:pt x="40711" y="134543"/>
                  </a:lnTo>
                  <a:lnTo>
                    <a:pt x="17080" y="172765"/>
                  </a:lnTo>
                  <a:lnTo>
                    <a:pt x="0" y="2129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SMARTInkShape-122">
              <a:extLst>
                <a:ext uri="{FF2B5EF4-FFF2-40B4-BE49-F238E27FC236}">
                  <a16:creationId xmlns:a16="http://schemas.microsoft.com/office/drawing/2014/main" xmlns="" id="{7D63AAEA-D161-4485-94B6-0C12B8E6565D}"/>
                </a:ext>
              </a:extLst>
            </p:cNvPr>
            <p:cNvSpPr/>
            <p:nvPr>
              <p:custDataLst>
                <p:tags r:id="rId109"/>
              </p:custDataLst>
            </p:nvPr>
          </p:nvSpPr>
          <p:spPr>
            <a:xfrm>
              <a:off x="5273191" y="5683373"/>
              <a:ext cx="86210" cy="92922"/>
            </a:xfrm>
            <a:custGeom>
              <a:avLst/>
              <a:gdLst/>
              <a:ahLst/>
              <a:cxnLst/>
              <a:rect l="0" t="0" r="0" b="0"/>
              <a:pathLst>
                <a:path w="86210" h="92922">
                  <a:moveTo>
                    <a:pt x="3659" y="18927"/>
                  </a:moveTo>
                  <a:lnTo>
                    <a:pt x="3659" y="18927"/>
                  </a:lnTo>
                  <a:lnTo>
                    <a:pt x="288" y="12185"/>
                  </a:lnTo>
                  <a:lnTo>
                    <a:pt x="0" y="9493"/>
                  </a:lnTo>
                  <a:lnTo>
                    <a:pt x="1563" y="4622"/>
                  </a:lnTo>
                  <a:lnTo>
                    <a:pt x="2967" y="3040"/>
                  </a:lnTo>
                  <a:lnTo>
                    <a:pt x="6409" y="1283"/>
                  </a:lnTo>
                  <a:lnTo>
                    <a:pt x="36208" y="0"/>
                  </a:lnTo>
                  <a:lnTo>
                    <a:pt x="51325" y="3285"/>
                  </a:lnTo>
                  <a:lnTo>
                    <a:pt x="61370" y="8726"/>
                  </a:lnTo>
                  <a:lnTo>
                    <a:pt x="63300" y="11421"/>
                  </a:lnTo>
                  <a:lnTo>
                    <a:pt x="65444" y="18178"/>
                  </a:lnTo>
                  <a:lnTo>
                    <a:pt x="60752" y="27766"/>
                  </a:lnTo>
                  <a:lnTo>
                    <a:pt x="21884" y="74763"/>
                  </a:lnTo>
                  <a:lnTo>
                    <a:pt x="15757" y="82079"/>
                  </a:lnTo>
                  <a:lnTo>
                    <a:pt x="15252" y="85017"/>
                  </a:lnTo>
                  <a:lnTo>
                    <a:pt x="16326" y="87682"/>
                  </a:lnTo>
                  <a:lnTo>
                    <a:pt x="18454" y="90163"/>
                  </a:lnTo>
                  <a:lnTo>
                    <a:pt x="30225" y="92921"/>
                  </a:lnTo>
                  <a:lnTo>
                    <a:pt x="86209" y="887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SMARTInkShape-123">
              <a:extLst>
                <a:ext uri="{FF2B5EF4-FFF2-40B4-BE49-F238E27FC236}">
                  <a16:creationId xmlns:a16="http://schemas.microsoft.com/office/drawing/2014/main" xmlns="" id="{EF7607C9-D41C-412D-838C-1FA26073C7B3}"/>
                </a:ext>
              </a:extLst>
            </p:cNvPr>
            <p:cNvSpPr/>
            <p:nvPr>
              <p:custDataLst>
                <p:tags r:id="rId110"/>
              </p:custDataLst>
            </p:nvPr>
          </p:nvSpPr>
          <p:spPr>
            <a:xfrm>
              <a:off x="5019192" y="5400479"/>
              <a:ext cx="251309" cy="16072"/>
            </a:xfrm>
            <a:custGeom>
              <a:avLst/>
              <a:gdLst/>
              <a:ahLst/>
              <a:cxnLst/>
              <a:rect l="0" t="0" r="0" b="0"/>
              <a:pathLst>
                <a:path w="251309" h="16072">
                  <a:moveTo>
                    <a:pt x="3658" y="3371"/>
                  </a:moveTo>
                  <a:lnTo>
                    <a:pt x="3658" y="3371"/>
                  </a:lnTo>
                  <a:lnTo>
                    <a:pt x="287" y="3371"/>
                  </a:lnTo>
                  <a:lnTo>
                    <a:pt x="0" y="2666"/>
                  </a:lnTo>
                  <a:lnTo>
                    <a:pt x="1561" y="0"/>
                  </a:lnTo>
                  <a:lnTo>
                    <a:pt x="10252" y="226"/>
                  </a:lnTo>
                  <a:lnTo>
                    <a:pt x="45569" y="2750"/>
                  </a:lnTo>
                  <a:lnTo>
                    <a:pt x="87729" y="6558"/>
                  </a:lnTo>
                  <a:lnTo>
                    <a:pt x="121456" y="10197"/>
                  </a:lnTo>
                  <a:lnTo>
                    <a:pt x="156202" y="13460"/>
                  </a:lnTo>
                  <a:lnTo>
                    <a:pt x="202118" y="15297"/>
                  </a:lnTo>
                  <a:lnTo>
                    <a:pt x="251308" y="160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SMARTInkShape-124">
              <a:extLst>
                <a:ext uri="{FF2B5EF4-FFF2-40B4-BE49-F238E27FC236}">
                  <a16:creationId xmlns:a16="http://schemas.microsoft.com/office/drawing/2014/main" xmlns="" id="{D60107B5-109E-4476-886F-251471AB5226}"/>
                </a:ext>
              </a:extLst>
            </p:cNvPr>
            <p:cNvSpPr/>
            <p:nvPr>
              <p:custDataLst>
                <p:tags r:id="rId111"/>
              </p:custDataLst>
            </p:nvPr>
          </p:nvSpPr>
          <p:spPr>
            <a:xfrm>
              <a:off x="5201533" y="5353050"/>
              <a:ext cx="88098" cy="120651"/>
            </a:xfrm>
            <a:custGeom>
              <a:avLst/>
              <a:gdLst/>
              <a:ahLst/>
              <a:cxnLst/>
              <a:rect l="0" t="0" r="0" b="0"/>
              <a:pathLst>
                <a:path w="88098" h="120651">
                  <a:moveTo>
                    <a:pt x="5467" y="0"/>
                  </a:moveTo>
                  <a:lnTo>
                    <a:pt x="5467" y="0"/>
                  </a:lnTo>
                  <a:lnTo>
                    <a:pt x="0" y="0"/>
                  </a:lnTo>
                  <a:lnTo>
                    <a:pt x="10841" y="5069"/>
                  </a:lnTo>
                  <a:lnTo>
                    <a:pt x="58466" y="22782"/>
                  </a:lnTo>
                  <a:lnTo>
                    <a:pt x="79025" y="39206"/>
                  </a:lnTo>
                  <a:lnTo>
                    <a:pt x="87078" y="51291"/>
                  </a:lnTo>
                  <a:lnTo>
                    <a:pt x="88097" y="58184"/>
                  </a:lnTo>
                  <a:lnTo>
                    <a:pt x="85466" y="73367"/>
                  </a:lnTo>
                  <a:lnTo>
                    <a:pt x="76051" y="94411"/>
                  </a:lnTo>
                  <a:lnTo>
                    <a:pt x="66470" y="103814"/>
                  </a:lnTo>
                  <a:lnTo>
                    <a:pt x="57274" y="110345"/>
                  </a:lnTo>
                  <a:lnTo>
                    <a:pt x="49917" y="120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SMARTInkShape-125">
              <a:extLst>
                <a:ext uri="{FF2B5EF4-FFF2-40B4-BE49-F238E27FC236}">
                  <a16:creationId xmlns:a16="http://schemas.microsoft.com/office/drawing/2014/main" xmlns="" id="{E264410F-701F-4E34-A157-13996EAFC458}"/>
                </a:ext>
              </a:extLst>
            </p:cNvPr>
            <p:cNvSpPr/>
            <p:nvPr>
              <p:custDataLst>
                <p:tags r:id="rId112"/>
              </p:custDataLst>
            </p:nvPr>
          </p:nvSpPr>
          <p:spPr>
            <a:xfrm>
              <a:off x="5422900" y="5438579"/>
              <a:ext cx="123053" cy="295472"/>
            </a:xfrm>
            <a:custGeom>
              <a:avLst/>
              <a:gdLst/>
              <a:ahLst/>
              <a:cxnLst/>
              <a:rect l="0" t="0" r="0" b="0"/>
              <a:pathLst>
                <a:path w="123053" h="295472">
                  <a:moveTo>
                    <a:pt x="19050" y="3371"/>
                  </a:moveTo>
                  <a:lnTo>
                    <a:pt x="19050" y="3371"/>
                  </a:lnTo>
                  <a:lnTo>
                    <a:pt x="19050" y="0"/>
                  </a:lnTo>
                  <a:lnTo>
                    <a:pt x="20461" y="418"/>
                  </a:lnTo>
                  <a:lnTo>
                    <a:pt x="60990" y="36183"/>
                  </a:lnTo>
                  <a:lnTo>
                    <a:pt x="94976" y="78788"/>
                  </a:lnTo>
                  <a:lnTo>
                    <a:pt x="114413" y="110738"/>
                  </a:lnTo>
                  <a:lnTo>
                    <a:pt x="123052" y="145634"/>
                  </a:lnTo>
                  <a:lnTo>
                    <a:pt x="121717" y="181605"/>
                  </a:lnTo>
                  <a:lnTo>
                    <a:pt x="109365" y="216406"/>
                  </a:lnTo>
                  <a:lnTo>
                    <a:pt x="88353" y="243163"/>
                  </a:lnTo>
                  <a:lnTo>
                    <a:pt x="46875" y="272211"/>
                  </a:lnTo>
                  <a:lnTo>
                    <a:pt x="0" y="2954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SMARTInkShape-126">
              <a:extLst>
                <a:ext uri="{FF2B5EF4-FFF2-40B4-BE49-F238E27FC236}">
                  <a16:creationId xmlns:a16="http://schemas.microsoft.com/office/drawing/2014/main" xmlns="" id="{74DC4CAC-64FE-496D-AD8F-CDB17B9B9175}"/>
                </a:ext>
              </a:extLst>
            </p:cNvPr>
            <p:cNvSpPr/>
            <p:nvPr>
              <p:custDataLst>
                <p:tags r:id="rId113"/>
              </p:custDataLst>
            </p:nvPr>
          </p:nvSpPr>
          <p:spPr>
            <a:xfrm>
              <a:off x="4503033" y="5930900"/>
              <a:ext cx="5468" cy="25401"/>
            </a:xfrm>
            <a:custGeom>
              <a:avLst/>
              <a:gdLst/>
              <a:ahLst/>
              <a:cxnLst/>
              <a:rect l="0" t="0" r="0" b="0"/>
              <a:pathLst>
                <a:path w="5468" h="25401">
                  <a:moveTo>
                    <a:pt x="5467" y="0"/>
                  </a:moveTo>
                  <a:lnTo>
                    <a:pt x="5467" y="0"/>
                  </a:lnTo>
                  <a:lnTo>
                    <a:pt x="2096" y="0"/>
                  </a:lnTo>
                  <a:lnTo>
                    <a:pt x="1103" y="705"/>
                  </a:lnTo>
                  <a:lnTo>
                    <a:pt x="441" y="1881"/>
                  </a:lnTo>
                  <a:lnTo>
                    <a:pt x="0" y="3371"/>
                  </a:lnTo>
                  <a:lnTo>
                    <a:pt x="5467" y="25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SMARTInkShape-127">
              <a:extLst>
                <a:ext uri="{FF2B5EF4-FFF2-40B4-BE49-F238E27FC236}">
                  <a16:creationId xmlns:a16="http://schemas.microsoft.com/office/drawing/2014/main" xmlns="" id="{2FAAF90E-75BF-4A3A-8D09-D225D94086F3}"/>
                </a:ext>
              </a:extLst>
            </p:cNvPr>
            <p:cNvSpPr/>
            <p:nvPr>
              <p:custDataLst>
                <p:tags r:id="rId114"/>
              </p:custDataLst>
            </p:nvPr>
          </p:nvSpPr>
          <p:spPr>
            <a:xfrm>
              <a:off x="4489450" y="6115050"/>
              <a:ext cx="38101" cy="6351"/>
            </a:xfrm>
            <a:custGeom>
              <a:avLst/>
              <a:gdLst/>
              <a:ahLst/>
              <a:cxnLst/>
              <a:rect l="0" t="0" r="0" b="0"/>
              <a:pathLst>
                <a:path w="38101" h="6351">
                  <a:moveTo>
                    <a:pt x="38100" y="0"/>
                  </a:moveTo>
                  <a:lnTo>
                    <a:pt x="38100" y="0"/>
                  </a:lnTo>
                  <a:lnTo>
                    <a:pt x="6326" y="705"/>
                  </a:lnTo>
                  <a:lnTo>
                    <a:pt x="4217" y="1881"/>
                  </a:lnTo>
                  <a:lnTo>
                    <a:pt x="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8" name="SMARTInkShape-128">
            <a:extLst>
              <a:ext uri="{FF2B5EF4-FFF2-40B4-BE49-F238E27FC236}">
                <a16:creationId xmlns:a16="http://schemas.microsoft.com/office/drawing/2014/main" xmlns="" id="{4BE6F05E-F6AC-4051-BA2E-862E4C5F280F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4584700" y="5048512"/>
            <a:ext cx="6351" cy="158489"/>
          </a:xfrm>
          <a:custGeom>
            <a:avLst/>
            <a:gdLst/>
            <a:ahLst/>
            <a:cxnLst/>
            <a:rect l="0" t="0" r="0" b="0"/>
            <a:pathLst>
              <a:path w="6351" h="158489">
                <a:moveTo>
                  <a:pt x="6350" y="6088"/>
                </a:moveTo>
                <a:lnTo>
                  <a:pt x="6350" y="6088"/>
                </a:lnTo>
                <a:lnTo>
                  <a:pt x="261" y="0"/>
                </a:lnTo>
                <a:lnTo>
                  <a:pt x="2" y="45979"/>
                </a:lnTo>
                <a:lnTo>
                  <a:pt x="0" y="89541"/>
                </a:lnTo>
                <a:lnTo>
                  <a:pt x="0" y="130966"/>
                </a:lnTo>
                <a:lnTo>
                  <a:pt x="0" y="158488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5" name="SMARTInkShape-Group23">
            <a:extLst>
              <a:ext uri="{FF2B5EF4-FFF2-40B4-BE49-F238E27FC236}">
                <a16:creationId xmlns:a16="http://schemas.microsoft.com/office/drawing/2014/main" xmlns="" id="{CF695A80-4478-453A-93F3-CA9015940F93}"/>
              </a:ext>
            </a:extLst>
          </p:cNvPr>
          <p:cNvGrpSpPr/>
          <p:nvPr/>
        </p:nvGrpSpPr>
        <p:grpSpPr>
          <a:xfrm>
            <a:off x="7931345" y="4072562"/>
            <a:ext cx="507806" cy="378789"/>
            <a:chOff x="7931345" y="4072562"/>
            <a:chExt cx="507806" cy="378789"/>
          </a:xfrm>
        </p:grpSpPr>
        <p:sp>
          <p:nvSpPr>
            <p:cNvPr id="149" name="SMARTInkShape-129">
              <a:extLst>
                <a:ext uri="{FF2B5EF4-FFF2-40B4-BE49-F238E27FC236}">
                  <a16:creationId xmlns:a16="http://schemas.microsoft.com/office/drawing/2014/main" xmlns="" id="{B40EB8D7-3126-4DC7-B020-721432430F63}"/>
                </a:ext>
              </a:extLst>
            </p:cNvPr>
            <p:cNvSpPr/>
            <p:nvPr>
              <p:custDataLst>
                <p:tags r:id="rId93"/>
              </p:custDataLst>
            </p:nvPr>
          </p:nvSpPr>
          <p:spPr>
            <a:xfrm>
              <a:off x="7931345" y="4072562"/>
              <a:ext cx="153758" cy="293483"/>
            </a:xfrm>
            <a:custGeom>
              <a:avLst/>
              <a:gdLst/>
              <a:ahLst/>
              <a:cxnLst/>
              <a:rect l="0" t="0" r="0" b="0"/>
              <a:pathLst>
                <a:path w="153758" h="293483">
                  <a:moveTo>
                    <a:pt x="18855" y="42238"/>
                  </a:moveTo>
                  <a:lnTo>
                    <a:pt x="18855" y="42238"/>
                  </a:lnTo>
                  <a:lnTo>
                    <a:pt x="15196" y="42238"/>
                  </a:lnTo>
                  <a:lnTo>
                    <a:pt x="60242" y="38867"/>
                  </a:lnTo>
                  <a:lnTo>
                    <a:pt x="98239" y="30701"/>
                  </a:lnTo>
                  <a:lnTo>
                    <a:pt x="140115" y="15571"/>
                  </a:lnTo>
                  <a:lnTo>
                    <a:pt x="148713" y="8984"/>
                  </a:lnTo>
                  <a:lnTo>
                    <a:pt x="153475" y="2764"/>
                  </a:lnTo>
                  <a:lnTo>
                    <a:pt x="153757" y="1105"/>
                  </a:lnTo>
                  <a:lnTo>
                    <a:pt x="153240" y="0"/>
                  </a:lnTo>
                  <a:lnTo>
                    <a:pt x="132285" y="5185"/>
                  </a:lnTo>
                  <a:lnTo>
                    <a:pt x="95894" y="22401"/>
                  </a:lnTo>
                  <a:lnTo>
                    <a:pt x="57205" y="48747"/>
                  </a:lnTo>
                  <a:lnTo>
                    <a:pt x="29041" y="75524"/>
                  </a:lnTo>
                  <a:lnTo>
                    <a:pt x="19854" y="90899"/>
                  </a:lnTo>
                  <a:lnTo>
                    <a:pt x="17405" y="97961"/>
                  </a:lnTo>
                  <a:lnTo>
                    <a:pt x="17183" y="104082"/>
                  </a:lnTo>
                  <a:lnTo>
                    <a:pt x="20698" y="114644"/>
                  </a:lnTo>
                  <a:lnTo>
                    <a:pt x="30728" y="122161"/>
                  </a:lnTo>
                  <a:lnTo>
                    <a:pt x="69215" y="139451"/>
                  </a:lnTo>
                  <a:lnTo>
                    <a:pt x="69360" y="145852"/>
                  </a:lnTo>
                  <a:lnTo>
                    <a:pt x="63879" y="166135"/>
                  </a:lnTo>
                  <a:lnTo>
                    <a:pt x="38045" y="204896"/>
                  </a:lnTo>
                  <a:lnTo>
                    <a:pt x="9527" y="243910"/>
                  </a:lnTo>
                  <a:lnTo>
                    <a:pt x="1304" y="260281"/>
                  </a:lnTo>
                  <a:lnTo>
                    <a:pt x="0" y="272261"/>
                  </a:lnTo>
                  <a:lnTo>
                    <a:pt x="4168" y="277431"/>
                  </a:lnTo>
                  <a:lnTo>
                    <a:pt x="20088" y="286939"/>
                  </a:lnTo>
                  <a:lnTo>
                    <a:pt x="49481" y="293482"/>
                  </a:lnTo>
                  <a:lnTo>
                    <a:pt x="87275" y="288679"/>
                  </a:lnTo>
                  <a:lnTo>
                    <a:pt x="126381" y="278319"/>
                  </a:lnTo>
                  <a:lnTo>
                    <a:pt x="152205" y="2708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SMARTInkShape-130">
              <a:extLst>
                <a:ext uri="{FF2B5EF4-FFF2-40B4-BE49-F238E27FC236}">
                  <a16:creationId xmlns:a16="http://schemas.microsoft.com/office/drawing/2014/main" xmlns="" id="{57C8A2A3-4BA7-40F3-898D-B28A0C6CA9A2}"/>
                </a:ext>
              </a:extLst>
            </p:cNvPr>
            <p:cNvSpPr/>
            <p:nvPr>
              <p:custDataLst>
                <p:tags r:id="rId94"/>
              </p:custDataLst>
            </p:nvPr>
          </p:nvSpPr>
          <p:spPr>
            <a:xfrm>
              <a:off x="8122532" y="4230402"/>
              <a:ext cx="183269" cy="125699"/>
            </a:xfrm>
            <a:custGeom>
              <a:avLst/>
              <a:gdLst/>
              <a:ahLst/>
              <a:cxnLst/>
              <a:rect l="0" t="0" r="0" b="0"/>
              <a:pathLst>
                <a:path w="183269" h="125699">
                  <a:moveTo>
                    <a:pt x="5468" y="11398"/>
                  </a:moveTo>
                  <a:lnTo>
                    <a:pt x="5468" y="11398"/>
                  </a:lnTo>
                  <a:lnTo>
                    <a:pt x="0" y="5931"/>
                  </a:lnTo>
                  <a:lnTo>
                    <a:pt x="412" y="5636"/>
                  </a:lnTo>
                  <a:lnTo>
                    <a:pt x="18146" y="5126"/>
                  </a:lnTo>
                  <a:lnTo>
                    <a:pt x="40582" y="11813"/>
                  </a:lnTo>
                  <a:lnTo>
                    <a:pt x="53060" y="20754"/>
                  </a:lnTo>
                  <a:lnTo>
                    <a:pt x="62603" y="32490"/>
                  </a:lnTo>
                  <a:lnTo>
                    <a:pt x="69196" y="47112"/>
                  </a:lnTo>
                  <a:lnTo>
                    <a:pt x="70133" y="74583"/>
                  </a:lnTo>
                  <a:lnTo>
                    <a:pt x="63841" y="90986"/>
                  </a:lnTo>
                  <a:lnTo>
                    <a:pt x="45926" y="115392"/>
                  </a:lnTo>
                  <a:lnTo>
                    <a:pt x="42318" y="118121"/>
                  </a:lnTo>
                  <a:lnTo>
                    <a:pt x="39207" y="119236"/>
                  </a:lnTo>
                  <a:lnTo>
                    <a:pt x="36427" y="119273"/>
                  </a:lnTo>
                  <a:lnTo>
                    <a:pt x="35279" y="117887"/>
                  </a:lnTo>
                  <a:lnTo>
                    <a:pt x="35220" y="115552"/>
                  </a:lnTo>
                  <a:lnTo>
                    <a:pt x="35886" y="112584"/>
                  </a:lnTo>
                  <a:lnTo>
                    <a:pt x="57938" y="83178"/>
                  </a:lnTo>
                  <a:lnTo>
                    <a:pt x="102357" y="37636"/>
                  </a:lnTo>
                  <a:lnTo>
                    <a:pt x="137580" y="0"/>
                  </a:lnTo>
                  <a:lnTo>
                    <a:pt x="128434" y="10505"/>
                  </a:lnTo>
                  <a:lnTo>
                    <a:pt x="121032" y="23231"/>
                  </a:lnTo>
                  <a:lnTo>
                    <a:pt x="115674" y="49633"/>
                  </a:lnTo>
                  <a:lnTo>
                    <a:pt x="120828" y="76427"/>
                  </a:lnTo>
                  <a:lnTo>
                    <a:pt x="131293" y="91805"/>
                  </a:lnTo>
                  <a:lnTo>
                    <a:pt x="146057" y="104990"/>
                  </a:lnTo>
                  <a:lnTo>
                    <a:pt x="183268" y="12569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SMARTInkShape-131">
              <a:extLst>
                <a:ext uri="{FF2B5EF4-FFF2-40B4-BE49-F238E27FC236}">
                  <a16:creationId xmlns:a16="http://schemas.microsoft.com/office/drawing/2014/main" xmlns="" id="{0255D6A9-4053-4A64-9987-5AEA2999A174}"/>
                </a:ext>
              </a:extLst>
            </p:cNvPr>
            <p:cNvSpPr/>
            <p:nvPr>
              <p:custDataLst>
                <p:tags r:id="rId95"/>
              </p:custDataLst>
            </p:nvPr>
          </p:nvSpPr>
          <p:spPr>
            <a:xfrm>
              <a:off x="7988300" y="4406900"/>
              <a:ext cx="273051" cy="44451"/>
            </a:xfrm>
            <a:custGeom>
              <a:avLst/>
              <a:gdLst/>
              <a:ahLst/>
              <a:cxnLst/>
              <a:rect l="0" t="0" r="0" b="0"/>
              <a:pathLst>
                <a:path w="273051" h="44451">
                  <a:moveTo>
                    <a:pt x="0" y="44450"/>
                  </a:moveTo>
                  <a:lnTo>
                    <a:pt x="0" y="44450"/>
                  </a:lnTo>
                  <a:lnTo>
                    <a:pt x="46741" y="32241"/>
                  </a:lnTo>
                  <a:lnTo>
                    <a:pt x="85684" y="24677"/>
                  </a:lnTo>
                  <a:lnTo>
                    <a:pt x="130509" y="17317"/>
                  </a:lnTo>
                  <a:lnTo>
                    <a:pt x="176302" y="11695"/>
                  </a:lnTo>
                  <a:lnTo>
                    <a:pt x="216881" y="6844"/>
                  </a:lnTo>
                  <a:lnTo>
                    <a:pt x="2730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SMARTInkShape-132">
              <a:extLst>
                <a:ext uri="{FF2B5EF4-FFF2-40B4-BE49-F238E27FC236}">
                  <a16:creationId xmlns:a16="http://schemas.microsoft.com/office/drawing/2014/main" xmlns="" id="{FFF45C3E-FC1A-4EEA-A728-7643BC4583F5}"/>
                </a:ext>
              </a:extLst>
            </p:cNvPr>
            <p:cNvSpPr/>
            <p:nvPr>
              <p:custDataLst>
                <p:tags r:id="rId96"/>
              </p:custDataLst>
            </p:nvPr>
          </p:nvSpPr>
          <p:spPr>
            <a:xfrm>
              <a:off x="8140700" y="4413250"/>
              <a:ext cx="133351" cy="38101"/>
            </a:xfrm>
            <a:custGeom>
              <a:avLst/>
              <a:gdLst/>
              <a:ahLst/>
              <a:cxnLst/>
              <a:rect l="0" t="0" r="0" b="0"/>
              <a:pathLst>
                <a:path w="133351" h="38101">
                  <a:moveTo>
                    <a:pt x="0" y="38100"/>
                  </a:moveTo>
                  <a:lnTo>
                    <a:pt x="0" y="38100"/>
                  </a:lnTo>
                  <a:lnTo>
                    <a:pt x="24419" y="34729"/>
                  </a:lnTo>
                  <a:lnTo>
                    <a:pt x="71589" y="21494"/>
                  </a:lnTo>
                  <a:lnTo>
                    <a:pt x="112541" y="7309"/>
                  </a:lnTo>
                  <a:lnTo>
                    <a:pt x="133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SMARTInkShape-133">
              <a:extLst>
                <a:ext uri="{FF2B5EF4-FFF2-40B4-BE49-F238E27FC236}">
                  <a16:creationId xmlns:a16="http://schemas.microsoft.com/office/drawing/2014/main" xmlns="" id="{BC9E6AC1-243E-44CD-84DB-EEDA7A2460DD}"/>
                </a:ext>
              </a:extLst>
            </p:cNvPr>
            <p:cNvSpPr/>
            <p:nvPr>
              <p:custDataLst>
                <p:tags r:id="rId97"/>
              </p:custDataLst>
            </p:nvPr>
          </p:nvSpPr>
          <p:spPr>
            <a:xfrm>
              <a:off x="8394700" y="4260850"/>
              <a:ext cx="6351" cy="6351"/>
            </a:xfrm>
            <a:custGeom>
              <a:avLst/>
              <a:gdLst/>
              <a:ahLst/>
              <a:cxnLst/>
              <a:rect l="0" t="0" r="0" b="0"/>
              <a:pathLst>
                <a:path w="6351" h="6351">
                  <a:moveTo>
                    <a:pt x="0" y="0"/>
                  </a:moveTo>
                  <a:lnTo>
                    <a:pt x="0" y="0"/>
                  </a:lnTo>
                  <a:lnTo>
                    <a:pt x="635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SMARTInkShape-134">
              <a:extLst>
                <a:ext uri="{FF2B5EF4-FFF2-40B4-BE49-F238E27FC236}">
                  <a16:creationId xmlns:a16="http://schemas.microsoft.com/office/drawing/2014/main" xmlns="" id="{BB0F6FD6-C344-49DA-8307-81E4FF324F1F}"/>
                </a:ext>
              </a:extLst>
            </p:cNvPr>
            <p:cNvSpPr/>
            <p:nvPr>
              <p:custDataLst>
                <p:tags r:id="rId98"/>
              </p:custDataLst>
            </p:nvPr>
          </p:nvSpPr>
          <p:spPr>
            <a:xfrm>
              <a:off x="8420100" y="4362450"/>
              <a:ext cx="19051" cy="1"/>
            </a:xfrm>
            <a:custGeom>
              <a:avLst/>
              <a:gdLst/>
              <a:ahLst/>
              <a:cxnLst/>
              <a:rect l="0" t="0" r="0" b="0"/>
              <a:pathLst>
                <a:path w="19051" h="1">
                  <a:moveTo>
                    <a:pt x="19050" y="0"/>
                  </a:moveTo>
                  <a:lnTo>
                    <a:pt x="19050" y="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2" name="SMARTInkShape-Group24">
            <a:extLst>
              <a:ext uri="{FF2B5EF4-FFF2-40B4-BE49-F238E27FC236}">
                <a16:creationId xmlns:a16="http://schemas.microsoft.com/office/drawing/2014/main" xmlns="" id="{837695FD-3E1E-4491-8B95-835475CC9FDF}"/>
              </a:ext>
            </a:extLst>
          </p:cNvPr>
          <p:cNvGrpSpPr/>
          <p:nvPr/>
        </p:nvGrpSpPr>
        <p:grpSpPr>
          <a:xfrm>
            <a:off x="8788400" y="4155131"/>
            <a:ext cx="1881509" cy="321620"/>
            <a:chOff x="8788400" y="4155131"/>
            <a:chExt cx="1881509" cy="321620"/>
          </a:xfrm>
        </p:grpSpPr>
        <p:sp>
          <p:nvSpPr>
            <p:cNvPr id="156" name="SMARTInkShape-135">
              <a:extLst>
                <a:ext uri="{FF2B5EF4-FFF2-40B4-BE49-F238E27FC236}">
                  <a16:creationId xmlns:a16="http://schemas.microsoft.com/office/drawing/2014/main" xmlns="" id="{94D36797-2CBD-4E38-AED1-DDAD03A1EC61}"/>
                </a:ext>
              </a:extLst>
            </p:cNvPr>
            <p:cNvSpPr/>
            <p:nvPr>
              <p:custDataLst>
                <p:tags r:id="rId77"/>
              </p:custDataLst>
            </p:nvPr>
          </p:nvSpPr>
          <p:spPr>
            <a:xfrm>
              <a:off x="8788400" y="4159250"/>
              <a:ext cx="127001" cy="146051"/>
            </a:xfrm>
            <a:custGeom>
              <a:avLst/>
              <a:gdLst/>
              <a:ahLst/>
              <a:cxnLst/>
              <a:rect l="0" t="0" r="0" b="0"/>
              <a:pathLst>
                <a:path w="127001" h="146051">
                  <a:moveTo>
                    <a:pt x="0" y="0"/>
                  </a:moveTo>
                  <a:lnTo>
                    <a:pt x="0" y="0"/>
                  </a:lnTo>
                  <a:lnTo>
                    <a:pt x="39563" y="24485"/>
                  </a:lnTo>
                  <a:lnTo>
                    <a:pt x="81070" y="71977"/>
                  </a:lnTo>
                  <a:lnTo>
                    <a:pt x="103894" y="107534"/>
                  </a:lnTo>
                  <a:lnTo>
                    <a:pt x="114980" y="129464"/>
                  </a:lnTo>
                  <a:lnTo>
                    <a:pt x="127000" y="146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SMARTInkShape-136">
              <a:extLst>
                <a:ext uri="{FF2B5EF4-FFF2-40B4-BE49-F238E27FC236}">
                  <a16:creationId xmlns:a16="http://schemas.microsoft.com/office/drawing/2014/main" xmlns="" id="{9E3D4E37-9A6D-4E2D-BFDB-2DBB05B75A9E}"/>
                </a:ext>
              </a:extLst>
            </p:cNvPr>
            <p:cNvSpPr/>
            <p:nvPr>
              <p:custDataLst>
                <p:tags r:id="rId78"/>
              </p:custDataLst>
            </p:nvPr>
          </p:nvSpPr>
          <p:spPr>
            <a:xfrm>
              <a:off x="8921750" y="4165677"/>
              <a:ext cx="62596" cy="272974"/>
            </a:xfrm>
            <a:custGeom>
              <a:avLst/>
              <a:gdLst/>
              <a:ahLst/>
              <a:cxnLst/>
              <a:rect l="0" t="0" r="0" b="0"/>
              <a:pathLst>
                <a:path w="62596" h="272974">
                  <a:moveTo>
                    <a:pt x="50800" y="6273"/>
                  </a:moveTo>
                  <a:lnTo>
                    <a:pt x="50800" y="6273"/>
                  </a:lnTo>
                  <a:lnTo>
                    <a:pt x="56888" y="184"/>
                  </a:lnTo>
                  <a:lnTo>
                    <a:pt x="60444" y="0"/>
                  </a:lnTo>
                  <a:lnTo>
                    <a:pt x="61462" y="680"/>
                  </a:lnTo>
                  <a:lnTo>
                    <a:pt x="62141" y="1839"/>
                  </a:lnTo>
                  <a:lnTo>
                    <a:pt x="62595" y="3317"/>
                  </a:lnTo>
                  <a:lnTo>
                    <a:pt x="59860" y="12139"/>
                  </a:lnTo>
                  <a:lnTo>
                    <a:pt x="40716" y="46010"/>
                  </a:lnTo>
                  <a:lnTo>
                    <a:pt x="29699" y="85083"/>
                  </a:lnTo>
                  <a:lnTo>
                    <a:pt x="19058" y="132014"/>
                  </a:lnTo>
                  <a:lnTo>
                    <a:pt x="12833" y="176146"/>
                  </a:lnTo>
                  <a:lnTo>
                    <a:pt x="7342" y="220014"/>
                  </a:lnTo>
                  <a:lnTo>
                    <a:pt x="287" y="267057"/>
                  </a:lnTo>
                  <a:lnTo>
                    <a:pt x="0" y="27297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SMARTInkShape-137">
              <a:extLst>
                <a:ext uri="{FF2B5EF4-FFF2-40B4-BE49-F238E27FC236}">
                  <a16:creationId xmlns:a16="http://schemas.microsoft.com/office/drawing/2014/main" xmlns="" id="{3DFB87A0-6DFA-4369-93B3-A0A74200F49A}"/>
                </a:ext>
              </a:extLst>
            </p:cNvPr>
            <p:cNvSpPr/>
            <p:nvPr>
              <p:custDataLst>
                <p:tags r:id="rId79"/>
              </p:custDataLst>
            </p:nvPr>
          </p:nvSpPr>
          <p:spPr>
            <a:xfrm>
              <a:off x="9042400" y="4413250"/>
              <a:ext cx="6351" cy="63501"/>
            </a:xfrm>
            <a:custGeom>
              <a:avLst/>
              <a:gdLst/>
              <a:ahLst/>
              <a:cxnLst/>
              <a:rect l="0" t="0" r="0" b="0"/>
              <a:pathLst>
                <a:path w="6351" h="63501">
                  <a:moveTo>
                    <a:pt x="0" y="0"/>
                  </a:moveTo>
                  <a:lnTo>
                    <a:pt x="0" y="0"/>
                  </a:lnTo>
                  <a:lnTo>
                    <a:pt x="5026" y="20722"/>
                  </a:lnTo>
                  <a:lnTo>
                    <a:pt x="6350" y="63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SMARTInkShape-138">
              <a:extLst>
                <a:ext uri="{FF2B5EF4-FFF2-40B4-BE49-F238E27FC236}">
                  <a16:creationId xmlns:a16="http://schemas.microsoft.com/office/drawing/2014/main" xmlns="" id="{C6EA6B6D-9501-4038-B21A-106B089A738A}"/>
                </a:ext>
              </a:extLst>
            </p:cNvPr>
            <p:cNvSpPr/>
            <p:nvPr>
              <p:custDataLst>
                <p:tags r:id="rId80"/>
              </p:custDataLst>
            </p:nvPr>
          </p:nvSpPr>
          <p:spPr>
            <a:xfrm>
              <a:off x="9050127" y="4331583"/>
              <a:ext cx="30374" cy="23041"/>
            </a:xfrm>
            <a:custGeom>
              <a:avLst/>
              <a:gdLst/>
              <a:ahLst/>
              <a:cxnLst/>
              <a:rect l="0" t="0" r="0" b="0"/>
              <a:pathLst>
                <a:path w="30374" h="23041">
                  <a:moveTo>
                    <a:pt x="30373" y="5467"/>
                  </a:moveTo>
                  <a:lnTo>
                    <a:pt x="30373" y="5467"/>
                  </a:lnTo>
                  <a:lnTo>
                    <a:pt x="10600" y="0"/>
                  </a:lnTo>
                  <a:lnTo>
                    <a:pt x="8019" y="411"/>
                  </a:lnTo>
                  <a:lnTo>
                    <a:pt x="3269" y="2749"/>
                  </a:lnTo>
                  <a:lnTo>
                    <a:pt x="1720" y="5066"/>
                  </a:lnTo>
                  <a:lnTo>
                    <a:pt x="0" y="11404"/>
                  </a:lnTo>
                  <a:lnTo>
                    <a:pt x="246" y="14363"/>
                  </a:lnTo>
                  <a:lnTo>
                    <a:pt x="2402" y="19534"/>
                  </a:lnTo>
                  <a:lnTo>
                    <a:pt x="4669" y="21195"/>
                  </a:lnTo>
                  <a:lnTo>
                    <a:pt x="10952" y="23040"/>
                  </a:lnTo>
                  <a:lnTo>
                    <a:pt x="18449" y="21979"/>
                  </a:lnTo>
                  <a:lnTo>
                    <a:pt x="28017" y="18920"/>
                  </a:lnTo>
                  <a:lnTo>
                    <a:pt x="28803" y="17963"/>
                  </a:lnTo>
                  <a:lnTo>
                    <a:pt x="29675" y="15019"/>
                  </a:lnTo>
                  <a:lnTo>
                    <a:pt x="28496" y="13246"/>
                  </a:lnTo>
                  <a:lnTo>
                    <a:pt x="23424" y="9395"/>
                  </a:lnTo>
                  <a:lnTo>
                    <a:pt x="16466" y="7213"/>
                  </a:lnTo>
                  <a:lnTo>
                    <a:pt x="2827" y="5696"/>
                  </a:lnTo>
                  <a:lnTo>
                    <a:pt x="2837" y="5620"/>
                  </a:lnTo>
                  <a:lnTo>
                    <a:pt x="4973" y="54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SMARTInkShape-139">
              <a:extLst>
                <a:ext uri="{FF2B5EF4-FFF2-40B4-BE49-F238E27FC236}">
                  <a16:creationId xmlns:a16="http://schemas.microsoft.com/office/drawing/2014/main" xmlns="" id="{3833CDC6-6938-4CF8-BC1F-13C29D4ECB0F}"/>
                </a:ext>
              </a:extLst>
            </p:cNvPr>
            <p:cNvSpPr/>
            <p:nvPr>
              <p:custDataLst>
                <p:tags r:id="rId81"/>
              </p:custDataLst>
            </p:nvPr>
          </p:nvSpPr>
          <p:spPr>
            <a:xfrm>
              <a:off x="9258300" y="4318000"/>
              <a:ext cx="44451" cy="1"/>
            </a:xfrm>
            <a:custGeom>
              <a:avLst/>
              <a:gdLst/>
              <a:ahLst/>
              <a:cxnLst/>
              <a:rect l="0" t="0" r="0" b="0"/>
              <a:pathLst>
                <a:path w="44451" h="1">
                  <a:moveTo>
                    <a:pt x="0" y="0"/>
                  </a:moveTo>
                  <a:lnTo>
                    <a:pt x="0" y="0"/>
                  </a:lnTo>
                  <a:lnTo>
                    <a:pt x="444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SMARTInkShape-140">
              <a:extLst>
                <a:ext uri="{FF2B5EF4-FFF2-40B4-BE49-F238E27FC236}">
                  <a16:creationId xmlns:a16="http://schemas.microsoft.com/office/drawing/2014/main" xmlns="" id="{4D122D2E-EB28-46A1-974A-8B5D113C4709}"/>
                </a:ext>
              </a:extLst>
            </p:cNvPr>
            <p:cNvSpPr/>
            <p:nvPr>
              <p:custDataLst>
                <p:tags r:id="rId82"/>
              </p:custDataLst>
            </p:nvPr>
          </p:nvSpPr>
          <p:spPr>
            <a:xfrm>
              <a:off x="9260771" y="4375150"/>
              <a:ext cx="61030" cy="12178"/>
            </a:xfrm>
            <a:custGeom>
              <a:avLst/>
              <a:gdLst/>
              <a:ahLst/>
              <a:cxnLst/>
              <a:rect l="0" t="0" r="0" b="0"/>
              <a:pathLst>
                <a:path w="61030" h="12178">
                  <a:moveTo>
                    <a:pt x="16579" y="0"/>
                  </a:moveTo>
                  <a:lnTo>
                    <a:pt x="16579" y="0"/>
                  </a:lnTo>
                  <a:lnTo>
                    <a:pt x="178" y="10935"/>
                  </a:lnTo>
                  <a:lnTo>
                    <a:pt x="0" y="11523"/>
                  </a:lnTo>
                  <a:lnTo>
                    <a:pt x="587" y="11916"/>
                  </a:lnTo>
                  <a:lnTo>
                    <a:pt x="1685" y="12177"/>
                  </a:lnTo>
                  <a:lnTo>
                    <a:pt x="47219" y="6907"/>
                  </a:lnTo>
                  <a:lnTo>
                    <a:pt x="61029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SMARTInkShape-141">
              <a:extLst>
                <a:ext uri="{FF2B5EF4-FFF2-40B4-BE49-F238E27FC236}">
                  <a16:creationId xmlns:a16="http://schemas.microsoft.com/office/drawing/2014/main" xmlns="" id="{FEA3CABB-B3FC-453F-8C72-BB0A1CF30721}"/>
                </a:ext>
              </a:extLst>
            </p:cNvPr>
            <p:cNvSpPr/>
            <p:nvPr>
              <p:custDataLst>
                <p:tags r:id="rId83"/>
              </p:custDataLst>
            </p:nvPr>
          </p:nvSpPr>
          <p:spPr>
            <a:xfrm>
              <a:off x="9467850" y="4270654"/>
              <a:ext cx="82551" cy="134949"/>
            </a:xfrm>
            <a:custGeom>
              <a:avLst/>
              <a:gdLst/>
              <a:ahLst/>
              <a:cxnLst/>
              <a:rect l="0" t="0" r="0" b="0"/>
              <a:pathLst>
                <a:path w="82551" h="134949">
                  <a:moveTo>
                    <a:pt x="0" y="15596"/>
                  </a:moveTo>
                  <a:lnTo>
                    <a:pt x="0" y="15596"/>
                  </a:lnTo>
                  <a:lnTo>
                    <a:pt x="0" y="6758"/>
                  </a:lnTo>
                  <a:lnTo>
                    <a:pt x="1411" y="4765"/>
                  </a:lnTo>
                  <a:lnTo>
                    <a:pt x="6741" y="669"/>
                  </a:lnTo>
                  <a:lnTo>
                    <a:pt x="10139" y="0"/>
                  </a:lnTo>
                  <a:lnTo>
                    <a:pt x="17676" y="1139"/>
                  </a:lnTo>
                  <a:lnTo>
                    <a:pt x="25731" y="9641"/>
                  </a:lnTo>
                  <a:lnTo>
                    <a:pt x="49563" y="47529"/>
                  </a:lnTo>
                  <a:lnTo>
                    <a:pt x="54197" y="79620"/>
                  </a:lnTo>
                  <a:lnTo>
                    <a:pt x="49799" y="112701"/>
                  </a:lnTo>
                  <a:lnTo>
                    <a:pt x="45416" y="123664"/>
                  </a:lnTo>
                  <a:lnTo>
                    <a:pt x="38765" y="133241"/>
                  </a:lnTo>
                  <a:lnTo>
                    <a:pt x="35720" y="134948"/>
                  </a:lnTo>
                  <a:lnTo>
                    <a:pt x="32986" y="134676"/>
                  </a:lnTo>
                  <a:lnTo>
                    <a:pt x="30457" y="133082"/>
                  </a:lnTo>
                  <a:lnTo>
                    <a:pt x="28771" y="129903"/>
                  </a:lnTo>
                  <a:lnTo>
                    <a:pt x="26066" y="105830"/>
                  </a:lnTo>
                  <a:lnTo>
                    <a:pt x="27107" y="87450"/>
                  </a:lnTo>
                  <a:lnTo>
                    <a:pt x="36333" y="57974"/>
                  </a:lnTo>
                  <a:lnTo>
                    <a:pt x="60732" y="20506"/>
                  </a:lnTo>
                  <a:lnTo>
                    <a:pt x="82550" y="289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SMARTInkShape-142">
              <a:extLst>
                <a:ext uri="{FF2B5EF4-FFF2-40B4-BE49-F238E27FC236}">
                  <a16:creationId xmlns:a16="http://schemas.microsoft.com/office/drawing/2014/main" xmlns="" id="{8C3EADF7-A298-41A6-B91E-77ABB7088FD0}"/>
                </a:ext>
              </a:extLst>
            </p:cNvPr>
            <p:cNvSpPr/>
            <p:nvPr>
              <p:custDataLst>
                <p:tags r:id="rId84"/>
              </p:custDataLst>
            </p:nvPr>
          </p:nvSpPr>
          <p:spPr>
            <a:xfrm>
              <a:off x="9596803" y="4286873"/>
              <a:ext cx="80598" cy="107328"/>
            </a:xfrm>
            <a:custGeom>
              <a:avLst/>
              <a:gdLst/>
              <a:ahLst/>
              <a:cxnLst/>
              <a:rect l="0" t="0" r="0" b="0"/>
              <a:pathLst>
                <a:path w="80598" h="107328">
                  <a:moveTo>
                    <a:pt x="67897" y="24777"/>
                  </a:moveTo>
                  <a:lnTo>
                    <a:pt x="67897" y="24777"/>
                  </a:lnTo>
                  <a:lnTo>
                    <a:pt x="67897" y="21406"/>
                  </a:lnTo>
                  <a:lnTo>
                    <a:pt x="66016" y="17870"/>
                  </a:lnTo>
                  <a:lnTo>
                    <a:pt x="64526" y="15939"/>
                  </a:lnTo>
                  <a:lnTo>
                    <a:pt x="62870" y="10030"/>
                  </a:lnTo>
                  <a:lnTo>
                    <a:pt x="62429" y="6479"/>
                  </a:lnTo>
                  <a:lnTo>
                    <a:pt x="61429" y="4112"/>
                  </a:lnTo>
                  <a:lnTo>
                    <a:pt x="60057" y="2534"/>
                  </a:lnTo>
                  <a:lnTo>
                    <a:pt x="58437" y="1481"/>
                  </a:lnTo>
                  <a:lnTo>
                    <a:pt x="49415" y="0"/>
                  </a:lnTo>
                  <a:lnTo>
                    <a:pt x="34433" y="6303"/>
                  </a:lnTo>
                  <a:lnTo>
                    <a:pt x="16589" y="27221"/>
                  </a:lnTo>
                  <a:lnTo>
                    <a:pt x="4639" y="52391"/>
                  </a:lnTo>
                  <a:lnTo>
                    <a:pt x="0" y="77722"/>
                  </a:lnTo>
                  <a:lnTo>
                    <a:pt x="2679" y="90877"/>
                  </a:lnTo>
                  <a:lnTo>
                    <a:pt x="5367" y="96360"/>
                  </a:lnTo>
                  <a:lnTo>
                    <a:pt x="9277" y="99310"/>
                  </a:lnTo>
                  <a:lnTo>
                    <a:pt x="14000" y="100571"/>
                  </a:lnTo>
                  <a:lnTo>
                    <a:pt x="19266" y="100706"/>
                  </a:lnTo>
                  <a:lnTo>
                    <a:pt x="40160" y="94155"/>
                  </a:lnTo>
                  <a:lnTo>
                    <a:pt x="60854" y="76535"/>
                  </a:lnTo>
                  <a:lnTo>
                    <a:pt x="68295" y="63303"/>
                  </a:lnTo>
                  <a:lnTo>
                    <a:pt x="79365" y="34032"/>
                  </a:lnTo>
                  <a:lnTo>
                    <a:pt x="76861" y="38729"/>
                  </a:lnTo>
                  <a:lnTo>
                    <a:pt x="71105" y="78733"/>
                  </a:lnTo>
                  <a:lnTo>
                    <a:pt x="73085" y="91326"/>
                  </a:lnTo>
                  <a:lnTo>
                    <a:pt x="80597" y="1073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SMARTInkShape-143">
              <a:extLst>
                <a:ext uri="{FF2B5EF4-FFF2-40B4-BE49-F238E27FC236}">
                  <a16:creationId xmlns:a16="http://schemas.microsoft.com/office/drawing/2014/main" xmlns="" id="{5107BF11-F0BF-44FC-A3F5-37DC8B0E3C14}"/>
                </a:ext>
              </a:extLst>
            </p:cNvPr>
            <p:cNvSpPr/>
            <p:nvPr>
              <p:custDataLst>
                <p:tags r:id="rId85"/>
              </p:custDataLst>
            </p:nvPr>
          </p:nvSpPr>
          <p:spPr>
            <a:xfrm>
              <a:off x="9734550" y="4343400"/>
              <a:ext cx="6351" cy="44451"/>
            </a:xfrm>
            <a:custGeom>
              <a:avLst/>
              <a:gdLst/>
              <a:ahLst/>
              <a:cxnLst/>
              <a:rect l="0" t="0" r="0" b="0"/>
              <a:pathLst>
                <a:path w="6351" h="44451">
                  <a:moveTo>
                    <a:pt x="0" y="0"/>
                  </a:moveTo>
                  <a:lnTo>
                    <a:pt x="0" y="0"/>
                  </a:lnTo>
                  <a:lnTo>
                    <a:pt x="3370" y="3371"/>
                  </a:lnTo>
                  <a:lnTo>
                    <a:pt x="3144" y="10670"/>
                  </a:lnTo>
                  <a:lnTo>
                    <a:pt x="2102" y="20970"/>
                  </a:lnTo>
                  <a:lnTo>
                    <a:pt x="6350" y="44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SMARTInkShape-144">
              <a:extLst>
                <a:ext uri="{FF2B5EF4-FFF2-40B4-BE49-F238E27FC236}">
                  <a16:creationId xmlns:a16="http://schemas.microsoft.com/office/drawing/2014/main" xmlns="" id="{853AD396-F62F-4469-B30D-6FA0826B6E3C}"/>
                </a:ext>
              </a:extLst>
            </p:cNvPr>
            <p:cNvSpPr/>
            <p:nvPr>
              <p:custDataLst>
                <p:tags r:id="rId86"/>
              </p:custDataLst>
            </p:nvPr>
          </p:nvSpPr>
          <p:spPr>
            <a:xfrm>
              <a:off x="9734550" y="4254500"/>
              <a:ext cx="1" cy="69851"/>
            </a:xfrm>
            <a:custGeom>
              <a:avLst/>
              <a:gdLst/>
              <a:ahLst/>
              <a:cxnLst/>
              <a:rect l="0" t="0" r="0" b="0"/>
              <a:pathLst>
                <a:path w="1" h="69851">
                  <a:moveTo>
                    <a:pt x="0" y="69850"/>
                  </a:moveTo>
                  <a:lnTo>
                    <a:pt x="0" y="69850"/>
                  </a:lnTo>
                  <a:lnTo>
                    <a:pt x="0" y="29023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SMARTInkShape-145">
              <a:extLst>
                <a:ext uri="{FF2B5EF4-FFF2-40B4-BE49-F238E27FC236}">
                  <a16:creationId xmlns:a16="http://schemas.microsoft.com/office/drawing/2014/main" xmlns="" id="{4978DE95-CC4F-4BD4-B420-B0318FD2906B}"/>
                </a:ext>
              </a:extLst>
            </p:cNvPr>
            <p:cNvSpPr/>
            <p:nvPr>
              <p:custDataLst>
                <p:tags r:id="rId87"/>
              </p:custDataLst>
            </p:nvPr>
          </p:nvSpPr>
          <p:spPr>
            <a:xfrm>
              <a:off x="9788672" y="4295471"/>
              <a:ext cx="85579" cy="81557"/>
            </a:xfrm>
            <a:custGeom>
              <a:avLst/>
              <a:gdLst/>
              <a:ahLst/>
              <a:cxnLst/>
              <a:rect l="0" t="0" r="0" b="0"/>
              <a:pathLst>
                <a:path w="85579" h="81557">
                  <a:moveTo>
                    <a:pt x="9378" y="9829"/>
                  </a:moveTo>
                  <a:lnTo>
                    <a:pt x="9378" y="9829"/>
                  </a:lnTo>
                  <a:lnTo>
                    <a:pt x="4352" y="30551"/>
                  </a:lnTo>
                  <a:lnTo>
                    <a:pt x="0" y="65245"/>
                  </a:lnTo>
                  <a:lnTo>
                    <a:pt x="2629" y="81436"/>
                  </a:lnTo>
                  <a:lnTo>
                    <a:pt x="2763" y="81556"/>
                  </a:lnTo>
                  <a:lnTo>
                    <a:pt x="9754" y="51999"/>
                  </a:lnTo>
                  <a:lnTo>
                    <a:pt x="28757" y="13571"/>
                  </a:lnTo>
                  <a:lnTo>
                    <a:pt x="32880" y="8090"/>
                  </a:lnTo>
                  <a:lnTo>
                    <a:pt x="43107" y="2000"/>
                  </a:lnTo>
                  <a:lnTo>
                    <a:pt x="54002" y="0"/>
                  </a:lnTo>
                  <a:lnTo>
                    <a:pt x="63548" y="1462"/>
                  </a:lnTo>
                  <a:lnTo>
                    <a:pt x="67364" y="4956"/>
                  </a:lnTo>
                  <a:lnTo>
                    <a:pt x="73485" y="16365"/>
                  </a:lnTo>
                  <a:lnTo>
                    <a:pt x="82095" y="59762"/>
                  </a:lnTo>
                  <a:lnTo>
                    <a:pt x="85578" y="7332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SMARTInkShape-146">
              <a:extLst>
                <a:ext uri="{FF2B5EF4-FFF2-40B4-BE49-F238E27FC236}">
                  <a16:creationId xmlns:a16="http://schemas.microsoft.com/office/drawing/2014/main" xmlns="" id="{424E3260-3D91-41FA-8EA8-F5ED36A2F04F}"/>
                </a:ext>
              </a:extLst>
            </p:cNvPr>
            <p:cNvSpPr/>
            <p:nvPr>
              <p:custDataLst>
                <p:tags r:id="rId88"/>
              </p:custDataLst>
            </p:nvPr>
          </p:nvSpPr>
          <p:spPr>
            <a:xfrm>
              <a:off x="9950450" y="4155131"/>
              <a:ext cx="82551" cy="232720"/>
            </a:xfrm>
            <a:custGeom>
              <a:avLst/>
              <a:gdLst/>
              <a:ahLst/>
              <a:cxnLst/>
              <a:rect l="0" t="0" r="0" b="0"/>
              <a:pathLst>
                <a:path w="82551" h="232720">
                  <a:moveTo>
                    <a:pt x="82550" y="23169"/>
                  </a:moveTo>
                  <a:lnTo>
                    <a:pt x="82550" y="23169"/>
                  </a:lnTo>
                  <a:lnTo>
                    <a:pt x="70617" y="9354"/>
                  </a:lnTo>
                  <a:lnTo>
                    <a:pt x="65957" y="2918"/>
                  </a:lnTo>
                  <a:lnTo>
                    <a:pt x="61535" y="57"/>
                  </a:lnTo>
                  <a:lnTo>
                    <a:pt x="59368" y="0"/>
                  </a:lnTo>
                  <a:lnTo>
                    <a:pt x="55077" y="1818"/>
                  </a:lnTo>
                  <a:lnTo>
                    <a:pt x="48696" y="13550"/>
                  </a:lnTo>
                  <a:lnTo>
                    <a:pt x="33076" y="60202"/>
                  </a:lnTo>
                  <a:lnTo>
                    <a:pt x="25792" y="100934"/>
                  </a:lnTo>
                  <a:lnTo>
                    <a:pt x="17284" y="144283"/>
                  </a:lnTo>
                  <a:lnTo>
                    <a:pt x="7708" y="188406"/>
                  </a:lnTo>
                  <a:lnTo>
                    <a:pt x="0" y="23271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SMARTInkShape-147">
              <a:extLst>
                <a:ext uri="{FF2B5EF4-FFF2-40B4-BE49-F238E27FC236}">
                  <a16:creationId xmlns:a16="http://schemas.microsoft.com/office/drawing/2014/main" xmlns="" id="{33AE9D98-40E0-410F-98A1-5605948089CA}"/>
                </a:ext>
              </a:extLst>
            </p:cNvPr>
            <p:cNvSpPr/>
            <p:nvPr>
              <p:custDataLst>
                <p:tags r:id="rId89"/>
              </p:custDataLst>
            </p:nvPr>
          </p:nvSpPr>
          <p:spPr>
            <a:xfrm>
              <a:off x="9927741" y="4328133"/>
              <a:ext cx="73510" cy="27968"/>
            </a:xfrm>
            <a:custGeom>
              <a:avLst/>
              <a:gdLst/>
              <a:ahLst/>
              <a:cxnLst/>
              <a:rect l="0" t="0" r="0" b="0"/>
              <a:pathLst>
                <a:path w="73510" h="27968">
                  <a:moveTo>
                    <a:pt x="3659" y="27967"/>
                  </a:moveTo>
                  <a:lnTo>
                    <a:pt x="3659" y="27967"/>
                  </a:lnTo>
                  <a:lnTo>
                    <a:pt x="288" y="21225"/>
                  </a:lnTo>
                  <a:lnTo>
                    <a:pt x="0" y="18533"/>
                  </a:lnTo>
                  <a:lnTo>
                    <a:pt x="1563" y="13661"/>
                  </a:lnTo>
                  <a:lnTo>
                    <a:pt x="6408" y="6952"/>
                  </a:lnTo>
                  <a:lnTo>
                    <a:pt x="19055" y="495"/>
                  </a:lnTo>
                  <a:lnTo>
                    <a:pt x="30257" y="0"/>
                  </a:lnTo>
                  <a:lnTo>
                    <a:pt x="73509" y="25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SMARTInkShape-148">
              <a:extLst>
                <a:ext uri="{FF2B5EF4-FFF2-40B4-BE49-F238E27FC236}">
                  <a16:creationId xmlns:a16="http://schemas.microsoft.com/office/drawing/2014/main" xmlns="" id="{9C664449-79D8-48AB-97A4-FEE61D23E02F}"/>
                </a:ext>
              </a:extLst>
            </p:cNvPr>
            <p:cNvSpPr/>
            <p:nvPr>
              <p:custDataLst>
                <p:tags r:id="rId90"/>
              </p:custDataLst>
            </p:nvPr>
          </p:nvSpPr>
          <p:spPr>
            <a:xfrm>
              <a:off x="10048436" y="4184684"/>
              <a:ext cx="248285" cy="198915"/>
            </a:xfrm>
            <a:custGeom>
              <a:avLst/>
              <a:gdLst/>
              <a:ahLst/>
              <a:cxnLst/>
              <a:rect l="0" t="0" r="0" b="0"/>
              <a:pathLst>
                <a:path w="248285" h="198915">
                  <a:moveTo>
                    <a:pt x="60764" y="126966"/>
                  </a:moveTo>
                  <a:lnTo>
                    <a:pt x="60764" y="126966"/>
                  </a:lnTo>
                  <a:lnTo>
                    <a:pt x="49932" y="116841"/>
                  </a:lnTo>
                  <a:lnTo>
                    <a:pt x="45837" y="115411"/>
                  </a:lnTo>
                  <a:lnTo>
                    <a:pt x="36193" y="114605"/>
                  </a:lnTo>
                  <a:lnTo>
                    <a:pt x="26561" y="121943"/>
                  </a:lnTo>
                  <a:lnTo>
                    <a:pt x="6500" y="149649"/>
                  </a:lnTo>
                  <a:lnTo>
                    <a:pt x="0" y="167240"/>
                  </a:lnTo>
                  <a:lnTo>
                    <a:pt x="1446" y="184760"/>
                  </a:lnTo>
                  <a:lnTo>
                    <a:pt x="4284" y="188779"/>
                  </a:lnTo>
                  <a:lnTo>
                    <a:pt x="8294" y="191457"/>
                  </a:lnTo>
                  <a:lnTo>
                    <a:pt x="13085" y="193244"/>
                  </a:lnTo>
                  <a:lnTo>
                    <a:pt x="18394" y="193023"/>
                  </a:lnTo>
                  <a:lnTo>
                    <a:pt x="29938" y="189015"/>
                  </a:lnTo>
                  <a:lnTo>
                    <a:pt x="38362" y="182530"/>
                  </a:lnTo>
                  <a:lnTo>
                    <a:pt x="43751" y="175650"/>
                  </a:lnTo>
                  <a:lnTo>
                    <a:pt x="47492" y="168515"/>
                  </a:lnTo>
                  <a:lnTo>
                    <a:pt x="50867" y="166599"/>
                  </a:lnTo>
                  <a:lnTo>
                    <a:pt x="52050" y="166793"/>
                  </a:lnTo>
                  <a:lnTo>
                    <a:pt x="52838" y="167628"/>
                  </a:lnTo>
                  <a:lnTo>
                    <a:pt x="53364" y="168891"/>
                  </a:lnTo>
                  <a:lnTo>
                    <a:pt x="57692" y="188871"/>
                  </a:lnTo>
                  <a:lnTo>
                    <a:pt x="63224" y="197833"/>
                  </a:lnTo>
                  <a:lnTo>
                    <a:pt x="65227" y="198905"/>
                  </a:lnTo>
                  <a:lnTo>
                    <a:pt x="67267" y="198914"/>
                  </a:lnTo>
                  <a:lnTo>
                    <a:pt x="77272" y="193674"/>
                  </a:lnTo>
                  <a:lnTo>
                    <a:pt x="82353" y="190488"/>
                  </a:lnTo>
                  <a:lnTo>
                    <a:pt x="96245" y="172520"/>
                  </a:lnTo>
                  <a:lnTo>
                    <a:pt x="119356" y="131026"/>
                  </a:lnTo>
                  <a:lnTo>
                    <a:pt x="146603" y="83945"/>
                  </a:lnTo>
                  <a:lnTo>
                    <a:pt x="164653" y="36973"/>
                  </a:lnTo>
                  <a:lnTo>
                    <a:pt x="166909" y="27467"/>
                  </a:lnTo>
                  <a:lnTo>
                    <a:pt x="166099" y="25356"/>
                  </a:lnTo>
                  <a:lnTo>
                    <a:pt x="164148" y="24653"/>
                  </a:lnTo>
                  <a:lnTo>
                    <a:pt x="161437" y="24891"/>
                  </a:lnTo>
                  <a:lnTo>
                    <a:pt x="154662" y="32681"/>
                  </a:lnTo>
                  <a:lnTo>
                    <a:pt x="138813" y="67419"/>
                  </a:lnTo>
                  <a:lnTo>
                    <a:pt x="127868" y="114341"/>
                  </a:lnTo>
                  <a:lnTo>
                    <a:pt x="124976" y="156431"/>
                  </a:lnTo>
                  <a:lnTo>
                    <a:pt x="125286" y="172517"/>
                  </a:lnTo>
                  <a:lnTo>
                    <a:pt x="127775" y="182018"/>
                  </a:lnTo>
                  <a:lnTo>
                    <a:pt x="130838" y="184129"/>
                  </a:lnTo>
                  <a:lnTo>
                    <a:pt x="139886" y="184592"/>
                  </a:lnTo>
                  <a:lnTo>
                    <a:pt x="150962" y="176802"/>
                  </a:lnTo>
                  <a:lnTo>
                    <a:pt x="186654" y="134338"/>
                  </a:lnTo>
                  <a:lnTo>
                    <a:pt x="210639" y="94421"/>
                  </a:lnTo>
                  <a:lnTo>
                    <a:pt x="230761" y="49276"/>
                  </a:lnTo>
                  <a:lnTo>
                    <a:pt x="248284" y="3785"/>
                  </a:lnTo>
                  <a:lnTo>
                    <a:pt x="247867" y="1101"/>
                  </a:lnTo>
                  <a:lnTo>
                    <a:pt x="246177" y="17"/>
                  </a:lnTo>
                  <a:lnTo>
                    <a:pt x="243639" y="0"/>
                  </a:lnTo>
                  <a:lnTo>
                    <a:pt x="237057" y="9389"/>
                  </a:lnTo>
                  <a:lnTo>
                    <a:pt x="227300" y="36389"/>
                  </a:lnTo>
                  <a:lnTo>
                    <a:pt x="221052" y="83439"/>
                  </a:lnTo>
                  <a:lnTo>
                    <a:pt x="216864" y="127017"/>
                  </a:lnTo>
                  <a:lnTo>
                    <a:pt x="225864" y="15871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SMARTInkShape-149">
              <a:extLst>
                <a:ext uri="{FF2B5EF4-FFF2-40B4-BE49-F238E27FC236}">
                  <a16:creationId xmlns:a16="http://schemas.microsoft.com/office/drawing/2014/main" xmlns="" id="{758B655B-7B42-4D6E-97F1-6450375E7AFB}"/>
                </a:ext>
              </a:extLst>
            </p:cNvPr>
            <p:cNvSpPr/>
            <p:nvPr>
              <p:custDataLst>
                <p:tags r:id="rId91"/>
              </p:custDataLst>
            </p:nvPr>
          </p:nvSpPr>
          <p:spPr>
            <a:xfrm>
              <a:off x="10470463" y="4286250"/>
              <a:ext cx="54244" cy="89149"/>
            </a:xfrm>
            <a:custGeom>
              <a:avLst/>
              <a:gdLst/>
              <a:ahLst/>
              <a:cxnLst/>
              <a:rect l="0" t="0" r="0" b="0"/>
              <a:pathLst>
                <a:path w="54244" h="89149">
                  <a:moveTo>
                    <a:pt x="38787" y="0"/>
                  </a:moveTo>
                  <a:lnTo>
                    <a:pt x="38787" y="0"/>
                  </a:lnTo>
                  <a:lnTo>
                    <a:pt x="24285" y="5775"/>
                  </a:lnTo>
                  <a:lnTo>
                    <a:pt x="15643" y="12209"/>
                  </a:lnTo>
                  <a:lnTo>
                    <a:pt x="2845" y="30507"/>
                  </a:lnTo>
                  <a:lnTo>
                    <a:pt x="0" y="45779"/>
                  </a:lnTo>
                  <a:lnTo>
                    <a:pt x="1793" y="61268"/>
                  </a:lnTo>
                  <a:lnTo>
                    <a:pt x="7293" y="75208"/>
                  </a:lnTo>
                  <a:lnTo>
                    <a:pt x="18204" y="84696"/>
                  </a:lnTo>
                  <a:lnTo>
                    <a:pt x="25065" y="88214"/>
                  </a:lnTo>
                  <a:lnTo>
                    <a:pt x="31755" y="89148"/>
                  </a:lnTo>
                  <a:lnTo>
                    <a:pt x="44833" y="86423"/>
                  </a:lnTo>
                  <a:lnTo>
                    <a:pt x="49168" y="83721"/>
                  </a:lnTo>
                  <a:lnTo>
                    <a:pt x="52058" y="80509"/>
                  </a:lnTo>
                  <a:lnTo>
                    <a:pt x="53984" y="76956"/>
                  </a:lnTo>
                  <a:lnTo>
                    <a:pt x="54243" y="65482"/>
                  </a:lnTo>
                  <a:lnTo>
                    <a:pt x="50596" y="50270"/>
                  </a:lnTo>
                  <a:lnTo>
                    <a:pt x="32887" y="17404"/>
                  </a:lnTo>
                  <a:lnTo>
                    <a:pt x="1973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SMARTInkShape-150">
              <a:extLst>
                <a:ext uri="{FF2B5EF4-FFF2-40B4-BE49-F238E27FC236}">
                  <a16:creationId xmlns:a16="http://schemas.microsoft.com/office/drawing/2014/main" xmlns="" id="{172427E3-4FA4-49A3-808B-10C0D50EE97F}"/>
                </a:ext>
              </a:extLst>
            </p:cNvPr>
            <p:cNvSpPr/>
            <p:nvPr>
              <p:custDataLst>
                <p:tags r:id="rId92"/>
              </p:custDataLst>
            </p:nvPr>
          </p:nvSpPr>
          <p:spPr>
            <a:xfrm>
              <a:off x="10553700" y="4273417"/>
              <a:ext cx="116209" cy="101734"/>
            </a:xfrm>
            <a:custGeom>
              <a:avLst/>
              <a:gdLst/>
              <a:ahLst/>
              <a:cxnLst/>
              <a:rect l="0" t="0" r="0" b="0"/>
              <a:pathLst>
                <a:path w="116209" h="101734">
                  <a:moveTo>
                    <a:pt x="0" y="19183"/>
                  </a:moveTo>
                  <a:lnTo>
                    <a:pt x="0" y="19183"/>
                  </a:lnTo>
                  <a:lnTo>
                    <a:pt x="38038" y="2160"/>
                  </a:lnTo>
                  <a:lnTo>
                    <a:pt x="40175" y="2895"/>
                  </a:lnTo>
                  <a:lnTo>
                    <a:pt x="41601" y="4797"/>
                  </a:lnTo>
                  <a:lnTo>
                    <a:pt x="43184" y="11378"/>
                  </a:lnTo>
                  <a:lnTo>
                    <a:pt x="43369" y="27689"/>
                  </a:lnTo>
                  <a:lnTo>
                    <a:pt x="38470" y="72262"/>
                  </a:lnTo>
                  <a:lnTo>
                    <a:pt x="38173" y="80624"/>
                  </a:lnTo>
                  <a:lnTo>
                    <a:pt x="38122" y="75331"/>
                  </a:lnTo>
                  <a:lnTo>
                    <a:pt x="60468" y="29074"/>
                  </a:lnTo>
                  <a:lnTo>
                    <a:pt x="77182" y="8943"/>
                  </a:lnTo>
                  <a:lnTo>
                    <a:pt x="89336" y="991"/>
                  </a:lnTo>
                  <a:lnTo>
                    <a:pt x="94130" y="0"/>
                  </a:lnTo>
                  <a:lnTo>
                    <a:pt x="98030" y="750"/>
                  </a:lnTo>
                  <a:lnTo>
                    <a:pt x="101336" y="2661"/>
                  </a:lnTo>
                  <a:lnTo>
                    <a:pt x="106891" y="12310"/>
                  </a:lnTo>
                  <a:lnTo>
                    <a:pt x="116208" y="48242"/>
                  </a:lnTo>
                  <a:lnTo>
                    <a:pt x="114300" y="1017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6" name="SMARTInkShape-Group25">
            <a:extLst>
              <a:ext uri="{FF2B5EF4-FFF2-40B4-BE49-F238E27FC236}">
                <a16:creationId xmlns:a16="http://schemas.microsoft.com/office/drawing/2014/main" xmlns="" id="{CCAE6601-1AAF-4D3B-B2CC-A75D28B9E6A9}"/>
              </a:ext>
            </a:extLst>
          </p:cNvPr>
          <p:cNvGrpSpPr/>
          <p:nvPr/>
        </p:nvGrpSpPr>
        <p:grpSpPr>
          <a:xfrm>
            <a:off x="10920899" y="4140229"/>
            <a:ext cx="494925" cy="375985"/>
            <a:chOff x="10920899" y="4140229"/>
            <a:chExt cx="494925" cy="375985"/>
          </a:xfrm>
        </p:grpSpPr>
        <p:sp>
          <p:nvSpPr>
            <p:cNvPr id="173" name="SMARTInkShape-151">
              <a:extLst>
                <a:ext uri="{FF2B5EF4-FFF2-40B4-BE49-F238E27FC236}">
                  <a16:creationId xmlns:a16="http://schemas.microsoft.com/office/drawing/2014/main" xmlns="" id="{2F112DBC-487A-4D3A-9072-DD10874D4F21}"/>
                </a:ext>
              </a:extLst>
            </p:cNvPr>
            <p:cNvSpPr/>
            <p:nvPr>
              <p:custDataLst>
                <p:tags r:id="rId74"/>
              </p:custDataLst>
            </p:nvPr>
          </p:nvSpPr>
          <p:spPr>
            <a:xfrm>
              <a:off x="10920899" y="4140229"/>
              <a:ext cx="257596" cy="375985"/>
            </a:xfrm>
            <a:custGeom>
              <a:avLst/>
              <a:gdLst/>
              <a:ahLst/>
              <a:cxnLst/>
              <a:rect l="0" t="0" r="0" b="0"/>
              <a:pathLst>
                <a:path w="257596" h="375985">
                  <a:moveTo>
                    <a:pt x="64601" y="171421"/>
                  </a:moveTo>
                  <a:lnTo>
                    <a:pt x="64601" y="171421"/>
                  </a:lnTo>
                  <a:lnTo>
                    <a:pt x="55762" y="157116"/>
                  </a:lnTo>
                  <a:lnTo>
                    <a:pt x="49674" y="150406"/>
                  </a:lnTo>
                  <a:lnTo>
                    <a:pt x="43620" y="147970"/>
                  </a:lnTo>
                  <a:lnTo>
                    <a:pt x="40030" y="147321"/>
                  </a:lnTo>
                  <a:lnTo>
                    <a:pt x="36226" y="150415"/>
                  </a:lnTo>
                  <a:lnTo>
                    <a:pt x="12434" y="193698"/>
                  </a:lnTo>
                  <a:lnTo>
                    <a:pt x="1088" y="226156"/>
                  </a:lnTo>
                  <a:lnTo>
                    <a:pt x="0" y="251374"/>
                  </a:lnTo>
                  <a:lnTo>
                    <a:pt x="1777" y="256473"/>
                  </a:lnTo>
                  <a:lnTo>
                    <a:pt x="4374" y="259872"/>
                  </a:lnTo>
                  <a:lnTo>
                    <a:pt x="7516" y="262138"/>
                  </a:lnTo>
                  <a:lnTo>
                    <a:pt x="12434" y="261533"/>
                  </a:lnTo>
                  <a:lnTo>
                    <a:pt x="25424" y="255215"/>
                  </a:lnTo>
                  <a:lnTo>
                    <a:pt x="48602" y="229645"/>
                  </a:lnTo>
                  <a:lnTo>
                    <a:pt x="69973" y="185145"/>
                  </a:lnTo>
                  <a:lnTo>
                    <a:pt x="81335" y="148122"/>
                  </a:lnTo>
                  <a:lnTo>
                    <a:pt x="91089" y="108149"/>
                  </a:lnTo>
                  <a:lnTo>
                    <a:pt x="100127" y="66865"/>
                  </a:lnTo>
                  <a:lnTo>
                    <a:pt x="106407" y="24182"/>
                  </a:lnTo>
                  <a:lnTo>
                    <a:pt x="108267" y="3773"/>
                  </a:lnTo>
                  <a:lnTo>
                    <a:pt x="107117" y="1095"/>
                  </a:lnTo>
                  <a:lnTo>
                    <a:pt x="104940" y="15"/>
                  </a:lnTo>
                  <a:lnTo>
                    <a:pt x="102077" y="0"/>
                  </a:lnTo>
                  <a:lnTo>
                    <a:pt x="93252" y="9391"/>
                  </a:lnTo>
                  <a:lnTo>
                    <a:pt x="82978" y="27441"/>
                  </a:lnTo>
                  <a:lnTo>
                    <a:pt x="69968" y="69337"/>
                  </a:lnTo>
                  <a:lnTo>
                    <a:pt x="63929" y="101120"/>
                  </a:lnTo>
                  <a:lnTo>
                    <a:pt x="62656" y="134061"/>
                  </a:lnTo>
                  <a:lnTo>
                    <a:pt x="67788" y="176814"/>
                  </a:lnTo>
                  <a:lnTo>
                    <a:pt x="82164" y="213173"/>
                  </a:lnTo>
                  <a:lnTo>
                    <a:pt x="97791" y="230751"/>
                  </a:lnTo>
                  <a:lnTo>
                    <a:pt x="103661" y="233552"/>
                  </a:lnTo>
                  <a:lnTo>
                    <a:pt x="115828" y="234783"/>
                  </a:lnTo>
                  <a:lnTo>
                    <a:pt x="130171" y="229215"/>
                  </a:lnTo>
                  <a:lnTo>
                    <a:pt x="137948" y="224767"/>
                  </a:lnTo>
                  <a:lnTo>
                    <a:pt x="148470" y="212299"/>
                  </a:lnTo>
                  <a:lnTo>
                    <a:pt x="160974" y="184670"/>
                  </a:lnTo>
                  <a:lnTo>
                    <a:pt x="161997" y="173546"/>
                  </a:lnTo>
                  <a:lnTo>
                    <a:pt x="161281" y="168604"/>
                  </a:lnTo>
                  <a:lnTo>
                    <a:pt x="159393" y="166015"/>
                  </a:lnTo>
                  <a:lnTo>
                    <a:pt x="156723" y="164995"/>
                  </a:lnTo>
                  <a:lnTo>
                    <a:pt x="153533" y="165020"/>
                  </a:lnTo>
                  <a:lnTo>
                    <a:pt x="146225" y="170693"/>
                  </a:lnTo>
                  <a:lnTo>
                    <a:pt x="138978" y="180270"/>
                  </a:lnTo>
                  <a:lnTo>
                    <a:pt x="133405" y="191581"/>
                  </a:lnTo>
                  <a:lnTo>
                    <a:pt x="128567" y="234136"/>
                  </a:lnTo>
                  <a:lnTo>
                    <a:pt x="131610" y="250367"/>
                  </a:lnTo>
                  <a:lnTo>
                    <a:pt x="135070" y="255897"/>
                  </a:lnTo>
                  <a:lnTo>
                    <a:pt x="136980" y="257372"/>
                  </a:lnTo>
                  <a:lnTo>
                    <a:pt x="139665" y="256238"/>
                  </a:lnTo>
                  <a:lnTo>
                    <a:pt x="146412" y="249334"/>
                  </a:lnTo>
                  <a:lnTo>
                    <a:pt x="171115" y="201727"/>
                  </a:lnTo>
                  <a:lnTo>
                    <a:pt x="177363" y="192695"/>
                  </a:lnTo>
                  <a:lnTo>
                    <a:pt x="177875" y="192659"/>
                  </a:lnTo>
                  <a:lnTo>
                    <a:pt x="178217" y="193340"/>
                  </a:lnTo>
                  <a:lnTo>
                    <a:pt x="182231" y="219761"/>
                  </a:lnTo>
                  <a:lnTo>
                    <a:pt x="187726" y="229331"/>
                  </a:lnTo>
                  <a:lnTo>
                    <a:pt x="189018" y="230489"/>
                  </a:lnTo>
                  <a:lnTo>
                    <a:pt x="189879" y="230555"/>
                  </a:lnTo>
                  <a:lnTo>
                    <a:pt x="190453" y="229894"/>
                  </a:lnTo>
                  <a:lnTo>
                    <a:pt x="200808" y="223057"/>
                  </a:lnTo>
                  <a:lnTo>
                    <a:pt x="215957" y="198098"/>
                  </a:lnTo>
                  <a:lnTo>
                    <a:pt x="223158" y="178396"/>
                  </a:lnTo>
                  <a:lnTo>
                    <a:pt x="229088" y="182258"/>
                  </a:lnTo>
                  <a:lnTo>
                    <a:pt x="243740" y="183876"/>
                  </a:lnTo>
                  <a:lnTo>
                    <a:pt x="245410" y="183252"/>
                  </a:lnTo>
                  <a:lnTo>
                    <a:pt x="246524" y="182130"/>
                  </a:lnTo>
                  <a:lnTo>
                    <a:pt x="249973" y="177181"/>
                  </a:lnTo>
                  <a:lnTo>
                    <a:pt x="254800" y="171758"/>
                  </a:lnTo>
                  <a:lnTo>
                    <a:pt x="250677" y="181627"/>
                  </a:lnTo>
                  <a:lnTo>
                    <a:pt x="248826" y="226031"/>
                  </a:lnTo>
                  <a:lnTo>
                    <a:pt x="257595" y="271915"/>
                  </a:lnTo>
                  <a:lnTo>
                    <a:pt x="255619" y="307636"/>
                  </a:lnTo>
                  <a:lnTo>
                    <a:pt x="246424" y="351157"/>
                  </a:lnTo>
                  <a:lnTo>
                    <a:pt x="240425" y="362546"/>
                  </a:lnTo>
                  <a:lnTo>
                    <a:pt x="229114" y="372925"/>
                  </a:lnTo>
                  <a:lnTo>
                    <a:pt x="225076" y="375607"/>
                  </a:lnTo>
                  <a:lnTo>
                    <a:pt x="220973" y="375984"/>
                  </a:lnTo>
                  <a:lnTo>
                    <a:pt x="212652" y="372640"/>
                  </a:lnTo>
                  <a:lnTo>
                    <a:pt x="200032" y="356081"/>
                  </a:lnTo>
                  <a:lnTo>
                    <a:pt x="197230" y="341216"/>
                  </a:lnTo>
                  <a:lnTo>
                    <a:pt x="197471" y="333301"/>
                  </a:lnTo>
                  <a:lnTo>
                    <a:pt x="203382" y="316980"/>
                  </a:lnTo>
                  <a:lnTo>
                    <a:pt x="217001" y="2920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SMARTInkShape-152">
              <a:extLst>
                <a:ext uri="{FF2B5EF4-FFF2-40B4-BE49-F238E27FC236}">
                  <a16:creationId xmlns:a16="http://schemas.microsoft.com/office/drawing/2014/main" xmlns="" id="{192E980D-4EE2-496B-96BB-52F67E7B3BDF}"/>
                </a:ext>
              </a:extLst>
            </p:cNvPr>
            <p:cNvSpPr/>
            <p:nvPr>
              <p:custDataLst>
                <p:tags r:id="rId75"/>
              </p:custDataLst>
            </p:nvPr>
          </p:nvSpPr>
          <p:spPr>
            <a:xfrm>
              <a:off x="11389803" y="4292600"/>
              <a:ext cx="2098" cy="88901"/>
            </a:xfrm>
            <a:custGeom>
              <a:avLst/>
              <a:gdLst/>
              <a:ahLst/>
              <a:cxnLst/>
              <a:rect l="0" t="0" r="0" b="0"/>
              <a:pathLst>
                <a:path w="2098" h="88901">
                  <a:moveTo>
                    <a:pt x="2097" y="0"/>
                  </a:moveTo>
                  <a:lnTo>
                    <a:pt x="2097" y="0"/>
                  </a:lnTo>
                  <a:lnTo>
                    <a:pt x="0" y="47530"/>
                  </a:lnTo>
                  <a:lnTo>
                    <a:pt x="2097" y="88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SMARTInkShape-153">
              <a:extLst>
                <a:ext uri="{FF2B5EF4-FFF2-40B4-BE49-F238E27FC236}">
                  <a16:creationId xmlns:a16="http://schemas.microsoft.com/office/drawing/2014/main" xmlns="" id="{F2EA1ACE-95A6-4127-BFF8-06BC2FA39BEF}"/>
                </a:ext>
              </a:extLst>
            </p:cNvPr>
            <p:cNvSpPr/>
            <p:nvPr>
              <p:custDataLst>
                <p:tags r:id="rId76"/>
              </p:custDataLst>
            </p:nvPr>
          </p:nvSpPr>
          <p:spPr>
            <a:xfrm>
              <a:off x="11385550" y="4191000"/>
              <a:ext cx="30274" cy="35712"/>
            </a:xfrm>
            <a:custGeom>
              <a:avLst/>
              <a:gdLst/>
              <a:ahLst/>
              <a:cxnLst/>
              <a:rect l="0" t="0" r="0" b="0"/>
              <a:pathLst>
                <a:path w="30274" h="35712">
                  <a:moveTo>
                    <a:pt x="12700" y="0"/>
                  </a:moveTo>
                  <a:lnTo>
                    <a:pt x="12700" y="0"/>
                  </a:lnTo>
                  <a:lnTo>
                    <a:pt x="9329" y="3371"/>
                  </a:lnTo>
                  <a:lnTo>
                    <a:pt x="7674" y="6907"/>
                  </a:lnTo>
                  <a:lnTo>
                    <a:pt x="7232" y="8838"/>
                  </a:lnTo>
                  <a:lnTo>
                    <a:pt x="9982" y="18298"/>
                  </a:lnTo>
                  <a:lnTo>
                    <a:pt x="18636" y="30038"/>
                  </a:lnTo>
                  <a:lnTo>
                    <a:pt x="24275" y="34516"/>
                  </a:lnTo>
                  <a:lnTo>
                    <a:pt x="26767" y="35711"/>
                  </a:lnTo>
                  <a:lnTo>
                    <a:pt x="28428" y="35096"/>
                  </a:lnTo>
                  <a:lnTo>
                    <a:pt x="29535" y="33275"/>
                  </a:lnTo>
                  <a:lnTo>
                    <a:pt x="30273" y="30650"/>
                  </a:lnTo>
                  <a:lnTo>
                    <a:pt x="29211" y="23971"/>
                  </a:lnTo>
                  <a:lnTo>
                    <a:pt x="25682" y="16298"/>
                  </a:lnTo>
                  <a:lnTo>
                    <a:pt x="19410" y="8184"/>
                  </a:lnTo>
                  <a:lnTo>
                    <a:pt x="11919" y="3637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9" name="SMARTInkShape-Group26">
            <a:extLst>
              <a:ext uri="{FF2B5EF4-FFF2-40B4-BE49-F238E27FC236}">
                <a16:creationId xmlns:a16="http://schemas.microsoft.com/office/drawing/2014/main" xmlns="" id="{994F6844-5AF6-42BC-9C61-16E9F1EAB551}"/>
              </a:ext>
            </a:extLst>
          </p:cNvPr>
          <p:cNvGrpSpPr/>
          <p:nvPr/>
        </p:nvGrpSpPr>
        <p:grpSpPr>
          <a:xfrm>
            <a:off x="8807450" y="4673600"/>
            <a:ext cx="3257551" cy="612600"/>
            <a:chOff x="8807450" y="4673600"/>
            <a:chExt cx="3257551" cy="612600"/>
          </a:xfrm>
        </p:grpSpPr>
        <p:sp>
          <p:nvSpPr>
            <p:cNvPr id="177" name="SMARTInkShape-154">
              <a:extLst>
                <a:ext uri="{FF2B5EF4-FFF2-40B4-BE49-F238E27FC236}">
                  <a16:creationId xmlns:a16="http://schemas.microsoft.com/office/drawing/2014/main" xmlns="" id="{A85C3DA4-008E-4033-9769-CA3BA7711B3C}"/>
                </a:ext>
              </a:extLst>
            </p:cNvPr>
            <p:cNvSpPr/>
            <p:nvPr>
              <p:custDataLst>
                <p:tags r:id="rId42"/>
              </p:custDataLst>
            </p:nvPr>
          </p:nvSpPr>
          <p:spPr>
            <a:xfrm>
              <a:off x="8829191" y="4870450"/>
              <a:ext cx="187810" cy="234951"/>
            </a:xfrm>
            <a:custGeom>
              <a:avLst/>
              <a:gdLst/>
              <a:ahLst/>
              <a:cxnLst/>
              <a:rect l="0" t="0" r="0" b="0"/>
              <a:pathLst>
                <a:path w="187810" h="234951">
                  <a:moveTo>
                    <a:pt x="3659" y="0"/>
                  </a:moveTo>
                  <a:lnTo>
                    <a:pt x="3659" y="0"/>
                  </a:lnTo>
                  <a:lnTo>
                    <a:pt x="288" y="0"/>
                  </a:lnTo>
                  <a:lnTo>
                    <a:pt x="0" y="705"/>
                  </a:lnTo>
                  <a:lnTo>
                    <a:pt x="1563" y="3371"/>
                  </a:lnTo>
                  <a:lnTo>
                    <a:pt x="32384" y="43752"/>
                  </a:lnTo>
                  <a:lnTo>
                    <a:pt x="63675" y="78580"/>
                  </a:lnTo>
                  <a:lnTo>
                    <a:pt x="99052" y="119160"/>
                  </a:lnTo>
                  <a:lnTo>
                    <a:pt x="131485" y="159014"/>
                  </a:lnTo>
                  <a:lnTo>
                    <a:pt x="158577" y="198967"/>
                  </a:lnTo>
                  <a:lnTo>
                    <a:pt x="187809" y="234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SMARTInkShape-155">
              <a:extLst>
                <a:ext uri="{FF2B5EF4-FFF2-40B4-BE49-F238E27FC236}">
                  <a16:creationId xmlns:a16="http://schemas.microsoft.com/office/drawing/2014/main" xmlns="" id="{AE56217E-DD03-4C6B-9EDB-CA9121EBE073}"/>
                </a:ext>
              </a:extLst>
            </p:cNvPr>
            <p:cNvSpPr/>
            <p:nvPr>
              <p:custDataLst>
                <p:tags r:id="rId43"/>
              </p:custDataLst>
            </p:nvPr>
          </p:nvSpPr>
          <p:spPr>
            <a:xfrm>
              <a:off x="8883508" y="4835329"/>
              <a:ext cx="165243" cy="276422"/>
            </a:xfrm>
            <a:custGeom>
              <a:avLst/>
              <a:gdLst/>
              <a:ahLst/>
              <a:cxnLst/>
              <a:rect l="0" t="0" r="0" b="0"/>
              <a:pathLst>
                <a:path w="165243" h="276422">
                  <a:moveTo>
                    <a:pt x="165242" y="3371"/>
                  </a:moveTo>
                  <a:lnTo>
                    <a:pt x="165242" y="3371"/>
                  </a:lnTo>
                  <a:lnTo>
                    <a:pt x="161871" y="0"/>
                  </a:lnTo>
                  <a:lnTo>
                    <a:pt x="152689" y="2108"/>
                  </a:lnTo>
                  <a:lnTo>
                    <a:pt x="146290" y="4645"/>
                  </a:lnTo>
                  <a:lnTo>
                    <a:pt x="123800" y="25072"/>
                  </a:lnTo>
                  <a:lnTo>
                    <a:pt x="90916" y="70766"/>
                  </a:lnTo>
                  <a:lnTo>
                    <a:pt x="74117" y="103174"/>
                  </a:lnTo>
                  <a:lnTo>
                    <a:pt x="55363" y="136863"/>
                  </a:lnTo>
                  <a:lnTo>
                    <a:pt x="26851" y="183800"/>
                  </a:lnTo>
                  <a:lnTo>
                    <a:pt x="6175" y="222637"/>
                  </a:lnTo>
                  <a:lnTo>
                    <a:pt x="0" y="244050"/>
                  </a:lnTo>
                  <a:lnTo>
                    <a:pt x="142" y="2764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SMARTInkShape-156">
              <a:extLst>
                <a:ext uri="{FF2B5EF4-FFF2-40B4-BE49-F238E27FC236}">
                  <a16:creationId xmlns:a16="http://schemas.microsoft.com/office/drawing/2014/main" xmlns="" id="{98193D99-26C1-43B7-B6B1-50304101AC9A}"/>
                </a:ext>
              </a:extLst>
            </p:cNvPr>
            <p:cNvSpPr/>
            <p:nvPr>
              <p:custDataLst>
                <p:tags r:id="rId44"/>
              </p:custDataLst>
            </p:nvPr>
          </p:nvSpPr>
          <p:spPr>
            <a:xfrm>
              <a:off x="9105900" y="5111750"/>
              <a:ext cx="12701" cy="69851"/>
            </a:xfrm>
            <a:custGeom>
              <a:avLst/>
              <a:gdLst/>
              <a:ahLst/>
              <a:cxnLst/>
              <a:rect l="0" t="0" r="0" b="0"/>
              <a:pathLst>
                <a:path w="12701" h="69851">
                  <a:moveTo>
                    <a:pt x="12700" y="0"/>
                  </a:moveTo>
                  <a:lnTo>
                    <a:pt x="12700" y="0"/>
                  </a:lnTo>
                  <a:lnTo>
                    <a:pt x="3862" y="24418"/>
                  </a:lnTo>
                  <a:lnTo>
                    <a:pt x="0" y="69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SMARTInkShape-157">
              <a:extLst>
                <a:ext uri="{FF2B5EF4-FFF2-40B4-BE49-F238E27FC236}">
                  <a16:creationId xmlns:a16="http://schemas.microsoft.com/office/drawing/2014/main" xmlns="" id="{EC3CA31A-E438-480C-9235-BE7BBFC7D021}"/>
                </a:ext>
              </a:extLst>
            </p:cNvPr>
            <p:cNvSpPr/>
            <p:nvPr>
              <p:custDataLst>
                <p:tags r:id="rId45"/>
              </p:custDataLst>
            </p:nvPr>
          </p:nvSpPr>
          <p:spPr>
            <a:xfrm>
              <a:off x="9108305" y="5003800"/>
              <a:ext cx="32838" cy="34595"/>
            </a:xfrm>
            <a:custGeom>
              <a:avLst/>
              <a:gdLst/>
              <a:ahLst/>
              <a:cxnLst/>
              <a:rect l="0" t="0" r="0" b="0"/>
              <a:pathLst>
                <a:path w="32838" h="34595">
                  <a:moveTo>
                    <a:pt x="29345" y="12700"/>
                  </a:moveTo>
                  <a:lnTo>
                    <a:pt x="29345" y="12700"/>
                  </a:lnTo>
                  <a:lnTo>
                    <a:pt x="6201" y="21539"/>
                  </a:lnTo>
                  <a:lnTo>
                    <a:pt x="1420" y="25565"/>
                  </a:lnTo>
                  <a:lnTo>
                    <a:pt x="144" y="27627"/>
                  </a:lnTo>
                  <a:lnTo>
                    <a:pt x="0" y="29707"/>
                  </a:lnTo>
                  <a:lnTo>
                    <a:pt x="1721" y="33899"/>
                  </a:lnTo>
                  <a:lnTo>
                    <a:pt x="3873" y="34594"/>
                  </a:lnTo>
                  <a:lnTo>
                    <a:pt x="10027" y="33484"/>
                  </a:lnTo>
                  <a:lnTo>
                    <a:pt x="24797" y="25522"/>
                  </a:lnTo>
                  <a:lnTo>
                    <a:pt x="30851" y="20045"/>
                  </a:lnTo>
                  <a:lnTo>
                    <a:pt x="32466" y="17596"/>
                  </a:lnTo>
                  <a:lnTo>
                    <a:pt x="32837" y="15259"/>
                  </a:lnTo>
                  <a:lnTo>
                    <a:pt x="32378" y="12994"/>
                  </a:lnTo>
                  <a:lnTo>
                    <a:pt x="28362" y="6437"/>
                  </a:lnTo>
                  <a:lnTo>
                    <a:pt x="2299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SMARTInkShape-158">
              <a:extLst>
                <a:ext uri="{FF2B5EF4-FFF2-40B4-BE49-F238E27FC236}">
                  <a16:creationId xmlns:a16="http://schemas.microsoft.com/office/drawing/2014/main" xmlns="" id="{676A35B7-6F3E-4E53-9E63-231EAD934425}"/>
                </a:ext>
              </a:extLst>
            </p:cNvPr>
            <p:cNvSpPr/>
            <p:nvPr>
              <p:custDataLst>
                <p:tags r:id="rId46"/>
              </p:custDataLst>
            </p:nvPr>
          </p:nvSpPr>
          <p:spPr>
            <a:xfrm>
              <a:off x="8807450" y="4743450"/>
              <a:ext cx="241301" cy="12701"/>
            </a:xfrm>
            <a:custGeom>
              <a:avLst/>
              <a:gdLst/>
              <a:ahLst/>
              <a:cxnLst/>
              <a:rect l="0" t="0" r="0" b="0"/>
              <a:pathLst>
                <a:path w="241301" h="12701">
                  <a:moveTo>
                    <a:pt x="0" y="12700"/>
                  </a:moveTo>
                  <a:lnTo>
                    <a:pt x="0" y="12700"/>
                  </a:lnTo>
                  <a:lnTo>
                    <a:pt x="43927" y="10818"/>
                  </a:lnTo>
                  <a:lnTo>
                    <a:pt x="75967" y="7631"/>
                  </a:lnTo>
                  <a:lnTo>
                    <a:pt x="113726" y="3861"/>
                  </a:lnTo>
                  <a:lnTo>
                    <a:pt x="150264" y="1716"/>
                  </a:lnTo>
                  <a:lnTo>
                    <a:pt x="183906" y="762"/>
                  </a:lnTo>
                  <a:lnTo>
                    <a:pt x="2413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SMARTInkShape-159">
              <a:extLst>
                <a:ext uri="{FF2B5EF4-FFF2-40B4-BE49-F238E27FC236}">
                  <a16:creationId xmlns:a16="http://schemas.microsoft.com/office/drawing/2014/main" xmlns="" id="{0C2EFB62-8B6F-401E-9958-C0D1600683DD}"/>
                </a:ext>
              </a:extLst>
            </p:cNvPr>
            <p:cNvSpPr/>
            <p:nvPr>
              <p:custDataLst>
                <p:tags r:id="rId47"/>
              </p:custDataLst>
            </p:nvPr>
          </p:nvSpPr>
          <p:spPr>
            <a:xfrm>
              <a:off x="9031465" y="4673600"/>
              <a:ext cx="63162" cy="146051"/>
            </a:xfrm>
            <a:custGeom>
              <a:avLst/>
              <a:gdLst/>
              <a:ahLst/>
              <a:cxnLst/>
              <a:rect l="0" t="0" r="0" b="0"/>
              <a:pathLst>
                <a:path w="63162" h="146051">
                  <a:moveTo>
                    <a:pt x="10935" y="0"/>
                  </a:moveTo>
                  <a:lnTo>
                    <a:pt x="10935" y="0"/>
                  </a:lnTo>
                  <a:lnTo>
                    <a:pt x="0" y="0"/>
                  </a:lnTo>
                  <a:lnTo>
                    <a:pt x="2129" y="0"/>
                  </a:lnTo>
                  <a:lnTo>
                    <a:pt x="48681" y="29854"/>
                  </a:lnTo>
                  <a:lnTo>
                    <a:pt x="57815" y="41961"/>
                  </a:lnTo>
                  <a:lnTo>
                    <a:pt x="61238" y="49140"/>
                  </a:lnTo>
                  <a:lnTo>
                    <a:pt x="63161" y="66526"/>
                  </a:lnTo>
                  <a:lnTo>
                    <a:pt x="60958" y="85306"/>
                  </a:lnTo>
                  <a:lnTo>
                    <a:pt x="48044" y="118476"/>
                  </a:lnTo>
                  <a:lnTo>
                    <a:pt x="40128" y="130973"/>
                  </a:lnTo>
                  <a:lnTo>
                    <a:pt x="23635" y="146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SMARTInkShape-160">
              <a:extLst>
                <a:ext uri="{FF2B5EF4-FFF2-40B4-BE49-F238E27FC236}">
                  <a16:creationId xmlns:a16="http://schemas.microsoft.com/office/drawing/2014/main" xmlns="" id="{B3213542-3C94-4F8B-BCED-E28DC7C3715D}"/>
                </a:ext>
              </a:extLst>
            </p:cNvPr>
            <p:cNvSpPr/>
            <p:nvPr>
              <p:custDataLst>
                <p:tags r:id="rId48"/>
              </p:custDataLst>
            </p:nvPr>
          </p:nvSpPr>
          <p:spPr>
            <a:xfrm>
              <a:off x="9347200" y="4978400"/>
              <a:ext cx="82551" cy="6351"/>
            </a:xfrm>
            <a:custGeom>
              <a:avLst/>
              <a:gdLst/>
              <a:ahLst/>
              <a:cxnLst/>
              <a:rect l="0" t="0" r="0" b="0"/>
              <a:pathLst>
                <a:path w="82551" h="6351">
                  <a:moveTo>
                    <a:pt x="0" y="0"/>
                  </a:moveTo>
                  <a:lnTo>
                    <a:pt x="0" y="0"/>
                  </a:lnTo>
                  <a:lnTo>
                    <a:pt x="43566" y="0"/>
                  </a:lnTo>
                  <a:lnTo>
                    <a:pt x="65824" y="1881"/>
                  </a:lnTo>
                  <a:lnTo>
                    <a:pt x="8255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SMARTInkShape-161">
              <a:extLst>
                <a:ext uri="{FF2B5EF4-FFF2-40B4-BE49-F238E27FC236}">
                  <a16:creationId xmlns:a16="http://schemas.microsoft.com/office/drawing/2014/main" xmlns="" id="{2C87DC04-A6BF-493F-93A3-3CEB77D8AFC3}"/>
                </a:ext>
              </a:extLst>
            </p:cNvPr>
            <p:cNvSpPr/>
            <p:nvPr>
              <p:custDataLst>
                <p:tags r:id="rId49"/>
              </p:custDataLst>
            </p:nvPr>
          </p:nvSpPr>
          <p:spPr>
            <a:xfrm>
              <a:off x="9361665" y="5035550"/>
              <a:ext cx="61736" cy="27473"/>
            </a:xfrm>
            <a:custGeom>
              <a:avLst/>
              <a:gdLst/>
              <a:ahLst/>
              <a:cxnLst/>
              <a:rect l="0" t="0" r="0" b="0"/>
              <a:pathLst>
                <a:path w="61736" h="27473">
                  <a:moveTo>
                    <a:pt x="10935" y="0"/>
                  </a:moveTo>
                  <a:lnTo>
                    <a:pt x="10935" y="0"/>
                  </a:lnTo>
                  <a:lnTo>
                    <a:pt x="2208" y="9433"/>
                  </a:lnTo>
                  <a:lnTo>
                    <a:pt x="0" y="14306"/>
                  </a:lnTo>
                  <a:lnTo>
                    <a:pt x="822" y="16593"/>
                  </a:lnTo>
                  <a:lnTo>
                    <a:pt x="5500" y="21015"/>
                  </a:lnTo>
                  <a:lnTo>
                    <a:pt x="19437" y="27472"/>
                  </a:lnTo>
                  <a:lnTo>
                    <a:pt x="61735" y="25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SMARTInkShape-162">
              <a:extLst>
                <a:ext uri="{FF2B5EF4-FFF2-40B4-BE49-F238E27FC236}">
                  <a16:creationId xmlns:a16="http://schemas.microsoft.com/office/drawing/2014/main" xmlns="" id="{AF3B58AE-692F-42C9-95AD-6C115814A3DA}"/>
                </a:ext>
              </a:extLst>
            </p:cNvPr>
            <p:cNvSpPr/>
            <p:nvPr>
              <p:custDataLst>
                <p:tags r:id="rId50"/>
              </p:custDataLst>
            </p:nvPr>
          </p:nvSpPr>
          <p:spPr>
            <a:xfrm>
              <a:off x="9611961" y="4845933"/>
              <a:ext cx="71790" cy="259468"/>
            </a:xfrm>
            <a:custGeom>
              <a:avLst/>
              <a:gdLst/>
              <a:ahLst/>
              <a:cxnLst/>
              <a:rect l="0" t="0" r="0" b="0"/>
              <a:pathLst>
                <a:path w="71790" h="259468">
                  <a:moveTo>
                    <a:pt x="71789" y="5467"/>
                  </a:moveTo>
                  <a:lnTo>
                    <a:pt x="71789" y="5467"/>
                  </a:lnTo>
                  <a:lnTo>
                    <a:pt x="61650" y="1103"/>
                  </a:lnTo>
                  <a:lnTo>
                    <a:pt x="54112" y="0"/>
                  </a:lnTo>
                  <a:lnTo>
                    <a:pt x="44178" y="7035"/>
                  </a:lnTo>
                  <a:lnTo>
                    <a:pt x="33411" y="20981"/>
                  </a:lnTo>
                  <a:lnTo>
                    <a:pt x="19417" y="55454"/>
                  </a:lnTo>
                  <a:lnTo>
                    <a:pt x="10647" y="90008"/>
                  </a:lnTo>
                  <a:lnTo>
                    <a:pt x="3929" y="125120"/>
                  </a:lnTo>
                  <a:lnTo>
                    <a:pt x="0" y="158129"/>
                  </a:lnTo>
                  <a:lnTo>
                    <a:pt x="2462" y="199808"/>
                  </a:lnTo>
                  <a:lnTo>
                    <a:pt x="8286" y="223545"/>
                  </a:lnTo>
                  <a:lnTo>
                    <a:pt x="21222" y="240209"/>
                  </a:lnTo>
                  <a:lnTo>
                    <a:pt x="46389" y="2594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SMARTInkShape-163">
              <a:extLst>
                <a:ext uri="{FF2B5EF4-FFF2-40B4-BE49-F238E27FC236}">
                  <a16:creationId xmlns:a16="http://schemas.microsoft.com/office/drawing/2014/main" xmlns="" id="{C3CA00B6-52DE-4319-A67F-07C0CA5D5FC4}"/>
                </a:ext>
              </a:extLst>
            </p:cNvPr>
            <p:cNvSpPr/>
            <p:nvPr>
              <p:custDataLst>
                <p:tags r:id="rId51"/>
              </p:custDataLst>
            </p:nvPr>
          </p:nvSpPr>
          <p:spPr>
            <a:xfrm>
              <a:off x="9788922" y="4847742"/>
              <a:ext cx="40879" cy="228482"/>
            </a:xfrm>
            <a:custGeom>
              <a:avLst/>
              <a:gdLst/>
              <a:ahLst/>
              <a:cxnLst/>
              <a:rect l="0" t="0" r="0" b="0"/>
              <a:pathLst>
                <a:path w="40879" h="228482">
                  <a:moveTo>
                    <a:pt x="15478" y="3658"/>
                  </a:moveTo>
                  <a:lnTo>
                    <a:pt x="15478" y="3658"/>
                  </a:lnTo>
                  <a:lnTo>
                    <a:pt x="15478" y="287"/>
                  </a:lnTo>
                  <a:lnTo>
                    <a:pt x="14773" y="0"/>
                  </a:lnTo>
                  <a:lnTo>
                    <a:pt x="12108" y="1562"/>
                  </a:lnTo>
                  <a:lnTo>
                    <a:pt x="10452" y="8371"/>
                  </a:lnTo>
                  <a:lnTo>
                    <a:pt x="9302" y="51237"/>
                  </a:lnTo>
                  <a:lnTo>
                    <a:pt x="8474" y="88546"/>
                  </a:lnTo>
                  <a:lnTo>
                    <a:pt x="4779" y="133311"/>
                  </a:lnTo>
                  <a:lnTo>
                    <a:pt x="2666" y="173307"/>
                  </a:lnTo>
                  <a:lnTo>
                    <a:pt x="0" y="205697"/>
                  </a:lnTo>
                  <a:lnTo>
                    <a:pt x="4130" y="219513"/>
                  </a:lnTo>
                  <a:lnTo>
                    <a:pt x="8789" y="226593"/>
                  </a:lnTo>
                  <a:lnTo>
                    <a:pt x="11018" y="228481"/>
                  </a:lnTo>
                  <a:lnTo>
                    <a:pt x="13915" y="228329"/>
                  </a:lnTo>
                  <a:lnTo>
                    <a:pt x="20899" y="224397"/>
                  </a:lnTo>
                  <a:lnTo>
                    <a:pt x="40878" y="2005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SMARTInkShape-164">
              <a:extLst>
                <a:ext uri="{FF2B5EF4-FFF2-40B4-BE49-F238E27FC236}">
                  <a16:creationId xmlns:a16="http://schemas.microsoft.com/office/drawing/2014/main" xmlns="" id="{8100B207-DCE5-458B-8CC6-1C6C3A0ED3F7}"/>
                </a:ext>
              </a:extLst>
            </p:cNvPr>
            <p:cNvSpPr/>
            <p:nvPr>
              <p:custDataLst>
                <p:tags r:id="rId52"/>
              </p:custDataLst>
            </p:nvPr>
          </p:nvSpPr>
          <p:spPr>
            <a:xfrm>
              <a:off x="9702800" y="4965700"/>
              <a:ext cx="127001" cy="6351"/>
            </a:xfrm>
            <a:custGeom>
              <a:avLst/>
              <a:gdLst/>
              <a:ahLst/>
              <a:cxnLst/>
              <a:rect l="0" t="0" r="0" b="0"/>
              <a:pathLst>
                <a:path w="127001" h="6351">
                  <a:moveTo>
                    <a:pt x="0" y="6350"/>
                  </a:moveTo>
                  <a:lnTo>
                    <a:pt x="0" y="6350"/>
                  </a:lnTo>
                  <a:lnTo>
                    <a:pt x="45189" y="6350"/>
                  </a:lnTo>
                  <a:lnTo>
                    <a:pt x="84651" y="4469"/>
                  </a:lnTo>
                  <a:lnTo>
                    <a:pt x="1270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SMARTInkShape-165">
              <a:extLst>
                <a:ext uri="{FF2B5EF4-FFF2-40B4-BE49-F238E27FC236}">
                  <a16:creationId xmlns:a16="http://schemas.microsoft.com/office/drawing/2014/main" xmlns="" id="{6913943E-2A9C-4108-80CE-C1D8CBD29F3C}"/>
                </a:ext>
              </a:extLst>
            </p:cNvPr>
            <p:cNvSpPr/>
            <p:nvPr>
              <p:custDataLst>
                <p:tags r:id="rId53"/>
              </p:custDataLst>
            </p:nvPr>
          </p:nvSpPr>
          <p:spPr>
            <a:xfrm>
              <a:off x="9867900" y="4961469"/>
              <a:ext cx="215901" cy="99803"/>
            </a:xfrm>
            <a:custGeom>
              <a:avLst/>
              <a:gdLst/>
              <a:ahLst/>
              <a:cxnLst/>
              <a:rect l="0" t="0" r="0" b="0"/>
              <a:pathLst>
                <a:path w="215901" h="99803">
                  <a:moveTo>
                    <a:pt x="0" y="23281"/>
                  </a:moveTo>
                  <a:lnTo>
                    <a:pt x="0" y="23281"/>
                  </a:lnTo>
                  <a:lnTo>
                    <a:pt x="3370" y="26652"/>
                  </a:lnTo>
                  <a:lnTo>
                    <a:pt x="5775" y="26939"/>
                  </a:lnTo>
                  <a:lnTo>
                    <a:pt x="44965" y="14626"/>
                  </a:lnTo>
                  <a:lnTo>
                    <a:pt x="49027" y="11867"/>
                  </a:lnTo>
                  <a:lnTo>
                    <a:pt x="51734" y="8616"/>
                  </a:lnTo>
                  <a:lnTo>
                    <a:pt x="53539" y="5038"/>
                  </a:lnTo>
                  <a:lnTo>
                    <a:pt x="54037" y="2652"/>
                  </a:lnTo>
                  <a:lnTo>
                    <a:pt x="53664" y="1062"/>
                  </a:lnTo>
                  <a:lnTo>
                    <a:pt x="52709" y="1"/>
                  </a:lnTo>
                  <a:lnTo>
                    <a:pt x="50662" y="0"/>
                  </a:lnTo>
                  <a:lnTo>
                    <a:pt x="44624" y="1880"/>
                  </a:lnTo>
                  <a:lnTo>
                    <a:pt x="39119" y="6949"/>
                  </a:lnTo>
                  <a:lnTo>
                    <a:pt x="34319" y="15317"/>
                  </a:lnTo>
                  <a:lnTo>
                    <a:pt x="29834" y="28443"/>
                  </a:lnTo>
                  <a:lnTo>
                    <a:pt x="33456" y="61813"/>
                  </a:lnTo>
                  <a:lnTo>
                    <a:pt x="43466" y="86125"/>
                  </a:lnTo>
                  <a:lnTo>
                    <a:pt x="55369" y="98895"/>
                  </a:lnTo>
                  <a:lnTo>
                    <a:pt x="60902" y="98384"/>
                  </a:lnTo>
                  <a:lnTo>
                    <a:pt x="74575" y="90292"/>
                  </a:lnTo>
                  <a:lnTo>
                    <a:pt x="84414" y="79170"/>
                  </a:lnTo>
                  <a:lnTo>
                    <a:pt x="93921" y="59126"/>
                  </a:lnTo>
                  <a:lnTo>
                    <a:pt x="101295" y="31711"/>
                  </a:lnTo>
                  <a:lnTo>
                    <a:pt x="102808" y="31724"/>
                  </a:lnTo>
                  <a:lnTo>
                    <a:pt x="104522" y="33143"/>
                  </a:lnTo>
                  <a:lnTo>
                    <a:pt x="106426" y="40364"/>
                  </a:lnTo>
                  <a:lnTo>
                    <a:pt x="107045" y="72672"/>
                  </a:lnTo>
                  <a:lnTo>
                    <a:pt x="102457" y="98904"/>
                  </a:lnTo>
                  <a:lnTo>
                    <a:pt x="102877" y="99802"/>
                  </a:lnTo>
                  <a:lnTo>
                    <a:pt x="103862" y="98989"/>
                  </a:lnTo>
                  <a:lnTo>
                    <a:pt x="105225" y="97036"/>
                  </a:lnTo>
                  <a:lnTo>
                    <a:pt x="109528" y="77988"/>
                  </a:lnTo>
                  <a:lnTo>
                    <a:pt x="128565" y="49662"/>
                  </a:lnTo>
                  <a:lnTo>
                    <a:pt x="148396" y="31803"/>
                  </a:lnTo>
                  <a:lnTo>
                    <a:pt x="161909" y="24246"/>
                  </a:lnTo>
                  <a:lnTo>
                    <a:pt x="166500" y="23219"/>
                  </a:lnTo>
                  <a:lnTo>
                    <a:pt x="170267" y="23240"/>
                  </a:lnTo>
                  <a:lnTo>
                    <a:pt x="172779" y="24664"/>
                  </a:lnTo>
                  <a:lnTo>
                    <a:pt x="174452" y="27025"/>
                  </a:lnTo>
                  <a:lnTo>
                    <a:pt x="175568" y="30010"/>
                  </a:lnTo>
                  <a:lnTo>
                    <a:pt x="174927" y="37090"/>
                  </a:lnTo>
                  <a:lnTo>
                    <a:pt x="171653" y="58937"/>
                  </a:lnTo>
                  <a:lnTo>
                    <a:pt x="171586" y="59047"/>
                  </a:lnTo>
                  <a:lnTo>
                    <a:pt x="171510" y="57286"/>
                  </a:lnTo>
                  <a:lnTo>
                    <a:pt x="194600" y="26618"/>
                  </a:lnTo>
                  <a:lnTo>
                    <a:pt x="201258" y="21236"/>
                  </a:lnTo>
                  <a:lnTo>
                    <a:pt x="204022" y="19801"/>
                  </a:lnTo>
                  <a:lnTo>
                    <a:pt x="206571" y="20256"/>
                  </a:lnTo>
                  <a:lnTo>
                    <a:pt x="211283" y="24524"/>
                  </a:lnTo>
                  <a:lnTo>
                    <a:pt x="215292" y="66640"/>
                  </a:lnTo>
                  <a:lnTo>
                    <a:pt x="215900" y="9948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SMARTInkShape-166">
              <a:extLst>
                <a:ext uri="{FF2B5EF4-FFF2-40B4-BE49-F238E27FC236}">
                  <a16:creationId xmlns:a16="http://schemas.microsoft.com/office/drawing/2014/main" xmlns="" id="{5845C9EE-ACD2-4E13-9F3A-7BA4FA6AD4BE}"/>
                </a:ext>
              </a:extLst>
            </p:cNvPr>
            <p:cNvSpPr/>
            <p:nvPr>
              <p:custDataLst>
                <p:tags r:id="rId54"/>
              </p:custDataLst>
            </p:nvPr>
          </p:nvSpPr>
          <p:spPr>
            <a:xfrm>
              <a:off x="10096893" y="4939284"/>
              <a:ext cx="107158" cy="269398"/>
            </a:xfrm>
            <a:custGeom>
              <a:avLst/>
              <a:gdLst/>
              <a:ahLst/>
              <a:cxnLst/>
              <a:rect l="0" t="0" r="0" b="0"/>
              <a:pathLst>
                <a:path w="107158" h="269398">
                  <a:moveTo>
                    <a:pt x="44057" y="51816"/>
                  </a:moveTo>
                  <a:lnTo>
                    <a:pt x="44057" y="51816"/>
                  </a:lnTo>
                  <a:lnTo>
                    <a:pt x="40686" y="51816"/>
                  </a:lnTo>
                  <a:lnTo>
                    <a:pt x="40398" y="52522"/>
                  </a:lnTo>
                  <a:lnTo>
                    <a:pt x="41961" y="55187"/>
                  </a:lnTo>
                  <a:lnTo>
                    <a:pt x="41244" y="62486"/>
                  </a:lnTo>
                  <a:lnTo>
                    <a:pt x="36136" y="105434"/>
                  </a:lnTo>
                  <a:lnTo>
                    <a:pt x="28931" y="152248"/>
                  </a:lnTo>
                  <a:lnTo>
                    <a:pt x="19427" y="191170"/>
                  </a:lnTo>
                  <a:lnTo>
                    <a:pt x="11046" y="229514"/>
                  </a:lnTo>
                  <a:lnTo>
                    <a:pt x="936" y="269179"/>
                  </a:lnTo>
                  <a:lnTo>
                    <a:pt x="493" y="269397"/>
                  </a:lnTo>
                  <a:lnTo>
                    <a:pt x="0" y="265876"/>
                  </a:lnTo>
                  <a:lnTo>
                    <a:pt x="8448" y="228686"/>
                  </a:lnTo>
                  <a:lnTo>
                    <a:pt x="19395" y="185596"/>
                  </a:lnTo>
                  <a:lnTo>
                    <a:pt x="27452" y="148668"/>
                  </a:lnTo>
                  <a:lnTo>
                    <a:pt x="35736" y="104034"/>
                  </a:lnTo>
                  <a:lnTo>
                    <a:pt x="44121" y="65381"/>
                  </a:lnTo>
                  <a:lnTo>
                    <a:pt x="53258" y="35267"/>
                  </a:lnTo>
                  <a:lnTo>
                    <a:pt x="75791" y="2434"/>
                  </a:lnTo>
                  <a:lnTo>
                    <a:pt x="79324" y="550"/>
                  </a:lnTo>
                  <a:lnTo>
                    <a:pt x="83090" y="0"/>
                  </a:lnTo>
                  <a:lnTo>
                    <a:pt x="87012" y="339"/>
                  </a:lnTo>
                  <a:lnTo>
                    <a:pt x="90332" y="2681"/>
                  </a:lnTo>
                  <a:lnTo>
                    <a:pt x="95903" y="10928"/>
                  </a:lnTo>
                  <a:lnTo>
                    <a:pt x="104524" y="38539"/>
                  </a:lnTo>
                  <a:lnTo>
                    <a:pt x="107157" y="79535"/>
                  </a:lnTo>
                  <a:lnTo>
                    <a:pt x="101736" y="94474"/>
                  </a:lnTo>
                  <a:lnTo>
                    <a:pt x="91564" y="107464"/>
                  </a:lnTo>
                  <a:lnTo>
                    <a:pt x="77636" y="117941"/>
                  </a:lnTo>
                  <a:lnTo>
                    <a:pt x="63920" y="123538"/>
                  </a:lnTo>
                  <a:lnTo>
                    <a:pt x="50769" y="125321"/>
                  </a:lnTo>
                  <a:lnTo>
                    <a:pt x="25007" y="12166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SMARTInkShape-167">
              <a:extLst>
                <a:ext uri="{FF2B5EF4-FFF2-40B4-BE49-F238E27FC236}">
                  <a16:creationId xmlns:a16="http://schemas.microsoft.com/office/drawing/2014/main" xmlns="" id="{ED789C75-B2E8-45AD-8A0D-82BADBBF2022}"/>
                </a:ext>
              </a:extLst>
            </p:cNvPr>
            <p:cNvSpPr/>
            <p:nvPr>
              <p:custDataLst>
                <p:tags r:id="rId55"/>
              </p:custDataLst>
            </p:nvPr>
          </p:nvSpPr>
          <p:spPr>
            <a:xfrm>
              <a:off x="10287000" y="5073650"/>
              <a:ext cx="1" cy="63501"/>
            </a:xfrm>
            <a:custGeom>
              <a:avLst/>
              <a:gdLst/>
              <a:ahLst/>
              <a:cxnLst/>
              <a:rect l="0" t="0" r="0" b="0"/>
              <a:pathLst>
                <a:path w="1" h="63501">
                  <a:moveTo>
                    <a:pt x="0" y="0"/>
                  </a:moveTo>
                  <a:lnTo>
                    <a:pt x="0" y="0"/>
                  </a:lnTo>
                  <a:lnTo>
                    <a:pt x="0" y="45951"/>
                  </a:lnTo>
                  <a:lnTo>
                    <a:pt x="0" y="63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SMARTInkShape-168">
              <a:extLst>
                <a:ext uri="{FF2B5EF4-FFF2-40B4-BE49-F238E27FC236}">
                  <a16:creationId xmlns:a16="http://schemas.microsoft.com/office/drawing/2014/main" xmlns="" id="{807E36C1-5047-4D10-8BB9-52EBABA79FEC}"/>
                </a:ext>
              </a:extLst>
            </p:cNvPr>
            <p:cNvSpPr/>
            <p:nvPr>
              <p:custDataLst>
                <p:tags r:id="rId56"/>
              </p:custDataLst>
            </p:nvPr>
          </p:nvSpPr>
          <p:spPr>
            <a:xfrm>
              <a:off x="10306932" y="5016500"/>
              <a:ext cx="5469" cy="6351"/>
            </a:xfrm>
            <a:custGeom>
              <a:avLst/>
              <a:gdLst/>
              <a:ahLst/>
              <a:cxnLst/>
              <a:rect l="0" t="0" r="0" b="0"/>
              <a:pathLst>
                <a:path w="5469" h="6351">
                  <a:moveTo>
                    <a:pt x="5468" y="6350"/>
                  </a:moveTo>
                  <a:lnTo>
                    <a:pt x="5468" y="6350"/>
                  </a:lnTo>
                  <a:lnTo>
                    <a:pt x="0" y="883"/>
                  </a:lnTo>
                  <a:lnTo>
                    <a:pt x="411" y="588"/>
                  </a:lnTo>
                  <a:lnTo>
                    <a:pt x="546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SMARTInkShape-169">
              <a:extLst>
                <a:ext uri="{FF2B5EF4-FFF2-40B4-BE49-F238E27FC236}">
                  <a16:creationId xmlns:a16="http://schemas.microsoft.com/office/drawing/2014/main" xmlns="" id="{9442CC1B-8B5E-41B6-9CB4-59082A2EB8C1}"/>
                </a:ext>
              </a:extLst>
            </p:cNvPr>
            <p:cNvSpPr/>
            <p:nvPr>
              <p:custDataLst>
                <p:tags r:id="rId57"/>
              </p:custDataLst>
            </p:nvPr>
          </p:nvSpPr>
          <p:spPr>
            <a:xfrm>
              <a:off x="10388600" y="5099050"/>
              <a:ext cx="76201" cy="57151"/>
            </a:xfrm>
            <a:custGeom>
              <a:avLst/>
              <a:gdLst/>
              <a:ahLst/>
              <a:cxnLst/>
              <a:rect l="0" t="0" r="0" b="0"/>
              <a:pathLst>
                <a:path w="76201" h="57151">
                  <a:moveTo>
                    <a:pt x="76200" y="0"/>
                  </a:moveTo>
                  <a:lnTo>
                    <a:pt x="76200" y="0"/>
                  </a:lnTo>
                  <a:lnTo>
                    <a:pt x="64650" y="15209"/>
                  </a:lnTo>
                  <a:lnTo>
                    <a:pt x="32892" y="38596"/>
                  </a:lnTo>
                  <a:lnTo>
                    <a:pt x="0" y="57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SMARTInkShape-170">
              <a:extLst>
                <a:ext uri="{FF2B5EF4-FFF2-40B4-BE49-F238E27FC236}">
                  <a16:creationId xmlns:a16="http://schemas.microsoft.com/office/drawing/2014/main" xmlns="" id="{9C66DEB0-4506-449E-95DC-87077200ED16}"/>
                </a:ext>
              </a:extLst>
            </p:cNvPr>
            <p:cNvSpPr/>
            <p:nvPr>
              <p:custDataLst>
                <p:tags r:id="rId58"/>
              </p:custDataLst>
            </p:nvPr>
          </p:nvSpPr>
          <p:spPr>
            <a:xfrm>
              <a:off x="10623550" y="4836223"/>
              <a:ext cx="133351" cy="294578"/>
            </a:xfrm>
            <a:custGeom>
              <a:avLst/>
              <a:gdLst/>
              <a:ahLst/>
              <a:cxnLst/>
              <a:rect l="0" t="0" r="0" b="0"/>
              <a:pathLst>
                <a:path w="133351" h="294578">
                  <a:moveTo>
                    <a:pt x="0" y="199327"/>
                  </a:moveTo>
                  <a:lnTo>
                    <a:pt x="0" y="199327"/>
                  </a:lnTo>
                  <a:lnTo>
                    <a:pt x="5774" y="194258"/>
                  </a:lnTo>
                  <a:lnTo>
                    <a:pt x="38683" y="166406"/>
                  </a:lnTo>
                  <a:lnTo>
                    <a:pt x="73388" y="126528"/>
                  </a:lnTo>
                  <a:lnTo>
                    <a:pt x="92535" y="86740"/>
                  </a:lnTo>
                  <a:lnTo>
                    <a:pt x="105265" y="44848"/>
                  </a:lnTo>
                  <a:lnTo>
                    <a:pt x="112514" y="9200"/>
                  </a:lnTo>
                  <a:lnTo>
                    <a:pt x="112404" y="4842"/>
                  </a:lnTo>
                  <a:lnTo>
                    <a:pt x="111625" y="1937"/>
                  </a:lnTo>
                  <a:lnTo>
                    <a:pt x="110400" y="0"/>
                  </a:lnTo>
                  <a:lnTo>
                    <a:pt x="108877" y="826"/>
                  </a:lnTo>
                  <a:lnTo>
                    <a:pt x="105304" y="7388"/>
                  </a:lnTo>
                  <a:lnTo>
                    <a:pt x="95955" y="39837"/>
                  </a:lnTo>
                  <a:lnTo>
                    <a:pt x="88273" y="73174"/>
                  </a:lnTo>
                  <a:lnTo>
                    <a:pt x="80859" y="112214"/>
                  </a:lnTo>
                  <a:lnTo>
                    <a:pt x="75213" y="155436"/>
                  </a:lnTo>
                  <a:lnTo>
                    <a:pt x="70352" y="194872"/>
                  </a:lnTo>
                  <a:lnTo>
                    <a:pt x="65839" y="229803"/>
                  </a:lnTo>
                  <a:lnTo>
                    <a:pt x="57194" y="277314"/>
                  </a:lnTo>
                  <a:lnTo>
                    <a:pt x="55063" y="283068"/>
                  </a:lnTo>
                  <a:lnTo>
                    <a:pt x="52936" y="286198"/>
                  </a:lnTo>
                  <a:lnTo>
                    <a:pt x="50813" y="287580"/>
                  </a:lnTo>
                  <a:lnTo>
                    <a:pt x="48692" y="287796"/>
                  </a:lnTo>
                  <a:lnTo>
                    <a:pt x="47983" y="285117"/>
                  </a:lnTo>
                  <a:lnTo>
                    <a:pt x="49078" y="274615"/>
                  </a:lnTo>
                  <a:lnTo>
                    <a:pt x="65668" y="235443"/>
                  </a:lnTo>
                  <a:lnTo>
                    <a:pt x="83193" y="206422"/>
                  </a:lnTo>
                  <a:lnTo>
                    <a:pt x="95536" y="195895"/>
                  </a:lnTo>
                  <a:lnTo>
                    <a:pt x="101086" y="194217"/>
                  </a:lnTo>
                  <a:lnTo>
                    <a:pt x="106196" y="194509"/>
                  </a:lnTo>
                  <a:lnTo>
                    <a:pt x="111014" y="196115"/>
                  </a:lnTo>
                  <a:lnTo>
                    <a:pt x="114932" y="200008"/>
                  </a:lnTo>
                  <a:lnTo>
                    <a:pt x="121166" y="211859"/>
                  </a:lnTo>
                  <a:lnTo>
                    <a:pt x="126232" y="255688"/>
                  </a:lnTo>
                  <a:lnTo>
                    <a:pt x="128654" y="277880"/>
                  </a:lnTo>
                  <a:lnTo>
                    <a:pt x="133350" y="2945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SMARTInkShape-171">
              <a:extLst>
                <a:ext uri="{FF2B5EF4-FFF2-40B4-BE49-F238E27FC236}">
                  <a16:creationId xmlns:a16="http://schemas.microsoft.com/office/drawing/2014/main" xmlns="" id="{25F88C9C-B12E-46E0-BCB4-4A4EEC65A97C}"/>
                </a:ext>
              </a:extLst>
            </p:cNvPr>
            <p:cNvSpPr/>
            <p:nvPr>
              <p:custDataLst>
                <p:tags r:id="rId59"/>
              </p:custDataLst>
            </p:nvPr>
          </p:nvSpPr>
          <p:spPr>
            <a:xfrm>
              <a:off x="10810980" y="5048250"/>
              <a:ext cx="72921" cy="88901"/>
            </a:xfrm>
            <a:custGeom>
              <a:avLst/>
              <a:gdLst/>
              <a:ahLst/>
              <a:cxnLst/>
              <a:rect l="0" t="0" r="0" b="0"/>
              <a:pathLst>
                <a:path w="72921" h="88901">
                  <a:moveTo>
                    <a:pt x="9420" y="0"/>
                  </a:moveTo>
                  <a:lnTo>
                    <a:pt x="9420" y="0"/>
                  </a:lnTo>
                  <a:lnTo>
                    <a:pt x="6049" y="0"/>
                  </a:lnTo>
                  <a:lnTo>
                    <a:pt x="2513" y="3763"/>
                  </a:lnTo>
                  <a:lnTo>
                    <a:pt x="582" y="6742"/>
                  </a:lnTo>
                  <a:lnTo>
                    <a:pt x="0" y="10139"/>
                  </a:lnTo>
                  <a:lnTo>
                    <a:pt x="6281" y="53333"/>
                  </a:lnTo>
                  <a:lnTo>
                    <a:pt x="11862" y="67229"/>
                  </a:lnTo>
                  <a:lnTo>
                    <a:pt x="15915" y="72212"/>
                  </a:lnTo>
                  <a:lnTo>
                    <a:pt x="17983" y="73542"/>
                  </a:lnTo>
                  <a:lnTo>
                    <a:pt x="20773" y="72311"/>
                  </a:lnTo>
                  <a:lnTo>
                    <a:pt x="39433" y="49452"/>
                  </a:lnTo>
                  <a:lnTo>
                    <a:pt x="52278" y="28161"/>
                  </a:lnTo>
                  <a:lnTo>
                    <a:pt x="52808" y="27946"/>
                  </a:lnTo>
                  <a:lnTo>
                    <a:pt x="53162" y="28509"/>
                  </a:lnTo>
                  <a:lnTo>
                    <a:pt x="55543" y="34553"/>
                  </a:lnTo>
                  <a:lnTo>
                    <a:pt x="63968" y="58355"/>
                  </a:lnTo>
                  <a:lnTo>
                    <a:pt x="67937" y="79025"/>
                  </a:lnTo>
                  <a:lnTo>
                    <a:pt x="72920" y="88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SMARTInkShape-172">
              <a:extLst>
                <a:ext uri="{FF2B5EF4-FFF2-40B4-BE49-F238E27FC236}">
                  <a16:creationId xmlns:a16="http://schemas.microsoft.com/office/drawing/2014/main" xmlns="" id="{FD641BF2-25A3-4FE3-A2B9-247DF523907E}"/>
                </a:ext>
              </a:extLst>
            </p:cNvPr>
            <p:cNvSpPr/>
            <p:nvPr>
              <p:custDataLst>
                <p:tags r:id="rId60"/>
              </p:custDataLst>
            </p:nvPr>
          </p:nvSpPr>
          <p:spPr>
            <a:xfrm>
              <a:off x="10928350" y="5053485"/>
              <a:ext cx="107951" cy="77316"/>
            </a:xfrm>
            <a:custGeom>
              <a:avLst/>
              <a:gdLst/>
              <a:ahLst/>
              <a:cxnLst/>
              <a:rect l="0" t="0" r="0" b="0"/>
              <a:pathLst>
                <a:path w="107951" h="77316">
                  <a:moveTo>
                    <a:pt x="0" y="7465"/>
                  </a:moveTo>
                  <a:lnTo>
                    <a:pt x="0" y="7465"/>
                  </a:lnTo>
                  <a:lnTo>
                    <a:pt x="0" y="3807"/>
                  </a:lnTo>
                  <a:lnTo>
                    <a:pt x="0" y="5368"/>
                  </a:lnTo>
                  <a:lnTo>
                    <a:pt x="1881" y="8415"/>
                  </a:lnTo>
                  <a:lnTo>
                    <a:pt x="3371" y="10214"/>
                  </a:lnTo>
                  <a:lnTo>
                    <a:pt x="5467" y="26232"/>
                  </a:lnTo>
                  <a:lnTo>
                    <a:pt x="3090" y="59491"/>
                  </a:lnTo>
                  <a:lnTo>
                    <a:pt x="5706" y="68698"/>
                  </a:lnTo>
                  <a:lnTo>
                    <a:pt x="5920" y="68748"/>
                  </a:lnTo>
                  <a:lnTo>
                    <a:pt x="6159" y="66922"/>
                  </a:lnTo>
                  <a:lnTo>
                    <a:pt x="28928" y="24228"/>
                  </a:lnTo>
                  <a:lnTo>
                    <a:pt x="43614" y="6082"/>
                  </a:lnTo>
                  <a:lnTo>
                    <a:pt x="48125" y="2310"/>
                  </a:lnTo>
                  <a:lnTo>
                    <a:pt x="51840" y="500"/>
                  </a:lnTo>
                  <a:lnTo>
                    <a:pt x="55021" y="0"/>
                  </a:lnTo>
                  <a:lnTo>
                    <a:pt x="57847" y="372"/>
                  </a:lnTo>
                  <a:lnTo>
                    <a:pt x="59731" y="1325"/>
                  </a:lnTo>
                  <a:lnTo>
                    <a:pt x="60987" y="2666"/>
                  </a:lnTo>
                  <a:lnTo>
                    <a:pt x="61824" y="4266"/>
                  </a:lnTo>
                  <a:lnTo>
                    <a:pt x="57214" y="43902"/>
                  </a:lnTo>
                  <a:lnTo>
                    <a:pt x="57899" y="44456"/>
                  </a:lnTo>
                  <a:lnTo>
                    <a:pt x="60540" y="45072"/>
                  </a:lnTo>
                  <a:lnTo>
                    <a:pt x="61526" y="44531"/>
                  </a:lnTo>
                  <a:lnTo>
                    <a:pt x="62184" y="43464"/>
                  </a:lnTo>
                  <a:lnTo>
                    <a:pt x="64326" y="38987"/>
                  </a:lnTo>
                  <a:lnTo>
                    <a:pt x="77729" y="19691"/>
                  </a:lnTo>
                  <a:lnTo>
                    <a:pt x="87864" y="12185"/>
                  </a:lnTo>
                  <a:lnTo>
                    <a:pt x="96433" y="8863"/>
                  </a:lnTo>
                  <a:lnTo>
                    <a:pt x="98861" y="9809"/>
                  </a:lnTo>
                  <a:lnTo>
                    <a:pt x="103439" y="14621"/>
                  </a:lnTo>
                  <a:lnTo>
                    <a:pt x="106614" y="32006"/>
                  </a:lnTo>
                  <a:lnTo>
                    <a:pt x="107950" y="7731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" name="SMARTInkShape-173">
              <a:extLst>
                <a:ext uri="{FF2B5EF4-FFF2-40B4-BE49-F238E27FC236}">
                  <a16:creationId xmlns:a16="http://schemas.microsoft.com/office/drawing/2014/main" xmlns="" id="{0C291355-1CA3-456E-97E0-211D5CD950ED}"/>
                </a:ext>
              </a:extLst>
            </p:cNvPr>
            <p:cNvSpPr/>
            <p:nvPr>
              <p:custDataLst>
                <p:tags r:id="rId61"/>
              </p:custDataLst>
            </p:nvPr>
          </p:nvSpPr>
          <p:spPr>
            <a:xfrm>
              <a:off x="11080750" y="5060950"/>
              <a:ext cx="12701" cy="57151"/>
            </a:xfrm>
            <a:custGeom>
              <a:avLst/>
              <a:gdLst/>
              <a:ahLst/>
              <a:cxnLst/>
              <a:rect l="0" t="0" r="0" b="0"/>
              <a:pathLst>
                <a:path w="12701" h="57151">
                  <a:moveTo>
                    <a:pt x="12700" y="0"/>
                  </a:moveTo>
                  <a:lnTo>
                    <a:pt x="12700" y="0"/>
                  </a:lnTo>
                  <a:lnTo>
                    <a:pt x="1765" y="42917"/>
                  </a:lnTo>
                  <a:lnTo>
                    <a:pt x="0" y="57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SMARTInkShape-174">
              <a:extLst>
                <a:ext uri="{FF2B5EF4-FFF2-40B4-BE49-F238E27FC236}">
                  <a16:creationId xmlns:a16="http://schemas.microsoft.com/office/drawing/2014/main" xmlns="" id="{1FA4EE94-D094-4C59-8AE2-C27E01DFF263}"/>
                </a:ext>
              </a:extLst>
            </p:cNvPr>
            <p:cNvSpPr/>
            <p:nvPr>
              <p:custDataLst>
                <p:tags r:id="rId62"/>
              </p:custDataLst>
            </p:nvPr>
          </p:nvSpPr>
          <p:spPr>
            <a:xfrm>
              <a:off x="11106150" y="4997450"/>
              <a:ext cx="12701" cy="6351"/>
            </a:xfrm>
            <a:custGeom>
              <a:avLst/>
              <a:gdLst/>
              <a:ahLst/>
              <a:cxnLst/>
              <a:rect l="0" t="0" r="0" b="0"/>
              <a:pathLst>
                <a:path w="12701" h="6351">
                  <a:moveTo>
                    <a:pt x="12700" y="6350"/>
                  </a:moveTo>
                  <a:lnTo>
                    <a:pt x="12700" y="6350"/>
                  </a:lnTo>
                  <a:lnTo>
                    <a:pt x="9330" y="2979"/>
                  </a:lnTo>
                  <a:lnTo>
                    <a:pt x="5793" y="1324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SMARTInkShape-175">
              <a:extLst>
                <a:ext uri="{FF2B5EF4-FFF2-40B4-BE49-F238E27FC236}">
                  <a16:creationId xmlns:a16="http://schemas.microsoft.com/office/drawing/2014/main" xmlns="" id="{E4728B18-EC62-4645-B3E2-96234625B236}"/>
                </a:ext>
              </a:extLst>
            </p:cNvPr>
            <p:cNvSpPr/>
            <p:nvPr>
              <p:custDataLst>
                <p:tags r:id="rId63"/>
              </p:custDataLst>
            </p:nvPr>
          </p:nvSpPr>
          <p:spPr>
            <a:xfrm>
              <a:off x="11171663" y="4917326"/>
              <a:ext cx="111511" cy="230335"/>
            </a:xfrm>
            <a:custGeom>
              <a:avLst/>
              <a:gdLst/>
              <a:ahLst/>
              <a:cxnLst/>
              <a:rect l="0" t="0" r="0" b="0"/>
              <a:pathLst>
                <a:path w="111511" h="230335">
                  <a:moveTo>
                    <a:pt x="80537" y="137274"/>
                  </a:moveTo>
                  <a:lnTo>
                    <a:pt x="80537" y="137274"/>
                  </a:lnTo>
                  <a:lnTo>
                    <a:pt x="73795" y="130532"/>
                  </a:lnTo>
                  <a:lnTo>
                    <a:pt x="66722" y="127222"/>
                  </a:lnTo>
                  <a:lnTo>
                    <a:pt x="50683" y="125097"/>
                  </a:lnTo>
                  <a:lnTo>
                    <a:pt x="40457" y="130451"/>
                  </a:lnTo>
                  <a:lnTo>
                    <a:pt x="28856" y="141297"/>
                  </a:lnTo>
                  <a:lnTo>
                    <a:pt x="11837" y="167237"/>
                  </a:lnTo>
                  <a:lnTo>
                    <a:pt x="932" y="203844"/>
                  </a:lnTo>
                  <a:lnTo>
                    <a:pt x="0" y="216955"/>
                  </a:lnTo>
                  <a:lnTo>
                    <a:pt x="1939" y="225134"/>
                  </a:lnTo>
                  <a:lnTo>
                    <a:pt x="4855" y="227597"/>
                  </a:lnTo>
                  <a:lnTo>
                    <a:pt x="13739" y="230334"/>
                  </a:lnTo>
                  <a:lnTo>
                    <a:pt x="26626" y="224025"/>
                  </a:lnTo>
                  <a:lnTo>
                    <a:pt x="41055" y="211107"/>
                  </a:lnTo>
                  <a:lnTo>
                    <a:pt x="67563" y="172189"/>
                  </a:lnTo>
                  <a:lnTo>
                    <a:pt x="84924" y="132567"/>
                  </a:lnTo>
                  <a:lnTo>
                    <a:pt x="99005" y="85079"/>
                  </a:lnTo>
                  <a:lnTo>
                    <a:pt x="108351" y="39024"/>
                  </a:lnTo>
                  <a:lnTo>
                    <a:pt x="111510" y="5762"/>
                  </a:lnTo>
                  <a:lnTo>
                    <a:pt x="111063" y="3032"/>
                  </a:lnTo>
                  <a:lnTo>
                    <a:pt x="110060" y="1213"/>
                  </a:lnTo>
                  <a:lnTo>
                    <a:pt x="108686" y="0"/>
                  </a:lnTo>
                  <a:lnTo>
                    <a:pt x="101514" y="8059"/>
                  </a:lnTo>
                  <a:lnTo>
                    <a:pt x="91976" y="24812"/>
                  </a:lnTo>
                  <a:lnTo>
                    <a:pt x="78674" y="62011"/>
                  </a:lnTo>
                  <a:lnTo>
                    <a:pt x="67207" y="104312"/>
                  </a:lnTo>
                  <a:lnTo>
                    <a:pt x="63181" y="147420"/>
                  </a:lnTo>
                  <a:lnTo>
                    <a:pt x="62694" y="185906"/>
                  </a:lnTo>
                  <a:lnTo>
                    <a:pt x="67837" y="22617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" name="SMARTInkShape-176">
              <a:extLst>
                <a:ext uri="{FF2B5EF4-FFF2-40B4-BE49-F238E27FC236}">
                  <a16:creationId xmlns:a16="http://schemas.microsoft.com/office/drawing/2014/main" xmlns="" id="{DA6EBCF4-0C18-48EB-9BD9-CE2A6902AA4A}"/>
                </a:ext>
              </a:extLst>
            </p:cNvPr>
            <p:cNvSpPr/>
            <p:nvPr>
              <p:custDataLst>
                <p:tags r:id="rId64"/>
              </p:custDataLst>
            </p:nvPr>
          </p:nvSpPr>
          <p:spPr>
            <a:xfrm>
              <a:off x="11290300" y="5105400"/>
              <a:ext cx="19051" cy="50801"/>
            </a:xfrm>
            <a:custGeom>
              <a:avLst/>
              <a:gdLst/>
              <a:ahLst/>
              <a:cxnLst/>
              <a:rect l="0" t="0" r="0" b="0"/>
              <a:pathLst>
                <a:path w="19051" h="50801">
                  <a:moveTo>
                    <a:pt x="19050" y="0"/>
                  </a:moveTo>
                  <a:lnTo>
                    <a:pt x="19050" y="0"/>
                  </a:lnTo>
                  <a:lnTo>
                    <a:pt x="3041" y="35782"/>
                  </a:lnTo>
                  <a:lnTo>
                    <a:pt x="0" y="50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" name="SMARTInkShape-177">
              <a:extLst>
                <a:ext uri="{FF2B5EF4-FFF2-40B4-BE49-F238E27FC236}">
                  <a16:creationId xmlns:a16="http://schemas.microsoft.com/office/drawing/2014/main" xmlns="" id="{CEEAF305-9652-43D9-9D0B-14D7F732556B}"/>
                </a:ext>
              </a:extLst>
            </p:cNvPr>
            <p:cNvSpPr/>
            <p:nvPr>
              <p:custDataLst>
                <p:tags r:id="rId65"/>
              </p:custDataLst>
            </p:nvPr>
          </p:nvSpPr>
          <p:spPr>
            <a:xfrm>
              <a:off x="11322050" y="4997450"/>
              <a:ext cx="12701" cy="63501"/>
            </a:xfrm>
            <a:custGeom>
              <a:avLst/>
              <a:gdLst/>
              <a:ahLst/>
              <a:cxnLst/>
              <a:rect l="0" t="0" r="0" b="0"/>
              <a:pathLst>
                <a:path w="12701" h="63501">
                  <a:moveTo>
                    <a:pt x="0" y="63500"/>
                  </a:moveTo>
                  <a:lnTo>
                    <a:pt x="0" y="63500"/>
                  </a:lnTo>
                  <a:lnTo>
                    <a:pt x="8838" y="20583"/>
                  </a:lnTo>
                  <a:lnTo>
                    <a:pt x="127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1" name="SMARTInkShape-178">
              <a:extLst>
                <a:ext uri="{FF2B5EF4-FFF2-40B4-BE49-F238E27FC236}">
                  <a16:creationId xmlns:a16="http://schemas.microsoft.com/office/drawing/2014/main" xmlns="" id="{1BE7E12A-E4DF-4AA4-B369-AD5B234B845C}"/>
                </a:ext>
              </a:extLst>
            </p:cNvPr>
            <p:cNvSpPr/>
            <p:nvPr>
              <p:custDataLst>
                <p:tags r:id="rId66"/>
              </p:custDataLst>
            </p:nvPr>
          </p:nvSpPr>
          <p:spPr>
            <a:xfrm>
              <a:off x="11380701" y="4902200"/>
              <a:ext cx="136750" cy="384000"/>
            </a:xfrm>
            <a:custGeom>
              <a:avLst/>
              <a:gdLst/>
              <a:ahLst/>
              <a:cxnLst/>
              <a:rect l="0" t="0" r="0" b="0"/>
              <a:pathLst>
                <a:path w="136750" h="384000">
                  <a:moveTo>
                    <a:pt x="87399" y="0"/>
                  </a:moveTo>
                  <a:lnTo>
                    <a:pt x="87399" y="0"/>
                  </a:lnTo>
                  <a:lnTo>
                    <a:pt x="78561" y="0"/>
                  </a:lnTo>
                  <a:lnTo>
                    <a:pt x="76567" y="1411"/>
                  </a:lnTo>
                  <a:lnTo>
                    <a:pt x="72472" y="6742"/>
                  </a:lnTo>
                  <a:lnTo>
                    <a:pt x="56501" y="54272"/>
                  </a:lnTo>
                  <a:lnTo>
                    <a:pt x="41320" y="96671"/>
                  </a:lnTo>
                  <a:lnTo>
                    <a:pt x="29526" y="128572"/>
                  </a:lnTo>
                  <a:lnTo>
                    <a:pt x="18638" y="160860"/>
                  </a:lnTo>
                  <a:lnTo>
                    <a:pt x="8542" y="203982"/>
                  </a:lnTo>
                  <a:lnTo>
                    <a:pt x="3199" y="230713"/>
                  </a:lnTo>
                  <a:lnTo>
                    <a:pt x="6702" y="242709"/>
                  </a:lnTo>
                  <a:lnTo>
                    <a:pt x="11081" y="248982"/>
                  </a:lnTo>
                  <a:lnTo>
                    <a:pt x="13237" y="250654"/>
                  </a:lnTo>
                  <a:lnTo>
                    <a:pt x="16086" y="250359"/>
                  </a:lnTo>
                  <a:lnTo>
                    <a:pt x="23013" y="246266"/>
                  </a:lnTo>
                  <a:lnTo>
                    <a:pt x="25426" y="241789"/>
                  </a:lnTo>
                  <a:lnTo>
                    <a:pt x="28105" y="229287"/>
                  </a:lnTo>
                  <a:lnTo>
                    <a:pt x="21222" y="181722"/>
                  </a:lnTo>
                  <a:lnTo>
                    <a:pt x="11895" y="163283"/>
                  </a:lnTo>
                  <a:lnTo>
                    <a:pt x="6099" y="157237"/>
                  </a:lnTo>
                  <a:lnTo>
                    <a:pt x="0" y="153355"/>
                  </a:lnTo>
                  <a:lnTo>
                    <a:pt x="205" y="153037"/>
                  </a:lnTo>
                  <a:lnTo>
                    <a:pt x="4569" y="152588"/>
                  </a:lnTo>
                  <a:lnTo>
                    <a:pt x="10839" y="152484"/>
                  </a:lnTo>
                  <a:lnTo>
                    <a:pt x="55882" y="135462"/>
                  </a:lnTo>
                  <a:lnTo>
                    <a:pt x="85313" y="129970"/>
                  </a:lnTo>
                  <a:lnTo>
                    <a:pt x="88125" y="130391"/>
                  </a:lnTo>
                  <a:lnTo>
                    <a:pt x="89999" y="131377"/>
                  </a:lnTo>
                  <a:lnTo>
                    <a:pt x="92082" y="138118"/>
                  </a:lnTo>
                  <a:lnTo>
                    <a:pt x="93651" y="183547"/>
                  </a:lnTo>
                  <a:lnTo>
                    <a:pt x="93720" y="196279"/>
                  </a:lnTo>
                  <a:lnTo>
                    <a:pt x="94434" y="198586"/>
                  </a:lnTo>
                  <a:lnTo>
                    <a:pt x="95617" y="200124"/>
                  </a:lnTo>
                  <a:lnTo>
                    <a:pt x="97111" y="201149"/>
                  </a:lnTo>
                  <a:lnTo>
                    <a:pt x="99518" y="201127"/>
                  </a:lnTo>
                  <a:lnTo>
                    <a:pt x="110770" y="197553"/>
                  </a:lnTo>
                  <a:lnTo>
                    <a:pt x="118834" y="184692"/>
                  </a:lnTo>
                  <a:lnTo>
                    <a:pt x="122427" y="191052"/>
                  </a:lnTo>
                  <a:lnTo>
                    <a:pt x="128600" y="232968"/>
                  </a:lnTo>
                  <a:lnTo>
                    <a:pt x="131913" y="278852"/>
                  </a:lnTo>
                  <a:lnTo>
                    <a:pt x="136749" y="318437"/>
                  </a:lnTo>
                  <a:lnTo>
                    <a:pt x="136143" y="337671"/>
                  </a:lnTo>
                  <a:lnTo>
                    <a:pt x="131171" y="353276"/>
                  </a:lnTo>
                  <a:lnTo>
                    <a:pt x="113695" y="373962"/>
                  </a:lnTo>
                  <a:lnTo>
                    <a:pt x="100497" y="381400"/>
                  </a:lnTo>
                  <a:lnTo>
                    <a:pt x="88281" y="383999"/>
                  </a:lnTo>
                  <a:lnTo>
                    <a:pt x="78148" y="382803"/>
                  </a:lnTo>
                  <a:lnTo>
                    <a:pt x="74177" y="380086"/>
                  </a:lnTo>
                  <a:lnTo>
                    <a:pt x="61999" y="361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2" name="SMARTInkShape-179">
              <a:extLst>
                <a:ext uri="{FF2B5EF4-FFF2-40B4-BE49-F238E27FC236}">
                  <a16:creationId xmlns:a16="http://schemas.microsoft.com/office/drawing/2014/main" xmlns="" id="{A043F0E7-7212-4384-A9F7-8D544F565280}"/>
                </a:ext>
              </a:extLst>
            </p:cNvPr>
            <p:cNvSpPr/>
            <p:nvPr>
              <p:custDataLst>
                <p:tags r:id="rId67"/>
              </p:custDataLst>
            </p:nvPr>
          </p:nvSpPr>
          <p:spPr>
            <a:xfrm>
              <a:off x="11572391" y="5181600"/>
              <a:ext cx="3660" cy="31751"/>
            </a:xfrm>
            <a:custGeom>
              <a:avLst/>
              <a:gdLst/>
              <a:ahLst/>
              <a:cxnLst/>
              <a:rect l="0" t="0" r="0" b="0"/>
              <a:pathLst>
                <a:path w="3660" h="31751">
                  <a:moveTo>
                    <a:pt x="3659" y="0"/>
                  </a:moveTo>
                  <a:lnTo>
                    <a:pt x="3659" y="0"/>
                  </a:lnTo>
                  <a:lnTo>
                    <a:pt x="289" y="3371"/>
                  </a:lnTo>
                  <a:lnTo>
                    <a:pt x="0" y="5774"/>
                  </a:lnTo>
                  <a:lnTo>
                    <a:pt x="3659" y="31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" name="SMARTInkShape-180">
              <a:extLst>
                <a:ext uri="{FF2B5EF4-FFF2-40B4-BE49-F238E27FC236}">
                  <a16:creationId xmlns:a16="http://schemas.microsoft.com/office/drawing/2014/main" xmlns="" id="{E2B60F6B-651B-43FD-85D2-72589D7234BA}"/>
                </a:ext>
              </a:extLst>
            </p:cNvPr>
            <p:cNvSpPr/>
            <p:nvPr>
              <p:custDataLst>
                <p:tags r:id="rId68"/>
              </p:custDataLst>
            </p:nvPr>
          </p:nvSpPr>
          <p:spPr>
            <a:xfrm>
              <a:off x="11583282" y="5099050"/>
              <a:ext cx="5469" cy="6351"/>
            </a:xfrm>
            <a:custGeom>
              <a:avLst/>
              <a:gdLst/>
              <a:ahLst/>
              <a:cxnLst/>
              <a:rect l="0" t="0" r="0" b="0"/>
              <a:pathLst>
                <a:path w="5469" h="6351">
                  <a:moveTo>
                    <a:pt x="5468" y="6350"/>
                  </a:moveTo>
                  <a:lnTo>
                    <a:pt x="5468" y="6350"/>
                  </a:lnTo>
                  <a:lnTo>
                    <a:pt x="0" y="883"/>
                  </a:lnTo>
                  <a:lnTo>
                    <a:pt x="411" y="588"/>
                  </a:lnTo>
                  <a:lnTo>
                    <a:pt x="546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" name="SMARTInkShape-181">
              <a:extLst>
                <a:ext uri="{FF2B5EF4-FFF2-40B4-BE49-F238E27FC236}">
                  <a16:creationId xmlns:a16="http://schemas.microsoft.com/office/drawing/2014/main" xmlns="" id="{2FC3F277-0291-4EEF-B835-26870ABCA240}"/>
                </a:ext>
              </a:extLst>
            </p:cNvPr>
            <p:cNvSpPr/>
            <p:nvPr>
              <p:custDataLst>
                <p:tags r:id="rId69"/>
              </p:custDataLst>
            </p:nvPr>
          </p:nvSpPr>
          <p:spPr>
            <a:xfrm>
              <a:off x="11664950" y="5175250"/>
              <a:ext cx="25401" cy="63501"/>
            </a:xfrm>
            <a:custGeom>
              <a:avLst/>
              <a:gdLst/>
              <a:ahLst/>
              <a:cxnLst/>
              <a:rect l="0" t="0" r="0" b="0"/>
              <a:pathLst>
                <a:path w="25401" h="63501">
                  <a:moveTo>
                    <a:pt x="25400" y="0"/>
                  </a:moveTo>
                  <a:lnTo>
                    <a:pt x="25400" y="0"/>
                  </a:lnTo>
                  <a:lnTo>
                    <a:pt x="25400" y="18298"/>
                  </a:lnTo>
                  <a:lnTo>
                    <a:pt x="18659" y="36780"/>
                  </a:lnTo>
                  <a:lnTo>
                    <a:pt x="0" y="63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" name="SMARTInkShape-182">
              <a:extLst>
                <a:ext uri="{FF2B5EF4-FFF2-40B4-BE49-F238E27FC236}">
                  <a16:creationId xmlns:a16="http://schemas.microsoft.com/office/drawing/2014/main" xmlns="" id="{C90ABCB0-200B-43BD-9832-13175E5E24F0}"/>
                </a:ext>
              </a:extLst>
            </p:cNvPr>
            <p:cNvSpPr/>
            <p:nvPr>
              <p:custDataLst>
                <p:tags r:id="rId70"/>
              </p:custDataLst>
            </p:nvPr>
          </p:nvSpPr>
          <p:spPr>
            <a:xfrm>
              <a:off x="11785600" y="5187950"/>
              <a:ext cx="25401" cy="1"/>
            </a:xfrm>
            <a:custGeom>
              <a:avLst/>
              <a:gdLst/>
              <a:ahLst/>
              <a:cxnLst/>
              <a:rect l="0" t="0" r="0" b="0"/>
              <a:pathLst>
                <a:path w="25401" h="1">
                  <a:moveTo>
                    <a:pt x="0" y="0"/>
                  </a:moveTo>
                  <a:lnTo>
                    <a:pt x="0" y="0"/>
                  </a:lnTo>
                  <a:lnTo>
                    <a:pt x="254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" name="SMARTInkShape-183">
              <a:extLst>
                <a:ext uri="{FF2B5EF4-FFF2-40B4-BE49-F238E27FC236}">
                  <a16:creationId xmlns:a16="http://schemas.microsoft.com/office/drawing/2014/main" xmlns="" id="{69E689CE-62A6-4E72-B63B-C5DF3204B7E5}"/>
                </a:ext>
              </a:extLst>
            </p:cNvPr>
            <p:cNvSpPr/>
            <p:nvPr>
              <p:custDataLst>
                <p:tags r:id="rId71"/>
              </p:custDataLst>
            </p:nvPr>
          </p:nvSpPr>
          <p:spPr>
            <a:xfrm>
              <a:off x="11957050" y="5187950"/>
              <a:ext cx="1" cy="6351"/>
            </a:xfrm>
            <a:custGeom>
              <a:avLst/>
              <a:gdLst/>
              <a:ahLst/>
              <a:cxnLst/>
              <a:rect l="0" t="0" r="0" b="0"/>
              <a:pathLst>
                <a:path w="1" h="6351">
                  <a:moveTo>
                    <a:pt x="0" y="6350"/>
                  </a:moveTo>
                  <a:lnTo>
                    <a:pt x="0" y="635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" name="SMARTInkShape-184">
              <a:extLst>
                <a:ext uri="{FF2B5EF4-FFF2-40B4-BE49-F238E27FC236}">
                  <a16:creationId xmlns:a16="http://schemas.microsoft.com/office/drawing/2014/main" xmlns="" id="{AAA60628-6A1B-42C9-94B2-C37587E6624C}"/>
                </a:ext>
              </a:extLst>
            </p:cNvPr>
            <p:cNvSpPr/>
            <p:nvPr>
              <p:custDataLst>
                <p:tags r:id="rId72"/>
              </p:custDataLst>
            </p:nvPr>
          </p:nvSpPr>
          <p:spPr>
            <a:xfrm>
              <a:off x="11982450" y="518160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" name="SMARTInkShape-185">
              <a:extLst>
                <a:ext uri="{FF2B5EF4-FFF2-40B4-BE49-F238E27FC236}">
                  <a16:creationId xmlns:a16="http://schemas.microsoft.com/office/drawing/2014/main" xmlns="" id="{983DA8CF-A5A0-4857-8B59-21322FB9864A}"/>
                </a:ext>
              </a:extLst>
            </p:cNvPr>
            <p:cNvSpPr/>
            <p:nvPr>
              <p:custDataLst>
                <p:tags r:id="rId73"/>
              </p:custDataLst>
            </p:nvPr>
          </p:nvSpPr>
          <p:spPr>
            <a:xfrm>
              <a:off x="12007850" y="4940300"/>
              <a:ext cx="57151" cy="292101"/>
            </a:xfrm>
            <a:custGeom>
              <a:avLst/>
              <a:gdLst/>
              <a:ahLst/>
              <a:cxnLst/>
              <a:rect l="0" t="0" r="0" b="0"/>
              <a:pathLst>
                <a:path w="57151" h="292101">
                  <a:moveTo>
                    <a:pt x="57150" y="0"/>
                  </a:moveTo>
                  <a:lnTo>
                    <a:pt x="57150" y="0"/>
                  </a:lnTo>
                  <a:lnTo>
                    <a:pt x="53780" y="3371"/>
                  </a:lnTo>
                  <a:lnTo>
                    <a:pt x="51191" y="44258"/>
                  </a:lnTo>
                  <a:lnTo>
                    <a:pt x="50915" y="84375"/>
                  </a:lnTo>
                  <a:lnTo>
                    <a:pt x="50851" y="115111"/>
                  </a:lnTo>
                  <a:lnTo>
                    <a:pt x="50822" y="152290"/>
                  </a:lnTo>
                  <a:lnTo>
                    <a:pt x="47046" y="190451"/>
                  </a:lnTo>
                  <a:lnTo>
                    <a:pt x="37843" y="227166"/>
                  </a:lnTo>
                  <a:lnTo>
                    <a:pt x="13094" y="270666"/>
                  </a:lnTo>
                  <a:lnTo>
                    <a:pt x="0" y="292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3" name="SMARTInkShape-Group27">
            <a:extLst>
              <a:ext uri="{FF2B5EF4-FFF2-40B4-BE49-F238E27FC236}">
                <a16:creationId xmlns:a16="http://schemas.microsoft.com/office/drawing/2014/main" xmlns="" id="{BCACCCD9-DEDB-48B3-A0C2-B7D103E6D44D}"/>
              </a:ext>
            </a:extLst>
          </p:cNvPr>
          <p:cNvGrpSpPr/>
          <p:nvPr/>
        </p:nvGrpSpPr>
        <p:grpSpPr>
          <a:xfrm>
            <a:off x="5033449" y="3544783"/>
            <a:ext cx="818883" cy="1015498"/>
            <a:chOff x="5033449" y="3544783"/>
            <a:chExt cx="818883" cy="1015498"/>
          </a:xfrm>
        </p:grpSpPr>
        <p:sp>
          <p:nvSpPr>
            <p:cNvPr id="210" name="SMARTInkShape-186">
              <a:extLst>
                <a:ext uri="{FF2B5EF4-FFF2-40B4-BE49-F238E27FC236}">
                  <a16:creationId xmlns:a16="http://schemas.microsoft.com/office/drawing/2014/main" xmlns="" id="{FEBD7747-3710-4E66-975E-77633C876F28}"/>
                </a:ext>
              </a:extLst>
            </p:cNvPr>
            <p:cNvSpPr/>
            <p:nvPr>
              <p:custDataLst>
                <p:tags r:id="rId39"/>
              </p:custDataLst>
            </p:nvPr>
          </p:nvSpPr>
          <p:spPr>
            <a:xfrm>
              <a:off x="5033449" y="3861121"/>
              <a:ext cx="512050" cy="699160"/>
            </a:xfrm>
            <a:custGeom>
              <a:avLst/>
              <a:gdLst/>
              <a:ahLst/>
              <a:cxnLst/>
              <a:rect l="0" t="0" r="0" b="0"/>
              <a:pathLst>
                <a:path w="512050" h="699160">
                  <a:moveTo>
                    <a:pt x="414851" y="56829"/>
                  </a:moveTo>
                  <a:lnTo>
                    <a:pt x="414851" y="56829"/>
                  </a:lnTo>
                  <a:lnTo>
                    <a:pt x="409076" y="42326"/>
                  </a:lnTo>
                  <a:lnTo>
                    <a:pt x="394457" y="24258"/>
                  </a:lnTo>
                  <a:lnTo>
                    <a:pt x="364361" y="7523"/>
                  </a:lnTo>
                  <a:lnTo>
                    <a:pt x="357908" y="4909"/>
                  </a:lnTo>
                  <a:lnTo>
                    <a:pt x="328599" y="4599"/>
                  </a:lnTo>
                  <a:lnTo>
                    <a:pt x="293104" y="15718"/>
                  </a:lnTo>
                  <a:lnTo>
                    <a:pt x="245663" y="42531"/>
                  </a:lnTo>
                  <a:lnTo>
                    <a:pt x="211716" y="67173"/>
                  </a:lnTo>
                  <a:lnTo>
                    <a:pt x="177813" y="95998"/>
                  </a:lnTo>
                  <a:lnTo>
                    <a:pt x="143931" y="129976"/>
                  </a:lnTo>
                  <a:lnTo>
                    <a:pt x="110057" y="168126"/>
                  </a:lnTo>
                  <a:lnTo>
                    <a:pt x="78303" y="208600"/>
                  </a:lnTo>
                  <a:lnTo>
                    <a:pt x="52432" y="250107"/>
                  </a:lnTo>
                  <a:lnTo>
                    <a:pt x="32937" y="290192"/>
                  </a:lnTo>
                  <a:lnTo>
                    <a:pt x="17923" y="330584"/>
                  </a:lnTo>
                  <a:lnTo>
                    <a:pt x="6546" y="374408"/>
                  </a:lnTo>
                  <a:lnTo>
                    <a:pt x="548" y="417873"/>
                  </a:lnTo>
                  <a:lnTo>
                    <a:pt x="0" y="460710"/>
                  </a:lnTo>
                  <a:lnTo>
                    <a:pt x="6811" y="503267"/>
                  </a:lnTo>
                  <a:lnTo>
                    <a:pt x="18776" y="543818"/>
                  </a:lnTo>
                  <a:lnTo>
                    <a:pt x="34912" y="582302"/>
                  </a:lnTo>
                  <a:lnTo>
                    <a:pt x="56195" y="618220"/>
                  </a:lnTo>
                  <a:lnTo>
                    <a:pt x="91977" y="660063"/>
                  </a:lnTo>
                  <a:lnTo>
                    <a:pt x="132761" y="688061"/>
                  </a:lnTo>
                  <a:lnTo>
                    <a:pt x="165300" y="697210"/>
                  </a:lnTo>
                  <a:lnTo>
                    <a:pt x="201634" y="699159"/>
                  </a:lnTo>
                  <a:lnTo>
                    <a:pt x="241300" y="692970"/>
                  </a:lnTo>
                  <a:lnTo>
                    <a:pt x="282449" y="677519"/>
                  </a:lnTo>
                  <a:lnTo>
                    <a:pt x="322139" y="656541"/>
                  </a:lnTo>
                  <a:lnTo>
                    <a:pt x="356242" y="633107"/>
                  </a:lnTo>
                  <a:lnTo>
                    <a:pt x="403208" y="592742"/>
                  </a:lnTo>
                  <a:lnTo>
                    <a:pt x="441661" y="549503"/>
                  </a:lnTo>
                  <a:lnTo>
                    <a:pt x="468656" y="502040"/>
                  </a:lnTo>
                  <a:lnTo>
                    <a:pt x="481333" y="467073"/>
                  </a:lnTo>
                  <a:lnTo>
                    <a:pt x="490965" y="428954"/>
                  </a:lnTo>
                  <a:lnTo>
                    <a:pt x="497598" y="386142"/>
                  </a:lnTo>
                  <a:lnTo>
                    <a:pt x="500354" y="362448"/>
                  </a:lnTo>
                  <a:lnTo>
                    <a:pt x="502898" y="337481"/>
                  </a:lnTo>
                  <a:lnTo>
                    <a:pt x="505299" y="311663"/>
                  </a:lnTo>
                  <a:lnTo>
                    <a:pt x="507605" y="283869"/>
                  </a:lnTo>
                  <a:lnTo>
                    <a:pt x="509848" y="254755"/>
                  </a:lnTo>
                  <a:lnTo>
                    <a:pt x="512049" y="224763"/>
                  </a:lnTo>
                  <a:lnTo>
                    <a:pt x="511400" y="196302"/>
                  </a:lnTo>
                  <a:lnTo>
                    <a:pt x="508850" y="168861"/>
                  </a:lnTo>
                  <a:lnTo>
                    <a:pt x="505034" y="142101"/>
                  </a:lnTo>
                  <a:lnTo>
                    <a:pt x="491386" y="95433"/>
                  </a:lnTo>
                  <a:lnTo>
                    <a:pt x="472150" y="56348"/>
                  </a:lnTo>
                  <a:lnTo>
                    <a:pt x="447137" y="27217"/>
                  </a:lnTo>
                  <a:lnTo>
                    <a:pt x="413913" y="10037"/>
                  </a:lnTo>
                  <a:lnTo>
                    <a:pt x="376334" y="1460"/>
                  </a:lnTo>
                  <a:lnTo>
                    <a:pt x="338465" y="0"/>
                  </a:lnTo>
                  <a:lnTo>
                    <a:pt x="291290" y="8470"/>
                  </a:lnTo>
                  <a:lnTo>
                    <a:pt x="281501" y="1237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" name="SMARTInkShape-187">
              <a:extLst>
                <a:ext uri="{FF2B5EF4-FFF2-40B4-BE49-F238E27FC236}">
                  <a16:creationId xmlns:a16="http://schemas.microsoft.com/office/drawing/2014/main" xmlns="" id="{A9F2ECB5-C79E-4837-AF52-69B805303E66}"/>
                </a:ext>
              </a:extLst>
            </p:cNvPr>
            <p:cNvSpPr/>
            <p:nvPr>
              <p:custDataLst>
                <p:tags r:id="rId40"/>
              </p:custDataLst>
            </p:nvPr>
          </p:nvSpPr>
          <p:spPr>
            <a:xfrm>
              <a:off x="5747633" y="3544783"/>
              <a:ext cx="104699" cy="220768"/>
            </a:xfrm>
            <a:custGeom>
              <a:avLst/>
              <a:gdLst/>
              <a:ahLst/>
              <a:cxnLst/>
              <a:rect l="0" t="0" r="0" b="0"/>
              <a:pathLst>
                <a:path w="104699" h="220768">
                  <a:moveTo>
                    <a:pt x="5467" y="23917"/>
                  </a:moveTo>
                  <a:lnTo>
                    <a:pt x="5467" y="23917"/>
                  </a:lnTo>
                  <a:lnTo>
                    <a:pt x="2096" y="23917"/>
                  </a:lnTo>
                  <a:lnTo>
                    <a:pt x="1103" y="23211"/>
                  </a:lnTo>
                  <a:lnTo>
                    <a:pt x="441" y="22035"/>
                  </a:lnTo>
                  <a:lnTo>
                    <a:pt x="0" y="20546"/>
                  </a:lnTo>
                  <a:lnTo>
                    <a:pt x="2749" y="11707"/>
                  </a:lnTo>
                  <a:lnTo>
                    <a:pt x="8023" y="6026"/>
                  </a:lnTo>
                  <a:lnTo>
                    <a:pt x="11404" y="3523"/>
                  </a:lnTo>
                  <a:lnTo>
                    <a:pt x="33018" y="0"/>
                  </a:lnTo>
                  <a:lnTo>
                    <a:pt x="58394" y="2327"/>
                  </a:lnTo>
                  <a:lnTo>
                    <a:pt x="83786" y="14227"/>
                  </a:lnTo>
                  <a:lnTo>
                    <a:pt x="95073" y="27136"/>
                  </a:lnTo>
                  <a:lnTo>
                    <a:pt x="101737" y="42986"/>
                  </a:lnTo>
                  <a:lnTo>
                    <a:pt x="104698" y="61791"/>
                  </a:lnTo>
                  <a:lnTo>
                    <a:pt x="98488" y="81907"/>
                  </a:lnTo>
                  <a:lnTo>
                    <a:pt x="75362" y="114947"/>
                  </a:lnTo>
                  <a:lnTo>
                    <a:pt x="33957" y="161388"/>
                  </a:lnTo>
                  <a:lnTo>
                    <a:pt x="25655" y="175327"/>
                  </a:lnTo>
                  <a:lnTo>
                    <a:pt x="23376" y="186695"/>
                  </a:lnTo>
                  <a:lnTo>
                    <a:pt x="23757" y="191703"/>
                  </a:lnTo>
                  <a:lnTo>
                    <a:pt x="25421" y="195746"/>
                  </a:lnTo>
                  <a:lnTo>
                    <a:pt x="31033" y="202121"/>
                  </a:lnTo>
                  <a:lnTo>
                    <a:pt x="56267" y="22076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SMARTInkShape-188">
              <a:extLst>
                <a:ext uri="{FF2B5EF4-FFF2-40B4-BE49-F238E27FC236}">
                  <a16:creationId xmlns:a16="http://schemas.microsoft.com/office/drawing/2014/main" xmlns="" id="{2265DE7E-C0B3-485A-9755-D97CA260089A}"/>
                </a:ext>
              </a:extLst>
            </p:cNvPr>
            <p:cNvSpPr/>
            <p:nvPr>
              <p:custDataLst>
                <p:tags r:id="rId41"/>
              </p:custDataLst>
            </p:nvPr>
          </p:nvSpPr>
          <p:spPr>
            <a:xfrm>
              <a:off x="5782293" y="3863492"/>
              <a:ext cx="34308" cy="62704"/>
            </a:xfrm>
            <a:custGeom>
              <a:avLst/>
              <a:gdLst/>
              <a:ahLst/>
              <a:cxnLst/>
              <a:rect l="0" t="0" r="0" b="0"/>
              <a:pathLst>
                <a:path w="34308" h="62704">
                  <a:moveTo>
                    <a:pt x="34307" y="3658"/>
                  </a:moveTo>
                  <a:lnTo>
                    <a:pt x="34307" y="3658"/>
                  </a:lnTo>
                  <a:lnTo>
                    <a:pt x="30936" y="3658"/>
                  </a:lnTo>
                  <a:lnTo>
                    <a:pt x="19111" y="0"/>
                  </a:lnTo>
                  <a:lnTo>
                    <a:pt x="13913" y="1562"/>
                  </a:lnTo>
                  <a:lnTo>
                    <a:pt x="7019" y="6408"/>
                  </a:lnTo>
                  <a:lnTo>
                    <a:pt x="508" y="19054"/>
                  </a:lnTo>
                  <a:lnTo>
                    <a:pt x="0" y="30256"/>
                  </a:lnTo>
                  <a:lnTo>
                    <a:pt x="5423" y="51324"/>
                  </a:lnTo>
                  <a:lnTo>
                    <a:pt x="11122" y="58474"/>
                  </a:lnTo>
                  <a:lnTo>
                    <a:pt x="14617" y="61368"/>
                  </a:lnTo>
                  <a:lnTo>
                    <a:pt x="17652" y="62593"/>
                  </a:lnTo>
                  <a:lnTo>
                    <a:pt x="20382" y="62703"/>
                  </a:lnTo>
                  <a:lnTo>
                    <a:pt x="22907" y="62071"/>
                  </a:lnTo>
                  <a:lnTo>
                    <a:pt x="27595" y="55725"/>
                  </a:lnTo>
                  <a:lnTo>
                    <a:pt x="32981" y="41146"/>
                  </a:lnTo>
                  <a:lnTo>
                    <a:pt x="32012" y="37822"/>
                  </a:lnTo>
                  <a:lnTo>
                    <a:pt x="15257" y="1000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0" name="SMARTInkShape-Group28">
            <a:extLst>
              <a:ext uri="{FF2B5EF4-FFF2-40B4-BE49-F238E27FC236}">
                <a16:creationId xmlns:a16="http://schemas.microsoft.com/office/drawing/2014/main" xmlns="" id="{0EA80E69-F35E-4AB2-97DC-63B5058054DD}"/>
              </a:ext>
            </a:extLst>
          </p:cNvPr>
          <p:cNvGrpSpPr/>
          <p:nvPr/>
        </p:nvGrpSpPr>
        <p:grpSpPr>
          <a:xfrm>
            <a:off x="6864693" y="5624515"/>
            <a:ext cx="545758" cy="348144"/>
            <a:chOff x="6864693" y="5624515"/>
            <a:chExt cx="545758" cy="348144"/>
          </a:xfrm>
        </p:grpSpPr>
        <p:sp>
          <p:nvSpPr>
            <p:cNvPr id="214" name="SMARTInkShape-189">
              <a:extLst>
                <a:ext uri="{FF2B5EF4-FFF2-40B4-BE49-F238E27FC236}">
                  <a16:creationId xmlns:a16="http://schemas.microsoft.com/office/drawing/2014/main" xmlns="" id="{B4AC38F0-F6BB-4BCB-9B5F-87D26A3FA9C6}"/>
                </a:ext>
              </a:extLst>
            </p:cNvPr>
            <p:cNvSpPr/>
            <p:nvPr>
              <p:custDataLst>
                <p:tags r:id="rId33"/>
              </p:custDataLst>
            </p:nvPr>
          </p:nvSpPr>
          <p:spPr>
            <a:xfrm>
              <a:off x="6864693" y="5624515"/>
              <a:ext cx="192887" cy="270845"/>
            </a:xfrm>
            <a:custGeom>
              <a:avLst/>
              <a:gdLst/>
              <a:ahLst/>
              <a:cxnLst/>
              <a:rect l="0" t="0" r="0" b="0"/>
              <a:pathLst>
                <a:path w="192887" h="270845">
                  <a:moveTo>
                    <a:pt x="25057" y="65085"/>
                  </a:moveTo>
                  <a:lnTo>
                    <a:pt x="25057" y="65085"/>
                  </a:lnTo>
                  <a:lnTo>
                    <a:pt x="34516" y="74545"/>
                  </a:lnTo>
                  <a:lnTo>
                    <a:pt x="50280" y="76825"/>
                  </a:lnTo>
                  <a:lnTo>
                    <a:pt x="96805" y="62387"/>
                  </a:lnTo>
                  <a:lnTo>
                    <a:pt x="140468" y="44530"/>
                  </a:lnTo>
                  <a:lnTo>
                    <a:pt x="184284" y="12083"/>
                  </a:lnTo>
                  <a:lnTo>
                    <a:pt x="191074" y="4369"/>
                  </a:lnTo>
                  <a:lnTo>
                    <a:pt x="192886" y="1325"/>
                  </a:lnTo>
                  <a:lnTo>
                    <a:pt x="191270" y="0"/>
                  </a:lnTo>
                  <a:lnTo>
                    <a:pt x="181950" y="410"/>
                  </a:lnTo>
                  <a:lnTo>
                    <a:pt x="142126" y="22337"/>
                  </a:lnTo>
                  <a:lnTo>
                    <a:pt x="103802" y="49910"/>
                  </a:lnTo>
                  <a:lnTo>
                    <a:pt x="75748" y="79717"/>
                  </a:lnTo>
                  <a:lnTo>
                    <a:pt x="65696" y="97929"/>
                  </a:lnTo>
                  <a:lnTo>
                    <a:pt x="65555" y="106031"/>
                  </a:lnTo>
                  <a:lnTo>
                    <a:pt x="68283" y="113549"/>
                  </a:lnTo>
                  <a:lnTo>
                    <a:pt x="72925" y="120678"/>
                  </a:lnTo>
                  <a:lnTo>
                    <a:pt x="83726" y="128598"/>
                  </a:lnTo>
                  <a:lnTo>
                    <a:pt x="97944" y="134938"/>
                  </a:lnTo>
                  <a:lnTo>
                    <a:pt x="101165" y="137054"/>
                  </a:lnTo>
                  <a:lnTo>
                    <a:pt x="101900" y="139170"/>
                  </a:lnTo>
                  <a:lnTo>
                    <a:pt x="100980" y="141286"/>
                  </a:lnTo>
                  <a:lnTo>
                    <a:pt x="94078" y="146930"/>
                  </a:lnTo>
                  <a:lnTo>
                    <a:pt x="51071" y="177148"/>
                  </a:lnTo>
                  <a:lnTo>
                    <a:pt x="4521" y="222756"/>
                  </a:lnTo>
                  <a:lnTo>
                    <a:pt x="1489" y="229465"/>
                  </a:lnTo>
                  <a:lnTo>
                    <a:pt x="0" y="242565"/>
                  </a:lnTo>
                  <a:lnTo>
                    <a:pt x="5454" y="255443"/>
                  </a:lnTo>
                  <a:lnTo>
                    <a:pt x="9872" y="261840"/>
                  </a:lnTo>
                  <a:lnTo>
                    <a:pt x="16345" y="266105"/>
                  </a:lnTo>
                  <a:lnTo>
                    <a:pt x="32944" y="270844"/>
                  </a:lnTo>
                  <a:lnTo>
                    <a:pt x="75607" y="270141"/>
                  </a:lnTo>
                  <a:lnTo>
                    <a:pt x="121722" y="265464"/>
                  </a:lnTo>
                  <a:lnTo>
                    <a:pt x="163294" y="256238"/>
                  </a:lnTo>
                  <a:lnTo>
                    <a:pt x="190157" y="2492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" name="SMARTInkShape-190">
              <a:extLst>
                <a:ext uri="{FF2B5EF4-FFF2-40B4-BE49-F238E27FC236}">
                  <a16:creationId xmlns:a16="http://schemas.microsoft.com/office/drawing/2014/main" xmlns="" id="{77ADF706-A1BE-42AF-A9CE-DD3A8B57CCA0}"/>
                </a:ext>
              </a:extLst>
            </p:cNvPr>
            <p:cNvSpPr/>
            <p:nvPr>
              <p:custDataLst>
                <p:tags r:id="rId34"/>
              </p:custDataLst>
            </p:nvPr>
          </p:nvSpPr>
          <p:spPr>
            <a:xfrm>
              <a:off x="7067550" y="5773792"/>
              <a:ext cx="234951" cy="108131"/>
            </a:xfrm>
            <a:custGeom>
              <a:avLst/>
              <a:gdLst/>
              <a:ahLst/>
              <a:cxnLst/>
              <a:rect l="0" t="0" r="0" b="0"/>
              <a:pathLst>
                <a:path w="234951" h="108131">
                  <a:moveTo>
                    <a:pt x="0" y="17408"/>
                  </a:moveTo>
                  <a:lnTo>
                    <a:pt x="0" y="17408"/>
                  </a:lnTo>
                  <a:lnTo>
                    <a:pt x="0" y="10666"/>
                  </a:lnTo>
                  <a:lnTo>
                    <a:pt x="1881" y="5475"/>
                  </a:lnTo>
                  <a:lnTo>
                    <a:pt x="3370" y="3102"/>
                  </a:lnTo>
                  <a:lnTo>
                    <a:pt x="10670" y="467"/>
                  </a:lnTo>
                  <a:lnTo>
                    <a:pt x="21675" y="0"/>
                  </a:lnTo>
                  <a:lnTo>
                    <a:pt x="35975" y="2145"/>
                  </a:lnTo>
                  <a:lnTo>
                    <a:pt x="59891" y="14061"/>
                  </a:lnTo>
                  <a:lnTo>
                    <a:pt x="78109" y="34369"/>
                  </a:lnTo>
                  <a:lnTo>
                    <a:pt x="82223" y="50111"/>
                  </a:lnTo>
                  <a:lnTo>
                    <a:pt x="82332" y="58260"/>
                  </a:lnTo>
                  <a:lnTo>
                    <a:pt x="76808" y="72959"/>
                  </a:lnTo>
                  <a:lnTo>
                    <a:pt x="72372" y="79841"/>
                  </a:lnTo>
                  <a:lnTo>
                    <a:pt x="58036" y="91252"/>
                  </a:lnTo>
                  <a:lnTo>
                    <a:pt x="26829" y="106705"/>
                  </a:lnTo>
                  <a:lnTo>
                    <a:pt x="17098" y="108130"/>
                  </a:lnTo>
                  <a:lnTo>
                    <a:pt x="13515" y="107523"/>
                  </a:lnTo>
                  <a:lnTo>
                    <a:pt x="12538" y="105001"/>
                  </a:lnTo>
                  <a:lnTo>
                    <a:pt x="15215" y="96555"/>
                  </a:lnTo>
                  <a:lnTo>
                    <a:pt x="44345" y="68816"/>
                  </a:lnTo>
                  <a:lnTo>
                    <a:pt x="90133" y="38041"/>
                  </a:lnTo>
                  <a:lnTo>
                    <a:pt x="133201" y="11370"/>
                  </a:lnTo>
                  <a:lnTo>
                    <a:pt x="146711" y="2214"/>
                  </a:lnTo>
                  <a:lnTo>
                    <a:pt x="147902" y="2340"/>
                  </a:lnTo>
                  <a:lnTo>
                    <a:pt x="147990" y="3834"/>
                  </a:lnTo>
                  <a:lnTo>
                    <a:pt x="147344" y="6242"/>
                  </a:lnTo>
                  <a:lnTo>
                    <a:pt x="126391" y="45988"/>
                  </a:lnTo>
                  <a:lnTo>
                    <a:pt x="125083" y="60450"/>
                  </a:lnTo>
                  <a:lnTo>
                    <a:pt x="125722" y="67269"/>
                  </a:lnTo>
                  <a:lnTo>
                    <a:pt x="129676" y="73226"/>
                  </a:lnTo>
                  <a:lnTo>
                    <a:pt x="143475" y="83609"/>
                  </a:lnTo>
                  <a:lnTo>
                    <a:pt x="186150" y="100361"/>
                  </a:lnTo>
                  <a:lnTo>
                    <a:pt x="234950" y="1063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6" name="SMARTInkShape-191">
              <a:extLst>
                <a:ext uri="{FF2B5EF4-FFF2-40B4-BE49-F238E27FC236}">
                  <a16:creationId xmlns:a16="http://schemas.microsoft.com/office/drawing/2014/main" xmlns="" id="{F33AB34C-FDDB-4871-911E-C18156D4E585}"/>
                </a:ext>
              </a:extLst>
            </p:cNvPr>
            <p:cNvSpPr/>
            <p:nvPr>
              <p:custDataLst>
                <p:tags r:id="rId35"/>
              </p:custDataLst>
            </p:nvPr>
          </p:nvSpPr>
          <p:spPr>
            <a:xfrm>
              <a:off x="6985000" y="5922411"/>
              <a:ext cx="336551" cy="21190"/>
            </a:xfrm>
            <a:custGeom>
              <a:avLst/>
              <a:gdLst/>
              <a:ahLst/>
              <a:cxnLst/>
              <a:rect l="0" t="0" r="0" b="0"/>
              <a:pathLst>
                <a:path w="336551" h="21190">
                  <a:moveTo>
                    <a:pt x="0" y="21189"/>
                  </a:moveTo>
                  <a:lnTo>
                    <a:pt x="0" y="21189"/>
                  </a:lnTo>
                  <a:lnTo>
                    <a:pt x="45468" y="16119"/>
                  </a:lnTo>
                  <a:lnTo>
                    <a:pt x="82062" y="12350"/>
                  </a:lnTo>
                  <a:lnTo>
                    <a:pt x="127959" y="8324"/>
                  </a:lnTo>
                  <a:lnTo>
                    <a:pt x="153039" y="6262"/>
                  </a:lnTo>
                  <a:lnTo>
                    <a:pt x="178226" y="4182"/>
                  </a:lnTo>
                  <a:lnTo>
                    <a:pt x="203484" y="2090"/>
                  </a:lnTo>
                  <a:lnTo>
                    <a:pt x="250598" y="0"/>
                  </a:lnTo>
                  <a:lnTo>
                    <a:pt x="288002" y="3775"/>
                  </a:lnTo>
                  <a:lnTo>
                    <a:pt x="336550" y="84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7" name="SMARTInkShape-192">
              <a:extLst>
                <a:ext uri="{FF2B5EF4-FFF2-40B4-BE49-F238E27FC236}">
                  <a16:creationId xmlns:a16="http://schemas.microsoft.com/office/drawing/2014/main" xmlns="" id="{5B088A21-BB04-48AD-A44F-8760263E532D}"/>
                </a:ext>
              </a:extLst>
            </p:cNvPr>
            <p:cNvSpPr/>
            <p:nvPr>
              <p:custDataLst>
                <p:tags r:id="rId36"/>
              </p:custDataLst>
            </p:nvPr>
          </p:nvSpPr>
          <p:spPr>
            <a:xfrm>
              <a:off x="7114979" y="5924550"/>
              <a:ext cx="168472" cy="48109"/>
            </a:xfrm>
            <a:custGeom>
              <a:avLst/>
              <a:gdLst/>
              <a:ahLst/>
              <a:cxnLst/>
              <a:rect l="0" t="0" r="0" b="0"/>
              <a:pathLst>
                <a:path w="168472" h="48109">
                  <a:moveTo>
                    <a:pt x="3371" y="44450"/>
                  </a:moveTo>
                  <a:lnTo>
                    <a:pt x="3371" y="44450"/>
                  </a:lnTo>
                  <a:lnTo>
                    <a:pt x="0" y="47821"/>
                  </a:lnTo>
                  <a:lnTo>
                    <a:pt x="1124" y="48108"/>
                  </a:lnTo>
                  <a:lnTo>
                    <a:pt x="47719" y="34725"/>
                  </a:lnTo>
                  <a:lnTo>
                    <a:pt x="81877" y="26957"/>
                  </a:lnTo>
                  <a:lnTo>
                    <a:pt x="116814" y="16920"/>
                  </a:lnTo>
                  <a:lnTo>
                    <a:pt x="16847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8" name="SMARTInkShape-193">
              <a:extLst>
                <a:ext uri="{FF2B5EF4-FFF2-40B4-BE49-F238E27FC236}">
                  <a16:creationId xmlns:a16="http://schemas.microsoft.com/office/drawing/2014/main" xmlns="" id="{7348E16D-81EE-4AA8-A733-326E57DF8B78}"/>
                </a:ext>
              </a:extLst>
            </p:cNvPr>
            <p:cNvSpPr/>
            <p:nvPr>
              <p:custDataLst>
                <p:tags r:id="rId37"/>
              </p:custDataLst>
            </p:nvPr>
          </p:nvSpPr>
          <p:spPr>
            <a:xfrm>
              <a:off x="7378700" y="5768491"/>
              <a:ext cx="6351" cy="3660"/>
            </a:xfrm>
            <a:custGeom>
              <a:avLst/>
              <a:gdLst/>
              <a:ahLst/>
              <a:cxnLst/>
              <a:rect l="0" t="0" r="0" b="0"/>
              <a:pathLst>
                <a:path w="6351" h="3660">
                  <a:moveTo>
                    <a:pt x="0" y="3659"/>
                  </a:moveTo>
                  <a:lnTo>
                    <a:pt x="0" y="3659"/>
                  </a:lnTo>
                  <a:lnTo>
                    <a:pt x="0" y="288"/>
                  </a:lnTo>
                  <a:lnTo>
                    <a:pt x="705" y="0"/>
                  </a:lnTo>
                  <a:lnTo>
                    <a:pt x="6350" y="36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9" name="SMARTInkShape-194">
              <a:extLst>
                <a:ext uri="{FF2B5EF4-FFF2-40B4-BE49-F238E27FC236}">
                  <a16:creationId xmlns:a16="http://schemas.microsoft.com/office/drawing/2014/main" xmlns="" id="{A3219CC3-7026-4C94-A94B-6A2A0FC74FB0}"/>
                </a:ext>
              </a:extLst>
            </p:cNvPr>
            <p:cNvSpPr/>
            <p:nvPr>
              <p:custDataLst>
                <p:tags r:id="rId38"/>
              </p:custDataLst>
            </p:nvPr>
          </p:nvSpPr>
          <p:spPr>
            <a:xfrm>
              <a:off x="7404100" y="5867400"/>
              <a:ext cx="6351" cy="6351"/>
            </a:xfrm>
            <a:custGeom>
              <a:avLst/>
              <a:gdLst/>
              <a:ahLst/>
              <a:cxnLst/>
              <a:rect l="0" t="0" r="0" b="0"/>
              <a:pathLst>
                <a:path w="6351" h="6351">
                  <a:moveTo>
                    <a:pt x="6350" y="0"/>
                  </a:moveTo>
                  <a:lnTo>
                    <a:pt x="6350" y="0"/>
                  </a:lnTo>
                  <a:lnTo>
                    <a:pt x="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8" name="SMARTInkShape-Group29">
            <a:extLst>
              <a:ext uri="{FF2B5EF4-FFF2-40B4-BE49-F238E27FC236}">
                <a16:creationId xmlns:a16="http://schemas.microsoft.com/office/drawing/2014/main" xmlns="" id="{D7A8420E-BAA5-4EBE-AFAF-216CAF0CC3D6}"/>
              </a:ext>
            </a:extLst>
          </p:cNvPr>
          <p:cNvGrpSpPr/>
          <p:nvPr/>
        </p:nvGrpSpPr>
        <p:grpSpPr>
          <a:xfrm>
            <a:off x="7666603" y="5702855"/>
            <a:ext cx="1090048" cy="331883"/>
            <a:chOff x="7666603" y="5702855"/>
            <a:chExt cx="1090048" cy="331883"/>
          </a:xfrm>
        </p:grpSpPr>
        <p:sp>
          <p:nvSpPr>
            <p:cNvPr id="221" name="SMARTInkShape-195">
              <a:extLst>
                <a:ext uri="{FF2B5EF4-FFF2-40B4-BE49-F238E27FC236}">
                  <a16:creationId xmlns:a16="http://schemas.microsoft.com/office/drawing/2014/main" xmlns="" id="{8B0CF910-1BD7-4E03-A688-A8B66A6518FA}"/>
                </a:ext>
              </a:extLst>
            </p:cNvPr>
            <p:cNvSpPr/>
            <p:nvPr>
              <p:custDataLst>
                <p:tags r:id="rId26"/>
              </p:custDataLst>
            </p:nvPr>
          </p:nvSpPr>
          <p:spPr>
            <a:xfrm>
              <a:off x="7666603" y="5702855"/>
              <a:ext cx="129524" cy="331883"/>
            </a:xfrm>
            <a:custGeom>
              <a:avLst/>
              <a:gdLst/>
              <a:ahLst/>
              <a:cxnLst/>
              <a:rect l="0" t="0" r="0" b="0"/>
              <a:pathLst>
                <a:path w="129524" h="331883">
                  <a:moveTo>
                    <a:pt x="29597" y="101045"/>
                  </a:moveTo>
                  <a:lnTo>
                    <a:pt x="29597" y="101045"/>
                  </a:lnTo>
                  <a:lnTo>
                    <a:pt x="26226" y="111158"/>
                  </a:lnTo>
                  <a:lnTo>
                    <a:pt x="28664" y="155338"/>
                  </a:lnTo>
                  <a:lnTo>
                    <a:pt x="29320" y="194743"/>
                  </a:lnTo>
                  <a:lnTo>
                    <a:pt x="29515" y="240285"/>
                  </a:lnTo>
                  <a:lnTo>
                    <a:pt x="27691" y="283178"/>
                  </a:lnTo>
                  <a:lnTo>
                    <a:pt x="18611" y="329825"/>
                  </a:lnTo>
                  <a:lnTo>
                    <a:pt x="18040" y="331882"/>
                  </a:lnTo>
                  <a:lnTo>
                    <a:pt x="16247" y="330431"/>
                  </a:lnTo>
                  <a:lnTo>
                    <a:pt x="10494" y="321293"/>
                  </a:lnTo>
                  <a:lnTo>
                    <a:pt x="2692" y="283426"/>
                  </a:lnTo>
                  <a:lnTo>
                    <a:pt x="0" y="246073"/>
                  </a:lnTo>
                  <a:lnTo>
                    <a:pt x="920" y="203602"/>
                  </a:lnTo>
                  <a:lnTo>
                    <a:pt x="8385" y="158856"/>
                  </a:lnTo>
                  <a:lnTo>
                    <a:pt x="16877" y="116861"/>
                  </a:lnTo>
                  <a:lnTo>
                    <a:pt x="23944" y="79147"/>
                  </a:lnTo>
                  <a:lnTo>
                    <a:pt x="30038" y="36231"/>
                  </a:lnTo>
                  <a:lnTo>
                    <a:pt x="38965" y="17206"/>
                  </a:lnTo>
                  <a:lnTo>
                    <a:pt x="49989" y="5457"/>
                  </a:lnTo>
                  <a:lnTo>
                    <a:pt x="55891" y="1336"/>
                  </a:lnTo>
                  <a:lnTo>
                    <a:pt x="62648" y="0"/>
                  </a:lnTo>
                  <a:lnTo>
                    <a:pt x="77682" y="2279"/>
                  </a:lnTo>
                  <a:lnTo>
                    <a:pt x="93772" y="13639"/>
                  </a:lnTo>
                  <a:lnTo>
                    <a:pt x="116815" y="41751"/>
                  </a:lnTo>
                  <a:lnTo>
                    <a:pt x="123725" y="53049"/>
                  </a:lnTo>
                  <a:lnTo>
                    <a:pt x="129523" y="76891"/>
                  </a:lnTo>
                  <a:lnTo>
                    <a:pt x="128336" y="101599"/>
                  </a:lnTo>
                  <a:lnTo>
                    <a:pt x="120753" y="126691"/>
                  </a:lnTo>
                  <a:lnTo>
                    <a:pt x="106564" y="146310"/>
                  </a:lnTo>
                  <a:lnTo>
                    <a:pt x="65339" y="176152"/>
                  </a:lnTo>
                  <a:lnTo>
                    <a:pt x="32269" y="185858"/>
                  </a:lnTo>
                  <a:lnTo>
                    <a:pt x="10241" y="185363"/>
                  </a:lnTo>
                  <a:lnTo>
                    <a:pt x="8226" y="184068"/>
                  </a:lnTo>
                  <a:lnTo>
                    <a:pt x="9000" y="182499"/>
                  </a:lnTo>
                  <a:lnTo>
                    <a:pt x="16897" y="17724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2" name="SMARTInkShape-196">
              <a:extLst>
                <a:ext uri="{FF2B5EF4-FFF2-40B4-BE49-F238E27FC236}">
                  <a16:creationId xmlns:a16="http://schemas.microsoft.com/office/drawing/2014/main" xmlns="" id="{08E0BB82-66FF-4683-AF74-C34AED6FBF2C}"/>
                </a:ext>
              </a:extLst>
            </p:cNvPr>
            <p:cNvSpPr/>
            <p:nvPr>
              <p:custDataLst>
                <p:tags r:id="rId27"/>
              </p:custDataLst>
            </p:nvPr>
          </p:nvSpPr>
          <p:spPr>
            <a:xfrm>
              <a:off x="7867431" y="5772828"/>
              <a:ext cx="81436" cy="111634"/>
            </a:xfrm>
            <a:custGeom>
              <a:avLst/>
              <a:gdLst/>
              <a:ahLst/>
              <a:cxnLst/>
              <a:rect l="0" t="0" r="0" b="0"/>
              <a:pathLst>
                <a:path w="81436" h="111634">
                  <a:moveTo>
                    <a:pt x="63719" y="24722"/>
                  </a:moveTo>
                  <a:lnTo>
                    <a:pt x="63719" y="24722"/>
                  </a:lnTo>
                  <a:lnTo>
                    <a:pt x="63013" y="14582"/>
                  </a:lnTo>
                  <a:lnTo>
                    <a:pt x="60348" y="7045"/>
                  </a:lnTo>
                  <a:lnTo>
                    <a:pt x="58650" y="4471"/>
                  </a:lnTo>
                  <a:lnTo>
                    <a:pt x="54880" y="1611"/>
                  </a:lnTo>
                  <a:lnTo>
                    <a:pt x="45421" y="0"/>
                  </a:lnTo>
                  <a:lnTo>
                    <a:pt x="41642" y="2596"/>
                  </a:lnTo>
                  <a:lnTo>
                    <a:pt x="12708" y="47755"/>
                  </a:lnTo>
                  <a:lnTo>
                    <a:pt x="784" y="76780"/>
                  </a:lnTo>
                  <a:lnTo>
                    <a:pt x="0" y="92309"/>
                  </a:lnTo>
                  <a:lnTo>
                    <a:pt x="3884" y="104384"/>
                  </a:lnTo>
                  <a:lnTo>
                    <a:pt x="6895" y="109580"/>
                  </a:lnTo>
                  <a:lnTo>
                    <a:pt x="11725" y="111633"/>
                  </a:lnTo>
                  <a:lnTo>
                    <a:pt x="24618" y="110151"/>
                  </a:lnTo>
                  <a:lnTo>
                    <a:pt x="51114" y="94641"/>
                  </a:lnTo>
                  <a:lnTo>
                    <a:pt x="74566" y="68799"/>
                  </a:lnTo>
                  <a:lnTo>
                    <a:pt x="80769" y="49016"/>
                  </a:lnTo>
                  <a:lnTo>
                    <a:pt x="81435" y="38801"/>
                  </a:lnTo>
                  <a:lnTo>
                    <a:pt x="79763" y="30581"/>
                  </a:lnTo>
                  <a:lnTo>
                    <a:pt x="72260" y="17683"/>
                  </a:lnTo>
                  <a:lnTo>
                    <a:pt x="66591" y="14385"/>
                  </a:lnTo>
                  <a:lnTo>
                    <a:pt x="38319" y="1202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3" name="SMARTInkShape-197">
              <a:extLst>
                <a:ext uri="{FF2B5EF4-FFF2-40B4-BE49-F238E27FC236}">
                  <a16:creationId xmlns:a16="http://schemas.microsoft.com/office/drawing/2014/main" xmlns="" id="{6DA8B94D-FC0B-467F-996E-661C1211B094}"/>
                </a:ext>
              </a:extLst>
            </p:cNvPr>
            <p:cNvSpPr/>
            <p:nvPr>
              <p:custDataLst>
                <p:tags r:id="rId28"/>
              </p:custDataLst>
            </p:nvPr>
          </p:nvSpPr>
          <p:spPr>
            <a:xfrm>
              <a:off x="8002157" y="5765800"/>
              <a:ext cx="143086" cy="108684"/>
            </a:xfrm>
            <a:custGeom>
              <a:avLst/>
              <a:gdLst/>
              <a:ahLst/>
              <a:cxnLst/>
              <a:rect l="0" t="0" r="0" b="0"/>
              <a:pathLst>
                <a:path w="143086" h="108684">
                  <a:moveTo>
                    <a:pt x="24243" y="0"/>
                  </a:moveTo>
                  <a:lnTo>
                    <a:pt x="24243" y="0"/>
                  </a:lnTo>
                  <a:lnTo>
                    <a:pt x="17501" y="3371"/>
                  </a:lnTo>
                  <a:lnTo>
                    <a:pt x="6567" y="15580"/>
                  </a:lnTo>
                  <a:lnTo>
                    <a:pt x="2275" y="28561"/>
                  </a:lnTo>
                  <a:lnTo>
                    <a:pt x="0" y="76172"/>
                  </a:lnTo>
                  <a:lnTo>
                    <a:pt x="2415" y="92415"/>
                  </a:lnTo>
                  <a:lnTo>
                    <a:pt x="7721" y="102927"/>
                  </a:lnTo>
                  <a:lnTo>
                    <a:pt x="11111" y="106718"/>
                  </a:lnTo>
                  <a:lnTo>
                    <a:pt x="14783" y="108540"/>
                  </a:lnTo>
                  <a:lnTo>
                    <a:pt x="22625" y="108683"/>
                  </a:lnTo>
                  <a:lnTo>
                    <a:pt x="30815" y="102631"/>
                  </a:lnTo>
                  <a:lnTo>
                    <a:pt x="60721" y="59938"/>
                  </a:lnTo>
                  <a:lnTo>
                    <a:pt x="61262" y="60420"/>
                  </a:lnTo>
                  <a:lnTo>
                    <a:pt x="63658" y="83339"/>
                  </a:lnTo>
                  <a:lnTo>
                    <a:pt x="69043" y="92544"/>
                  </a:lnTo>
                  <a:lnTo>
                    <a:pt x="78020" y="99456"/>
                  </a:lnTo>
                  <a:lnTo>
                    <a:pt x="89065" y="104175"/>
                  </a:lnTo>
                  <a:lnTo>
                    <a:pt x="101031" y="106272"/>
                  </a:lnTo>
                  <a:lnTo>
                    <a:pt x="111522" y="105323"/>
                  </a:lnTo>
                  <a:lnTo>
                    <a:pt x="116296" y="104082"/>
                  </a:lnTo>
                  <a:lnTo>
                    <a:pt x="125363" y="97059"/>
                  </a:lnTo>
                  <a:lnTo>
                    <a:pt x="133391" y="86176"/>
                  </a:lnTo>
                  <a:lnTo>
                    <a:pt x="141172" y="64888"/>
                  </a:lnTo>
                  <a:lnTo>
                    <a:pt x="143085" y="45568"/>
                  </a:lnTo>
                  <a:lnTo>
                    <a:pt x="141032" y="35304"/>
                  </a:lnTo>
                  <a:lnTo>
                    <a:pt x="138790" y="32002"/>
                  </a:lnTo>
                  <a:lnTo>
                    <a:pt x="125843" y="25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" name="SMARTInkShape-198">
              <a:extLst>
                <a:ext uri="{FF2B5EF4-FFF2-40B4-BE49-F238E27FC236}">
                  <a16:creationId xmlns:a16="http://schemas.microsoft.com/office/drawing/2014/main" xmlns="" id="{7515B17B-B039-49D0-BC21-86AD395EDEEC}"/>
                </a:ext>
              </a:extLst>
            </p:cNvPr>
            <p:cNvSpPr/>
            <p:nvPr>
              <p:custDataLst>
                <p:tags r:id="rId29"/>
              </p:custDataLst>
            </p:nvPr>
          </p:nvSpPr>
          <p:spPr>
            <a:xfrm>
              <a:off x="8195435" y="5755913"/>
              <a:ext cx="49457" cy="124188"/>
            </a:xfrm>
            <a:custGeom>
              <a:avLst/>
              <a:gdLst/>
              <a:ahLst/>
              <a:cxnLst/>
              <a:rect l="0" t="0" r="0" b="0"/>
              <a:pathLst>
                <a:path w="49457" h="124188">
                  <a:moveTo>
                    <a:pt x="21465" y="60687"/>
                  </a:moveTo>
                  <a:lnTo>
                    <a:pt x="21465" y="60687"/>
                  </a:lnTo>
                  <a:lnTo>
                    <a:pt x="24835" y="60687"/>
                  </a:lnTo>
                  <a:lnTo>
                    <a:pt x="28372" y="58805"/>
                  </a:lnTo>
                  <a:lnTo>
                    <a:pt x="36392" y="51848"/>
                  </a:lnTo>
                  <a:lnTo>
                    <a:pt x="48991" y="21811"/>
                  </a:lnTo>
                  <a:lnTo>
                    <a:pt x="49456" y="11424"/>
                  </a:lnTo>
                  <a:lnTo>
                    <a:pt x="47311" y="3515"/>
                  </a:lnTo>
                  <a:lnTo>
                    <a:pt x="45751" y="1406"/>
                  </a:lnTo>
                  <a:lnTo>
                    <a:pt x="44005" y="0"/>
                  </a:lnTo>
                  <a:lnTo>
                    <a:pt x="34540" y="4082"/>
                  </a:lnTo>
                  <a:lnTo>
                    <a:pt x="21632" y="14363"/>
                  </a:lnTo>
                  <a:lnTo>
                    <a:pt x="8839" y="30691"/>
                  </a:lnTo>
                  <a:lnTo>
                    <a:pt x="1742" y="49707"/>
                  </a:lnTo>
                  <a:lnTo>
                    <a:pt x="0" y="69918"/>
                  </a:lnTo>
                  <a:lnTo>
                    <a:pt x="3927" y="90659"/>
                  </a:lnTo>
                  <a:lnTo>
                    <a:pt x="14141" y="105994"/>
                  </a:lnTo>
                  <a:lnTo>
                    <a:pt x="34165" y="12418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" name="SMARTInkShape-199">
              <a:extLst>
                <a:ext uri="{FF2B5EF4-FFF2-40B4-BE49-F238E27FC236}">
                  <a16:creationId xmlns:a16="http://schemas.microsoft.com/office/drawing/2014/main" xmlns="" id="{39F2D9CF-E1AD-4808-A03B-B0FDEF4B8599}"/>
                </a:ext>
              </a:extLst>
            </p:cNvPr>
            <p:cNvSpPr/>
            <p:nvPr>
              <p:custDataLst>
                <p:tags r:id="rId30"/>
              </p:custDataLst>
            </p:nvPr>
          </p:nvSpPr>
          <p:spPr>
            <a:xfrm>
              <a:off x="8267700" y="5746750"/>
              <a:ext cx="133351" cy="133352"/>
            </a:xfrm>
            <a:custGeom>
              <a:avLst/>
              <a:gdLst/>
              <a:ahLst/>
              <a:cxnLst/>
              <a:rect l="0" t="0" r="0" b="0"/>
              <a:pathLst>
                <a:path w="133351" h="133352">
                  <a:moveTo>
                    <a:pt x="0" y="6350"/>
                  </a:moveTo>
                  <a:lnTo>
                    <a:pt x="0" y="6350"/>
                  </a:lnTo>
                  <a:lnTo>
                    <a:pt x="0" y="11817"/>
                  </a:lnTo>
                  <a:lnTo>
                    <a:pt x="41927" y="29254"/>
                  </a:lnTo>
                  <a:lnTo>
                    <a:pt x="66908" y="47003"/>
                  </a:lnTo>
                  <a:lnTo>
                    <a:pt x="81242" y="64400"/>
                  </a:lnTo>
                  <a:lnTo>
                    <a:pt x="89025" y="83891"/>
                  </a:lnTo>
                  <a:lnTo>
                    <a:pt x="91071" y="102901"/>
                  </a:lnTo>
                  <a:lnTo>
                    <a:pt x="87278" y="118406"/>
                  </a:lnTo>
                  <a:lnTo>
                    <a:pt x="80888" y="128590"/>
                  </a:lnTo>
                  <a:lnTo>
                    <a:pt x="77208" y="132293"/>
                  </a:lnTo>
                  <a:lnTo>
                    <a:pt x="73344" y="133351"/>
                  </a:lnTo>
                  <a:lnTo>
                    <a:pt x="69357" y="132645"/>
                  </a:lnTo>
                  <a:lnTo>
                    <a:pt x="65288" y="130763"/>
                  </a:lnTo>
                  <a:lnTo>
                    <a:pt x="58886" y="121147"/>
                  </a:lnTo>
                  <a:lnTo>
                    <a:pt x="54394" y="106054"/>
                  </a:lnTo>
                  <a:lnTo>
                    <a:pt x="52397" y="85235"/>
                  </a:lnTo>
                  <a:lnTo>
                    <a:pt x="60917" y="61871"/>
                  </a:lnTo>
                  <a:lnTo>
                    <a:pt x="68128" y="49714"/>
                  </a:lnTo>
                  <a:lnTo>
                    <a:pt x="114613" y="12747"/>
                  </a:lnTo>
                  <a:lnTo>
                    <a:pt x="133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6" name="SMARTInkShape-200">
              <a:extLst>
                <a:ext uri="{FF2B5EF4-FFF2-40B4-BE49-F238E27FC236}">
                  <a16:creationId xmlns:a16="http://schemas.microsoft.com/office/drawing/2014/main" xmlns="" id="{10D741B6-45B5-4916-B83D-C0E58C62099F}"/>
                </a:ext>
              </a:extLst>
            </p:cNvPr>
            <p:cNvSpPr/>
            <p:nvPr>
              <p:custDataLst>
                <p:tags r:id="rId31"/>
              </p:custDataLst>
            </p:nvPr>
          </p:nvSpPr>
          <p:spPr>
            <a:xfrm>
              <a:off x="8604250" y="5824936"/>
              <a:ext cx="107951" cy="4365"/>
            </a:xfrm>
            <a:custGeom>
              <a:avLst/>
              <a:gdLst/>
              <a:ahLst/>
              <a:cxnLst/>
              <a:rect l="0" t="0" r="0" b="0"/>
              <a:pathLst>
                <a:path w="107951" h="4365">
                  <a:moveTo>
                    <a:pt x="0" y="4364"/>
                  </a:moveTo>
                  <a:lnTo>
                    <a:pt x="0" y="4364"/>
                  </a:lnTo>
                  <a:lnTo>
                    <a:pt x="37576" y="0"/>
                  </a:lnTo>
                  <a:lnTo>
                    <a:pt x="79939" y="288"/>
                  </a:lnTo>
                  <a:lnTo>
                    <a:pt x="107950" y="436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7" name="SMARTInkShape-201">
              <a:extLst>
                <a:ext uri="{FF2B5EF4-FFF2-40B4-BE49-F238E27FC236}">
                  <a16:creationId xmlns:a16="http://schemas.microsoft.com/office/drawing/2014/main" xmlns="" id="{CCF94D4F-B3E8-435C-8E3D-411072F5D200}"/>
                </a:ext>
              </a:extLst>
            </p:cNvPr>
            <p:cNvSpPr/>
            <p:nvPr>
              <p:custDataLst>
                <p:tags r:id="rId32"/>
              </p:custDataLst>
            </p:nvPr>
          </p:nvSpPr>
          <p:spPr>
            <a:xfrm>
              <a:off x="8617832" y="5899150"/>
              <a:ext cx="138819" cy="9421"/>
            </a:xfrm>
            <a:custGeom>
              <a:avLst/>
              <a:gdLst/>
              <a:ahLst/>
              <a:cxnLst/>
              <a:rect l="0" t="0" r="0" b="0"/>
              <a:pathLst>
                <a:path w="138819" h="9421">
                  <a:moveTo>
                    <a:pt x="5468" y="0"/>
                  </a:moveTo>
                  <a:lnTo>
                    <a:pt x="5468" y="0"/>
                  </a:lnTo>
                  <a:lnTo>
                    <a:pt x="2097" y="3371"/>
                  </a:lnTo>
                  <a:lnTo>
                    <a:pt x="442" y="6907"/>
                  </a:lnTo>
                  <a:lnTo>
                    <a:pt x="0" y="8839"/>
                  </a:lnTo>
                  <a:lnTo>
                    <a:pt x="3233" y="9420"/>
                  </a:lnTo>
                  <a:lnTo>
                    <a:pt x="39416" y="5284"/>
                  </a:lnTo>
                  <a:lnTo>
                    <a:pt x="86082" y="1565"/>
                  </a:lnTo>
                  <a:lnTo>
                    <a:pt x="13881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2" name="SMARTInkShape-Group30">
            <a:extLst>
              <a:ext uri="{FF2B5EF4-FFF2-40B4-BE49-F238E27FC236}">
                <a16:creationId xmlns:a16="http://schemas.microsoft.com/office/drawing/2014/main" xmlns="" id="{0F121E53-E11D-434F-B554-A4B13F9DF1A7}"/>
              </a:ext>
            </a:extLst>
          </p:cNvPr>
          <p:cNvGrpSpPr/>
          <p:nvPr/>
        </p:nvGrpSpPr>
        <p:grpSpPr>
          <a:xfrm>
            <a:off x="8831030" y="5610690"/>
            <a:ext cx="357421" cy="402761"/>
            <a:chOff x="8831030" y="5610690"/>
            <a:chExt cx="357421" cy="402761"/>
          </a:xfrm>
        </p:grpSpPr>
        <p:sp>
          <p:nvSpPr>
            <p:cNvPr id="229" name="SMARTInkShape-202">
              <a:extLst>
                <a:ext uri="{FF2B5EF4-FFF2-40B4-BE49-F238E27FC236}">
                  <a16:creationId xmlns:a16="http://schemas.microsoft.com/office/drawing/2014/main" xmlns="" id="{409B156C-FA27-4156-B2E1-28A245CDE490}"/>
                </a:ext>
              </a:extLst>
            </p:cNvPr>
            <p:cNvSpPr/>
            <p:nvPr>
              <p:custDataLst>
                <p:tags r:id="rId23"/>
              </p:custDataLst>
            </p:nvPr>
          </p:nvSpPr>
          <p:spPr>
            <a:xfrm>
              <a:off x="8894542" y="5610690"/>
              <a:ext cx="77126" cy="371011"/>
            </a:xfrm>
            <a:custGeom>
              <a:avLst/>
              <a:gdLst/>
              <a:ahLst/>
              <a:cxnLst/>
              <a:rect l="0" t="0" r="0" b="0"/>
              <a:pathLst>
                <a:path w="77126" h="371011">
                  <a:moveTo>
                    <a:pt x="71658" y="47160"/>
                  </a:moveTo>
                  <a:lnTo>
                    <a:pt x="71658" y="47160"/>
                  </a:lnTo>
                  <a:lnTo>
                    <a:pt x="75028" y="40418"/>
                  </a:lnTo>
                  <a:lnTo>
                    <a:pt x="77125" y="26112"/>
                  </a:lnTo>
                  <a:lnTo>
                    <a:pt x="75734" y="18285"/>
                  </a:lnTo>
                  <a:lnTo>
                    <a:pt x="70984" y="9912"/>
                  </a:lnTo>
                  <a:lnTo>
                    <a:pt x="63058" y="762"/>
                  </a:lnTo>
                  <a:lnTo>
                    <a:pt x="59575" y="0"/>
                  </a:lnTo>
                  <a:lnTo>
                    <a:pt x="50060" y="1035"/>
                  </a:lnTo>
                  <a:lnTo>
                    <a:pt x="32802" y="12326"/>
                  </a:lnTo>
                  <a:lnTo>
                    <a:pt x="17655" y="39191"/>
                  </a:lnTo>
                  <a:lnTo>
                    <a:pt x="7601" y="80704"/>
                  </a:lnTo>
                  <a:lnTo>
                    <a:pt x="2501" y="112398"/>
                  </a:lnTo>
                  <a:lnTo>
                    <a:pt x="0" y="146710"/>
                  </a:lnTo>
                  <a:lnTo>
                    <a:pt x="3591" y="185479"/>
                  </a:lnTo>
                  <a:lnTo>
                    <a:pt x="8010" y="222465"/>
                  </a:lnTo>
                  <a:lnTo>
                    <a:pt x="12325" y="257718"/>
                  </a:lnTo>
                  <a:lnTo>
                    <a:pt x="16595" y="292200"/>
                  </a:lnTo>
                  <a:lnTo>
                    <a:pt x="16223" y="333234"/>
                  </a:lnTo>
                  <a:lnTo>
                    <a:pt x="14508" y="37101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0" name="SMARTInkShape-203">
              <a:extLst>
                <a:ext uri="{FF2B5EF4-FFF2-40B4-BE49-F238E27FC236}">
                  <a16:creationId xmlns:a16="http://schemas.microsoft.com/office/drawing/2014/main" xmlns="" id="{169B0FF0-CF83-4D66-9453-30A54C42DCD6}"/>
                </a:ext>
              </a:extLst>
            </p:cNvPr>
            <p:cNvSpPr/>
            <p:nvPr>
              <p:custDataLst>
                <p:tags r:id="rId24"/>
              </p:custDataLst>
            </p:nvPr>
          </p:nvSpPr>
          <p:spPr>
            <a:xfrm>
              <a:off x="8831030" y="5835650"/>
              <a:ext cx="185971" cy="25401"/>
            </a:xfrm>
            <a:custGeom>
              <a:avLst/>
              <a:gdLst/>
              <a:ahLst/>
              <a:cxnLst/>
              <a:rect l="0" t="0" r="0" b="0"/>
              <a:pathLst>
                <a:path w="185971" h="25401">
                  <a:moveTo>
                    <a:pt x="8170" y="25400"/>
                  </a:moveTo>
                  <a:lnTo>
                    <a:pt x="8170" y="25400"/>
                  </a:lnTo>
                  <a:lnTo>
                    <a:pt x="147" y="21036"/>
                  </a:lnTo>
                  <a:lnTo>
                    <a:pt x="0" y="20374"/>
                  </a:lnTo>
                  <a:lnTo>
                    <a:pt x="606" y="19933"/>
                  </a:lnTo>
                  <a:lnTo>
                    <a:pt x="31789" y="12259"/>
                  </a:lnTo>
                  <a:lnTo>
                    <a:pt x="74905" y="8101"/>
                  </a:lnTo>
                  <a:lnTo>
                    <a:pt x="119666" y="4987"/>
                  </a:lnTo>
                  <a:lnTo>
                    <a:pt x="165974" y="984"/>
                  </a:lnTo>
                  <a:lnTo>
                    <a:pt x="18597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1" name="SMARTInkShape-204">
              <a:extLst>
                <a:ext uri="{FF2B5EF4-FFF2-40B4-BE49-F238E27FC236}">
                  <a16:creationId xmlns:a16="http://schemas.microsoft.com/office/drawing/2014/main" xmlns="" id="{56B7A095-70A2-471C-8D07-732125C51566}"/>
                </a:ext>
              </a:extLst>
            </p:cNvPr>
            <p:cNvSpPr/>
            <p:nvPr>
              <p:custDataLst>
                <p:tags r:id="rId25"/>
              </p:custDataLst>
            </p:nvPr>
          </p:nvSpPr>
          <p:spPr>
            <a:xfrm>
              <a:off x="9051796" y="5626100"/>
              <a:ext cx="136655" cy="387351"/>
            </a:xfrm>
            <a:custGeom>
              <a:avLst/>
              <a:gdLst/>
              <a:ahLst/>
              <a:cxnLst/>
              <a:rect l="0" t="0" r="0" b="0"/>
              <a:pathLst>
                <a:path w="136655" h="387351">
                  <a:moveTo>
                    <a:pt x="136654" y="0"/>
                  </a:moveTo>
                  <a:lnTo>
                    <a:pt x="136654" y="0"/>
                  </a:lnTo>
                  <a:lnTo>
                    <a:pt x="127816" y="0"/>
                  </a:lnTo>
                  <a:lnTo>
                    <a:pt x="108243" y="10113"/>
                  </a:lnTo>
                  <a:lnTo>
                    <a:pt x="73683" y="54182"/>
                  </a:lnTo>
                  <a:lnTo>
                    <a:pt x="51517" y="86876"/>
                  </a:lnTo>
                  <a:lnTo>
                    <a:pt x="29436" y="128217"/>
                  </a:lnTo>
                  <a:lnTo>
                    <a:pt x="10684" y="174108"/>
                  </a:lnTo>
                  <a:lnTo>
                    <a:pt x="0" y="220374"/>
                  </a:lnTo>
                  <a:lnTo>
                    <a:pt x="2305" y="263043"/>
                  </a:lnTo>
                  <a:lnTo>
                    <a:pt x="14854" y="300352"/>
                  </a:lnTo>
                  <a:lnTo>
                    <a:pt x="50393" y="341190"/>
                  </a:lnTo>
                  <a:lnTo>
                    <a:pt x="111254" y="387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4" name="SMARTInkShape-Group31">
            <a:extLst>
              <a:ext uri="{FF2B5EF4-FFF2-40B4-BE49-F238E27FC236}">
                <a16:creationId xmlns:a16="http://schemas.microsoft.com/office/drawing/2014/main" xmlns="" id="{772DD2A4-1A38-4560-8EE6-13191322C822}"/>
              </a:ext>
            </a:extLst>
          </p:cNvPr>
          <p:cNvGrpSpPr/>
          <p:nvPr/>
        </p:nvGrpSpPr>
        <p:grpSpPr>
          <a:xfrm>
            <a:off x="9302504" y="5697356"/>
            <a:ext cx="2194698" cy="424045"/>
            <a:chOff x="9302504" y="5697356"/>
            <a:chExt cx="2194698" cy="424045"/>
          </a:xfrm>
        </p:grpSpPr>
        <p:sp>
          <p:nvSpPr>
            <p:cNvPr id="233" name="SMARTInkShape-205">
              <a:extLst>
                <a:ext uri="{FF2B5EF4-FFF2-40B4-BE49-F238E27FC236}">
                  <a16:creationId xmlns:a16="http://schemas.microsoft.com/office/drawing/2014/main" xmlns="" id="{A8E9BAF0-C6A0-4C1A-BBA5-08B0C7F064EC}"/>
                </a:ext>
              </a:extLst>
            </p:cNvPr>
            <p:cNvSpPr/>
            <p:nvPr>
              <p:custDataLst>
                <p:tags r:id="rId2"/>
              </p:custDataLst>
            </p:nvPr>
          </p:nvSpPr>
          <p:spPr>
            <a:xfrm>
              <a:off x="9302504" y="5848350"/>
              <a:ext cx="49811" cy="189215"/>
            </a:xfrm>
            <a:custGeom>
              <a:avLst/>
              <a:gdLst/>
              <a:ahLst/>
              <a:cxnLst/>
              <a:rect l="0" t="0" r="0" b="0"/>
              <a:pathLst>
                <a:path w="49811" h="189215">
                  <a:moveTo>
                    <a:pt x="19296" y="0"/>
                  </a:moveTo>
                  <a:lnTo>
                    <a:pt x="19296" y="0"/>
                  </a:lnTo>
                  <a:lnTo>
                    <a:pt x="26038" y="6742"/>
                  </a:lnTo>
                  <a:lnTo>
                    <a:pt x="29347" y="17578"/>
                  </a:lnTo>
                  <a:lnTo>
                    <a:pt x="36716" y="61451"/>
                  </a:lnTo>
                  <a:lnTo>
                    <a:pt x="44792" y="108800"/>
                  </a:lnTo>
                  <a:lnTo>
                    <a:pt x="49810" y="152175"/>
                  </a:lnTo>
                  <a:lnTo>
                    <a:pt x="47309" y="175851"/>
                  </a:lnTo>
                  <a:lnTo>
                    <a:pt x="43975" y="183990"/>
                  </a:lnTo>
                  <a:lnTo>
                    <a:pt x="42098" y="186158"/>
                  </a:lnTo>
                  <a:lnTo>
                    <a:pt x="36251" y="188571"/>
                  </a:lnTo>
                  <a:lnTo>
                    <a:pt x="32716" y="189214"/>
                  </a:lnTo>
                  <a:lnTo>
                    <a:pt x="23143" y="186165"/>
                  </a:lnTo>
                  <a:lnTo>
                    <a:pt x="12540" y="179401"/>
                  </a:lnTo>
                  <a:lnTo>
                    <a:pt x="3123" y="169340"/>
                  </a:lnTo>
                  <a:lnTo>
                    <a:pt x="753" y="163693"/>
                  </a:lnTo>
                  <a:lnTo>
                    <a:pt x="0" y="151774"/>
                  </a:lnTo>
                  <a:lnTo>
                    <a:pt x="3899" y="141303"/>
                  </a:lnTo>
                  <a:lnTo>
                    <a:pt x="12946" y="127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4" name="SMARTInkShape-206">
              <a:extLst>
                <a:ext uri="{FF2B5EF4-FFF2-40B4-BE49-F238E27FC236}">
                  <a16:creationId xmlns:a16="http://schemas.microsoft.com/office/drawing/2014/main" xmlns="" id="{20C13131-1F32-41C9-A3AD-0CF61F0DDB7D}"/>
                </a:ext>
              </a:extLst>
            </p:cNvPr>
            <p:cNvSpPr/>
            <p:nvPr>
              <p:custDataLst>
                <p:tags r:id="rId3"/>
              </p:custDataLst>
            </p:nvPr>
          </p:nvSpPr>
          <p:spPr>
            <a:xfrm>
              <a:off x="9328149" y="5759450"/>
              <a:ext cx="19052" cy="6351"/>
            </a:xfrm>
            <a:custGeom>
              <a:avLst/>
              <a:gdLst/>
              <a:ahLst/>
              <a:cxnLst/>
              <a:rect l="0" t="0" r="0" b="0"/>
              <a:pathLst>
                <a:path w="19052" h="6351">
                  <a:moveTo>
                    <a:pt x="1" y="6350"/>
                  </a:moveTo>
                  <a:lnTo>
                    <a:pt x="1" y="6350"/>
                  </a:lnTo>
                  <a:lnTo>
                    <a:pt x="0" y="2979"/>
                  </a:lnTo>
                  <a:lnTo>
                    <a:pt x="706" y="1986"/>
                  </a:lnTo>
                  <a:lnTo>
                    <a:pt x="1882" y="1324"/>
                  </a:lnTo>
                  <a:lnTo>
                    <a:pt x="8790" y="392"/>
                  </a:lnTo>
                  <a:lnTo>
                    <a:pt x="1905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5" name="SMARTInkShape-207">
              <a:extLst>
                <a:ext uri="{FF2B5EF4-FFF2-40B4-BE49-F238E27FC236}">
                  <a16:creationId xmlns:a16="http://schemas.microsoft.com/office/drawing/2014/main" xmlns="" id="{6ADC8F3F-297B-4149-BB6B-B05D162DC1C9}"/>
                </a:ext>
              </a:extLst>
            </p:cNvPr>
            <p:cNvSpPr/>
            <p:nvPr>
              <p:custDataLst>
                <p:tags r:id="rId4"/>
              </p:custDataLst>
            </p:nvPr>
          </p:nvSpPr>
          <p:spPr>
            <a:xfrm>
              <a:off x="9429750" y="5796566"/>
              <a:ext cx="109714" cy="291985"/>
            </a:xfrm>
            <a:custGeom>
              <a:avLst/>
              <a:gdLst/>
              <a:ahLst/>
              <a:cxnLst/>
              <a:rect l="0" t="0" r="0" b="0"/>
              <a:pathLst>
                <a:path w="109714" h="291985">
                  <a:moveTo>
                    <a:pt x="0" y="70834"/>
                  </a:moveTo>
                  <a:lnTo>
                    <a:pt x="0" y="70834"/>
                  </a:lnTo>
                  <a:lnTo>
                    <a:pt x="6907" y="90293"/>
                  </a:lnTo>
                  <a:lnTo>
                    <a:pt x="18297" y="127203"/>
                  </a:lnTo>
                  <a:lnTo>
                    <a:pt x="26666" y="161384"/>
                  </a:lnTo>
                  <a:lnTo>
                    <a:pt x="33614" y="205065"/>
                  </a:lnTo>
                  <a:lnTo>
                    <a:pt x="33400" y="247014"/>
                  </a:lnTo>
                  <a:lnTo>
                    <a:pt x="27005" y="282494"/>
                  </a:lnTo>
                  <a:lnTo>
                    <a:pt x="23057" y="291434"/>
                  </a:lnTo>
                  <a:lnTo>
                    <a:pt x="21016" y="291984"/>
                  </a:lnTo>
                  <a:lnTo>
                    <a:pt x="18950" y="290233"/>
                  </a:lnTo>
                  <a:lnTo>
                    <a:pt x="16866" y="286950"/>
                  </a:lnTo>
                  <a:lnTo>
                    <a:pt x="13522" y="247736"/>
                  </a:lnTo>
                  <a:lnTo>
                    <a:pt x="13066" y="211075"/>
                  </a:lnTo>
                  <a:lnTo>
                    <a:pt x="14744" y="167031"/>
                  </a:lnTo>
                  <a:lnTo>
                    <a:pt x="19252" y="122761"/>
                  </a:lnTo>
                  <a:lnTo>
                    <a:pt x="28312" y="86621"/>
                  </a:lnTo>
                  <a:lnTo>
                    <a:pt x="38571" y="45251"/>
                  </a:lnTo>
                  <a:lnTo>
                    <a:pt x="49450" y="17392"/>
                  </a:lnTo>
                  <a:lnTo>
                    <a:pt x="59372" y="6395"/>
                  </a:lnTo>
                  <a:lnTo>
                    <a:pt x="64981" y="2474"/>
                  </a:lnTo>
                  <a:lnTo>
                    <a:pt x="76858" y="0"/>
                  </a:lnTo>
                  <a:lnTo>
                    <a:pt x="82989" y="328"/>
                  </a:lnTo>
                  <a:lnTo>
                    <a:pt x="93563" y="4455"/>
                  </a:lnTo>
                  <a:lnTo>
                    <a:pt x="98359" y="7531"/>
                  </a:lnTo>
                  <a:lnTo>
                    <a:pt x="105568" y="18476"/>
                  </a:lnTo>
                  <a:lnTo>
                    <a:pt x="109713" y="32041"/>
                  </a:lnTo>
                  <a:lnTo>
                    <a:pt x="109203" y="45126"/>
                  </a:lnTo>
                  <a:lnTo>
                    <a:pt x="102863" y="56115"/>
                  </a:lnTo>
                  <a:lnTo>
                    <a:pt x="85511" y="70237"/>
                  </a:lnTo>
                  <a:lnTo>
                    <a:pt x="52601" y="86147"/>
                  </a:lnTo>
                  <a:lnTo>
                    <a:pt x="38100" y="8988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" name="SMARTInkShape-208">
              <a:extLst>
                <a:ext uri="{FF2B5EF4-FFF2-40B4-BE49-F238E27FC236}">
                  <a16:creationId xmlns:a16="http://schemas.microsoft.com/office/drawing/2014/main" xmlns="" id="{F96DEB41-9FF9-43D3-8933-0C6934A4B9D7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>
            <a:xfrm>
              <a:off x="9597975" y="5820520"/>
              <a:ext cx="65282" cy="256686"/>
            </a:xfrm>
            <a:custGeom>
              <a:avLst/>
              <a:gdLst/>
              <a:ahLst/>
              <a:cxnLst/>
              <a:rect l="0" t="0" r="0" b="0"/>
              <a:pathLst>
                <a:path w="65282" h="256686">
                  <a:moveTo>
                    <a:pt x="47675" y="46880"/>
                  </a:moveTo>
                  <a:lnTo>
                    <a:pt x="47675" y="46880"/>
                  </a:lnTo>
                  <a:lnTo>
                    <a:pt x="57801" y="25218"/>
                  </a:lnTo>
                  <a:lnTo>
                    <a:pt x="59231" y="17026"/>
                  </a:lnTo>
                  <a:lnTo>
                    <a:pt x="58201" y="13572"/>
                  </a:lnTo>
                  <a:lnTo>
                    <a:pt x="53294" y="7853"/>
                  </a:lnTo>
                  <a:lnTo>
                    <a:pt x="42598" y="666"/>
                  </a:lnTo>
                  <a:lnTo>
                    <a:pt x="32719" y="0"/>
                  </a:lnTo>
                  <a:lnTo>
                    <a:pt x="27120" y="810"/>
                  </a:lnTo>
                  <a:lnTo>
                    <a:pt x="15256" y="7355"/>
                  </a:lnTo>
                  <a:lnTo>
                    <a:pt x="9129" y="12062"/>
                  </a:lnTo>
                  <a:lnTo>
                    <a:pt x="2320" y="22939"/>
                  </a:lnTo>
                  <a:lnTo>
                    <a:pt x="0" y="34123"/>
                  </a:lnTo>
                  <a:lnTo>
                    <a:pt x="1320" y="43796"/>
                  </a:lnTo>
                  <a:lnTo>
                    <a:pt x="4071" y="47647"/>
                  </a:lnTo>
                  <a:lnTo>
                    <a:pt x="12773" y="53805"/>
                  </a:lnTo>
                  <a:lnTo>
                    <a:pt x="17351" y="54319"/>
                  </a:lnTo>
                  <a:lnTo>
                    <a:pt x="26201" y="51126"/>
                  </a:lnTo>
                  <a:lnTo>
                    <a:pt x="47039" y="37580"/>
                  </a:lnTo>
                  <a:lnTo>
                    <a:pt x="65281" y="16723"/>
                  </a:lnTo>
                  <a:lnTo>
                    <a:pt x="61131" y="62831"/>
                  </a:lnTo>
                  <a:lnTo>
                    <a:pt x="60598" y="105386"/>
                  </a:lnTo>
                  <a:lnTo>
                    <a:pt x="62355" y="137323"/>
                  </a:lnTo>
                  <a:lnTo>
                    <a:pt x="64782" y="169628"/>
                  </a:lnTo>
                  <a:lnTo>
                    <a:pt x="64738" y="213464"/>
                  </a:lnTo>
                  <a:lnTo>
                    <a:pt x="59727" y="235452"/>
                  </a:lnTo>
                  <a:lnTo>
                    <a:pt x="50915" y="248988"/>
                  </a:lnTo>
                  <a:lnTo>
                    <a:pt x="45601" y="253586"/>
                  </a:lnTo>
                  <a:lnTo>
                    <a:pt x="39943" y="255945"/>
                  </a:lnTo>
                  <a:lnTo>
                    <a:pt x="28011" y="256685"/>
                  </a:lnTo>
                  <a:lnTo>
                    <a:pt x="15652" y="250899"/>
                  </a:lnTo>
                  <a:lnTo>
                    <a:pt x="9393" y="246392"/>
                  </a:lnTo>
                  <a:lnTo>
                    <a:pt x="5926" y="241272"/>
                  </a:lnTo>
                  <a:lnTo>
                    <a:pt x="3955" y="229937"/>
                  </a:lnTo>
                  <a:lnTo>
                    <a:pt x="9575" y="20563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7" name="SMARTInkShape-209">
              <a:extLst>
                <a:ext uri="{FF2B5EF4-FFF2-40B4-BE49-F238E27FC236}">
                  <a16:creationId xmlns:a16="http://schemas.microsoft.com/office/drawing/2014/main" xmlns="" id="{9DB9A059-4E2D-42D8-B224-8B0F315A829C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>
              <a:off x="9791700" y="6007100"/>
              <a:ext cx="44451" cy="38101"/>
            </a:xfrm>
            <a:custGeom>
              <a:avLst/>
              <a:gdLst/>
              <a:ahLst/>
              <a:cxnLst/>
              <a:rect l="0" t="0" r="0" b="0"/>
              <a:pathLst>
                <a:path w="44451" h="38101">
                  <a:moveTo>
                    <a:pt x="44450" y="0"/>
                  </a:moveTo>
                  <a:lnTo>
                    <a:pt x="44450" y="0"/>
                  </a:lnTo>
                  <a:lnTo>
                    <a:pt x="24878" y="11550"/>
                  </a:lnTo>
                  <a:lnTo>
                    <a:pt x="0" y="38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8" name="SMARTInkShape-210">
              <a:extLst>
                <a:ext uri="{FF2B5EF4-FFF2-40B4-BE49-F238E27FC236}">
                  <a16:creationId xmlns:a16="http://schemas.microsoft.com/office/drawing/2014/main" xmlns="" id="{D3F5B98B-E065-45C1-A284-189CCF0ECD91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10020300" y="5697356"/>
              <a:ext cx="63501" cy="233545"/>
            </a:xfrm>
            <a:custGeom>
              <a:avLst/>
              <a:gdLst/>
              <a:ahLst/>
              <a:cxnLst/>
              <a:rect l="0" t="0" r="0" b="0"/>
              <a:pathLst>
                <a:path w="63501" h="233545">
                  <a:moveTo>
                    <a:pt x="63500" y="17644"/>
                  </a:moveTo>
                  <a:lnTo>
                    <a:pt x="63500" y="17644"/>
                  </a:lnTo>
                  <a:lnTo>
                    <a:pt x="54772" y="8210"/>
                  </a:lnTo>
                  <a:lnTo>
                    <a:pt x="51271" y="1757"/>
                  </a:lnTo>
                  <a:lnTo>
                    <a:pt x="47951" y="0"/>
                  </a:lnTo>
                  <a:lnTo>
                    <a:pt x="46079" y="942"/>
                  </a:lnTo>
                  <a:lnTo>
                    <a:pt x="42117" y="5752"/>
                  </a:lnTo>
                  <a:lnTo>
                    <a:pt x="28755" y="42734"/>
                  </a:lnTo>
                  <a:lnTo>
                    <a:pt x="20775" y="73950"/>
                  </a:lnTo>
                  <a:lnTo>
                    <a:pt x="14407" y="110873"/>
                  </a:lnTo>
                  <a:lnTo>
                    <a:pt x="9225" y="150801"/>
                  </a:lnTo>
                  <a:lnTo>
                    <a:pt x="4570" y="192066"/>
                  </a:lnTo>
                  <a:lnTo>
                    <a:pt x="0" y="2335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9" name="SMARTInkShape-211">
              <a:extLst>
                <a:ext uri="{FF2B5EF4-FFF2-40B4-BE49-F238E27FC236}">
                  <a16:creationId xmlns:a16="http://schemas.microsoft.com/office/drawing/2014/main" xmlns="" id="{DD45FD81-22FD-46F2-93DD-C5B1672D5F8D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10001250" y="5886450"/>
              <a:ext cx="82551" cy="38101"/>
            </a:xfrm>
            <a:custGeom>
              <a:avLst/>
              <a:gdLst/>
              <a:ahLst/>
              <a:cxnLst/>
              <a:rect l="0" t="0" r="0" b="0"/>
              <a:pathLst>
                <a:path w="82551" h="38101">
                  <a:moveTo>
                    <a:pt x="0" y="38100"/>
                  </a:moveTo>
                  <a:lnTo>
                    <a:pt x="0" y="38100"/>
                  </a:lnTo>
                  <a:lnTo>
                    <a:pt x="3370" y="27987"/>
                  </a:lnTo>
                  <a:lnTo>
                    <a:pt x="8789" y="21141"/>
                  </a:lnTo>
                  <a:lnTo>
                    <a:pt x="17311" y="15746"/>
                  </a:lnTo>
                  <a:lnTo>
                    <a:pt x="60545" y="4356"/>
                  </a:lnTo>
                  <a:lnTo>
                    <a:pt x="825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0" name="SMARTInkShape-212">
              <a:extLst>
                <a:ext uri="{FF2B5EF4-FFF2-40B4-BE49-F238E27FC236}">
                  <a16:creationId xmlns:a16="http://schemas.microsoft.com/office/drawing/2014/main" xmlns="" id="{176541C6-BE5B-4435-AD8C-9376B83AD92D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10098730" y="5876729"/>
              <a:ext cx="67621" cy="74237"/>
            </a:xfrm>
            <a:custGeom>
              <a:avLst/>
              <a:gdLst/>
              <a:ahLst/>
              <a:cxnLst/>
              <a:rect l="0" t="0" r="0" b="0"/>
              <a:pathLst>
                <a:path w="67621" h="74237">
                  <a:moveTo>
                    <a:pt x="67620" y="3371"/>
                  </a:moveTo>
                  <a:lnTo>
                    <a:pt x="67620" y="3371"/>
                  </a:lnTo>
                  <a:lnTo>
                    <a:pt x="57507" y="0"/>
                  </a:lnTo>
                  <a:lnTo>
                    <a:pt x="46897" y="2108"/>
                  </a:lnTo>
                  <a:lnTo>
                    <a:pt x="19469" y="18330"/>
                  </a:lnTo>
                  <a:lnTo>
                    <a:pt x="9060" y="31656"/>
                  </a:lnTo>
                  <a:lnTo>
                    <a:pt x="2788" y="46282"/>
                  </a:lnTo>
                  <a:lnTo>
                    <a:pt x="0" y="59837"/>
                  </a:lnTo>
                  <a:lnTo>
                    <a:pt x="667" y="65004"/>
                  </a:lnTo>
                  <a:lnTo>
                    <a:pt x="2524" y="69154"/>
                  </a:lnTo>
                  <a:lnTo>
                    <a:pt x="5173" y="72626"/>
                  </a:lnTo>
                  <a:lnTo>
                    <a:pt x="9761" y="74236"/>
                  </a:lnTo>
                  <a:lnTo>
                    <a:pt x="22385" y="74141"/>
                  </a:lnTo>
                  <a:lnTo>
                    <a:pt x="33640" y="69868"/>
                  </a:lnTo>
                  <a:lnTo>
                    <a:pt x="38616" y="66752"/>
                  </a:lnTo>
                  <a:lnTo>
                    <a:pt x="46028" y="57646"/>
                  </a:lnTo>
                  <a:lnTo>
                    <a:pt x="50968" y="46543"/>
                  </a:lnTo>
                  <a:lnTo>
                    <a:pt x="53163" y="34553"/>
                  </a:lnTo>
                  <a:lnTo>
                    <a:pt x="52258" y="25932"/>
                  </a:lnTo>
                  <a:lnTo>
                    <a:pt x="48570" y="160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1" name="SMARTInkShape-213">
              <a:extLst>
                <a:ext uri="{FF2B5EF4-FFF2-40B4-BE49-F238E27FC236}">
                  <a16:creationId xmlns:a16="http://schemas.microsoft.com/office/drawing/2014/main" xmlns="" id="{CAFB3709-4F86-476B-9E49-92F990B6F550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>
              <a:off x="10185400" y="5844691"/>
              <a:ext cx="107951" cy="105260"/>
            </a:xfrm>
            <a:custGeom>
              <a:avLst/>
              <a:gdLst/>
              <a:ahLst/>
              <a:cxnLst/>
              <a:rect l="0" t="0" r="0" b="0"/>
              <a:pathLst>
                <a:path w="107951" h="105260">
                  <a:moveTo>
                    <a:pt x="0" y="29059"/>
                  </a:moveTo>
                  <a:lnTo>
                    <a:pt x="0" y="29059"/>
                  </a:lnTo>
                  <a:lnTo>
                    <a:pt x="3371" y="25688"/>
                  </a:lnTo>
                  <a:lnTo>
                    <a:pt x="6907" y="24033"/>
                  </a:lnTo>
                  <a:lnTo>
                    <a:pt x="8838" y="23592"/>
                  </a:lnTo>
                  <a:lnTo>
                    <a:pt x="10831" y="24708"/>
                  </a:lnTo>
                  <a:lnTo>
                    <a:pt x="24571" y="43834"/>
                  </a:lnTo>
                  <a:lnTo>
                    <a:pt x="28559" y="55381"/>
                  </a:lnTo>
                  <a:lnTo>
                    <a:pt x="31119" y="76670"/>
                  </a:lnTo>
                  <a:lnTo>
                    <a:pt x="29588" y="83851"/>
                  </a:lnTo>
                  <a:lnTo>
                    <a:pt x="27261" y="87983"/>
                  </a:lnTo>
                  <a:lnTo>
                    <a:pt x="26642" y="88097"/>
                  </a:lnTo>
                  <a:lnTo>
                    <a:pt x="26228" y="87468"/>
                  </a:lnTo>
                  <a:lnTo>
                    <a:pt x="40771" y="44360"/>
                  </a:lnTo>
                  <a:lnTo>
                    <a:pt x="57942" y="15562"/>
                  </a:lnTo>
                  <a:lnTo>
                    <a:pt x="70202" y="2833"/>
                  </a:lnTo>
                  <a:lnTo>
                    <a:pt x="76435" y="287"/>
                  </a:lnTo>
                  <a:lnTo>
                    <a:pt x="82707" y="0"/>
                  </a:lnTo>
                  <a:lnTo>
                    <a:pt x="89004" y="1220"/>
                  </a:lnTo>
                  <a:lnTo>
                    <a:pt x="93203" y="4854"/>
                  </a:lnTo>
                  <a:lnTo>
                    <a:pt x="97868" y="16420"/>
                  </a:lnTo>
                  <a:lnTo>
                    <a:pt x="106135" y="61932"/>
                  </a:lnTo>
                  <a:lnTo>
                    <a:pt x="107950" y="1052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2" name="SMARTInkShape-214">
              <a:extLst>
                <a:ext uri="{FF2B5EF4-FFF2-40B4-BE49-F238E27FC236}">
                  <a16:creationId xmlns:a16="http://schemas.microsoft.com/office/drawing/2014/main" xmlns="" id="{51FF1AFF-3168-4C37-A7E6-D18641954D2A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10377651" y="5715000"/>
              <a:ext cx="36350" cy="247651"/>
            </a:xfrm>
            <a:custGeom>
              <a:avLst/>
              <a:gdLst/>
              <a:ahLst/>
              <a:cxnLst/>
              <a:rect l="0" t="0" r="0" b="0"/>
              <a:pathLst>
                <a:path w="36350" h="247651">
                  <a:moveTo>
                    <a:pt x="36349" y="0"/>
                  </a:moveTo>
                  <a:lnTo>
                    <a:pt x="36349" y="0"/>
                  </a:lnTo>
                  <a:lnTo>
                    <a:pt x="32979" y="0"/>
                  </a:lnTo>
                  <a:lnTo>
                    <a:pt x="31986" y="2117"/>
                  </a:lnTo>
                  <a:lnTo>
                    <a:pt x="23517" y="36628"/>
                  </a:lnTo>
                  <a:lnTo>
                    <a:pt x="12399" y="81408"/>
                  </a:lnTo>
                  <a:lnTo>
                    <a:pt x="6185" y="116615"/>
                  </a:lnTo>
                  <a:lnTo>
                    <a:pt x="1776" y="152017"/>
                  </a:lnTo>
                  <a:lnTo>
                    <a:pt x="0" y="197599"/>
                  </a:lnTo>
                  <a:lnTo>
                    <a:pt x="4599" y="247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3" name="SMARTInkShape-215">
              <a:extLst>
                <a:ext uri="{FF2B5EF4-FFF2-40B4-BE49-F238E27FC236}">
                  <a16:creationId xmlns:a16="http://schemas.microsoft.com/office/drawing/2014/main" xmlns="" id="{C7A07314-6B91-44B9-8AE6-68E70F731D5B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10338683" y="5867400"/>
              <a:ext cx="100718" cy="3372"/>
            </a:xfrm>
            <a:custGeom>
              <a:avLst/>
              <a:gdLst/>
              <a:ahLst/>
              <a:cxnLst/>
              <a:rect l="0" t="0" r="0" b="0"/>
              <a:pathLst>
                <a:path w="100718" h="3372">
                  <a:moveTo>
                    <a:pt x="5467" y="0"/>
                  </a:moveTo>
                  <a:lnTo>
                    <a:pt x="5467" y="0"/>
                  </a:lnTo>
                  <a:lnTo>
                    <a:pt x="0" y="0"/>
                  </a:lnTo>
                  <a:lnTo>
                    <a:pt x="9491" y="3371"/>
                  </a:lnTo>
                  <a:lnTo>
                    <a:pt x="47576" y="1397"/>
                  </a:lnTo>
                  <a:lnTo>
                    <a:pt x="10071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4" name="SMARTInkShape-216">
              <a:extLst>
                <a:ext uri="{FF2B5EF4-FFF2-40B4-BE49-F238E27FC236}">
                  <a16:creationId xmlns:a16="http://schemas.microsoft.com/office/drawing/2014/main" xmlns="" id="{141A123F-889E-4D41-972E-37672C765ABE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10433813" y="5835650"/>
              <a:ext cx="58817" cy="120651"/>
            </a:xfrm>
            <a:custGeom>
              <a:avLst/>
              <a:gdLst/>
              <a:ahLst/>
              <a:cxnLst/>
              <a:rect l="0" t="0" r="0" b="0"/>
              <a:pathLst>
                <a:path w="58817" h="120651">
                  <a:moveTo>
                    <a:pt x="56387" y="0"/>
                  </a:moveTo>
                  <a:lnTo>
                    <a:pt x="56387" y="0"/>
                  </a:lnTo>
                  <a:lnTo>
                    <a:pt x="42903" y="0"/>
                  </a:lnTo>
                  <a:lnTo>
                    <a:pt x="24404" y="6742"/>
                  </a:lnTo>
                  <a:lnTo>
                    <a:pt x="5518" y="17675"/>
                  </a:lnTo>
                  <a:lnTo>
                    <a:pt x="2013" y="22367"/>
                  </a:lnTo>
                  <a:lnTo>
                    <a:pt x="383" y="27612"/>
                  </a:lnTo>
                  <a:lnTo>
                    <a:pt x="0" y="33224"/>
                  </a:lnTo>
                  <a:lnTo>
                    <a:pt x="1862" y="38378"/>
                  </a:lnTo>
                  <a:lnTo>
                    <a:pt x="9576" y="47865"/>
                  </a:lnTo>
                  <a:lnTo>
                    <a:pt x="49504" y="71916"/>
                  </a:lnTo>
                  <a:lnTo>
                    <a:pt x="56856" y="81587"/>
                  </a:lnTo>
                  <a:lnTo>
                    <a:pt x="58816" y="86141"/>
                  </a:lnTo>
                  <a:lnTo>
                    <a:pt x="58007" y="92000"/>
                  </a:lnTo>
                  <a:lnTo>
                    <a:pt x="43687" y="120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5" name="SMARTInkShape-217">
              <a:extLst>
                <a:ext uri="{FF2B5EF4-FFF2-40B4-BE49-F238E27FC236}">
                  <a16:creationId xmlns:a16="http://schemas.microsoft.com/office/drawing/2014/main" xmlns="" id="{9A2407BF-755B-480C-9756-C91D52958DDC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10541000" y="5994400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12700" y="0"/>
                  </a:moveTo>
                  <a:lnTo>
                    <a:pt x="12700" y="0"/>
                  </a:lnTo>
                  <a:lnTo>
                    <a:pt x="0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6" name="SMARTInkShape-218">
              <a:extLst>
                <a:ext uri="{FF2B5EF4-FFF2-40B4-BE49-F238E27FC236}">
                  <a16:creationId xmlns:a16="http://schemas.microsoft.com/office/drawing/2014/main" xmlns="" id="{1A641147-4C62-4263-8685-31AF3EF09959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10668000" y="5892800"/>
              <a:ext cx="11940" cy="228601"/>
            </a:xfrm>
            <a:custGeom>
              <a:avLst/>
              <a:gdLst/>
              <a:ahLst/>
              <a:cxnLst/>
              <a:rect l="0" t="0" r="0" b="0"/>
              <a:pathLst>
                <a:path w="11940" h="228601">
                  <a:moveTo>
                    <a:pt x="6350" y="0"/>
                  </a:moveTo>
                  <a:lnTo>
                    <a:pt x="6350" y="0"/>
                  </a:lnTo>
                  <a:lnTo>
                    <a:pt x="2979" y="0"/>
                  </a:lnTo>
                  <a:lnTo>
                    <a:pt x="1986" y="1411"/>
                  </a:lnTo>
                  <a:lnTo>
                    <a:pt x="588" y="10844"/>
                  </a:lnTo>
                  <a:lnTo>
                    <a:pt x="78" y="48805"/>
                  </a:lnTo>
                  <a:lnTo>
                    <a:pt x="5084" y="96110"/>
                  </a:lnTo>
                  <a:lnTo>
                    <a:pt x="10130" y="135016"/>
                  </a:lnTo>
                  <a:lnTo>
                    <a:pt x="11939" y="178843"/>
                  </a:lnTo>
                  <a:lnTo>
                    <a:pt x="11063" y="208840"/>
                  </a:lnTo>
                  <a:lnTo>
                    <a:pt x="0" y="228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7" name="SMARTInkShape-219">
              <a:extLst>
                <a:ext uri="{FF2B5EF4-FFF2-40B4-BE49-F238E27FC236}">
                  <a16:creationId xmlns:a16="http://schemas.microsoft.com/office/drawing/2014/main" xmlns="" id="{DD9EC108-64A9-4EE8-91C8-5F59F56A47A9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10674350" y="5836533"/>
              <a:ext cx="25401" cy="5468"/>
            </a:xfrm>
            <a:custGeom>
              <a:avLst/>
              <a:gdLst/>
              <a:ahLst/>
              <a:cxnLst/>
              <a:rect l="0" t="0" r="0" b="0"/>
              <a:pathLst>
                <a:path w="25401" h="5468">
                  <a:moveTo>
                    <a:pt x="0" y="5467"/>
                  </a:moveTo>
                  <a:lnTo>
                    <a:pt x="0" y="5467"/>
                  </a:lnTo>
                  <a:lnTo>
                    <a:pt x="3370" y="2096"/>
                  </a:lnTo>
                  <a:lnTo>
                    <a:pt x="8789" y="441"/>
                  </a:lnTo>
                  <a:lnTo>
                    <a:pt x="12209" y="0"/>
                  </a:lnTo>
                  <a:lnTo>
                    <a:pt x="17891" y="1390"/>
                  </a:lnTo>
                  <a:lnTo>
                    <a:pt x="25400" y="54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8" name="SMARTInkShape-220">
              <a:extLst>
                <a:ext uri="{FF2B5EF4-FFF2-40B4-BE49-F238E27FC236}">
                  <a16:creationId xmlns:a16="http://schemas.microsoft.com/office/drawing/2014/main" xmlns="" id="{D913AC2E-E04C-424E-A54D-45C2F3D03C18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>
            <a:xfrm>
              <a:off x="10731500" y="5837579"/>
              <a:ext cx="101601" cy="140357"/>
            </a:xfrm>
            <a:custGeom>
              <a:avLst/>
              <a:gdLst/>
              <a:ahLst/>
              <a:cxnLst/>
              <a:rect l="0" t="0" r="0" b="0"/>
              <a:pathLst>
                <a:path w="101601" h="140357">
                  <a:moveTo>
                    <a:pt x="101600" y="29821"/>
                  </a:moveTo>
                  <a:lnTo>
                    <a:pt x="101600" y="29821"/>
                  </a:lnTo>
                  <a:lnTo>
                    <a:pt x="82759" y="7835"/>
                  </a:lnTo>
                  <a:lnTo>
                    <a:pt x="78456" y="4581"/>
                  </a:lnTo>
                  <a:lnTo>
                    <a:pt x="68032" y="965"/>
                  </a:lnTo>
                  <a:lnTo>
                    <a:pt x="62288" y="0"/>
                  </a:lnTo>
                  <a:lnTo>
                    <a:pt x="50261" y="2692"/>
                  </a:lnTo>
                  <a:lnTo>
                    <a:pt x="44091" y="5384"/>
                  </a:lnTo>
                  <a:lnTo>
                    <a:pt x="35354" y="14021"/>
                  </a:lnTo>
                  <a:lnTo>
                    <a:pt x="32036" y="19288"/>
                  </a:lnTo>
                  <a:lnTo>
                    <a:pt x="27367" y="40184"/>
                  </a:lnTo>
                  <a:lnTo>
                    <a:pt x="29355" y="60878"/>
                  </a:lnTo>
                  <a:lnTo>
                    <a:pt x="37782" y="80416"/>
                  </a:lnTo>
                  <a:lnTo>
                    <a:pt x="49216" y="96240"/>
                  </a:lnTo>
                  <a:lnTo>
                    <a:pt x="70759" y="114000"/>
                  </a:lnTo>
                  <a:lnTo>
                    <a:pt x="71867" y="116280"/>
                  </a:lnTo>
                  <a:lnTo>
                    <a:pt x="71901" y="118504"/>
                  </a:lnTo>
                  <a:lnTo>
                    <a:pt x="71217" y="120692"/>
                  </a:lnTo>
                  <a:lnTo>
                    <a:pt x="62932" y="125007"/>
                  </a:lnTo>
                  <a:lnTo>
                    <a:pt x="19016" y="139884"/>
                  </a:lnTo>
                  <a:lnTo>
                    <a:pt x="10099" y="140356"/>
                  </a:lnTo>
                  <a:lnTo>
                    <a:pt x="0" y="1377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9" name="SMARTInkShape-221">
              <a:extLst>
                <a:ext uri="{FF2B5EF4-FFF2-40B4-BE49-F238E27FC236}">
                  <a16:creationId xmlns:a16="http://schemas.microsoft.com/office/drawing/2014/main" xmlns="" id="{7378B823-5ED5-4021-B702-995B20DDEA57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>
            <a:xfrm>
              <a:off x="10833100" y="5988050"/>
              <a:ext cx="95251" cy="44451"/>
            </a:xfrm>
            <a:custGeom>
              <a:avLst/>
              <a:gdLst/>
              <a:ahLst/>
              <a:cxnLst/>
              <a:rect l="0" t="0" r="0" b="0"/>
              <a:pathLst>
                <a:path w="95251" h="44451">
                  <a:moveTo>
                    <a:pt x="95250" y="0"/>
                  </a:moveTo>
                  <a:lnTo>
                    <a:pt x="95250" y="0"/>
                  </a:lnTo>
                  <a:lnTo>
                    <a:pt x="53155" y="21048"/>
                  </a:lnTo>
                  <a:lnTo>
                    <a:pt x="0" y="44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0" name="SMARTInkShape-222">
              <a:extLst>
                <a:ext uri="{FF2B5EF4-FFF2-40B4-BE49-F238E27FC236}">
                  <a16:creationId xmlns:a16="http://schemas.microsoft.com/office/drawing/2014/main" xmlns="" id="{EFFDA1FA-DEBC-4B49-B56F-20C11033BB7C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>
            <a:xfrm>
              <a:off x="11017250" y="5981700"/>
              <a:ext cx="69851" cy="19051"/>
            </a:xfrm>
            <a:custGeom>
              <a:avLst/>
              <a:gdLst/>
              <a:ahLst/>
              <a:cxnLst/>
              <a:rect l="0" t="0" r="0" b="0"/>
              <a:pathLst>
                <a:path w="69851" h="19051">
                  <a:moveTo>
                    <a:pt x="0" y="19050"/>
                  </a:moveTo>
                  <a:lnTo>
                    <a:pt x="0" y="19050"/>
                  </a:lnTo>
                  <a:lnTo>
                    <a:pt x="3370" y="15679"/>
                  </a:lnTo>
                  <a:lnTo>
                    <a:pt x="37350" y="6185"/>
                  </a:lnTo>
                  <a:lnTo>
                    <a:pt x="698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1" name="SMARTInkShape-223">
              <a:extLst>
                <a:ext uri="{FF2B5EF4-FFF2-40B4-BE49-F238E27FC236}">
                  <a16:creationId xmlns:a16="http://schemas.microsoft.com/office/drawing/2014/main" xmlns="" id="{815083AD-6B09-4DD8-B7EE-AA9B83D78109}"/>
                </a:ext>
              </a:extLst>
            </p:cNvPr>
            <p:cNvSpPr/>
            <p:nvPr>
              <p:custDataLst>
                <p:tags r:id="rId20"/>
              </p:custDataLst>
            </p:nvPr>
          </p:nvSpPr>
          <p:spPr>
            <a:xfrm>
              <a:off x="11226799" y="5975350"/>
              <a:ext cx="25402" cy="6351"/>
            </a:xfrm>
            <a:custGeom>
              <a:avLst/>
              <a:gdLst/>
              <a:ahLst/>
              <a:cxnLst/>
              <a:rect l="0" t="0" r="0" b="0"/>
              <a:pathLst>
                <a:path w="25402" h="6351">
                  <a:moveTo>
                    <a:pt x="1" y="6350"/>
                  </a:moveTo>
                  <a:lnTo>
                    <a:pt x="1" y="6350"/>
                  </a:lnTo>
                  <a:lnTo>
                    <a:pt x="0" y="2979"/>
                  </a:lnTo>
                  <a:lnTo>
                    <a:pt x="706" y="1986"/>
                  </a:lnTo>
                  <a:lnTo>
                    <a:pt x="1882" y="1324"/>
                  </a:lnTo>
                  <a:lnTo>
                    <a:pt x="6481" y="588"/>
                  </a:lnTo>
                  <a:lnTo>
                    <a:pt x="2540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2" name="SMARTInkShape-224">
              <a:extLst>
                <a:ext uri="{FF2B5EF4-FFF2-40B4-BE49-F238E27FC236}">
                  <a16:creationId xmlns:a16="http://schemas.microsoft.com/office/drawing/2014/main" xmlns="" id="{2262A207-E826-4F17-8591-5B9FA381FC31}"/>
                </a:ext>
              </a:extLst>
            </p:cNvPr>
            <p:cNvSpPr/>
            <p:nvPr>
              <p:custDataLst>
                <p:tags r:id="rId21"/>
              </p:custDataLst>
            </p:nvPr>
          </p:nvSpPr>
          <p:spPr>
            <a:xfrm>
              <a:off x="11379200" y="5969000"/>
              <a:ext cx="6351" cy="6351"/>
            </a:xfrm>
            <a:custGeom>
              <a:avLst/>
              <a:gdLst/>
              <a:ahLst/>
              <a:cxnLst/>
              <a:rect l="0" t="0" r="0" b="0"/>
              <a:pathLst>
                <a:path w="6351" h="6351">
                  <a:moveTo>
                    <a:pt x="0" y="0"/>
                  </a:moveTo>
                  <a:lnTo>
                    <a:pt x="0" y="0"/>
                  </a:lnTo>
                  <a:lnTo>
                    <a:pt x="635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3" name="SMARTInkShape-225">
              <a:extLst>
                <a:ext uri="{FF2B5EF4-FFF2-40B4-BE49-F238E27FC236}">
                  <a16:creationId xmlns:a16="http://schemas.microsoft.com/office/drawing/2014/main" xmlns="" id="{064DCDCF-2F25-4F23-9271-7073FDCC5637}"/>
                </a:ext>
              </a:extLst>
            </p:cNvPr>
            <p:cNvSpPr/>
            <p:nvPr>
              <p:custDataLst>
                <p:tags r:id="rId22"/>
              </p:custDataLst>
            </p:nvPr>
          </p:nvSpPr>
          <p:spPr>
            <a:xfrm>
              <a:off x="11379200" y="5778500"/>
              <a:ext cx="118002" cy="304801"/>
            </a:xfrm>
            <a:custGeom>
              <a:avLst/>
              <a:gdLst/>
              <a:ahLst/>
              <a:cxnLst/>
              <a:rect l="0" t="0" r="0" b="0"/>
              <a:pathLst>
                <a:path w="118002" h="304801">
                  <a:moveTo>
                    <a:pt x="101600" y="0"/>
                  </a:moveTo>
                  <a:lnTo>
                    <a:pt x="101600" y="0"/>
                  </a:lnTo>
                  <a:lnTo>
                    <a:pt x="111713" y="16855"/>
                  </a:lnTo>
                  <a:lnTo>
                    <a:pt x="118001" y="57675"/>
                  </a:lnTo>
                  <a:lnTo>
                    <a:pt x="117591" y="99481"/>
                  </a:lnTo>
                  <a:lnTo>
                    <a:pt x="116494" y="123470"/>
                  </a:lnTo>
                  <a:lnTo>
                    <a:pt x="103986" y="170822"/>
                  </a:lnTo>
                  <a:lnTo>
                    <a:pt x="80082" y="217031"/>
                  </a:lnTo>
                  <a:lnTo>
                    <a:pt x="41236" y="261089"/>
                  </a:lnTo>
                  <a:lnTo>
                    <a:pt x="0" y="304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10763911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SMARTInkShape-Group423">
            <a:extLst>
              <a:ext uri="{FF2B5EF4-FFF2-40B4-BE49-F238E27FC236}">
                <a16:creationId xmlns:a16="http://schemas.microsoft.com/office/drawing/2014/main" xmlns="" id="{0DE0BB80-6D9F-4582-A128-5FFE28D69A0A}"/>
              </a:ext>
            </a:extLst>
          </p:cNvPr>
          <p:cNvGrpSpPr/>
          <p:nvPr/>
        </p:nvGrpSpPr>
        <p:grpSpPr>
          <a:xfrm>
            <a:off x="1524107" y="589980"/>
            <a:ext cx="393594" cy="299135"/>
            <a:chOff x="1524107" y="589980"/>
            <a:chExt cx="393594" cy="299135"/>
          </a:xfrm>
        </p:grpSpPr>
        <p:sp>
          <p:nvSpPr>
            <p:cNvPr id="2" name="SMARTInkShape-2320">
              <a:extLst>
                <a:ext uri="{FF2B5EF4-FFF2-40B4-BE49-F238E27FC236}">
                  <a16:creationId xmlns:a16="http://schemas.microsoft.com/office/drawing/2014/main" xmlns="" id="{EA635386-417B-4784-815E-11A3DF0A74A6}"/>
                </a:ext>
              </a:extLst>
            </p:cNvPr>
            <p:cNvSpPr/>
            <p:nvPr>
              <p:custDataLst>
                <p:tags r:id="rId240"/>
              </p:custDataLst>
            </p:nvPr>
          </p:nvSpPr>
          <p:spPr>
            <a:xfrm>
              <a:off x="1782529" y="793750"/>
              <a:ext cx="135172" cy="18168"/>
            </a:xfrm>
            <a:custGeom>
              <a:avLst/>
              <a:gdLst/>
              <a:ahLst/>
              <a:cxnLst/>
              <a:rect l="0" t="0" r="0" b="0"/>
              <a:pathLst>
                <a:path w="135172" h="18168">
                  <a:moveTo>
                    <a:pt x="8171" y="12700"/>
                  </a:moveTo>
                  <a:lnTo>
                    <a:pt x="8171" y="12700"/>
                  </a:lnTo>
                  <a:lnTo>
                    <a:pt x="148" y="17064"/>
                  </a:lnTo>
                  <a:lnTo>
                    <a:pt x="0" y="17726"/>
                  </a:lnTo>
                  <a:lnTo>
                    <a:pt x="607" y="18167"/>
                  </a:lnTo>
                  <a:lnTo>
                    <a:pt x="38080" y="12026"/>
                  </a:lnTo>
                  <a:lnTo>
                    <a:pt x="85261" y="4100"/>
                  </a:lnTo>
                  <a:lnTo>
                    <a:pt x="13517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SMARTInkShape-2321">
              <a:extLst>
                <a:ext uri="{FF2B5EF4-FFF2-40B4-BE49-F238E27FC236}">
                  <a16:creationId xmlns:a16="http://schemas.microsoft.com/office/drawing/2014/main" xmlns="" id="{0714B42D-B594-42F3-9D20-8A467E6A520A}"/>
                </a:ext>
              </a:extLst>
            </p:cNvPr>
            <p:cNvSpPr/>
            <p:nvPr>
              <p:custDataLst>
                <p:tags r:id="rId241"/>
              </p:custDataLst>
            </p:nvPr>
          </p:nvSpPr>
          <p:spPr>
            <a:xfrm>
              <a:off x="1799742" y="723900"/>
              <a:ext cx="79859" cy="12701"/>
            </a:xfrm>
            <a:custGeom>
              <a:avLst/>
              <a:gdLst/>
              <a:ahLst/>
              <a:cxnLst/>
              <a:rect l="0" t="0" r="0" b="0"/>
              <a:pathLst>
                <a:path w="79859" h="12701">
                  <a:moveTo>
                    <a:pt x="3658" y="12700"/>
                  </a:moveTo>
                  <a:lnTo>
                    <a:pt x="3658" y="12700"/>
                  </a:lnTo>
                  <a:lnTo>
                    <a:pt x="287" y="12700"/>
                  </a:lnTo>
                  <a:lnTo>
                    <a:pt x="0" y="11994"/>
                  </a:lnTo>
                  <a:lnTo>
                    <a:pt x="1562" y="9329"/>
                  </a:lnTo>
                  <a:lnTo>
                    <a:pt x="16521" y="3862"/>
                  </a:lnTo>
                  <a:lnTo>
                    <a:pt x="63311" y="339"/>
                  </a:lnTo>
                  <a:lnTo>
                    <a:pt x="7985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SMARTInkShape-2322">
              <a:extLst>
                <a:ext uri="{FF2B5EF4-FFF2-40B4-BE49-F238E27FC236}">
                  <a16:creationId xmlns:a16="http://schemas.microsoft.com/office/drawing/2014/main" xmlns="" id="{2BF0358B-9471-4316-8204-57D1C4FB1619}"/>
                </a:ext>
              </a:extLst>
            </p:cNvPr>
            <p:cNvSpPr/>
            <p:nvPr>
              <p:custDataLst>
                <p:tags r:id="rId242"/>
              </p:custDataLst>
            </p:nvPr>
          </p:nvSpPr>
          <p:spPr>
            <a:xfrm>
              <a:off x="1524107" y="589980"/>
              <a:ext cx="157764" cy="299135"/>
            </a:xfrm>
            <a:custGeom>
              <a:avLst/>
              <a:gdLst/>
              <a:ahLst/>
              <a:cxnLst/>
              <a:rect l="0" t="0" r="0" b="0"/>
              <a:pathLst>
                <a:path w="157764" h="299135">
                  <a:moveTo>
                    <a:pt x="152293" y="76770"/>
                  </a:moveTo>
                  <a:lnTo>
                    <a:pt x="152293" y="76770"/>
                  </a:lnTo>
                  <a:lnTo>
                    <a:pt x="152293" y="73399"/>
                  </a:lnTo>
                  <a:lnTo>
                    <a:pt x="154174" y="69862"/>
                  </a:lnTo>
                  <a:lnTo>
                    <a:pt x="156657" y="65939"/>
                  </a:lnTo>
                  <a:lnTo>
                    <a:pt x="157760" y="61843"/>
                  </a:lnTo>
                  <a:lnTo>
                    <a:pt x="157763" y="43326"/>
                  </a:lnTo>
                  <a:lnTo>
                    <a:pt x="155194" y="31567"/>
                  </a:lnTo>
                  <a:lnTo>
                    <a:pt x="146411" y="16418"/>
                  </a:lnTo>
                  <a:lnTo>
                    <a:pt x="128129" y="2992"/>
                  </a:lnTo>
                  <a:lnTo>
                    <a:pt x="109098" y="0"/>
                  </a:lnTo>
                  <a:lnTo>
                    <a:pt x="98096" y="190"/>
                  </a:lnTo>
                  <a:lnTo>
                    <a:pt x="62386" y="13941"/>
                  </a:lnTo>
                  <a:lnTo>
                    <a:pt x="24995" y="42632"/>
                  </a:lnTo>
                  <a:lnTo>
                    <a:pt x="9168" y="63949"/>
                  </a:lnTo>
                  <a:lnTo>
                    <a:pt x="1193" y="85183"/>
                  </a:lnTo>
                  <a:lnTo>
                    <a:pt x="0" y="106380"/>
                  </a:lnTo>
                  <a:lnTo>
                    <a:pt x="9348" y="127559"/>
                  </a:lnTo>
                  <a:lnTo>
                    <a:pt x="26673" y="147321"/>
                  </a:lnTo>
                  <a:lnTo>
                    <a:pt x="64194" y="169641"/>
                  </a:lnTo>
                  <a:lnTo>
                    <a:pt x="104474" y="186210"/>
                  </a:lnTo>
                  <a:lnTo>
                    <a:pt x="133813" y="204212"/>
                  </a:lnTo>
                  <a:lnTo>
                    <a:pt x="146666" y="216666"/>
                  </a:lnTo>
                  <a:lnTo>
                    <a:pt x="153320" y="231139"/>
                  </a:lnTo>
                  <a:lnTo>
                    <a:pt x="155094" y="238949"/>
                  </a:lnTo>
                  <a:lnTo>
                    <a:pt x="154161" y="246273"/>
                  </a:lnTo>
                  <a:lnTo>
                    <a:pt x="147479" y="260055"/>
                  </a:lnTo>
                  <a:lnTo>
                    <a:pt x="131816" y="279714"/>
                  </a:lnTo>
                  <a:lnTo>
                    <a:pt x="107028" y="295573"/>
                  </a:lnTo>
                  <a:lnTo>
                    <a:pt x="87490" y="299134"/>
                  </a:lnTo>
                  <a:lnTo>
                    <a:pt x="62301" y="297172"/>
                  </a:lnTo>
                  <a:lnTo>
                    <a:pt x="56315" y="295671"/>
                  </a:lnTo>
                  <a:lnTo>
                    <a:pt x="53030" y="293260"/>
                  </a:lnTo>
                  <a:lnTo>
                    <a:pt x="51545" y="290241"/>
                  </a:lnTo>
                  <a:lnTo>
                    <a:pt x="50693" y="2799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SMARTInkShape-Group424">
            <a:extLst>
              <a:ext uri="{FF2B5EF4-FFF2-40B4-BE49-F238E27FC236}">
                <a16:creationId xmlns:a16="http://schemas.microsoft.com/office/drawing/2014/main" xmlns="" id="{27634A56-176C-4656-998E-4682577712AB}"/>
              </a:ext>
            </a:extLst>
          </p:cNvPr>
          <p:cNvGrpSpPr/>
          <p:nvPr/>
        </p:nvGrpSpPr>
        <p:grpSpPr>
          <a:xfrm>
            <a:off x="2255886" y="381102"/>
            <a:ext cx="303165" cy="672999"/>
            <a:chOff x="2255886" y="381102"/>
            <a:chExt cx="303165" cy="672999"/>
          </a:xfrm>
        </p:grpSpPr>
        <p:sp>
          <p:nvSpPr>
            <p:cNvPr id="6" name="SMARTInkShape-2323">
              <a:extLst>
                <a:ext uri="{FF2B5EF4-FFF2-40B4-BE49-F238E27FC236}">
                  <a16:creationId xmlns:a16="http://schemas.microsoft.com/office/drawing/2014/main" xmlns="" id="{5618C24A-A856-46B2-9BC6-3FB23D2E35BD}"/>
                </a:ext>
              </a:extLst>
            </p:cNvPr>
            <p:cNvSpPr/>
            <p:nvPr>
              <p:custDataLst>
                <p:tags r:id="rId233"/>
              </p:custDataLst>
            </p:nvPr>
          </p:nvSpPr>
          <p:spPr>
            <a:xfrm>
              <a:off x="2286000" y="381102"/>
              <a:ext cx="114301" cy="114199"/>
            </a:xfrm>
            <a:custGeom>
              <a:avLst/>
              <a:gdLst/>
              <a:ahLst/>
              <a:cxnLst/>
              <a:rect l="0" t="0" r="0" b="0"/>
              <a:pathLst>
                <a:path w="114301" h="114199">
                  <a:moveTo>
                    <a:pt x="0" y="31648"/>
                  </a:moveTo>
                  <a:lnTo>
                    <a:pt x="0" y="31648"/>
                  </a:lnTo>
                  <a:lnTo>
                    <a:pt x="3371" y="53970"/>
                  </a:lnTo>
                  <a:lnTo>
                    <a:pt x="12361" y="93070"/>
                  </a:lnTo>
                  <a:lnTo>
                    <a:pt x="15971" y="84419"/>
                  </a:lnTo>
                  <a:lnTo>
                    <a:pt x="22407" y="42656"/>
                  </a:lnTo>
                  <a:lnTo>
                    <a:pt x="32745" y="17741"/>
                  </a:lnTo>
                  <a:lnTo>
                    <a:pt x="40659" y="7123"/>
                  </a:lnTo>
                  <a:lnTo>
                    <a:pt x="48880" y="52"/>
                  </a:lnTo>
                  <a:lnTo>
                    <a:pt x="53753" y="0"/>
                  </a:lnTo>
                  <a:lnTo>
                    <a:pt x="64813" y="5588"/>
                  </a:lnTo>
                  <a:lnTo>
                    <a:pt x="79568" y="27376"/>
                  </a:lnTo>
                  <a:lnTo>
                    <a:pt x="93537" y="70707"/>
                  </a:lnTo>
                  <a:lnTo>
                    <a:pt x="114300" y="11419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SMARTInkShape-2324">
              <a:extLst>
                <a:ext uri="{FF2B5EF4-FFF2-40B4-BE49-F238E27FC236}">
                  <a16:creationId xmlns:a16="http://schemas.microsoft.com/office/drawing/2014/main" xmlns="" id="{61DD8B10-0534-40B3-BF1C-64442FCF8590}"/>
                </a:ext>
              </a:extLst>
            </p:cNvPr>
            <p:cNvSpPr/>
            <p:nvPr>
              <p:custDataLst>
                <p:tags r:id="rId234"/>
              </p:custDataLst>
            </p:nvPr>
          </p:nvSpPr>
          <p:spPr>
            <a:xfrm>
              <a:off x="2503044" y="946150"/>
              <a:ext cx="17907" cy="95251"/>
            </a:xfrm>
            <a:custGeom>
              <a:avLst/>
              <a:gdLst/>
              <a:ahLst/>
              <a:cxnLst/>
              <a:rect l="0" t="0" r="0" b="0"/>
              <a:pathLst>
                <a:path w="17907" h="95251">
                  <a:moveTo>
                    <a:pt x="11556" y="0"/>
                  </a:moveTo>
                  <a:lnTo>
                    <a:pt x="11556" y="0"/>
                  </a:lnTo>
                  <a:lnTo>
                    <a:pt x="8185" y="3371"/>
                  </a:lnTo>
                  <a:lnTo>
                    <a:pt x="2718" y="15580"/>
                  </a:lnTo>
                  <a:lnTo>
                    <a:pt x="0" y="35974"/>
                  </a:lnTo>
                  <a:lnTo>
                    <a:pt x="2566" y="56520"/>
                  </a:lnTo>
                  <a:lnTo>
                    <a:pt x="17906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SMARTInkShape-2325">
              <a:extLst>
                <a:ext uri="{FF2B5EF4-FFF2-40B4-BE49-F238E27FC236}">
                  <a16:creationId xmlns:a16="http://schemas.microsoft.com/office/drawing/2014/main" xmlns="" id="{A323507D-B201-4109-8C95-B91D272F22BC}"/>
                </a:ext>
              </a:extLst>
            </p:cNvPr>
            <p:cNvSpPr/>
            <p:nvPr>
              <p:custDataLst>
                <p:tags r:id="rId235"/>
              </p:custDataLst>
            </p:nvPr>
          </p:nvSpPr>
          <p:spPr>
            <a:xfrm>
              <a:off x="2349500" y="996950"/>
              <a:ext cx="95251" cy="37218"/>
            </a:xfrm>
            <a:custGeom>
              <a:avLst/>
              <a:gdLst/>
              <a:ahLst/>
              <a:cxnLst/>
              <a:rect l="0" t="0" r="0" b="0"/>
              <a:pathLst>
                <a:path w="95251" h="37218">
                  <a:moveTo>
                    <a:pt x="0" y="31750"/>
                  </a:moveTo>
                  <a:lnTo>
                    <a:pt x="0" y="31750"/>
                  </a:lnTo>
                  <a:lnTo>
                    <a:pt x="0" y="35121"/>
                  </a:lnTo>
                  <a:lnTo>
                    <a:pt x="705" y="36114"/>
                  </a:lnTo>
                  <a:lnTo>
                    <a:pt x="1881" y="36776"/>
                  </a:lnTo>
                  <a:lnTo>
                    <a:pt x="3371" y="37217"/>
                  </a:lnTo>
                  <a:lnTo>
                    <a:pt x="35469" y="29195"/>
                  </a:lnTo>
                  <a:lnTo>
                    <a:pt x="81628" y="7294"/>
                  </a:lnTo>
                  <a:lnTo>
                    <a:pt x="952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SMARTInkShape-2326">
              <a:extLst>
                <a:ext uri="{FF2B5EF4-FFF2-40B4-BE49-F238E27FC236}">
                  <a16:creationId xmlns:a16="http://schemas.microsoft.com/office/drawing/2014/main" xmlns="" id="{1487D9F6-F49B-49A6-8233-178811B019B2}"/>
                </a:ext>
              </a:extLst>
            </p:cNvPr>
            <p:cNvSpPr/>
            <p:nvPr>
              <p:custDataLst>
                <p:tags r:id="rId236"/>
              </p:custDataLst>
            </p:nvPr>
          </p:nvSpPr>
          <p:spPr>
            <a:xfrm>
              <a:off x="2363083" y="952500"/>
              <a:ext cx="56268" cy="1"/>
            </a:xfrm>
            <a:custGeom>
              <a:avLst/>
              <a:gdLst/>
              <a:ahLst/>
              <a:cxnLst/>
              <a:rect l="0" t="0" r="0" b="0"/>
              <a:pathLst>
                <a:path w="56268" h="1">
                  <a:moveTo>
                    <a:pt x="5467" y="0"/>
                  </a:moveTo>
                  <a:lnTo>
                    <a:pt x="5467" y="0"/>
                  </a:lnTo>
                  <a:lnTo>
                    <a:pt x="0" y="0"/>
                  </a:lnTo>
                  <a:lnTo>
                    <a:pt x="46224" y="0"/>
                  </a:lnTo>
                  <a:lnTo>
                    <a:pt x="5626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SMARTInkShape-2327">
              <a:extLst>
                <a:ext uri="{FF2B5EF4-FFF2-40B4-BE49-F238E27FC236}">
                  <a16:creationId xmlns:a16="http://schemas.microsoft.com/office/drawing/2014/main" xmlns="" id="{677D9EEE-E1AF-47DB-8789-30C6EEBB5F69}"/>
                </a:ext>
              </a:extLst>
            </p:cNvPr>
            <p:cNvSpPr/>
            <p:nvPr>
              <p:custDataLst>
                <p:tags r:id="rId237"/>
              </p:custDataLst>
            </p:nvPr>
          </p:nvSpPr>
          <p:spPr>
            <a:xfrm>
              <a:off x="2279650" y="927100"/>
              <a:ext cx="6351" cy="6351"/>
            </a:xfrm>
            <a:custGeom>
              <a:avLst/>
              <a:gdLst/>
              <a:ahLst/>
              <a:cxnLst/>
              <a:rect l="0" t="0" r="0" b="0"/>
              <a:pathLst>
                <a:path w="6351" h="6351">
                  <a:moveTo>
                    <a:pt x="6350" y="6350"/>
                  </a:moveTo>
                  <a:lnTo>
                    <a:pt x="6350" y="635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SMARTInkShape-2328">
              <a:extLst>
                <a:ext uri="{FF2B5EF4-FFF2-40B4-BE49-F238E27FC236}">
                  <a16:creationId xmlns:a16="http://schemas.microsoft.com/office/drawing/2014/main" xmlns="" id="{63AE6CCE-18E6-4D84-869B-378573A43BE8}"/>
                </a:ext>
              </a:extLst>
            </p:cNvPr>
            <p:cNvSpPr/>
            <p:nvPr>
              <p:custDataLst>
                <p:tags r:id="rId238"/>
              </p:custDataLst>
            </p:nvPr>
          </p:nvSpPr>
          <p:spPr>
            <a:xfrm>
              <a:off x="2286000" y="1005992"/>
              <a:ext cx="12701" cy="48109"/>
            </a:xfrm>
            <a:custGeom>
              <a:avLst/>
              <a:gdLst/>
              <a:ahLst/>
              <a:cxnLst/>
              <a:rect l="0" t="0" r="0" b="0"/>
              <a:pathLst>
                <a:path w="12701" h="48109">
                  <a:moveTo>
                    <a:pt x="0" y="3658"/>
                  </a:moveTo>
                  <a:lnTo>
                    <a:pt x="0" y="3658"/>
                  </a:lnTo>
                  <a:lnTo>
                    <a:pt x="0" y="0"/>
                  </a:lnTo>
                  <a:lnTo>
                    <a:pt x="706" y="17747"/>
                  </a:lnTo>
                  <a:lnTo>
                    <a:pt x="12700" y="481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SMARTInkShape-2329">
              <a:extLst>
                <a:ext uri="{FF2B5EF4-FFF2-40B4-BE49-F238E27FC236}">
                  <a16:creationId xmlns:a16="http://schemas.microsoft.com/office/drawing/2014/main" xmlns="" id="{1AA0E230-1D67-4F40-9B0D-76A1C6616D6C}"/>
                </a:ext>
              </a:extLst>
            </p:cNvPr>
            <p:cNvSpPr/>
            <p:nvPr>
              <p:custDataLst>
                <p:tags r:id="rId239"/>
              </p:custDataLst>
            </p:nvPr>
          </p:nvSpPr>
          <p:spPr>
            <a:xfrm>
              <a:off x="2255886" y="546200"/>
              <a:ext cx="303165" cy="304717"/>
            </a:xfrm>
            <a:custGeom>
              <a:avLst/>
              <a:gdLst/>
              <a:ahLst/>
              <a:cxnLst/>
              <a:rect l="0" t="0" r="0" b="0"/>
              <a:pathLst>
                <a:path w="303165" h="304717">
                  <a:moveTo>
                    <a:pt x="246014" y="12600"/>
                  </a:moveTo>
                  <a:lnTo>
                    <a:pt x="246014" y="12600"/>
                  </a:lnTo>
                  <a:lnTo>
                    <a:pt x="251789" y="7530"/>
                  </a:lnTo>
                  <a:lnTo>
                    <a:pt x="264463" y="239"/>
                  </a:lnTo>
                  <a:lnTo>
                    <a:pt x="261515" y="0"/>
                  </a:lnTo>
                  <a:lnTo>
                    <a:pt x="218961" y="15489"/>
                  </a:lnTo>
                  <a:lnTo>
                    <a:pt x="171911" y="35877"/>
                  </a:lnTo>
                  <a:lnTo>
                    <a:pt x="136174" y="53519"/>
                  </a:lnTo>
                  <a:lnTo>
                    <a:pt x="101240" y="72414"/>
                  </a:lnTo>
                  <a:lnTo>
                    <a:pt x="60596" y="98213"/>
                  </a:lnTo>
                  <a:lnTo>
                    <a:pt x="40478" y="118165"/>
                  </a:lnTo>
                  <a:lnTo>
                    <a:pt x="38435" y="122488"/>
                  </a:lnTo>
                  <a:lnTo>
                    <a:pt x="37778" y="126075"/>
                  </a:lnTo>
                  <a:lnTo>
                    <a:pt x="40868" y="129172"/>
                  </a:lnTo>
                  <a:lnTo>
                    <a:pt x="53708" y="134495"/>
                  </a:lnTo>
                  <a:lnTo>
                    <a:pt x="90884" y="138087"/>
                  </a:lnTo>
                  <a:lnTo>
                    <a:pt x="137647" y="139152"/>
                  </a:lnTo>
                  <a:lnTo>
                    <a:pt x="170396" y="146209"/>
                  </a:lnTo>
                  <a:lnTo>
                    <a:pt x="175141" y="150356"/>
                  </a:lnTo>
                  <a:lnTo>
                    <a:pt x="176893" y="155237"/>
                  </a:lnTo>
                  <a:lnTo>
                    <a:pt x="176650" y="160608"/>
                  </a:lnTo>
                  <a:lnTo>
                    <a:pt x="163210" y="175983"/>
                  </a:lnTo>
                  <a:lnTo>
                    <a:pt x="124113" y="204473"/>
                  </a:lnTo>
                  <a:lnTo>
                    <a:pt x="91646" y="224877"/>
                  </a:lnTo>
                  <a:lnTo>
                    <a:pt x="46308" y="255492"/>
                  </a:lnTo>
                  <a:lnTo>
                    <a:pt x="3993" y="287715"/>
                  </a:lnTo>
                  <a:lnTo>
                    <a:pt x="0" y="293377"/>
                  </a:lnTo>
                  <a:lnTo>
                    <a:pt x="866" y="297857"/>
                  </a:lnTo>
                  <a:lnTo>
                    <a:pt x="4971" y="301549"/>
                  </a:lnTo>
                  <a:lnTo>
                    <a:pt x="11235" y="304716"/>
                  </a:lnTo>
                  <a:lnTo>
                    <a:pt x="40773" y="302590"/>
                  </a:lnTo>
                  <a:lnTo>
                    <a:pt x="84241" y="294590"/>
                  </a:lnTo>
                  <a:lnTo>
                    <a:pt x="110648" y="289493"/>
                  </a:lnTo>
                  <a:lnTo>
                    <a:pt x="138837" y="283979"/>
                  </a:lnTo>
                  <a:lnTo>
                    <a:pt x="165390" y="279597"/>
                  </a:lnTo>
                  <a:lnTo>
                    <a:pt x="190854" y="275970"/>
                  </a:lnTo>
                  <a:lnTo>
                    <a:pt x="236315" y="271470"/>
                  </a:lnTo>
                  <a:lnTo>
                    <a:pt x="270631" y="271822"/>
                  </a:lnTo>
                  <a:lnTo>
                    <a:pt x="281475" y="275020"/>
                  </a:lnTo>
                  <a:lnTo>
                    <a:pt x="288705" y="279975"/>
                  </a:lnTo>
                  <a:lnTo>
                    <a:pt x="303164" y="298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" name="SMARTInkShape-Group425">
            <a:extLst>
              <a:ext uri="{FF2B5EF4-FFF2-40B4-BE49-F238E27FC236}">
                <a16:creationId xmlns:a16="http://schemas.microsoft.com/office/drawing/2014/main" xmlns="" id="{DFCB62DE-13B6-4C6C-BB71-0B55572538F8}"/>
              </a:ext>
            </a:extLst>
          </p:cNvPr>
          <p:cNvGrpSpPr/>
          <p:nvPr/>
        </p:nvGrpSpPr>
        <p:grpSpPr>
          <a:xfrm>
            <a:off x="2795131" y="467412"/>
            <a:ext cx="469913" cy="389839"/>
            <a:chOff x="2795131" y="467412"/>
            <a:chExt cx="469913" cy="389839"/>
          </a:xfrm>
        </p:grpSpPr>
        <p:sp>
          <p:nvSpPr>
            <p:cNvPr id="14" name="SMARTInkShape-2330">
              <a:extLst>
                <a:ext uri="{FF2B5EF4-FFF2-40B4-BE49-F238E27FC236}">
                  <a16:creationId xmlns:a16="http://schemas.microsoft.com/office/drawing/2014/main" xmlns="" id="{54072BDE-C240-43F1-862B-33199BF65F05}"/>
                </a:ext>
              </a:extLst>
            </p:cNvPr>
            <p:cNvSpPr/>
            <p:nvPr>
              <p:custDataLst>
                <p:tags r:id="rId228"/>
              </p:custDataLst>
            </p:nvPr>
          </p:nvSpPr>
          <p:spPr>
            <a:xfrm>
              <a:off x="3217557" y="669182"/>
              <a:ext cx="47487" cy="34163"/>
            </a:xfrm>
            <a:custGeom>
              <a:avLst/>
              <a:gdLst/>
              <a:ahLst/>
              <a:cxnLst/>
              <a:rect l="0" t="0" r="0" b="0"/>
              <a:pathLst>
                <a:path w="47487" h="34163">
                  <a:moveTo>
                    <a:pt x="20943" y="3918"/>
                  </a:moveTo>
                  <a:lnTo>
                    <a:pt x="20943" y="3918"/>
                  </a:lnTo>
                  <a:lnTo>
                    <a:pt x="3984" y="10826"/>
                  </a:lnTo>
                  <a:lnTo>
                    <a:pt x="1170" y="12756"/>
                  </a:lnTo>
                  <a:lnTo>
                    <a:pt x="0" y="15455"/>
                  </a:lnTo>
                  <a:lnTo>
                    <a:pt x="581" y="22216"/>
                  </a:lnTo>
                  <a:lnTo>
                    <a:pt x="5073" y="28043"/>
                  </a:lnTo>
                  <a:lnTo>
                    <a:pt x="8246" y="30585"/>
                  </a:lnTo>
                  <a:lnTo>
                    <a:pt x="17417" y="33409"/>
                  </a:lnTo>
                  <a:lnTo>
                    <a:pt x="22825" y="34162"/>
                  </a:lnTo>
                  <a:lnTo>
                    <a:pt x="32598" y="31236"/>
                  </a:lnTo>
                  <a:lnTo>
                    <a:pt x="40939" y="25231"/>
                  </a:lnTo>
                  <a:lnTo>
                    <a:pt x="46999" y="17859"/>
                  </a:lnTo>
                  <a:lnTo>
                    <a:pt x="47486" y="13918"/>
                  </a:lnTo>
                  <a:lnTo>
                    <a:pt x="44264" y="5775"/>
                  </a:lnTo>
                  <a:lnTo>
                    <a:pt x="40723" y="3039"/>
                  </a:lnTo>
                  <a:lnTo>
                    <a:pt x="31145" y="0"/>
                  </a:lnTo>
                  <a:lnTo>
                    <a:pt x="1893" y="391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SMARTInkShape-2331">
              <a:extLst>
                <a:ext uri="{FF2B5EF4-FFF2-40B4-BE49-F238E27FC236}">
                  <a16:creationId xmlns:a16="http://schemas.microsoft.com/office/drawing/2014/main" xmlns="" id="{848DFDDD-E0F0-41B5-89C1-A9A399FD1B47}"/>
                </a:ext>
              </a:extLst>
            </p:cNvPr>
            <p:cNvSpPr/>
            <p:nvPr>
              <p:custDataLst>
                <p:tags r:id="rId229"/>
              </p:custDataLst>
            </p:nvPr>
          </p:nvSpPr>
          <p:spPr>
            <a:xfrm>
              <a:off x="3213983" y="793750"/>
              <a:ext cx="11818" cy="57151"/>
            </a:xfrm>
            <a:custGeom>
              <a:avLst/>
              <a:gdLst/>
              <a:ahLst/>
              <a:cxnLst/>
              <a:rect l="0" t="0" r="0" b="0"/>
              <a:pathLst>
                <a:path w="11818" h="57151">
                  <a:moveTo>
                    <a:pt x="5467" y="0"/>
                  </a:moveTo>
                  <a:lnTo>
                    <a:pt x="5467" y="0"/>
                  </a:lnTo>
                  <a:lnTo>
                    <a:pt x="1103" y="10139"/>
                  </a:lnTo>
                  <a:lnTo>
                    <a:pt x="0" y="17677"/>
                  </a:lnTo>
                  <a:lnTo>
                    <a:pt x="4361" y="38377"/>
                  </a:lnTo>
                  <a:lnTo>
                    <a:pt x="11817" y="57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SMARTInkShape-2332">
              <a:extLst>
                <a:ext uri="{FF2B5EF4-FFF2-40B4-BE49-F238E27FC236}">
                  <a16:creationId xmlns:a16="http://schemas.microsoft.com/office/drawing/2014/main" xmlns="" id="{F1705D74-88A5-4440-872A-BF005FC0AA18}"/>
                </a:ext>
              </a:extLst>
            </p:cNvPr>
            <p:cNvSpPr/>
            <p:nvPr>
              <p:custDataLst>
                <p:tags r:id="rId230"/>
              </p:custDataLst>
            </p:nvPr>
          </p:nvSpPr>
          <p:spPr>
            <a:xfrm>
              <a:off x="3097299" y="499757"/>
              <a:ext cx="96752" cy="325744"/>
            </a:xfrm>
            <a:custGeom>
              <a:avLst/>
              <a:gdLst/>
              <a:ahLst/>
              <a:cxnLst/>
              <a:rect l="0" t="0" r="0" b="0"/>
              <a:pathLst>
                <a:path w="96752" h="325744">
                  <a:moveTo>
                    <a:pt x="96751" y="20943"/>
                  </a:moveTo>
                  <a:lnTo>
                    <a:pt x="96751" y="20943"/>
                  </a:lnTo>
                  <a:lnTo>
                    <a:pt x="96751" y="10830"/>
                  </a:lnTo>
                  <a:lnTo>
                    <a:pt x="95340" y="7145"/>
                  </a:lnTo>
                  <a:lnTo>
                    <a:pt x="90009" y="1170"/>
                  </a:lnTo>
                  <a:lnTo>
                    <a:pt x="86612" y="0"/>
                  </a:lnTo>
                  <a:lnTo>
                    <a:pt x="79074" y="581"/>
                  </a:lnTo>
                  <a:lnTo>
                    <a:pt x="60156" y="14988"/>
                  </a:lnTo>
                  <a:lnTo>
                    <a:pt x="20683" y="61566"/>
                  </a:lnTo>
                  <a:lnTo>
                    <a:pt x="8282" y="83309"/>
                  </a:lnTo>
                  <a:lnTo>
                    <a:pt x="139" y="109899"/>
                  </a:lnTo>
                  <a:lnTo>
                    <a:pt x="0" y="136749"/>
                  </a:lnTo>
                  <a:lnTo>
                    <a:pt x="11169" y="165950"/>
                  </a:lnTo>
                  <a:lnTo>
                    <a:pt x="36275" y="212908"/>
                  </a:lnTo>
                  <a:lnTo>
                    <a:pt x="44040" y="254066"/>
                  </a:lnTo>
                  <a:lnTo>
                    <a:pt x="40673" y="297942"/>
                  </a:lnTo>
                  <a:lnTo>
                    <a:pt x="39601" y="32574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SMARTInkShape-2333">
              <a:extLst>
                <a:ext uri="{FF2B5EF4-FFF2-40B4-BE49-F238E27FC236}">
                  <a16:creationId xmlns:a16="http://schemas.microsoft.com/office/drawing/2014/main" xmlns="" id="{A1CA8B58-75C9-4ED2-8482-4DABE2413C65}"/>
                </a:ext>
              </a:extLst>
            </p:cNvPr>
            <p:cNvSpPr/>
            <p:nvPr>
              <p:custDataLst>
                <p:tags r:id="rId231"/>
              </p:custDataLst>
            </p:nvPr>
          </p:nvSpPr>
          <p:spPr>
            <a:xfrm>
              <a:off x="3022600" y="514350"/>
              <a:ext cx="127001" cy="158751"/>
            </a:xfrm>
            <a:custGeom>
              <a:avLst/>
              <a:gdLst/>
              <a:ahLst/>
              <a:cxnLst/>
              <a:rect l="0" t="0" r="0" b="0"/>
              <a:pathLst>
                <a:path w="127001" h="158751">
                  <a:moveTo>
                    <a:pt x="0" y="0"/>
                  </a:moveTo>
                  <a:lnTo>
                    <a:pt x="0" y="0"/>
                  </a:lnTo>
                  <a:lnTo>
                    <a:pt x="41427" y="46453"/>
                  </a:lnTo>
                  <a:lnTo>
                    <a:pt x="81091" y="87179"/>
                  </a:lnTo>
                  <a:lnTo>
                    <a:pt x="111346" y="127784"/>
                  </a:lnTo>
                  <a:lnTo>
                    <a:pt x="127000" y="158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SMARTInkShape-2334">
              <a:extLst>
                <a:ext uri="{FF2B5EF4-FFF2-40B4-BE49-F238E27FC236}">
                  <a16:creationId xmlns:a16="http://schemas.microsoft.com/office/drawing/2014/main" xmlns="" id="{4AC0CDDB-7134-4ABF-89B0-F04FE0B27E95}"/>
                </a:ext>
              </a:extLst>
            </p:cNvPr>
            <p:cNvSpPr/>
            <p:nvPr>
              <p:custDataLst>
                <p:tags r:id="rId232"/>
              </p:custDataLst>
            </p:nvPr>
          </p:nvSpPr>
          <p:spPr>
            <a:xfrm>
              <a:off x="2795131" y="467412"/>
              <a:ext cx="113170" cy="389839"/>
            </a:xfrm>
            <a:custGeom>
              <a:avLst/>
              <a:gdLst/>
              <a:ahLst/>
              <a:cxnLst/>
              <a:rect l="0" t="0" r="0" b="0"/>
              <a:pathLst>
                <a:path w="113170" h="389839">
                  <a:moveTo>
                    <a:pt x="106819" y="8838"/>
                  </a:moveTo>
                  <a:lnTo>
                    <a:pt x="106819" y="8838"/>
                  </a:lnTo>
                  <a:lnTo>
                    <a:pt x="103448" y="5467"/>
                  </a:lnTo>
                  <a:lnTo>
                    <a:pt x="101793" y="1930"/>
                  </a:lnTo>
                  <a:lnTo>
                    <a:pt x="101352" y="0"/>
                  </a:lnTo>
                  <a:lnTo>
                    <a:pt x="99646" y="124"/>
                  </a:lnTo>
                  <a:lnTo>
                    <a:pt x="89093" y="8451"/>
                  </a:lnTo>
                  <a:lnTo>
                    <a:pt x="68719" y="31693"/>
                  </a:lnTo>
                  <a:lnTo>
                    <a:pt x="52962" y="60624"/>
                  </a:lnTo>
                  <a:lnTo>
                    <a:pt x="36551" y="100293"/>
                  </a:lnTo>
                  <a:lnTo>
                    <a:pt x="20555" y="147557"/>
                  </a:lnTo>
                  <a:lnTo>
                    <a:pt x="13327" y="173989"/>
                  </a:lnTo>
                  <a:lnTo>
                    <a:pt x="6391" y="201489"/>
                  </a:lnTo>
                  <a:lnTo>
                    <a:pt x="2473" y="226878"/>
                  </a:lnTo>
                  <a:lnTo>
                    <a:pt x="0" y="273902"/>
                  </a:lnTo>
                  <a:lnTo>
                    <a:pt x="6898" y="312676"/>
                  </a:lnTo>
                  <a:lnTo>
                    <a:pt x="12688" y="329930"/>
                  </a:lnTo>
                  <a:lnTo>
                    <a:pt x="32292" y="354745"/>
                  </a:lnTo>
                  <a:lnTo>
                    <a:pt x="57468" y="371419"/>
                  </a:lnTo>
                  <a:lnTo>
                    <a:pt x="113169" y="3898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7" name="SMARTInkShape-Group426">
            <a:extLst>
              <a:ext uri="{FF2B5EF4-FFF2-40B4-BE49-F238E27FC236}">
                <a16:creationId xmlns:a16="http://schemas.microsoft.com/office/drawing/2014/main" xmlns="" id="{C4A9AAD6-72E9-44A4-91E6-947C93B84087}"/>
              </a:ext>
            </a:extLst>
          </p:cNvPr>
          <p:cNvGrpSpPr/>
          <p:nvPr/>
        </p:nvGrpSpPr>
        <p:grpSpPr>
          <a:xfrm>
            <a:off x="3492500" y="289464"/>
            <a:ext cx="2171701" cy="631287"/>
            <a:chOff x="3492500" y="289464"/>
            <a:chExt cx="2171701" cy="631287"/>
          </a:xfrm>
        </p:grpSpPr>
        <p:sp>
          <p:nvSpPr>
            <p:cNvPr id="20" name="SMARTInkShape-2335">
              <a:extLst>
                <a:ext uri="{FF2B5EF4-FFF2-40B4-BE49-F238E27FC236}">
                  <a16:creationId xmlns:a16="http://schemas.microsoft.com/office/drawing/2014/main" xmlns="" id="{E948ACBA-A7D2-4490-B70F-E050BC6B693A}"/>
                </a:ext>
              </a:extLst>
            </p:cNvPr>
            <p:cNvSpPr/>
            <p:nvPr>
              <p:custDataLst>
                <p:tags r:id="rId211"/>
              </p:custDataLst>
            </p:nvPr>
          </p:nvSpPr>
          <p:spPr>
            <a:xfrm>
              <a:off x="4972050" y="537974"/>
              <a:ext cx="114301" cy="185927"/>
            </a:xfrm>
            <a:custGeom>
              <a:avLst/>
              <a:gdLst/>
              <a:ahLst/>
              <a:cxnLst/>
              <a:rect l="0" t="0" r="0" b="0"/>
              <a:pathLst>
                <a:path w="114301" h="185927">
                  <a:moveTo>
                    <a:pt x="0" y="14476"/>
                  </a:moveTo>
                  <a:lnTo>
                    <a:pt x="0" y="14476"/>
                  </a:lnTo>
                  <a:lnTo>
                    <a:pt x="0" y="7734"/>
                  </a:lnTo>
                  <a:lnTo>
                    <a:pt x="1881" y="2543"/>
                  </a:lnTo>
                  <a:lnTo>
                    <a:pt x="3371" y="170"/>
                  </a:lnTo>
                  <a:lnTo>
                    <a:pt x="5069" y="0"/>
                  </a:lnTo>
                  <a:lnTo>
                    <a:pt x="6908" y="1298"/>
                  </a:lnTo>
                  <a:lnTo>
                    <a:pt x="31510" y="37644"/>
                  </a:lnTo>
                  <a:lnTo>
                    <a:pt x="51434" y="73552"/>
                  </a:lnTo>
                  <a:lnTo>
                    <a:pt x="73487" y="114451"/>
                  </a:lnTo>
                  <a:lnTo>
                    <a:pt x="96178" y="160911"/>
                  </a:lnTo>
                  <a:lnTo>
                    <a:pt x="114300" y="1859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SMARTInkShape-2336">
              <a:extLst>
                <a:ext uri="{FF2B5EF4-FFF2-40B4-BE49-F238E27FC236}">
                  <a16:creationId xmlns:a16="http://schemas.microsoft.com/office/drawing/2014/main" xmlns="" id="{CB169CE6-CD3C-4E0B-8D88-3E4A97235338}"/>
                </a:ext>
              </a:extLst>
            </p:cNvPr>
            <p:cNvSpPr/>
            <p:nvPr>
              <p:custDataLst>
                <p:tags r:id="rId212"/>
              </p:custDataLst>
            </p:nvPr>
          </p:nvSpPr>
          <p:spPr>
            <a:xfrm>
              <a:off x="4972050" y="533400"/>
              <a:ext cx="171451" cy="222251"/>
            </a:xfrm>
            <a:custGeom>
              <a:avLst/>
              <a:gdLst/>
              <a:ahLst/>
              <a:cxnLst/>
              <a:rect l="0" t="0" r="0" b="0"/>
              <a:pathLst>
                <a:path w="171451" h="222251">
                  <a:moveTo>
                    <a:pt x="171450" y="0"/>
                  </a:moveTo>
                  <a:lnTo>
                    <a:pt x="171450" y="0"/>
                  </a:lnTo>
                  <a:lnTo>
                    <a:pt x="149761" y="7186"/>
                  </a:lnTo>
                  <a:lnTo>
                    <a:pt x="117987" y="28156"/>
                  </a:lnTo>
                  <a:lnTo>
                    <a:pt x="83172" y="64709"/>
                  </a:lnTo>
                  <a:lnTo>
                    <a:pt x="54355" y="106113"/>
                  </a:lnTo>
                  <a:lnTo>
                    <a:pt x="28648" y="145506"/>
                  </a:lnTo>
                  <a:lnTo>
                    <a:pt x="9430" y="182578"/>
                  </a:lnTo>
                  <a:lnTo>
                    <a:pt x="0" y="222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SMARTInkShape-2337">
              <a:extLst>
                <a:ext uri="{FF2B5EF4-FFF2-40B4-BE49-F238E27FC236}">
                  <a16:creationId xmlns:a16="http://schemas.microsoft.com/office/drawing/2014/main" xmlns="" id="{62865FA3-1C01-4FA3-973A-CB42AA14B3F2}"/>
                </a:ext>
              </a:extLst>
            </p:cNvPr>
            <p:cNvSpPr/>
            <p:nvPr>
              <p:custDataLst>
                <p:tags r:id="rId213"/>
              </p:custDataLst>
            </p:nvPr>
          </p:nvSpPr>
          <p:spPr>
            <a:xfrm>
              <a:off x="5156200" y="730250"/>
              <a:ext cx="31751" cy="76201"/>
            </a:xfrm>
            <a:custGeom>
              <a:avLst/>
              <a:gdLst/>
              <a:ahLst/>
              <a:cxnLst/>
              <a:rect l="0" t="0" r="0" b="0"/>
              <a:pathLst>
                <a:path w="31751" h="76201">
                  <a:moveTo>
                    <a:pt x="31750" y="0"/>
                  </a:moveTo>
                  <a:lnTo>
                    <a:pt x="31750" y="0"/>
                  </a:lnTo>
                  <a:lnTo>
                    <a:pt x="7901" y="43622"/>
                  </a:lnTo>
                  <a:lnTo>
                    <a:pt x="0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SMARTInkShape-2338">
              <a:extLst>
                <a:ext uri="{FF2B5EF4-FFF2-40B4-BE49-F238E27FC236}">
                  <a16:creationId xmlns:a16="http://schemas.microsoft.com/office/drawing/2014/main" xmlns="" id="{7C9A7A22-7ACB-4A7C-8E11-E7874721114F}"/>
                </a:ext>
              </a:extLst>
            </p:cNvPr>
            <p:cNvSpPr/>
            <p:nvPr>
              <p:custDataLst>
                <p:tags r:id="rId214"/>
              </p:custDataLst>
            </p:nvPr>
          </p:nvSpPr>
          <p:spPr>
            <a:xfrm>
              <a:off x="5171371" y="622300"/>
              <a:ext cx="32772" cy="21687"/>
            </a:xfrm>
            <a:custGeom>
              <a:avLst/>
              <a:gdLst/>
              <a:ahLst/>
              <a:cxnLst/>
              <a:rect l="0" t="0" r="0" b="0"/>
              <a:pathLst>
                <a:path w="32772" h="21687">
                  <a:moveTo>
                    <a:pt x="16579" y="6350"/>
                  </a:moveTo>
                  <a:lnTo>
                    <a:pt x="16579" y="6350"/>
                  </a:lnTo>
                  <a:lnTo>
                    <a:pt x="6466" y="6350"/>
                  </a:lnTo>
                  <a:lnTo>
                    <a:pt x="3487" y="7056"/>
                  </a:lnTo>
                  <a:lnTo>
                    <a:pt x="1501" y="8231"/>
                  </a:lnTo>
                  <a:lnTo>
                    <a:pt x="177" y="9721"/>
                  </a:lnTo>
                  <a:lnTo>
                    <a:pt x="0" y="11420"/>
                  </a:lnTo>
                  <a:lnTo>
                    <a:pt x="1685" y="15188"/>
                  </a:lnTo>
                  <a:lnTo>
                    <a:pt x="9971" y="21277"/>
                  </a:lnTo>
                  <a:lnTo>
                    <a:pt x="19287" y="21686"/>
                  </a:lnTo>
                  <a:lnTo>
                    <a:pt x="28365" y="19516"/>
                  </a:lnTo>
                  <a:lnTo>
                    <a:pt x="30787" y="17950"/>
                  </a:lnTo>
                  <a:lnTo>
                    <a:pt x="32401" y="16200"/>
                  </a:lnTo>
                  <a:lnTo>
                    <a:pt x="32771" y="14328"/>
                  </a:lnTo>
                  <a:lnTo>
                    <a:pt x="32313" y="12374"/>
                  </a:lnTo>
                  <a:lnTo>
                    <a:pt x="30628" y="8322"/>
                  </a:lnTo>
                  <a:lnTo>
                    <a:pt x="2927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SMARTInkShape-2339">
              <a:extLst>
                <a:ext uri="{FF2B5EF4-FFF2-40B4-BE49-F238E27FC236}">
                  <a16:creationId xmlns:a16="http://schemas.microsoft.com/office/drawing/2014/main" xmlns="" id="{38FE7961-9590-490F-A9A7-A76F4E404342}"/>
                </a:ext>
              </a:extLst>
            </p:cNvPr>
            <p:cNvSpPr/>
            <p:nvPr>
              <p:custDataLst>
                <p:tags r:id="rId215"/>
              </p:custDataLst>
            </p:nvPr>
          </p:nvSpPr>
          <p:spPr>
            <a:xfrm>
              <a:off x="5232400" y="472592"/>
              <a:ext cx="74598" cy="327509"/>
            </a:xfrm>
            <a:custGeom>
              <a:avLst/>
              <a:gdLst/>
              <a:ahLst/>
              <a:cxnLst/>
              <a:rect l="0" t="0" r="0" b="0"/>
              <a:pathLst>
                <a:path w="74598" h="327509">
                  <a:moveTo>
                    <a:pt x="25400" y="3658"/>
                  </a:moveTo>
                  <a:lnTo>
                    <a:pt x="25400" y="3658"/>
                  </a:lnTo>
                  <a:lnTo>
                    <a:pt x="22029" y="287"/>
                  </a:lnTo>
                  <a:lnTo>
                    <a:pt x="21036" y="0"/>
                  </a:lnTo>
                  <a:lnTo>
                    <a:pt x="20374" y="513"/>
                  </a:lnTo>
                  <a:lnTo>
                    <a:pt x="19933" y="1562"/>
                  </a:lnTo>
                  <a:lnTo>
                    <a:pt x="39889" y="45445"/>
                  </a:lnTo>
                  <a:lnTo>
                    <a:pt x="51595" y="79380"/>
                  </a:lnTo>
                  <a:lnTo>
                    <a:pt x="63853" y="120333"/>
                  </a:lnTo>
                  <a:lnTo>
                    <a:pt x="72594" y="162523"/>
                  </a:lnTo>
                  <a:lnTo>
                    <a:pt x="74597" y="204087"/>
                  </a:lnTo>
                  <a:lnTo>
                    <a:pt x="63728" y="243726"/>
                  </a:lnTo>
                  <a:lnTo>
                    <a:pt x="37776" y="288259"/>
                  </a:lnTo>
                  <a:lnTo>
                    <a:pt x="0" y="3275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SMARTInkShape-2340">
              <a:extLst>
                <a:ext uri="{FF2B5EF4-FFF2-40B4-BE49-F238E27FC236}">
                  <a16:creationId xmlns:a16="http://schemas.microsoft.com/office/drawing/2014/main" xmlns="" id="{4EA942AA-16AD-4397-A3EF-01833F34C69B}"/>
                </a:ext>
              </a:extLst>
            </p:cNvPr>
            <p:cNvSpPr/>
            <p:nvPr>
              <p:custDataLst>
                <p:tags r:id="rId216"/>
              </p:custDataLst>
            </p:nvPr>
          </p:nvSpPr>
          <p:spPr>
            <a:xfrm>
              <a:off x="4711757" y="304846"/>
              <a:ext cx="88844" cy="107905"/>
            </a:xfrm>
            <a:custGeom>
              <a:avLst/>
              <a:gdLst/>
              <a:ahLst/>
              <a:cxnLst/>
              <a:rect l="0" t="0" r="0" b="0"/>
              <a:pathLst>
                <a:path w="88844" h="107905">
                  <a:moveTo>
                    <a:pt x="31693" y="19004"/>
                  </a:moveTo>
                  <a:lnTo>
                    <a:pt x="31693" y="19004"/>
                  </a:lnTo>
                  <a:lnTo>
                    <a:pt x="17387" y="19004"/>
                  </a:lnTo>
                  <a:lnTo>
                    <a:pt x="10988" y="24648"/>
                  </a:lnTo>
                  <a:lnTo>
                    <a:pt x="7307" y="29117"/>
                  </a:lnTo>
                  <a:lnTo>
                    <a:pt x="3216" y="41608"/>
                  </a:lnTo>
                  <a:lnTo>
                    <a:pt x="0" y="80719"/>
                  </a:lnTo>
                  <a:lnTo>
                    <a:pt x="15847" y="35417"/>
                  </a:lnTo>
                  <a:lnTo>
                    <a:pt x="36069" y="3814"/>
                  </a:lnTo>
                  <a:lnTo>
                    <a:pt x="39549" y="1116"/>
                  </a:lnTo>
                  <a:lnTo>
                    <a:pt x="42575" y="23"/>
                  </a:lnTo>
                  <a:lnTo>
                    <a:pt x="45298" y="0"/>
                  </a:lnTo>
                  <a:lnTo>
                    <a:pt x="47818" y="1396"/>
                  </a:lnTo>
                  <a:lnTo>
                    <a:pt x="52501" y="6710"/>
                  </a:lnTo>
                  <a:lnTo>
                    <a:pt x="65277" y="46409"/>
                  </a:lnTo>
                  <a:lnTo>
                    <a:pt x="80739" y="87133"/>
                  </a:lnTo>
                  <a:lnTo>
                    <a:pt x="88843" y="10790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SMARTInkShape-2341">
              <a:extLst>
                <a:ext uri="{FF2B5EF4-FFF2-40B4-BE49-F238E27FC236}">
                  <a16:creationId xmlns:a16="http://schemas.microsoft.com/office/drawing/2014/main" xmlns="" id="{786BE718-1462-4F82-AC03-3CE2085BC972}"/>
                </a:ext>
              </a:extLst>
            </p:cNvPr>
            <p:cNvSpPr/>
            <p:nvPr>
              <p:custDataLst>
                <p:tags r:id="rId217"/>
              </p:custDataLst>
            </p:nvPr>
          </p:nvSpPr>
          <p:spPr>
            <a:xfrm>
              <a:off x="4806950" y="666750"/>
              <a:ext cx="6351" cy="57151"/>
            </a:xfrm>
            <a:custGeom>
              <a:avLst/>
              <a:gdLst/>
              <a:ahLst/>
              <a:cxnLst/>
              <a:rect l="0" t="0" r="0" b="0"/>
              <a:pathLst>
                <a:path w="6351" h="57151">
                  <a:moveTo>
                    <a:pt x="6350" y="0"/>
                  </a:moveTo>
                  <a:lnTo>
                    <a:pt x="6350" y="0"/>
                  </a:lnTo>
                  <a:lnTo>
                    <a:pt x="4468" y="32638"/>
                  </a:lnTo>
                  <a:lnTo>
                    <a:pt x="0" y="57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SMARTInkShape-2342">
              <a:extLst>
                <a:ext uri="{FF2B5EF4-FFF2-40B4-BE49-F238E27FC236}">
                  <a16:creationId xmlns:a16="http://schemas.microsoft.com/office/drawing/2014/main" xmlns="" id="{29A71BC0-DBF3-49E8-A5CE-C54984DDD74F}"/>
                </a:ext>
              </a:extLst>
            </p:cNvPr>
            <p:cNvSpPr/>
            <p:nvPr>
              <p:custDataLst>
                <p:tags r:id="rId218"/>
              </p:custDataLst>
            </p:nvPr>
          </p:nvSpPr>
          <p:spPr>
            <a:xfrm>
              <a:off x="4655138" y="492029"/>
              <a:ext cx="102461" cy="428722"/>
            </a:xfrm>
            <a:custGeom>
              <a:avLst/>
              <a:gdLst/>
              <a:ahLst/>
              <a:cxnLst/>
              <a:rect l="0" t="0" r="0" b="0"/>
              <a:pathLst>
                <a:path w="102461" h="428722">
                  <a:moveTo>
                    <a:pt x="5762" y="428721"/>
                  </a:moveTo>
                  <a:lnTo>
                    <a:pt x="5762" y="428721"/>
                  </a:lnTo>
                  <a:lnTo>
                    <a:pt x="2391" y="428721"/>
                  </a:lnTo>
                  <a:lnTo>
                    <a:pt x="1398" y="427310"/>
                  </a:lnTo>
                  <a:lnTo>
                    <a:pt x="0" y="417876"/>
                  </a:lnTo>
                  <a:lnTo>
                    <a:pt x="2860" y="376545"/>
                  </a:lnTo>
                  <a:lnTo>
                    <a:pt x="6353" y="340621"/>
                  </a:lnTo>
                  <a:lnTo>
                    <a:pt x="10258" y="295021"/>
                  </a:lnTo>
                  <a:lnTo>
                    <a:pt x="12287" y="269032"/>
                  </a:lnTo>
                  <a:lnTo>
                    <a:pt x="14346" y="241828"/>
                  </a:lnTo>
                  <a:lnTo>
                    <a:pt x="17129" y="213109"/>
                  </a:lnTo>
                  <a:lnTo>
                    <a:pt x="20396" y="183380"/>
                  </a:lnTo>
                  <a:lnTo>
                    <a:pt x="23985" y="152977"/>
                  </a:lnTo>
                  <a:lnTo>
                    <a:pt x="29199" y="124947"/>
                  </a:lnTo>
                  <a:lnTo>
                    <a:pt x="35498" y="98500"/>
                  </a:lnTo>
                  <a:lnTo>
                    <a:pt x="48611" y="53356"/>
                  </a:lnTo>
                  <a:lnTo>
                    <a:pt x="63927" y="14191"/>
                  </a:lnTo>
                  <a:lnTo>
                    <a:pt x="73006" y="1539"/>
                  </a:lnTo>
                  <a:lnTo>
                    <a:pt x="76697" y="0"/>
                  </a:lnTo>
                  <a:lnTo>
                    <a:pt x="79863" y="1090"/>
                  </a:lnTo>
                  <a:lnTo>
                    <a:pt x="82679" y="3934"/>
                  </a:lnTo>
                  <a:lnTo>
                    <a:pt x="86643" y="28162"/>
                  </a:lnTo>
                  <a:lnTo>
                    <a:pt x="84446" y="65523"/>
                  </a:lnTo>
                  <a:lnTo>
                    <a:pt x="73019" y="111549"/>
                  </a:lnTo>
                  <a:lnTo>
                    <a:pt x="61011" y="147160"/>
                  </a:lnTo>
                  <a:lnTo>
                    <a:pt x="59528" y="149292"/>
                  </a:lnTo>
                  <a:lnTo>
                    <a:pt x="58539" y="150007"/>
                  </a:lnTo>
                  <a:lnTo>
                    <a:pt x="57880" y="149778"/>
                  </a:lnTo>
                  <a:lnTo>
                    <a:pt x="63695" y="146086"/>
                  </a:lnTo>
                  <a:lnTo>
                    <a:pt x="74354" y="143894"/>
                  </a:lnTo>
                  <a:lnTo>
                    <a:pt x="89821" y="143244"/>
                  </a:lnTo>
                  <a:lnTo>
                    <a:pt x="94257" y="144564"/>
                  </a:lnTo>
                  <a:lnTo>
                    <a:pt x="101067" y="149794"/>
                  </a:lnTo>
                  <a:lnTo>
                    <a:pt x="102460" y="153164"/>
                  </a:lnTo>
                  <a:lnTo>
                    <a:pt x="102125" y="160672"/>
                  </a:lnTo>
                  <a:lnTo>
                    <a:pt x="97971" y="179574"/>
                  </a:lnTo>
                  <a:lnTo>
                    <a:pt x="90488" y="191224"/>
                  </a:lnTo>
                  <a:lnTo>
                    <a:pt x="68438" y="210201"/>
                  </a:lnTo>
                  <a:lnTo>
                    <a:pt x="50212" y="2191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SMARTInkShape-2343">
              <a:extLst>
                <a:ext uri="{FF2B5EF4-FFF2-40B4-BE49-F238E27FC236}">
                  <a16:creationId xmlns:a16="http://schemas.microsoft.com/office/drawing/2014/main" xmlns="" id="{B1D374BA-E792-4B71-B6F2-F8AAC4FBF90E}"/>
                </a:ext>
              </a:extLst>
            </p:cNvPr>
            <p:cNvSpPr/>
            <p:nvPr>
              <p:custDataLst>
                <p:tags r:id="rId219"/>
              </p:custDataLst>
            </p:nvPr>
          </p:nvSpPr>
          <p:spPr>
            <a:xfrm>
              <a:off x="4471283" y="635000"/>
              <a:ext cx="164218" cy="19051"/>
            </a:xfrm>
            <a:custGeom>
              <a:avLst/>
              <a:gdLst/>
              <a:ahLst/>
              <a:cxnLst/>
              <a:rect l="0" t="0" r="0" b="0"/>
              <a:pathLst>
                <a:path w="164218" h="19051">
                  <a:moveTo>
                    <a:pt x="5467" y="19050"/>
                  </a:moveTo>
                  <a:lnTo>
                    <a:pt x="5467" y="19050"/>
                  </a:lnTo>
                  <a:lnTo>
                    <a:pt x="0" y="13583"/>
                  </a:lnTo>
                  <a:lnTo>
                    <a:pt x="42520" y="7682"/>
                  </a:lnTo>
                  <a:lnTo>
                    <a:pt x="85904" y="2590"/>
                  </a:lnTo>
                  <a:lnTo>
                    <a:pt x="127529" y="767"/>
                  </a:lnTo>
                  <a:lnTo>
                    <a:pt x="16421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SMARTInkShape-2344">
              <a:extLst>
                <a:ext uri="{FF2B5EF4-FFF2-40B4-BE49-F238E27FC236}">
                  <a16:creationId xmlns:a16="http://schemas.microsoft.com/office/drawing/2014/main" xmlns="" id="{AD03D2FA-2813-4423-BE17-40A011ED7B57}"/>
                </a:ext>
              </a:extLst>
            </p:cNvPr>
            <p:cNvSpPr/>
            <p:nvPr>
              <p:custDataLst>
                <p:tags r:id="rId220"/>
              </p:custDataLst>
            </p:nvPr>
          </p:nvSpPr>
          <p:spPr>
            <a:xfrm>
              <a:off x="4547894" y="546100"/>
              <a:ext cx="24107" cy="184151"/>
            </a:xfrm>
            <a:custGeom>
              <a:avLst/>
              <a:gdLst/>
              <a:ahLst/>
              <a:cxnLst/>
              <a:rect l="0" t="0" r="0" b="0"/>
              <a:pathLst>
                <a:path w="24107" h="184151">
                  <a:moveTo>
                    <a:pt x="5056" y="0"/>
                  </a:moveTo>
                  <a:lnTo>
                    <a:pt x="5056" y="0"/>
                  </a:lnTo>
                  <a:lnTo>
                    <a:pt x="1685" y="3371"/>
                  </a:lnTo>
                  <a:lnTo>
                    <a:pt x="30" y="8789"/>
                  </a:lnTo>
                  <a:lnTo>
                    <a:pt x="0" y="18723"/>
                  </a:lnTo>
                  <a:lnTo>
                    <a:pt x="5730" y="61476"/>
                  </a:lnTo>
                  <a:lnTo>
                    <a:pt x="11606" y="101000"/>
                  </a:lnTo>
                  <a:lnTo>
                    <a:pt x="17815" y="141404"/>
                  </a:lnTo>
                  <a:lnTo>
                    <a:pt x="24106" y="184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SMARTInkShape-2345">
              <a:extLst>
                <a:ext uri="{FF2B5EF4-FFF2-40B4-BE49-F238E27FC236}">
                  <a16:creationId xmlns:a16="http://schemas.microsoft.com/office/drawing/2014/main" xmlns="" id="{C9A8039E-63CA-40D0-8982-548D243C26F5}"/>
                </a:ext>
              </a:extLst>
            </p:cNvPr>
            <p:cNvSpPr/>
            <p:nvPr>
              <p:custDataLst>
                <p:tags r:id="rId221"/>
              </p:custDataLst>
            </p:nvPr>
          </p:nvSpPr>
          <p:spPr>
            <a:xfrm>
              <a:off x="4173386" y="316672"/>
              <a:ext cx="81115" cy="100137"/>
            </a:xfrm>
            <a:custGeom>
              <a:avLst/>
              <a:gdLst/>
              <a:ahLst/>
              <a:cxnLst/>
              <a:rect l="0" t="0" r="0" b="0"/>
              <a:pathLst>
                <a:path w="81115" h="100137">
                  <a:moveTo>
                    <a:pt x="30314" y="26228"/>
                  </a:moveTo>
                  <a:lnTo>
                    <a:pt x="30314" y="26228"/>
                  </a:lnTo>
                  <a:lnTo>
                    <a:pt x="26943" y="26228"/>
                  </a:lnTo>
                  <a:lnTo>
                    <a:pt x="23407" y="28109"/>
                  </a:lnTo>
                  <a:lnTo>
                    <a:pt x="21476" y="29599"/>
                  </a:lnTo>
                  <a:lnTo>
                    <a:pt x="19330" y="35017"/>
                  </a:lnTo>
                  <a:lnTo>
                    <a:pt x="16966" y="43540"/>
                  </a:lnTo>
                  <a:lnTo>
                    <a:pt x="717" y="90827"/>
                  </a:lnTo>
                  <a:lnTo>
                    <a:pt x="0" y="94694"/>
                  </a:lnTo>
                  <a:lnTo>
                    <a:pt x="227" y="97272"/>
                  </a:lnTo>
                  <a:lnTo>
                    <a:pt x="1084" y="98991"/>
                  </a:lnTo>
                  <a:lnTo>
                    <a:pt x="2360" y="100136"/>
                  </a:lnTo>
                  <a:lnTo>
                    <a:pt x="3917" y="98784"/>
                  </a:lnTo>
                  <a:lnTo>
                    <a:pt x="24587" y="54954"/>
                  </a:lnTo>
                  <a:lnTo>
                    <a:pt x="44507" y="11849"/>
                  </a:lnTo>
                  <a:lnTo>
                    <a:pt x="52079" y="644"/>
                  </a:lnTo>
                  <a:lnTo>
                    <a:pt x="53291" y="0"/>
                  </a:lnTo>
                  <a:lnTo>
                    <a:pt x="54099" y="276"/>
                  </a:lnTo>
                  <a:lnTo>
                    <a:pt x="54996" y="4346"/>
                  </a:lnTo>
                  <a:lnTo>
                    <a:pt x="66321" y="49759"/>
                  </a:lnTo>
                  <a:lnTo>
                    <a:pt x="81114" y="9607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SMARTInkShape-2346">
              <a:extLst>
                <a:ext uri="{FF2B5EF4-FFF2-40B4-BE49-F238E27FC236}">
                  <a16:creationId xmlns:a16="http://schemas.microsoft.com/office/drawing/2014/main" xmlns="" id="{C26EAAD6-F5FA-491B-BC95-630D0D480F95}"/>
                </a:ext>
              </a:extLst>
            </p:cNvPr>
            <p:cNvSpPr/>
            <p:nvPr>
              <p:custDataLst>
                <p:tags r:id="rId222"/>
              </p:custDataLst>
            </p:nvPr>
          </p:nvSpPr>
          <p:spPr>
            <a:xfrm>
              <a:off x="4277828" y="679450"/>
              <a:ext cx="50132" cy="59218"/>
            </a:xfrm>
            <a:custGeom>
              <a:avLst/>
              <a:gdLst/>
              <a:ahLst/>
              <a:cxnLst/>
              <a:rect l="0" t="0" r="0" b="0"/>
              <a:pathLst>
                <a:path w="50132" h="59218">
                  <a:moveTo>
                    <a:pt x="33822" y="25400"/>
                  </a:moveTo>
                  <a:lnTo>
                    <a:pt x="33822" y="25400"/>
                  </a:lnTo>
                  <a:lnTo>
                    <a:pt x="30451" y="22029"/>
                  </a:lnTo>
                  <a:lnTo>
                    <a:pt x="25033" y="20374"/>
                  </a:lnTo>
                  <a:lnTo>
                    <a:pt x="21612" y="19933"/>
                  </a:lnTo>
                  <a:lnTo>
                    <a:pt x="15931" y="21324"/>
                  </a:lnTo>
                  <a:lnTo>
                    <a:pt x="6534" y="27966"/>
                  </a:lnTo>
                  <a:lnTo>
                    <a:pt x="23" y="37371"/>
                  </a:lnTo>
                  <a:lnTo>
                    <a:pt x="0" y="41142"/>
                  </a:lnTo>
                  <a:lnTo>
                    <a:pt x="3738" y="49094"/>
                  </a:lnTo>
                  <a:lnTo>
                    <a:pt x="13776" y="58134"/>
                  </a:lnTo>
                  <a:lnTo>
                    <a:pt x="18341" y="59217"/>
                  </a:lnTo>
                  <a:lnTo>
                    <a:pt x="29058" y="58539"/>
                  </a:lnTo>
                  <a:lnTo>
                    <a:pt x="38996" y="54004"/>
                  </a:lnTo>
                  <a:lnTo>
                    <a:pt x="43621" y="50820"/>
                  </a:lnTo>
                  <a:lnTo>
                    <a:pt x="46705" y="46580"/>
                  </a:lnTo>
                  <a:lnTo>
                    <a:pt x="50131" y="36224"/>
                  </a:lnTo>
                  <a:lnTo>
                    <a:pt x="48689" y="18494"/>
                  </a:lnTo>
                  <a:lnTo>
                    <a:pt x="45850" y="13741"/>
                  </a:lnTo>
                  <a:lnTo>
                    <a:pt x="37051" y="6577"/>
                  </a:lnTo>
                  <a:lnTo>
                    <a:pt x="27966" y="2923"/>
                  </a:lnTo>
                  <a:lnTo>
                    <a:pt x="1477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SMARTInkShape-2347">
              <a:extLst>
                <a:ext uri="{FF2B5EF4-FFF2-40B4-BE49-F238E27FC236}">
                  <a16:creationId xmlns:a16="http://schemas.microsoft.com/office/drawing/2014/main" xmlns="" id="{B04A39B5-5A4D-4611-AA33-7876D00F1594}"/>
                </a:ext>
              </a:extLst>
            </p:cNvPr>
            <p:cNvSpPr/>
            <p:nvPr>
              <p:custDataLst>
                <p:tags r:id="rId223"/>
              </p:custDataLst>
            </p:nvPr>
          </p:nvSpPr>
          <p:spPr>
            <a:xfrm>
              <a:off x="4156194" y="506551"/>
              <a:ext cx="84264" cy="382946"/>
            </a:xfrm>
            <a:custGeom>
              <a:avLst/>
              <a:gdLst/>
              <a:ahLst/>
              <a:cxnLst/>
              <a:rect l="0" t="0" r="0" b="0"/>
              <a:pathLst>
                <a:path w="84264" h="382946">
                  <a:moveTo>
                    <a:pt x="22106" y="166549"/>
                  </a:moveTo>
                  <a:lnTo>
                    <a:pt x="22106" y="166549"/>
                  </a:lnTo>
                  <a:lnTo>
                    <a:pt x="13378" y="192602"/>
                  </a:lnTo>
                  <a:lnTo>
                    <a:pt x="10190" y="239664"/>
                  </a:lnTo>
                  <a:lnTo>
                    <a:pt x="9639" y="281816"/>
                  </a:lnTo>
                  <a:lnTo>
                    <a:pt x="11356" y="323704"/>
                  </a:lnTo>
                  <a:lnTo>
                    <a:pt x="14887" y="369042"/>
                  </a:lnTo>
                  <a:lnTo>
                    <a:pt x="13488" y="380018"/>
                  </a:lnTo>
                  <a:lnTo>
                    <a:pt x="12128" y="382945"/>
                  </a:lnTo>
                  <a:lnTo>
                    <a:pt x="11220" y="381369"/>
                  </a:lnTo>
                  <a:lnTo>
                    <a:pt x="9645" y="337351"/>
                  </a:lnTo>
                  <a:lnTo>
                    <a:pt x="7631" y="302904"/>
                  </a:lnTo>
                  <a:lnTo>
                    <a:pt x="4383" y="257490"/>
                  </a:lnTo>
                  <a:lnTo>
                    <a:pt x="2530" y="228587"/>
                  </a:lnTo>
                  <a:lnTo>
                    <a:pt x="588" y="197325"/>
                  </a:lnTo>
                  <a:lnTo>
                    <a:pt x="0" y="166605"/>
                  </a:lnTo>
                  <a:lnTo>
                    <a:pt x="313" y="136247"/>
                  </a:lnTo>
                  <a:lnTo>
                    <a:pt x="1227" y="106131"/>
                  </a:lnTo>
                  <a:lnTo>
                    <a:pt x="6006" y="61380"/>
                  </a:lnTo>
                  <a:lnTo>
                    <a:pt x="14748" y="19912"/>
                  </a:lnTo>
                  <a:lnTo>
                    <a:pt x="20247" y="6127"/>
                  </a:lnTo>
                  <a:lnTo>
                    <a:pt x="23689" y="2451"/>
                  </a:lnTo>
                  <a:lnTo>
                    <a:pt x="27394" y="0"/>
                  </a:lnTo>
                  <a:lnTo>
                    <a:pt x="31982" y="483"/>
                  </a:lnTo>
                  <a:lnTo>
                    <a:pt x="42723" y="6664"/>
                  </a:lnTo>
                  <a:lnTo>
                    <a:pt x="50790" y="22111"/>
                  </a:lnTo>
                  <a:lnTo>
                    <a:pt x="55315" y="42382"/>
                  </a:lnTo>
                  <a:lnTo>
                    <a:pt x="54353" y="84141"/>
                  </a:lnTo>
                  <a:lnTo>
                    <a:pt x="48874" y="129934"/>
                  </a:lnTo>
                  <a:lnTo>
                    <a:pt x="48418" y="133672"/>
                  </a:lnTo>
                  <a:lnTo>
                    <a:pt x="49525" y="136164"/>
                  </a:lnTo>
                  <a:lnTo>
                    <a:pt x="51674" y="137826"/>
                  </a:lnTo>
                  <a:lnTo>
                    <a:pt x="54518" y="138934"/>
                  </a:lnTo>
                  <a:lnTo>
                    <a:pt x="61441" y="138283"/>
                  </a:lnTo>
                  <a:lnTo>
                    <a:pt x="65262" y="137122"/>
                  </a:lnTo>
                  <a:lnTo>
                    <a:pt x="68516" y="137053"/>
                  </a:lnTo>
                  <a:lnTo>
                    <a:pt x="74013" y="138858"/>
                  </a:lnTo>
                  <a:lnTo>
                    <a:pt x="78807" y="143894"/>
                  </a:lnTo>
                  <a:lnTo>
                    <a:pt x="81073" y="147212"/>
                  </a:lnTo>
                  <a:lnTo>
                    <a:pt x="84263" y="161995"/>
                  </a:lnTo>
                  <a:lnTo>
                    <a:pt x="81837" y="179781"/>
                  </a:lnTo>
                  <a:lnTo>
                    <a:pt x="69907" y="198457"/>
                  </a:lnTo>
                  <a:lnTo>
                    <a:pt x="58873" y="207306"/>
                  </a:lnTo>
                  <a:lnTo>
                    <a:pt x="52967" y="210654"/>
                  </a:lnTo>
                  <a:lnTo>
                    <a:pt x="42642" y="212492"/>
                  </a:lnTo>
                  <a:lnTo>
                    <a:pt x="34055" y="210957"/>
                  </a:lnTo>
                  <a:lnTo>
                    <a:pt x="22106" y="20464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SMARTInkShape-2348">
              <a:extLst>
                <a:ext uri="{FF2B5EF4-FFF2-40B4-BE49-F238E27FC236}">
                  <a16:creationId xmlns:a16="http://schemas.microsoft.com/office/drawing/2014/main" xmlns="" id="{805D8E2D-119F-44E8-9F95-3212E21AEE09}"/>
                </a:ext>
              </a:extLst>
            </p:cNvPr>
            <p:cNvSpPr/>
            <p:nvPr>
              <p:custDataLst>
                <p:tags r:id="rId224"/>
              </p:custDataLst>
            </p:nvPr>
          </p:nvSpPr>
          <p:spPr>
            <a:xfrm>
              <a:off x="3965444" y="497588"/>
              <a:ext cx="85857" cy="308863"/>
            </a:xfrm>
            <a:custGeom>
              <a:avLst/>
              <a:gdLst/>
              <a:ahLst/>
              <a:cxnLst/>
              <a:rect l="0" t="0" r="0" b="0"/>
              <a:pathLst>
                <a:path w="85857" h="308863">
                  <a:moveTo>
                    <a:pt x="79506" y="23112"/>
                  </a:moveTo>
                  <a:lnTo>
                    <a:pt x="79506" y="23112"/>
                  </a:lnTo>
                  <a:lnTo>
                    <a:pt x="78800" y="12973"/>
                  </a:lnTo>
                  <a:lnTo>
                    <a:pt x="76135" y="5435"/>
                  </a:lnTo>
                  <a:lnTo>
                    <a:pt x="74437" y="2861"/>
                  </a:lnTo>
                  <a:lnTo>
                    <a:pt x="70668" y="0"/>
                  </a:lnTo>
                  <a:lnTo>
                    <a:pt x="62878" y="611"/>
                  </a:lnTo>
                  <a:lnTo>
                    <a:pt x="57837" y="1761"/>
                  </a:lnTo>
                  <a:lnTo>
                    <a:pt x="48474" y="10565"/>
                  </a:lnTo>
                  <a:lnTo>
                    <a:pt x="24223" y="56068"/>
                  </a:lnTo>
                  <a:lnTo>
                    <a:pt x="12367" y="93733"/>
                  </a:lnTo>
                  <a:lnTo>
                    <a:pt x="3805" y="135638"/>
                  </a:lnTo>
                  <a:lnTo>
                    <a:pt x="0" y="177781"/>
                  </a:lnTo>
                  <a:lnTo>
                    <a:pt x="2072" y="216267"/>
                  </a:lnTo>
                  <a:lnTo>
                    <a:pt x="9108" y="250070"/>
                  </a:lnTo>
                  <a:lnTo>
                    <a:pt x="21642" y="276852"/>
                  </a:lnTo>
                  <a:lnTo>
                    <a:pt x="31758" y="286111"/>
                  </a:lnTo>
                  <a:lnTo>
                    <a:pt x="85856" y="30886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SMARTInkShape-2349">
              <a:extLst>
                <a:ext uri="{FF2B5EF4-FFF2-40B4-BE49-F238E27FC236}">
                  <a16:creationId xmlns:a16="http://schemas.microsoft.com/office/drawing/2014/main" xmlns="" id="{16F8C084-0017-46C3-8C8B-27B220093192}"/>
                </a:ext>
              </a:extLst>
            </p:cNvPr>
            <p:cNvSpPr/>
            <p:nvPr>
              <p:custDataLst>
                <p:tags r:id="rId225"/>
              </p:custDataLst>
            </p:nvPr>
          </p:nvSpPr>
          <p:spPr>
            <a:xfrm>
              <a:off x="3492500" y="704850"/>
              <a:ext cx="228601" cy="12701"/>
            </a:xfrm>
            <a:custGeom>
              <a:avLst/>
              <a:gdLst/>
              <a:ahLst/>
              <a:cxnLst/>
              <a:rect l="0" t="0" r="0" b="0"/>
              <a:pathLst>
                <a:path w="228601" h="12701">
                  <a:moveTo>
                    <a:pt x="0" y="12700"/>
                  </a:moveTo>
                  <a:lnTo>
                    <a:pt x="0" y="12700"/>
                  </a:lnTo>
                  <a:lnTo>
                    <a:pt x="43352" y="8336"/>
                  </a:lnTo>
                  <a:lnTo>
                    <a:pt x="87477" y="6938"/>
                  </a:lnTo>
                  <a:lnTo>
                    <a:pt x="119782" y="6612"/>
                  </a:lnTo>
                  <a:lnTo>
                    <a:pt x="166332" y="6427"/>
                  </a:lnTo>
                  <a:lnTo>
                    <a:pt x="212642" y="2001"/>
                  </a:lnTo>
                  <a:lnTo>
                    <a:pt x="2286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SMARTInkShape-2350">
              <a:extLst>
                <a:ext uri="{FF2B5EF4-FFF2-40B4-BE49-F238E27FC236}">
                  <a16:creationId xmlns:a16="http://schemas.microsoft.com/office/drawing/2014/main" xmlns="" id="{E64982EA-210A-4783-BC27-ED939F3ECCF9}"/>
                </a:ext>
              </a:extLst>
            </p:cNvPr>
            <p:cNvSpPr/>
            <p:nvPr>
              <p:custDataLst>
                <p:tags r:id="rId226"/>
              </p:custDataLst>
            </p:nvPr>
          </p:nvSpPr>
          <p:spPr>
            <a:xfrm>
              <a:off x="5372100" y="425450"/>
              <a:ext cx="94757" cy="349251"/>
            </a:xfrm>
            <a:custGeom>
              <a:avLst/>
              <a:gdLst/>
              <a:ahLst/>
              <a:cxnLst/>
              <a:rect l="0" t="0" r="0" b="0"/>
              <a:pathLst>
                <a:path w="94757" h="349251">
                  <a:moveTo>
                    <a:pt x="6350" y="0"/>
                  </a:moveTo>
                  <a:lnTo>
                    <a:pt x="6350" y="0"/>
                  </a:lnTo>
                  <a:lnTo>
                    <a:pt x="9721" y="0"/>
                  </a:lnTo>
                  <a:lnTo>
                    <a:pt x="25301" y="6742"/>
                  </a:lnTo>
                  <a:lnTo>
                    <a:pt x="51162" y="34532"/>
                  </a:lnTo>
                  <a:lnTo>
                    <a:pt x="69070" y="69675"/>
                  </a:lnTo>
                  <a:lnTo>
                    <a:pt x="84320" y="114222"/>
                  </a:lnTo>
                  <a:lnTo>
                    <a:pt x="89375" y="138943"/>
                  </a:lnTo>
                  <a:lnTo>
                    <a:pt x="93450" y="164595"/>
                  </a:lnTo>
                  <a:lnTo>
                    <a:pt x="94756" y="189458"/>
                  </a:lnTo>
                  <a:lnTo>
                    <a:pt x="94215" y="213794"/>
                  </a:lnTo>
                  <a:lnTo>
                    <a:pt x="87734" y="258709"/>
                  </a:lnTo>
                  <a:lnTo>
                    <a:pt x="73095" y="295133"/>
                  </a:lnTo>
                  <a:lnTo>
                    <a:pt x="45019" y="333294"/>
                  </a:lnTo>
                  <a:lnTo>
                    <a:pt x="35657" y="340024"/>
                  </a:lnTo>
                  <a:lnTo>
                    <a:pt x="0" y="349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SMARTInkShape-2351">
              <a:extLst>
                <a:ext uri="{FF2B5EF4-FFF2-40B4-BE49-F238E27FC236}">
                  <a16:creationId xmlns:a16="http://schemas.microsoft.com/office/drawing/2014/main" xmlns="" id="{506DFB51-BFA3-4B47-A82B-AC736FF28DB2}"/>
                </a:ext>
              </a:extLst>
            </p:cNvPr>
            <p:cNvSpPr/>
            <p:nvPr>
              <p:custDataLst>
                <p:tags r:id="rId227"/>
              </p:custDataLst>
            </p:nvPr>
          </p:nvSpPr>
          <p:spPr>
            <a:xfrm>
              <a:off x="5518150" y="289464"/>
              <a:ext cx="146051" cy="148687"/>
            </a:xfrm>
            <a:custGeom>
              <a:avLst/>
              <a:gdLst/>
              <a:ahLst/>
              <a:cxnLst/>
              <a:rect l="0" t="0" r="0" b="0"/>
              <a:pathLst>
                <a:path w="146051" h="148687">
                  <a:moveTo>
                    <a:pt x="0" y="15336"/>
                  </a:moveTo>
                  <a:lnTo>
                    <a:pt x="0" y="15336"/>
                  </a:lnTo>
                  <a:lnTo>
                    <a:pt x="0" y="11965"/>
                  </a:lnTo>
                  <a:lnTo>
                    <a:pt x="1882" y="8429"/>
                  </a:lnTo>
                  <a:lnTo>
                    <a:pt x="3371" y="6498"/>
                  </a:lnTo>
                  <a:lnTo>
                    <a:pt x="15580" y="409"/>
                  </a:lnTo>
                  <a:lnTo>
                    <a:pt x="28561" y="0"/>
                  </a:lnTo>
                  <a:lnTo>
                    <a:pt x="35974" y="879"/>
                  </a:lnTo>
                  <a:lnTo>
                    <a:pt x="47974" y="7499"/>
                  </a:lnTo>
                  <a:lnTo>
                    <a:pt x="53149" y="12228"/>
                  </a:lnTo>
                  <a:lnTo>
                    <a:pt x="58900" y="26890"/>
                  </a:lnTo>
                  <a:lnTo>
                    <a:pt x="60044" y="45166"/>
                  </a:lnTo>
                  <a:lnTo>
                    <a:pt x="55849" y="65047"/>
                  </a:lnTo>
                  <a:lnTo>
                    <a:pt x="38812" y="92703"/>
                  </a:lnTo>
                  <a:lnTo>
                    <a:pt x="12088" y="127072"/>
                  </a:lnTo>
                  <a:lnTo>
                    <a:pt x="10175" y="132160"/>
                  </a:lnTo>
                  <a:lnTo>
                    <a:pt x="11017" y="135552"/>
                  </a:lnTo>
                  <a:lnTo>
                    <a:pt x="13695" y="137813"/>
                  </a:lnTo>
                  <a:lnTo>
                    <a:pt x="24431" y="140326"/>
                  </a:lnTo>
                  <a:lnTo>
                    <a:pt x="67699" y="141939"/>
                  </a:lnTo>
                  <a:lnTo>
                    <a:pt x="107313" y="144100"/>
                  </a:lnTo>
                  <a:lnTo>
                    <a:pt x="146050" y="14868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3" name="SMARTInkShape-Group427">
            <a:extLst>
              <a:ext uri="{FF2B5EF4-FFF2-40B4-BE49-F238E27FC236}">
                <a16:creationId xmlns:a16="http://schemas.microsoft.com/office/drawing/2014/main" xmlns="" id="{9BE4BCF6-9CC9-47BF-B3FA-DC6F412C4169}"/>
              </a:ext>
            </a:extLst>
          </p:cNvPr>
          <p:cNvGrpSpPr/>
          <p:nvPr/>
        </p:nvGrpSpPr>
        <p:grpSpPr>
          <a:xfrm>
            <a:off x="508262" y="711200"/>
            <a:ext cx="437889" cy="255787"/>
            <a:chOff x="508262" y="711200"/>
            <a:chExt cx="437889" cy="255787"/>
          </a:xfrm>
        </p:grpSpPr>
        <p:sp>
          <p:nvSpPr>
            <p:cNvPr id="38" name="SMARTInkShape-2352">
              <a:extLst>
                <a:ext uri="{FF2B5EF4-FFF2-40B4-BE49-F238E27FC236}">
                  <a16:creationId xmlns:a16="http://schemas.microsoft.com/office/drawing/2014/main" xmlns="" id="{307A28C3-FC7D-4F7A-A4E6-AE0C90904C33}"/>
                </a:ext>
              </a:extLst>
            </p:cNvPr>
            <p:cNvSpPr/>
            <p:nvPr>
              <p:custDataLst>
                <p:tags r:id="rId206"/>
              </p:custDataLst>
            </p:nvPr>
          </p:nvSpPr>
          <p:spPr>
            <a:xfrm>
              <a:off x="508262" y="825295"/>
              <a:ext cx="190239" cy="141692"/>
            </a:xfrm>
            <a:custGeom>
              <a:avLst/>
              <a:gdLst/>
              <a:ahLst/>
              <a:cxnLst/>
              <a:rect l="0" t="0" r="0" b="0"/>
              <a:pathLst>
                <a:path w="190239" h="141692">
                  <a:moveTo>
                    <a:pt x="6088" y="38305"/>
                  </a:moveTo>
                  <a:lnTo>
                    <a:pt x="6088" y="38305"/>
                  </a:lnTo>
                  <a:lnTo>
                    <a:pt x="0" y="14572"/>
                  </a:lnTo>
                  <a:lnTo>
                    <a:pt x="1323" y="14722"/>
                  </a:lnTo>
                  <a:lnTo>
                    <a:pt x="6557" y="16770"/>
                  </a:lnTo>
                  <a:lnTo>
                    <a:pt x="21416" y="49181"/>
                  </a:lnTo>
                  <a:lnTo>
                    <a:pt x="36057" y="94468"/>
                  </a:lnTo>
                  <a:lnTo>
                    <a:pt x="49179" y="141691"/>
                  </a:lnTo>
                  <a:lnTo>
                    <a:pt x="46764" y="134790"/>
                  </a:lnTo>
                  <a:lnTo>
                    <a:pt x="44697" y="96875"/>
                  </a:lnTo>
                  <a:lnTo>
                    <a:pt x="45750" y="54640"/>
                  </a:lnTo>
                  <a:lnTo>
                    <a:pt x="54372" y="21665"/>
                  </a:lnTo>
                  <a:lnTo>
                    <a:pt x="61884" y="10213"/>
                  </a:lnTo>
                  <a:lnTo>
                    <a:pt x="65863" y="8994"/>
                  </a:lnTo>
                  <a:lnTo>
                    <a:pt x="69927" y="10297"/>
                  </a:lnTo>
                  <a:lnTo>
                    <a:pt x="78911" y="18802"/>
                  </a:lnTo>
                  <a:lnTo>
                    <a:pt x="94458" y="43423"/>
                  </a:lnTo>
                  <a:lnTo>
                    <a:pt x="112598" y="86481"/>
                  </a:lnTo>
                  <a:lnTo>
                    <a:pt x="113783" y="85945"/>
                  </a:lnTo>
                  <a:lnTo>
                    <a:pt x="116982" y="81585"/>
                  </a:lnTo>
                  <a:lnTo>
                    <a:pt x="126831" y="36039"/>
                  </a:lnTo>
                  <a:lnTo>
                    <a:pt x="146844" y="955"/>
                  </a:lnTo>
                  <a:lnTo>
                    <a:pt x="150020" y="0"/>
                  </a:lnTo>
                  <a:lnTo>
                    <a:pt x="153548" y="774"/>
                  </a:lnTo>
                  <a:lnTo>
                    <a:pt x="157311" y="2701"/>
                  </a:lnTo>
                  <a:lnTo>
                    <a:pt x="169350" y="22268"/>
                  </a:lnTo>
                  <a:lnTo>
                    <a:pt x="183367" y="66968"/>
                  </a:lnTo>
                  <a:lnTo>
                    <a:pt x="190238" y="8910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SMARTInkShape-2353">
              <a:extLst>
                <a:ext uri="{FF2B5EF4-FFF2-40B4-BE49-F238E27FC236}">
                  <a16:creationId xmlns:a16="http://schemas.microsoft.com/office/drawing/2014/main" xmlns="" id="{6F9CFD63-0246-4FE2-A687-16309F5C567A}"/>
                </a:ext>
              </a:extLst>
            </p:cNvPr>
            <p:cNvSpPr/>
            <p:nvPr>
              <p:custDataLst>
                <p:tags r:id="rId207"/>
              </p:custDataLst>
            </p:nvPr>
          </p:nvSpPr>
          <p:spPr>
            <a:xfrm>
              <a:off x="730250" y="844550"/>
              <a:ext cx="19051" cy="57151"/>
            </a:xfrm>
            <a:custGeom>
              <a:avLst/>
              <a:gdLst/>
              <a:ahLst/>
              <a:cxnLst/>
              <a:rect l="0" t="0" r="0" b="0"/>
              <a:pathLst>
                <a:path w="19051" h="57151">
                  <a:moveTo>
                    <a:pt x="0" y="0"/>
                  </a:moveTo>
                  <a:lnTo>
                    <a:pt x="0" y="0"/>
                  </a:lnTo>
                  <a:lnTo>
                    <a:pt x="14927" y="44780"/>
                  </a:lnTo>
                  <a:lnTo>
                    <a:pt x="19050" y="57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SMARTInkShape-2354">
              <a:extLst>
                <a:ext uri="{FF2B5EF4-FFF2-40B4-BE49-F238E27FC236}">
                  <a16:creationId xmlns:a16="http://schemas.microsoft.com/office/drawing/2014/main" xmlns="" id="{0F2EC4AB-0271-4F6A-AF40-801297B1BEC8}"/>
                </a:ext>
              </a:extLst>
            </p:cNvPr>
            <p:cNvSpPr/>
            <p:nvPr>
              <p:custDataLst>
                <p:tags r:id="rId208"/>
              </p:custDataLst>
            </p:nvPr>
          </p:nvSpPr>
          <p:spPr>
            <a:xfrm>
              <a:off x="711200" y="711200"/>
              <a:ext cx="19051" cy="88901"/>
            </a:xfrm>
            <a:custGeom>
              <a:avLst/>
              <a:gdLst/>
              <a:ahLst/>
              <a:cxnLst/>
              <a:rect l="0" t="0" r="0" b="0"/>
              <a:pathLst>
                <a:path w="19051" h="88901">
                  <a:moveTo>
                    <a:pt x="19050" y="88900"/>
                  </a:moveTo>
                  <a:lnTo>
                    <a:pt x="19050" y="88900"/>
                  </a:lnTo>
                  <a:lnTo>
                    <a:pt x="9616" y="42438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SMARTInkShape-2355">
              <a:extLst>
                <a:ext uri="{FF2B5EF4-FFF2-40B4-BE49-F238E27FC236}">
                  <a16:creationId xmlns:a16="http://schemas.microsoft.com/office/drawing/2014/main" xmlns="" id="{A3A7ABD0-2315-407D-AA22-D0480B220B37}"/>
                </a:ext>
              </a:extLst>
            </p:cNvPr>
            <p:cNvSpPr/>
            <p:nvPr>
              <p:custDataLst>
                <p:tags r:id="rId209"/>
              </p:custDataLst>
            </p:nvPr>
          </p:nvSpPr>
          <p:spPr>
            <a:xfrm>
              <a:off x="755650" y="774700"/>
              <a:ext cx="82551" cy="95405"/>
            </a:xfrm>
            <a:custGeom>
              <a:avLst/>
              <a:gdLst/>
              <a:ahLst/>
              <a:cxnLst/>
              <a:rect l="0" t="0" r="0" b="0"/>
              <a:pathLst>
                <a:path w="82551" h="95405">
                  <a:moveTo>
                    <a:pt x="0" y="0"/>
                  </a:moveTo>
                  <a:lnTo>
                    <a:pt x="0" y="0"/>
                  </a:lnTo>
                  <a:lnTo>
                    <a:pt x="12209" y="40821"/>
                  </a:lnTo>
                  <a:lnTo>
                    <a:pt x="21357" y="80814"/>
                  </a:lnTo>
                  <a:lnTo>
                    <a:pt x="20047" y="94422"/>
                  </a:lnTo>
                  <a:lnTo>
                    <a:pt x="19715" y="95404"/>
                  </a:lnTo>
                  <a:lnTo>
                    <a:pt x="19493" y="95352"/>
                  </a:lnTo>
                  <a:lnTo>
                    <a:pt x="22460" y="53164"/>
                  </a:lnTo>
                  <a:lnTo>
                    <a:pt x="27900" y="24611"/>
                  </a:lnTo>
                  <a:lnTo>
                    <a:pt x="31300" y="17818"/>
                  </a:lnTo>
                  <a:lnTo>
                    <a:pt x="40722" y="8390"/>
                  </a:lnTo>
                  <a:lnTo>
                    <a:pt x="46198" y="7710"/>
                  </a:lnTo>
                  <a:lnTo>
                    <a:pt x="57927" y="12599"/>
                  </a:lnTo>
                  <a:lnTo>
                    <a:pt x="66432" y="25590"/>
                  </a:lnTo>
                  <a:lnTo>
                    <a:pt x="79278" y="69300"/>
                  </a:lnTo>
                  <a:lnTo>
                    <a:pt x="82550" y="82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SMARTInkShape-2356">
              <a:extLst>
                <a:ext uri="{FF2B5EF4-FFF2-40B4-BE49-F238E27FC236}">
                  <a16:creationId xmlns:a16="http://schemas.microsoft.com/office/drawing/2014/main" xmlns="" id="{7D8C0081-FE0F-4D9A-AB2F-4345154334B1}"/>
                </a:ext>
              </a:extLst>
            </p:cNvPr>
            <p:cNvSpPr/>
            <p:nvPr>
              <p:custDataLst>
                <p:tags r:id="rId210"/>
              </p:custDataLst>
            </p:nvPr>
          </p:nvSpPr>
          <p:spPr>
            <a:xfrm>
              <a:off x="939800" y="857250"/>
              <a:ext cx="6351" cy="6351"/>
            </a:xfrm>
            <a:custGeom>
              <a:avLst/>
              <a:gdLst/>
              <a:ahLst/>
              <a:cxnLst/>
              <a:rect l="0" t="0" r="0" b="0"/>
              <a:pathLst>
                <a:path w="6351" h="6351">
                  <a:moveTo>
                    <a:pt x="6350" y="0"/>
                  </a:moveTo>
                  <a:lnTo>
                    <a:pt x="6350" y="0"/>
                  </a:lnTo>
                  <a:lnTo>
                    <a:pt x="2979" y="0"/>
                  </a:lnTo>
                  <a:lnTo>
                    <a:pt x="1986" y="705"/>
                  </a:lnTo>
                  <a:lnTo>
                    <a:pt x="1324" y="1881"/>
                  </a:lnTo>
                  <a:lnTo>
                    <a:pt x="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0" name="SMARTInkShape-Group428">
            <a:extLst>
              <a:ext uri="{FF2B5EF4-FFF2-40B4-BE49-F238E27FC236}">
                <a16:creationId xmlns:a16="http://schemas.microsoft.com/office/drawing/2014/main" xmlns="" id="{B1AF5708-CAD8-4CEA-ADB8-DC94FD8C5019}"/>
              </a:ext>
            </a:extLst>
          </p:cNvPr>
          <p:cNvGrpSpPr/>
          <p:nvPr/>
        </p:nvGrpSpPr>
        <p:grpSpPr>
          <a:xfrm>
            <a:off x="984802" y="1529577"/>
            <a:ext cx="634449" cy="923376"/>
            <a:chOff x="984802" y="1529577"/>
            <a:chExt cx="634449" cy="923376"/>
          </a:xfrm>
        </p:grpSpPr>
        <p:sp>
          <p:nvSpPr>
            <p:cNvPr id="44" name="SMARTInkShape-2357">
              <a:extLst>
                <a:ext uri="{FF2B5EF4-FFF2-40B4-BE49-F238E27FC236}">
                  <a16:creationId xmlns:a16="http://schemas.microsoft.com/office/drawing/2014/main" xmlns="" id="{2FF979BA-3A1E-45AB-8BBE-2CC175A607F4}"/>
                </a:ext>
              </a:extLst>
            </p:cNvPr>
            <p:cNvSpPr/>
            <p:nvPr>
              <p:custDataLst>
                <p:tags r:id="rId200"/>
              </p:custDataLst>
            </p:nvPr>
          </p:nvSpPr>
          <p:spPr>
            <a:xfrm>
              <a:off x="1041868" y="1573839"/>
              <a:ext cx="202733" cy="309573"/>
            </a:xfrm>
            <a:custGeom>
              <a:avLst/>
              <a:gdLst/>
              <a:ahLst/>
              <a:cxnLst/>
              <a:rect l="0" t="0" r="0" b="0"/>
              <a:pathLst>
                <a:path w="202733" h="309573">
                  <a:moveTo>
                    <a:pt x="202732" y="197811"/>
                  </a:moveTo>
                  <a:lnTo>
                    <a:pt x="202732" y="197811"/>
                  </a:lnTo>
                  <a:lnTo>
                    <a:pt x="193894" y="183505"/>
                  </a:lnTo>
                  <a:lnTo>
                    <a:pt x="184434" y="176796"/>
                  </a:lnTo>
                  <a:lnTo>
                    <a:pt x="169323" y="173710"/>
                  </a:lnTo>
                  <a:lnTo>
                    <a:pt x="148070" y="179538"/>
                  </a:lnTo>
                  <a:lnTo>
                    <a:pt x="123898" y="196943"/>
                  </a:lnTo>
                  <a:lnTo>
                    <a:pt x="102233" y="223346"/>
                  </a:lnTo>
                  <a:lnTo>
                    <a:pt x="89150" y="256882"/>
                  </a:lnTo>
                  <a:lnTo>
                    <a:pt x="87547" y="286888"/>
                  </a:lnTo>
                  <a:lnTo>
                    <a:pt x="91802" y="299255"/>
                  </a:lnTo>
                  <a:lnTo>
                    <a:pt x="94912" y="303540"/>
                  </a:lnTo>
                  <a:lnTo>
                    <a:pt x="99807" y="306397"/>
                  </a:lnTo>
                  <a:lnTo>
                    <a:pt x="112773" y="309572"/>
                  </a:lnTo>
                  <a:lnTo>
                    <a:pt x="131706" y="303456"/>
                  </a:lnTo>
                  <a:lnTo>
                    <a:pt x="152820" y="290626"/>
                  </a:lnTo>
                  <a:lnTo>
                    <a:pt x="171612" y="273164"/>
                  </a:lnTo>
                  <a:lnTo>
                    <a:pt x="191316" y="233386"/>
                  </a:lnTo>
                  <a:lnTo>
                    <a:pt x="195777" y="198335"/>
                  </a:lnTo>
                  <a:lnTo>
                    <a:pt x="193291" y="157827"/>
                  </a:lnTo>
                  <a:lnTo>
                    <a:pt x="182778" y="111602"/>
                  </a:lnTo>
                  <a:lnTo>
                    <a:pt x="166818" y="70360"/>
                  </a:lnTo>
                  <a:lnTo>
                    <a:pt x="146553" y="36744"/>
                  </a:lnTo>
                  <a:lnTo>
                    <a:pt x="121084" y="14748"/>
                  </a:lnTo>
                  <a:lnTo>
                    <a:pt x="91420" y="3561"/>
                  </a:lnTo>
                  <a:lnTo>
                    <a:pt x="61538" y="0"/>
                  </a:lnTo>
                  <a:lnTo>
                    <a:pt x="36497" y="3121"/>
                  </a:lnTo>
                  <a:lnTo>
                    <a:pt x="19254" y="12975"/>
                  </a:lnTo>
                  <a:lnTo>
                    <a:pt x="7592" y="27467"/>
                  </a:lnTo>
                  <a:lnTo>
                    <a:pt x="57" y="45667"/>
                  </a:lnTo>
                  <a:lnTo>
                    <a:pt x="0" y="65516"/>
                  </a:lnTo>
                  <a:lnTo>
                    <a:pt x="5882" y="9621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SMARTInkShape-2358">
              <a:extLst>
                <a:ext uri="{FF2B5EF4-FFF2-40B4-BE49-F238E27FC236}">
                  <a16:creationId xmlns:a16="http://schemas.microsoft.com/office/drawing/2014/main" xmlns="" id="{A8D754A3-AA39-49C1-8A82-B8B21E9E57A0}"/>
                </a:ext>
              </a:extLst>
            </p:cNvPr>
            <p:cNvSpPr/>
            <p:nvPr>
              <p:custDataLst>
                <p:tags r:id="rId201"/>
              </p:custDataLst>
            </p:nvPr>
          </p:nvSpPr>
          <p:spPr>
            <a:xfrm>
              <a:off x="1346200" y="1529577"/>
              <a:ext cx="146051" cy="302691"/>
            </a:xfrm>
            <a:custGeom>
              <a:avLst/>
              <a:gdLst/>
              <a:ahLst/>
              <a:cxnLst/>
              <a:rect l="0" t="0" r="0" b="0"/>
              <a:pathLst>
                <a:path w="146051" h="302691">
                  <a:moveTo>
                    <a:pt x="146050" y="51573"/>
                  </a:moveTo>
                  <a:lnTo>
                    <a:pt x="146050" y="51573"/>
                  </a:lnTo>
                  <a:lnTo>
                    <a:pt x="145344" y="32706"/>
                  </a:lnTo>
                  <a:lnTo>
                    <a:pt x="142679" y="22962"/>
                  </a:lnTo>
                  <a:lnTo>
                    <a:pt x="133841" y="9543"/>
                  </a:lnTo>
                  <a:lnTo>
                    <a:pt x="120633" y="2789"/>
                  </a:lnTo>
                  <a:lnTo>
                    <a:pt x="112172" y="0"/>
                  </a:lnTo>
                  <a:lnTo>
                    <a:pt x="95245" y="665"/>
                  </a:lnTo>
                  <a:lnTo>
                    <a:pt x="76903" y="7781"/>
                  </a:lnTo>
                  <a:lnTo>
                    <a:pt x="44188" y="32326"/>
                  </a:lnTo>
                  <a:lnTo>
                    <a:pt x="25048" y="54308"/>
                  </a:lnTo>
                  <a:lnTo>
                    <a:pt x="16542" y="76307"/>
                  </a:lnTo>
                  <a:lnTo>
                    <a:pt x="15818" y="98549"/>
                  </a:lnTo>
                  <a:lnTo>
                    <a:pt x="20201" y="122546"/>
                  </a:lnTo>
                  <a:lnTo>
                    <a:pt x="37343" y="153114"/>
                  </a:lnTo>
                  <a:lnTo>
                    <a:pt x="76658" y="192310"/>
                  </a:lnTo>
                  <a:lnTo>
                    <a:pt x="121396" y="235257"/>
                  </a:lnTo>
                  <a:lnTo>
                    <a:pt x="125380" y="241762"/>
                  </a:lnTo>
                  <a:lnTo>
                    <a:pt x="127927" y="254635"/>
                  </a:lnTo>
                  <a:lnTo>
                    <a:pt x="127618" y="261031"/>
                  </a:lnTo>
                  <a:lnTo>
                    <a:pt x="123884" y="267412"/>
                  </a:lnTo>
                  <a:lnTo>
                    <a:pt x="110328" y="280146"/>
                  </a:lnTo>
                  <a:lnTo>
                    <a:pt x="82863" y="295844"/>
                  </a:lnTo>
                  <a:lnTo>
                    <a:pt x="52382" y="302690"/>
                  </a:lnTo>
                  <a:lnTo>
                    <a:pt x="24379" y="301348"/>
                  </a:lnTo>
                  <a:lnTo>
                    <a:pt x="0" y="29287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SMARTInkShape-2359">
              <a:extLst>
                <a:ext uri="{FF2B5EF4-FFF2-40B4-BE49-F238E27FC236}">
                  <a16:creationId xmlns:a16="http://schemas.microsoft.com/office/drawing/2014/main" xmlns="" id="{A5AE8C9D-7589-4B15-A2C8-01ADAB89D899}"/>
                </a:ext>
              </a:extLst>
            </p:cNvPr>
            <p:cNvSpPr/>
            <p:nvPr>
              <p:custDataLst>
                <p:tags r:id="rId202"/>
              </p:custDataLst>
            </p:nvPr>
          </p:nvSpPr>
          <p:spPr>
            <a:xfrm>
              <a:off x="984802" y="1905000"/>
              <a:ext cx="634449" cy="88018"/>
            </a:xfrm>
            <a:custGeom>
              <a:avLst/>
              <a:gdLst/>
              <a:ahLst/>
              <a:cxnLst/>
              <a:rect l="0" t="0" r="0" b="0"/>
              <a:pathLst>
                <a:path w="634449" h="88018">
                  <a:moveTo>
                    <a:pt x="18498" y="82550"/>
                  </a:moveTo>
                  <a:lnTo>
                    <a:pt x="18498" y="82550"/>
                  </a:lnTo>
                  <a:lnTo>
                    <a:pt x="275" y="87576"/>
                  </a:lnTo>
                  <a:lnTo>
                    <a:pt x="0" y="88017"/>
                  </a:lnTo>
                  <a:lnTo>
                    <a:pt x="33321" y="85267"/>
                  </a:lnTo>
                  <a:lnTo>
                    <a:pt x="56602" y="82245"/>
                  </a:lnTo>
                  <a:lnTo>
                    <a:pt x="85529" y="78113"/>
                  </a:lnTo>
                  <a:lnTo>
                    <a:pt x="118218" y="73242"/>
                  </a:lnTo>
                  <a:lnTo>
                    <a:pt x="159062" y="67172"/>
                  </a:lnTo>
                  <a:lnTo>
                    <a:pt x="205340" y="60304"/>
                  </a:lnTo>
                  <a:lnTo>
                    <a:pt x="255243" y="52903"/>
                  </a:lnTo>
                  <a:lnTo>
                    <a:pt x="304739" y="46557"/>
                  </a:lnTo>
                  <a:lnTo>
                    <a:pt x="353964" y="40916"/>
                  </a:lnTo>
                  <a:lnTo>
                    <a:pt x="403009" y="35744"/>
                  </a:lnTo>
                  <a:lnTo>
                    <a:pt x="445583" y="30179"/>
                  </a:lnTo>
                  <a:lnTo>
                    <a:pt x="483844" y="24353"/>
                  </a:lnTo>
                  <a:lnTo>
                    <a:pt x="519228" y="18352"/>
                  </a:lnTo>
                  <a:lnTo>
                    <a:pt x="547757" y="13646"/>
                  </a:lnTo>
                  <a:lnTo>
                    <a:pt x="592626" y="6535"/>
                  </a:lnTo>
                  <a:lnTo>
                    <a:pt x="63444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SMARTInkShape-2360">
              <a:extLst>
                <a:ext uri="{FF2B5EF4-FFF2-40B4-BE49-F238E27FC236}">
                  <a16:creationId xmlns:a16="http://schemas.microsoft.com/office/drawing/2014/main" xmlns="" id="{A1B9A5EF-DFF7-4551-ADE9-A9FEB998B54C}"/>
                </a:ext>
              </a:extLst>
            </p:cNvPr>
            <p:cNvSpPr/>
            <p:nvPr>
              <p:custDataLst>
                <p:tags r:id="rId203"/>
              </p:custDataLst>
            </p:nvPr>
          </p:nvSpPr>
          <p:spPr>
            <a:xfrm>
              <a:off x="1109176" y="2124719"/>
              <a:ext cx="141775" cy="243284"/>
            </a:xfrm>
            <a:custGeom>
              <a:avLst/>
              <a:gdLst/>
              <a:ahLst/>
              <a:cxnLst/>
              <a:rect l="0" t="0" r="0" b="0"/>
              <a:pathLst>
                <a:path w="141775" h="243284">
                  <a:moveTo>
                    <a:pt x="141774" y="123181"/>
                  </a:moveTo>
                  <a:lnTo>
                    <a:pt x="141774" y="123181"/>
                  </a:lnTo>
                  <a:lnTo>
                    <a:pt x="141774" y="114343"/>
                  </a:lnTo>
                  <a:lnTo>
                    <a:pt x="135032" y="104883"/>
                  </a:lnTo>
                  <a:lnTo>
                    <a:pt x="124097" y="96514"/>
                  </a:lnTo>
                  <a:lnTo>
                    <a:pt x="105178" y="92937"/>
                  </a:lnTo>
                  <a:lnTo>
                    <a:pt x="78328" y="95248"/>
                  </a:lnTo>
                  <a:lnTo>
                    <a:pt x="60189" y="106063"/>
                  </a:lnTo>
                  <a:lnTo>
                    <a:pt x="22177" y="145121"/>
                  </a:lnTo>
                  <a:lnTo>
                    <a:pt x="4659" y="184558"/>
                  </a:lnTo>
                  <a:lnTo>
                    <a:pt x="5340" y="207375"/>
                  </a:lnTo>
                  <a:lnTo>
                    <a:pt x="8484" y="217410"/>
                  </a:lnTo>
                  <a:lnTo>
                    <a:pt x="21386" y="232323"/>
                  </a:lnTo>
                  <a:lnTo>
                    <a:pt x="29765" y="238276"/>
                  </a:lnTo>
                  <a:lnTo>
                    <a:pt x="50365" y="243009"/>
                  </a:lnTo>
                  <a:lnTo>
                    <a:pt x="61784" y="243283"/>
                  </a:lnTo>
                  <a:lnTo>
                    <a:pt x="83881" y="236061"/>
                  </a:lnTo>
                  <a:lnTo>
                    <a:pt x="94712" y="230184"/>
                  </a:lnTo>
                  <a:lnTo>
                    <a:pt x="112391" y="210484"/>
                  </a:lnTo>
                  <a:lnTo>
                    <a:pt x="125187" y="185266"/>
                  </a:lnTo>
                  <a:lnTo>
                    <a:pt x="130874" y="157595"/>
                  </a:lnTo>
                  <a:lnTo>
                    <a:pt x="127757" y="125070"/>
                  </a:lnTo>
                  <a:lnTo>
                    <a:pt x="117200" y="89448"/>
                  </a:lnTo>
                  <a:lnTo>
                    <a:pt x="98397" y="52450"/>
                  </a:lnTo>
                  <a:lnTo>
                    <a:pt x="64010" y="12775"/>
                  </a:lnTo>
                  <a:lnTo>
                    <a:pt x="41360" y="1910"/>
                  </a:lnTo>
                  <a:lnTo>
                    <a:pt x="30382" y="0"/>
                  </a:lnTo>
                  <a:lnTo>
                    <a:pt x="12538" y="3523"/>
                  </a:lnTo>
                  <a:lnTo>
                    <a:pt x="4817" y="7425"/>
                  </a:lnTo>
                  <a:lnTo>
                    <a:pt x="1080" y="12850"/>
                  </a:lnTo>
                  <a:lnTo>
                    <a:pt x="0" y="19288"/>
                  </a:lnTo>
                  <a:lnTo>
                    <a:pt x="2074" y="4063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SMARTInkShape-2361">
              <a:extLst>
                <a:ext uri="{FF2B5EF4-FFF2-40B4-BE49-F238E27FC236}">
                  <a16:creationId xmlns:a16="http://schemas.microsoft.com/office/drawing/2014/main" xmlns="" id="{C793EEFA-E098-443B-8E0F-8E69017B8DDC}"/>
                </a:ext>
              </a:extLst>
            </p:cNvPr>
            <p:cNvSpPr/>
            <p:nvPr>
              <p:custDataLst>
                <p:tags r:id="rId204"/>
              </p:custDataLst>
            </p:nvPr>
          </p:nvSpPr>
          <p:spPr>
            <a:xfrm>
              <a:off x="1366211" y="2067238"/>
              <a:ext cx="82742" cy="385715"/>
            </a:xfrm>
            <a:custGeom>
              <a:avLst/>
              <a:gdLst/>
              <a:ahLst/>
              <a:cxnLst/>
              <a:rect l="0" t="0" r="0" b="0"/>
              <a:pathLst>
                <a:path w="82742" h="385715">
                  <a:moveTo>
                    <a:pt x="11739" y="180662"/>
                  </a:moveTo>
                  <a:lnTo>
                    <a:pt x="11739" y="180662"/>
                  </a:lnTo>
                  <a:lnTo>
                    <a:pt x="11739" y="224902"/>
                  </a:lnTo>
                  <a:lnTo>
                    <a:pt x="11739" y="260563"/>
                  </a:lnTo>
                  <a:lnTo>
                    <a:pt x="11739" y="300527"/>
                  </a:lnTo>
                  <a:lnTo>
                    <a:pt x="13620" y="337298"/>
                  </a:lnTo>
                  <a:lnTo>
                    <a:pt x="14883" y="366773"/>
                  </a:lnTo>
                  <a:lnTo>
                    <a:pt x="12360" y="385582"/>
                  </a:lnTo>
                  <a:lnTo>
                    <a:pt x="12153" y="385714"/>
                  </a:lnTo>
                  <a:lnTo>
                    <a:pt x="7411" y="345178"/>
                  </a:lnTo>
                  <a:lnTo>
                    <a:pt x="6288" y="311401"/>
                  </a:lnTo>
                  <a:lnTo>
                    <a:pt x="3907" y="265344"/>
                  </a:lnTo>
                  <a:lnTo>
                    <a:pt x="2284" y="239233"/>
                  </a:lnTo>
                  <a:lnTo>
                    <a:pt x="1202" y="211243"/>
                  </a:lnTo>
                  <a:lnTo>
                    <a:pt x="481" y="181999"/>
                  </a:lnTo>
                  <a:lnTo>
                    <a:pt x="0" y="151920"/>
                  </a:lnTo>
                  <a:lnTo>
                    <a:pt x="386" y="124812"/>
                  </a:lnTo>
                  <a:lnTo>
                    <a:pt x="1348" y="99684"/>
                  </a:lnTo>
                  <a:lnTo>
                    <a:pt x="5004" y="57183"/>
                  </a:lnTo>
                  <a:lnTo>
                    <a:pt x="14996" y="18800"/>
                  </a:lnTo>
                  <a:lnTo>
                    <a:pt x="22829" y="3831"/>
                  </a:lnTo>
                  <a:lnTo>
                    <a:pt x="27599" y="686"/>
                  </a:lnTo>
                  <a:lnTo>
                    <a:pt x="32896" y="0"/>
                  </a:lnTo>
                  <a:lnTo>
                    <a:pt x="38543" y="954"/>
                  </a:lnTo>
                  <a:lnTo>
                    <a:pt x="43720" y="6529"/>
                  </a:lnTo>
                  <a:lnTo>
                    <a:pt x="53234" y="25894"/>
                  </a:lnTo>
                  <a:lnTo>
                    <a:pt x="59782" y="57821"/>
                  </a:lnTo>
                  <a:lnTo>
                    <a:pt x="56925" y="90075"/>
                  </a:lnTo>
                  <a:lnTo>
                    <a:pt x="49566" y="113066"/>
                  </a:lnTo>
                  <a:lnTo>
                    <a:pt x="44690" y="121449"/>
                  </a:lnTo>
                  <a:lnTo>
                    <a:pt x="44995" y="122136"/>
                  </a:lnTo>
                  <a:lnTo>
                    <a:pt x="45904" y="122595"/>
                  </a:lnTo>
                  <a:lnTo>
                    <a:pt x="61818" y="126829"/>
                  </a:lnTo>
                  <a:lnTo>
                    <a:pt x="67628" y="132277"/>
                  </a:lnTo>
                  <a:lnTo>
                    <a:pt x="80478" y="154014"/>
                  </a:lnTo>
                  <a:lnTo>
                    <a:pt x="82741" y="167408"/>
                  </a:lnTo>
                  <a:lnTo>
                    <a:pt x="80690" y="181121"/>
                  </a:lnTo>
                  <a:lnTo>
                    <a:pt x="70896" y="204003"/>
                  </a:lnTo>
                  <a:lnTo>
                    <a:pt x="60609" y="217847"/>
                  </a:lnTo>
                  <a:lnTo>
                    <a:pt x="50862" y="225411"/>
                  </a:lnTo>
                  <a:lnTo>
                    <a:pt x="36479" y="230267"/>
                  </a:lnTo>
                  <a:lnTo>
                    <a:pt x="34582" y="228548"/>
                  </a:lnTo>
                  <a:lnTo>
                    <a:pt x="30789" y="21241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SMARTInkShape-2362">
              <a:extLst>
                <a:ext uri="{FF2B5EF4-FFF2-40B4-BE49-F238E27FC236}">
                  <a16:creationId xmlns:a16="http://schemas.microsoft.com/office/drawing/2014/main" xmlns="" id="{194D4F6C-54EB-48D1-8F3D-DD2068856B05}"/>
                </a:ext>
              </a:extLst>
            </p:cNvPr>
            <p:cNvSpPr/>
            <p:nvPr>
              <p:custDataLst>
                <p:tags r:id="rId205"/>
              </p:custDataLst>
            </p:nvPr>
          </p:nvSpPr>
          <p:spPr>
            <a:xfrm>
              <a:off x="1515291" y="2222500"/>
              <a:ext cx="52039" cy="60951"/>
            </a:xfrm>
            <a:custGeom>
              <a:avLst/>
              <a:gdLst/>
              <a:ahLst/>
              <a:cxnLst/>
              <a:rect l="0" t="0" r="0" b="0"/>
              <a:pathLst>
                <a:path w="52039" h="60951">
                  <a:moveTo>
                    <a:pt x="40459" y="12700"/>
                  </a:moveTo>
                  <a:lnTo>
                    <a:pt x="40459" y="12700"/>
                  </a:lnTo>
                  <a:lnTo>
                    <a:pt x="37088" y="9329"/>
                  </a:lnTo>
                  <a:lnTo>
                    <a:pt x="33551" y="7674"/>
                  </a:lnTo>
                  <a:lnTo>
                    <a:pt x="31620" y="7233"/>
                  </a:lnTo>
                  <a:lnTo>
                    <a:pt x="18790" y="9982"/>
                  </a:lnTo>
                  <a:lnTo>
                    <a:pt x="8325" y="15266"/>
                  </a:lnTo>
                  <a:lnTo>
                    <a:pt x="3129" y="23012"/>
                  </a:lnTo>
                  <a:lnTo>
                    <a:pt x="756" y="28042"/>
                  </a:lnTo>
                  <a:lnTo>
                    <a:pt x="0" y="37392"/>
                  </a:lnTo>
                  <a:lnTo>
                    <a:pt x="5264" y="54894"/>
                  </a:lnTo>
                  <a:lnTo>
                    <a:pt x="9235" y="57762"/>
                  </a:lnTo>
                  <a:lnTo>
                    <a:pt x="21172" y="60950"/>
                  </a:lnTo>
                  <a:lnTo>
                    <a:pt x="40389" y="59374"/>
                  </a:lnTo>
                  <a:lnTo>
                    <a:pt x="44645" y="57221"/>
                  </a:lnTo>
                  <a:lnTo>
                    <a:pt x="47483" y="54375"/>
                  </a:lnTo>
                  <a:lnTo>
                    <a:pt x="50636" y="47450"/>
                  </a:lnTo>
                  <a:lnTo>
                    <a:pt x="52038" y="39669"/>
                  </a:lnTo>
                  <a:lnTo>
                    <a:pt x="50295" y="35618"/>
                  </a:lnTo>
                  <a:lnTo>
                    <a:pt x="38434" y="23880"/>
                  </a:lnTo>
                  <a:lnTo>
                    <a:pt x="26375" y="14915"/>
                  </a:lnTo>
                  <a:lnTo>
                    <a:pt x="1505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4" name="SMARTInkShape-Group429">
            <a:extLst>
              <a:ext uri="{FF2B5EF4-FFF2-40B4-BE49-F238E27FC236}">
                <a16:creationId xmlns:a16="http://schemas.microsoft.com/office/drawing/2014/main" xmlns="" id="{C4F2D909-BFB8-4D59-9257-100F4CC30C38}"/>
              </a:ext>
            </a:extLst>
          </p:cNvPr>
          <p:cNvGrpSpPr/>
          <p:nvPr/>
        </p:nvGrpSpPr>
        <p:grpSpPr>
          <a:xfrm>
            <a:off x="1949450" y="1809750"/>
            <a:ext cx="407387" cy="159220"/>
            <a:chOff x="1949450" y="1809750"/>
            <a:chExt cx="407387" cy="159220"/>
          </a:xfrm>
        </p:grpSpPr>
        <p:sp>
          <p:nvSpPr>
            <p:cNvPr id="51" name="SMARTInkShape-2363">
              <a:extLst>
                <a:ext uri="{FF2B5EF4-FFF2-40B4-BE49-F238E27FC236}">
                  <a16:creationId xmlns:a16="http://schemas.microsoft.com/office/drawing/2014/main" xmlns="" id="{23052F9D-B80E-486A-80FE-D4D11505A6F7}"/>
                </a:ext>
              </a:extLst>
            </p:cNvPr>
            <p:cNvSpPr/>
            <p:nvPr>
              <p:custDataLst>
                <p:tags r:id="rId197"/>
              </p:custDataLst>
            </p:nvPr>
          </p:nvSpPr>
          <p:spPr>
            <a:xfrm>
              <a:off x="1949450" y="1857681"/>
              <a:ext cx="171451" cy="6241"/>
            </a:xfrm>
            <a:custGeom>
              <a:avLst/>
              <a:gdLst/>
              <a:ahLst/>
              <a:cxnLst/>
              <a:rect l="0" t="0" r="0" b="0"/>
              <a:pathLst>
                <a:path w="171451" h="6241">
                  <a:moveTo>
                    <a:pt x="0" y="2869"/>
                  </a:moveTo>
                  <a:lnTo>
                    <a:pt x="0" y="2869"/>
                  </a:lnTo>
                  <a:lnTo>
                    <a:pt x="3371" y="6240"/>
                  </a:lnTo>
                  <a:lnTo>
                    <a:pt x="12552" y="6013"/>
                  </a:lnTo>
                  <a:lnTo>
                    <a:pt x="51555" y="119"/>
                  </a:lnTo>
                  <a:lnTo>
                    <a:pt x="82180" y="0"/>
                  </a:lnTo>
                  <a:lnTo>
                    <a:pt x="129477" y="2019"/>
                  </a:lnTo>
                  <a:lnTo>
                    <a:pt x="171450" y="286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SMARTInkShape-2364">
              <a:extLst>
                <a:ext uri="{FF2B5EF4-FFF2-40B4-BE49-F238E27FC236}">
                  <a16:creationId xmlns:a16="http://schemas.microsoft.com/office/drawing/2014/main" xmlns="" id="{FC0148D9-B532-4DE1-90D9-A179DD2A0046}"/>
                </a:ext>
              </a:extLst>
            </p:cNvPr>
            <p:cNvSpPr/>
            <p:nvPr>
              <p:custDataLst>
                <p:tags r:id="rId198"/>
              </p:custDataLst>
            </p:nvPr>
          </p:nvSpPr>
          <p:spPr>
            <a:xfrm>
              <a:off x="1971192" y="1936750"/>
              <a:ext cx="149709" cy="30868"/>
            </a:xfrm>
            <a:custGeom>
              <a:avLst/>
              <a:gdLst/>
              <a:ahLst/>
              <a:cxnLst/>
              <a:rect l="0" t="0" r="0" b="0"/>
              <a:pathLst>
                <a:path w="149709" h="30868">
                  <a:moveTo>
                    <a:pt x="3658" y="25400"/>
                  </a:moveTo>
                  <a:lnTo>
                    <a:pt x="3658" y="25400"/>
                  </a:lnTo>
                  <a:lnTo>
                    <a:pt x="287" y="28771"/>
                  </a:lnTo>
                  <a:lnTo>
                    <a:pt x="0" y="29764"/>
                  </a:lnTo>
                  <a:lnTo>
                    <a:pt x="513" y="30426"/>
                  </a:lnTo>
                  <a:lnTo>
                    <a:pt x="1562" y="30867"/>
                  </a:lnTo>
                  <a:lnTo>
                    <a:pt x="35778" y="25801"/>
                  </a:lnTo>
                  <a:lnTo>
                    <a:pt x="83025" y="15798"/>
                  </a:lnTo>
                  <a:lnTo>
                    <a:pt x="127441" y="5308"/>
                  </a:lnTo>
                  <a:lnTo>
                    <a:pt x="14970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SMARTInkShape-2365">
              <a:extLst>
                <a:ext uri="{FF2B5EF4-FFF2-40B4-BE49-F238E27FC236}">
                  <a16:creationId xmlns:a16="http://schemas.microsoft.com/office/drawing/2014/main" xmlns="" id="{1C5E0552-A3A2-4E78-9219-A13D6F2A6893}"/>
                </a:ext>
              </a:extLst>
            </p:cNvPr>
            <p:cNvSpPr/>
            <p:nvPr>
              <p:custDataLst>
                <p:tags r:id="rId199"/>
              </p:custDataLst>
            </p:nvPr>
          </p:nvSpPr>
          <p:spPr>
            <a:xfrm>
              <a:off x="2216691" y="1809750"/>
              <a:ext cx="140146" cy="159220"/>
            </a:xfrm>
            <a:custGeom>
              <a:avLst/>
              <a:gdLst/>
              <a:ahLst/>
              <a:cxnLst/>
              <a:rect l="0" t="0" r="0" b="0"/>
              <a:pathLst>
                <a:path w="140146" h="159220">
                  <a:moveTo>
                    <a:pt x="107409" y="19050"/>
                  </a:moveTo>
                  <a:lnTo>
                    <a:pt x="107409" y="19050"/>
                  </a:lnTo>
                  <a:lnTo>
                    <a:pt x="72056" y="13583"/>
                  </a:lnTo>
                  <a:lnTo>
                    <a:pt x="44331" y="23075"/>
                  </a:lnTo>
                  <a:lnTo>
                    <a:pt x="17144" y="42663"/>
                  </a:lnTo>
                  <a:lnTo>
                    <a:pt x="5438" y="63882"/>
                  </a:lnTo>
                  <a:lnTo>
                    <a:pt x="0" y="88364"/>
                  </a:lnTo>
                  <a:lnTo>
                    <a:pt x="2286" y="111004"/>
                  </a:lnTo>
                  <a:lnTo>
                    <a:pt x="14878" y="140213"/>
                  </a:lnTo>
                  <a:lnTo>
                    <a:pt x="29831" y="152393"/>
                  </a:lnTo>
                  <a:lnTo>
                    <a:pt x="48235" y="158747"/>
                  </a:lnTo>
                  <a:lnTo>
                    <a:pt x="68174" y="159219"/>
                  </a:lnTo>
                  <a:lnTo>
                    <a:pt x="88795" y="151432"/>
                  </a:lnTo>
                  <a:lnTo>
                    <a:pt x="118357" y="129300"/>
                  </a:lnTo>
                  <a:lnTo>
                    <a:pt x="133441" y="110383"/>
                  </a:lnTo>
                  <a:lnTo>
                    <a:pt x="140145" y="90217"/>
                  </a:lnTo>
                  <a:lnTo>
                    <a:pt x="137178" y="48917"/>
                  </a:lnTo>
                  <a:lnTo>
                    <a:pt x="127361" y="21157"/>
                  </a:lnTo>
                  <a:lnTo>
                    <a:pt x="117688" y="11050"/>
                  </a:lnTo>
                  <a:lnTo>
                    <a:pt x="10105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7" name="SMARTInkShape-Group430">
            <a:extLst>
              <a:ext uri="{FF2B5EF4-FFF2-40B4-BE49-F238E27FC236}">
                <a16:creationId xmlns:a16="http://schemas.microsoft.com/office/drawing/2014/main" xmlns="" id="{35284A2E-92A1-467A-B953-EDEF2DB10CFD}"/>
              </a:ext>
            </a:extLst>
          </p:cNvPr>
          <p:cNvGrpSpPr/>
          <p:nvPr/>
        </p:nvGrpSpPr>
        <p:grpSpPr>
          <a:xfrm>
            <a:off x="3369750" y="1674119"/>
            <a:ext cx="414851" cy="269763"/>
            <a:chOff x="3369750" y="1674119"/>
            <a:chExt cx="414851" cy="269763"/>
          </a:xfrm>
        </p:grpSpPr>
        <p:sp>
          <p:nvSpPr>
            <p:cNvPr id="55" name="SMARTInkShape-2366">
              <a:extLst>
                <a:ext uri="{FF2B5EF4-FFF2-40B4-BE49-F238E27FC236}">
                  <a16:creationId xmlns:a16="http://schemas.microsoft.com/office/drawing/2014/main" xmlns="" id="{6EA4F78D-0711-408A-A7EA-CA6D7E616F8C}"/>
                </a:ext>
              </a:extLst>
            </p:cNvPr>
            <p:cNvSpPr/>
            <p:nvPr>
              <p:custDataLst>
                <p:tags r:id="rId195"/>
              </p:custDataLst>
            </p:nvPr>
          </p:nvSpPr>
          <p:spPr>
            <a:xfrm>
              <a:off x="3369750" y="1830904"/>
              <a:ext cx="243401" cy="107940"/>
            </a:xfrm>
            <a:custGeom>
              <a:avLst/>
              <a:gdLst/>
              <a:ahLst/>
              <a:cxnLst/>
              <a:rect l="0" t="0" r="0" b="0"/>
              <a:pathLst>
                <a:path w="243401" h="107940">
                  <a:moveTo>
                    <a:pt x="103700" y="23296"/>
                  </a:moveTo>
                  <a:lnTo>
                    <a:pt x="103700" y="23296"/>
                  </a:lnTo>
                  <a:lnTo>
                    <a:pt x="85402" y="4998"/>
                  </a:lnTo>
                  <a:lnTo>
                    <a:pt x="77693" y="1053"/>
                  </a:lnTo>
                  <a:lnTo>
                    <a:pt x="73662" y="0"/>
                  </a:lnTo>
                  <a:lnTo>
                    <a:pt x="57876" y="1891"/>
                  </a:lnTo>
                  <a:lnTo>
                    <a:pt x="33050" y="17032"/>
                  </a:lnTo>
                  <a:lnTo>
                    <a:pt x="10094" y="46135"/>
                  </a:lnTo>
                  <a:lnTo>
                    <a:pt x="0" y="74826"/>
                  </a:lnTo>
                  <a:lnTo>
                    <a:pt x="1402" y="90648"/>
                  </a:lnTo>
                  <a:lnTo>
                    <a:pt x="3751" y="97831"/>
                  </a:lnTo>
                  <a:lnTo>
                    <a:pt x="7434" y="102619"/>
                  </a:lnTo>
                  <a:lnTo>
                    <a:pt x="17170" y="107939"/>
                  </a:lnTo>
                  <a:lnTo>
                    <a:pt x="32316" y="106541"/>
                  </a:lnTo>
                  <a:lnTo>
                    <a:pt x="48690" y="100511"/>
                  </a:lnTo>
                  <a:lnTo>
                    <a:pt x="60672" y="90775"/>
                  </a:lnTo>
                  <a:lnTo>
                    <a:pt x="75350" y="70022"/>
                  </a:lnTo>
                  <a:lnTo>
                    <a:pt x="81894" y="45999"/>
                  </a:lnTo>
                  <a:lnTo>
                    <a:pt x="84287" y="28655"/>
                  </a:lnTo>
                  <a:lnTo>
                    <a:pt x="84408" y="28985"/>
                  </a:lnTo>
                  <a:lnTo>
                    <a:pt x="86013" y="45430"/>
                  </a:lnTo>
                  <a:lnTo>
                    <a:pt x="96574" y="69479"/>
                  </a:lnTo>
                  <a:lnTo>
                    <a:pt x="101944" y="76277"/>
                  </a:lnTo>
                  <a:lnTo>
                    <a:pt x="109034" y="81651"/>
                  </a:lnTo>
                  <a:lnTo>
                    <a:pt x="112901" y="82660"/>
                  </a:lnTo>
                  <a:lnTo>
                    <a:pt x="120959" y="81900"/>
                  </a:lnTo>
                  <a:lnTo>
                    <a:pt x="129245" y="75448"/>
                  </a:lnTo>
                  <a:lnTo>
                    <a:pt x="146062" y="54059"/>
                  </a:lnTo>
                  <a:lnTo>
                    <a:pt x="150750" y="43789"/>
                  </a:lnTo>
                  <a:lnTo>
                    <a:pt x="154006" y="28555"/>
                  </a:lnTo>
                  <a:lnTo>
                    <a:pt x="159557" y="72605"/>
                  </a:lnTo>
                  <a:lnTo>
                    <a:pt x="166054" y="98907"/>
                  </a:lnTo>
                  <a:lnTo>
                    <a:pt x="167141" y="100515"/>
                  </a:lnTo>
                  <a:lnTo>
                    <a:pt x="168572" y="100881"/>
                  </a:lnTo>
                  <a:lnTo>
                    <a:pt x="170232" y="100419"/>
                  </a:lnTo>
                  <a:lnTo>
                    <a:pt x="185665" y="62580"/>
                  </a:lnTo>
                  <a:lnTo>
                    <a:pt x="211534" y="15847"/>
                  </a:lnTo>
                  <a:lnTo>
                    <a:pt x="222417" y="5874"/>
                  </a:lnTo>
                  <a:lnTo>
                    <a:pt x="227295" y="3215"/>
                  </a:lnTo>
                  <a:lnTo>
                    <a:pt x="230547" y="3558"/>
                  </a:lnTo>
                  <a:lnTo>
                    <a:pt x="232714" y="5904"/>
                  </a:lnTo>
                  <a:lnTo>
                    <a:pt x="235123" y="15566"/>
                  </a:lnTo>
                  <a:lnTo>
                    <a:pt x="237586" y="60532"/>
                  </a:lnTo>
                  <a:lnTo>
                    <a:pt x="243400" y="8679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SMARTInkShape-2367">
              <a:extLst>
                <a:ext uri="{FF2B5EF4-FFF2-40B4-BE49-F238E27FC236}">
                  <a16:creationId xmlns:a16="http://schemas.microsoft.com/office/drawing/2014/main" xmlns="" id="{15245854-F87E-437A-B960-D45BF410DEBE}"/>
                </a:ext>
              </a:extLst>
            </p:cNvPr>
            <p:cNvSpPr/>
            <p:nvPr>
              <p:custDataLst>
                <p:tags r:id="rId196"/>
              </p:custDataLst>
            </p:nvPr>
          </p:nvSpPr>
          <p:spPr>
            <a:xfrm>
              <a:off x="3667126" y="1674119"/>
              <a:ext cx="117475" cy="269763"/>
            </a:xfrm>
            <a:custGeom>
              <a:avLst/>
              <a:gdLst/>
              <a:ahLst/>
              <a:cxnLst/>
              <a:rect l="0" t="0" r="0" b="0"/>
              <a:pathLst>
                <a:path w="117475" h="269763">
                  <a:moveTo>
                    <a:pt x="85724" y="186431"/>
                  </a:moveTo>
                  <a:lnTo>
                    <a:pt x="85724" y="186431"/>
                  </a:lnTo>
                  <a:lnTo>
                    <a:pt x="76886" y="168754"/>
                  </a:lnTo>
                  <a:lnTo>
                    <a:pt x="70977" y="162582"/>
                  </a:lnTo>
                  <a:lnTo>
                    <a:pt x="67426" y="159948"/>
                  </a:lnTo>
                  <a:lnTo>
                    <a:pt x="55955" y="158903"/>
                  </a:lnTo>
                  <a:lnTo>
                    <a:pt x="48944" y="159613"/>
                  </a:lnTo>
                  <a:lnTo>
                    <a:pt x="33629" y="167927"/>
                  </a:lnTo>
                  <a:lnTo>
                    <a:pt x="18826" y="181735"/>
                  </a:lnTo>
                  <a:lnTo>
                    <a:pt x="7544" y="199631"/>
                  </a:lnTo>
                  <a:lnTo>
                    <a:pt x="0" y="229539"/>
                  </a:lnTo>
                  <a:lnTo>
                    <a:pt x="1998" y="246513"/>
                  </a:lnTo>
                  <a:lnTo>
                    <a:pt x="7590" y="259701"/>
                  </a:lnTo>
                  <a:lnTo>
                    <a:pt x="14779" y="267914"/>
                  </a:lnTo>
                  <a:lnTo>
                    <a:pt x="19378" y="269680"/>
                  </a:lnTo>
                  <a:lnTo>
                    <a:pt x="30131" y="269762"/>
                  </a:lnTo>
                  <a:lnTo>
                    <a:pt x="41966" y="259921"/>
                  </a:lnTo>
                  <a:lnTo>
                    <a:pt x="54282" y="241671"/>
                  </a:lnTo>
                  <a:lnTo>
                    <a:pt x="72410" y="198957"/>
                  </a:lnTo>
                  <a:lnTo>
                    <a:pt x="82393" y="164482"/>
                  </a:lnTo>
                  <a:lnTo>
                    <a:pt x="93415" y="122348"/>
                  </a:lnTo>
                  <a:lnTo>
                    <a:pt x="103959" y="77516"/>
                  </a:lnTo>
                  <a:lnTo>
                    <a:pt x="110997" y="36424"/>
                  </a:lnTo>
                  <a:lnTo>
                    <a:pt x="110833" y="12047"/>
                  </a:lnTo>
                  <a:lnTo>
                    <a:pt x="108813" y="4558"/>
                  </a:lnTo>
                  <a:lnTo>
                    <a:pt x="106055" y="977"/>
                  </a:lnTo>
                  <a:lnTo>
                    <a:pt x="102806" y="0"/>
                  </a:lnTo>
                  <a:lnTo>
                    <a:pt x="99229" y="761"/>
                  </a:lnTo>
                  <a:lnTo>
                    <a:pt x="91491" y="12894"/>
                  </a:lnTo>
                  <a:lnTo>
                    <a:pt x="79201" y="49170"/>
                  </a:lnTo>
                  <a:lnTo>
                    <a:pt x="73653" y="81682"/>
                  </a:lnTo>
                  <a:lnTo>
                    <a:pt x="75890" y="114946"/>
                  </a:lnTo>
                  <a:lnTo>
                    <a:pt x="79707" y="148545"/>
                  </a:lnTo>
                  <a:lnTo>
                    <a:pt x="87704" y="193550"/>
                  </a:lnTo>
                  <a:lnTo>
                    <a:pt x="95776" y="216406"/>
                  </a:lnTo>
                  <a:lnTo>
                    <a:pt x="117474" y="24993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4" name="SMARTInkShape-Group431">
            <a:extLst>
              <a:ext uri="{FF2B5EF4-FFF2-40B4-BE49-F238E27FC236}">
                <a16:creationId xmlns:a16="http://schemas.microsoft.com/office/drawing/2014/main" xmlns="" id="{715BB47F-B8D0-4F62-9289-57B03E836A84}"/>
              </a:ext>
            </a:extLst>
          </p:cNvPr>
          <p:cNvGrpSpPr/>
          <p:nvPr/>
        </p:nvGrpSpPr>
        <p:grpSpPr>
          <a:xfrm>
            <a:off x="4730750" y="1606692"/>
            <a:ext cx="486259" cy="738157"/>
            <a:chOff x="4730750" y="1606692"/>
            <a:chExt cx="486259" cy="738157"/>
          </a:xfrm>
        </p:grpSpPr>
        <p:sp>
          <p:nvSpPr>
            <p:cNvPr id="58" name="SMARTInkShape-2368">
              <a:extLst>
                <a:ext uri="{FF2B5EF4-FFF2-40B4-BE49-F238E27FC236}">
                  <a16:creationId xmlns:a16="http://schemas.microsoft.com/office/drawing/2014/main" xmlns="" id="{521B692F-9619-4550-8DA5-AB70A16F6110}"/>
                </a:ext>
              </a:extLst>
            </p:cNvPr>
            <p:cNvSpPr/>
            <p:nvPr>
              <p:custDataLst>
                <p:tags r:id="rId189"/>
              </p:custDataLst>
            </p:nvPr>
          </p:nvSpPr>
          <p:spPr>
            <a:xfrm>
              <a:off x="4730750" y="1618923"/>
              <a:ext cx="158751" cy="239471"/>
            </a:xfrm>
            <a:custGeom>
              <a:avLst/>
              <a:gdLst/>
              <a:ahLst/>
              <a:cxnLst/>
              <a:rect l="0" t="0" r="0" b="0"/>
              <a:pathLst>
                <a:path w="158751" h="239471">
                  <a:moveTo>
                    <a:pt x="158750" y="165427"/>
                  </a:moveTo>
                  <a:lnTo>
                    <a:pt x="158750" y="165427"/>
                  </a:lnTo>
                  <a:lnTo>
                    <a:pt x="152975" y="160357"/>
                  </a:lnTo>
                  <a:lnTo>
                    <a:pt x="141438" y="154596"/>
                  </a:lnTo>
                  <a:lnTo>
                    <a:pt x="128243" y="150500"/>
                  </a:lnTo>
                  <a:lnTo>
                    <a:pt x="111089" y="151972"/>
                  </a:lnTo>
                  <a:lnTo>
                    <a:pt x="92412" y="158742"/>
                  </a:lnTo>
                  <a:lnTo>
                    <a:pt x="74703" y="171157"/>
                  </a:lnTo>
                  <a:lnTo>
                    <a:pt x="64951" y="187965"/>
                  </a:lnTo>
                  <a:lnTo>
                    <a:pt x="62351" y="197385"/>
                  </a:lnTo>
                  <a:lnTo>
                    <a:pt x="63224" y="213497"/>
                  </a:lnTo>
                  <a:lnTo>
                    <a:pt x="65433" y="220757"/>
                  </a:lnTo>
                  <a:lnTo>
                    <a:pt x="69728" y="226303"/>
                  </a:lnTo>
                  <a:lnTo>
                    <a:pt x="82025" y="234346"/>
                  </a:lnTo>
                  <a:lnTo>
                    <a:pt x="104815" y="239470"/>
                  </a:lnTo>
                  <a:lnTo>
                    <a:pt x="121138" y="235024"/>
                  </a:lnTo>
                  <a:lnTo>
                    <a:pt x="129442" y="230875"/>
                  </a:lnTo>
                  <a:lnTo>
                    <a:pt x="151242" y="208181"/>
                  </a:lnTo>
                  <a:lnTo>
                    <a:pt x="157060" y="181606"/>
                  </a:lnTo>
                  <a:lnTo>
                    <a:pt x="155176" y="147923"/>
                  </a:lnTo>
                  <a:lnTo>
                    <a:pt x="144932" y="109434"/>
                  </a:lnTo>
                  <a:lnTo>
                    <a:pt x="127209" y="70691"/>
                  </a:lnTo>
                  <a:lnTo>
                    <a:pt x="104515" y="36539"/>
                  </a:lnTo>
                  <a:lnTo>
                    <a:pt x="77966" y="14305"/>
                  </a:lnTo>
                  <a:lnTo>
                    <a:pt x="51585" y="3011"/>
                  </a:lnTo>
                  <a:lnTo>
                    <a:pt x="38623" y="0"/>
                  </a:lnTo>
                  <a:lnTo>
                    <a:pt x="18577" y="2298"/>
                  </a:lnTo>
                  <a:lnTo>
                    <a:pt x="10268" y="5875"/>
                  </a:lnTo>
                  <a:lnTo>
                    <a:pt x="5434" y="11786"/>
                  </a:lnTo>
                  <a:lnTo>
                    <a:pt x="0" y="447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SMARTInkShape-2369">
              <a:extLst>
                <a:ext uri="{FF2B5EF4-FFF2-40B4-BE49-F238E27FC236}">
                  <a16:creationId xmlns:a16="http://schemas.microsoft.com/office/drawing/2014/main" xmlns="" id="{F0214357-F199-4C00-8BDD-74EA013ED06D}"/>
                </a:ext>
              </a:extLst>
            </p:cNvPr>
            <p:cNvSpPr/>
            <p:nvPr>
              <p:custDataLst>
                <p:tags r:id="rId190"/>
              </p:custDataLst>
            </p:nvPr>
          </p:nvSpPr>
          <p:spPr>
            <a:xfrm>
              <a:off x="4984750" y="1606692"/>
              <a:ext cx="127001" cy="241159"/>
            </a:xfrm>
            <a:custGeom>
              <a:avLst/>
              <a:gdLst/>
              <a:ahLst/>
              <a:cxnLst/>
              <a:rect l="0" t="0" r="0" b="0"/>
              <a:pathLst>
                <a:path w="127001" h="241159">
                  <a:moveTo>
                    <a:pt x="127000" y="57008"/>
                  </a:moveTo>
                  <a:lnTo>
                    <a:pt x="127000" y="57008"/>
                  </a:lnTo>
                  <a:lnTo>
                    <a:pt x="97113" y="21655"/>
                  </a:lnTo>
                  <a:lnTo>
                    <a:pt x="70010" y="4043"/>
                  </a:lnTo>
                  <a:lnTo>
                    <a:pt x="49930" y="72"/>
                  </a:lnTo>
                  <a:lnTo>
                    <a:pt x="39637" y="0"/>
                  </a:lnTo>
                  <a:lnTo>
                    <a:pt x="24436" y="5566"/>
                  </a:lnTo>
                  <a:lnTo>
                    <a:pt x="18408" y="10013"/>
                  </a:lnTo>
                  <a:lnTo>
                    <a:pt x="14388" y="15800"/>
                  </a:lnTo>
                  <a:lnTo>
                    <a:pt x="9922" y="29756"/>
                  </a:lnTo>
                  <a:lnTo>
                    <a:pt x="14150" y="56851"/>
                  </a:lnTo>
                  <a:lnTo>
                    <a:pt x="42019" y="97612"/>
                  </a:lnTo>
                  <a:lnTo>
                    <a:pt x="69370" y="139635"/>
                  </a:lnTo>
                  <a:lnTo>
                    <a:pt x="84994" y="171330"/>
                  </a:lnTo>
                  <a:lnTo>
                    <a:pt x="88413" y="181906"/>
                  </a:lnTo>
                  <a:lnTo>
                    <a:pt x="87870" y="191074"/>
                  </a:lnTo>
                  <a:lnTo>
                    <a:pt x="79740" y="206904"/>
                  </a:lnTo>
                  <a:lnTo>
                    <a:pt x="62667" y="227716"/>
                  </a:lnTo>
                  <a:lnTo>
                    <a:pt x="44785" y="235184"/>
                  </a:lnTo>
                  <a:lnTo>
                    <a:pt x="0" y="2411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SMARTInkShape-2370">
              <a:extLst>
                <a:ext uri="{FF2B5EF4-FFF2-40B4-BE49-F238E27FC236}">
                  <a16:creationId xmlns:a16="http://schemas.microsoft.com/office/drawing/2014/main" xmlns="" id="{C5E37A88-81AF-4DBC-9D8D-D658DBB07077}"/>
                </a:ext>
              </a:extLst>
            </p:cNvPr>
            <p:cNvSpPr/>
            <p:nvPr>
              <p:custDataLst>
                <p:tags r:id="rId191"/>
              </p:custDataLst>
            </p:nvPr>
          </p:nvSpPr>
          <p:spPr>
            <a:xfrm>
              <a:off x="4752779" y="1911350"/>
              <a:ext cx="390722" cy="37218"/>
            </a:xfrm>
            <a:custGeom>
              <a:avLst/>
              <a:gdLst/>
              <a:ahLst/>
              <a:cxnLst/>
              <a:rect l="0" t="0" r="0" b="0"/>
              <a:pathLst>
                <a:path w="390722" h="37218">
                  <a:moveTo>
                    <a:pt x="3371" y="31750"/>
                  </a:moveTo>
                  <a:lnTo>
                    <a:pt x="3371" y="31750"/>
                  </a:lnTo>
                  <a:lnTo>
                    <a:pt x="0" y="35121"/>
                  </a:lnTo>
                  <a:lnTo>
                    <a:pt x="1124" y="36114"/>
                  </a:lnTo>
                  <a:lnTo>
                    <a:pt x="8016" y="37217"/>
                  </a:lnTo>
                  <a:lnTo>
                    <a:pt x="54136" y="34467"/>
                  </a:lnTo>
                  <a:lnTo>
                    <a:pt x="78842" y="31445"/>
                  </a:lnTo>
                  <a:lnTo>
                    <a:pt x="107307" y="27313"/>
                  </a:lnTo>
                  <a:lnTo>
                    <a:pt x="138278" y="22442"/>
                  </a:lnTo>
                  <a:lnTo>
                    <a:pt x="170920" y="17783"/>
                  </a:lnTo>
                  <a:lnTo>
                    <a:pt x="204676" y="13267"/>
                  </a:lnTo>
                  <a:lnTo>
                    <a:pt x="239174" y="8844"/>
                  </a:lnTo>
                  <a:lnTo>
                    <a:pt x="271345" y="5896"/>
                  </a:lnTo>
                  <a:lnTo>
                    <a:pt x="301965" y="3931"/>
                  </a:lnTo>
                  <a:lnTo>
                    <a:pt x="331550" y="2621"/>
                  </a:lnTo>
                  <a:lnTo>
                    <a:pt x="39072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SMARTInkShape-2371">
              <a:extLst>
                <a:ext uri="{FF2B5EF4-FFF2-40B4-BE49-F238E27FC236}">
                  <a16:creationId xmlns:a16="http://schemas.microsoft.com/office/drawing/2014/main" xmlns="" id="{6D326057-C925-485F-BE7A-D9BD13FFC081}"/>
                </a:ext>
              </a:extLst>
            </p:cNvPr>
            <p:cNvSpPr/>
            <p:nvPr>
              <p:custDataLst>
                <p:tags r:id="rId192"/>
              </p:custDataLst>
            </p:nvPr>
          </p:nvSpPr>
          <p:spPr>
            <a:xfrm>
              <a:off x="4841349" y="2032341"/>
              <a:ext cx="124352" cy="240264"/>
            </a:xfrm>
            <a:custGeom>
              <a:avLst/>
              <a:gdLst/>
              <a:ahLst/>
              <a:cxnLst/>
              <a:rect l="0" t="0" r="0" b="0"/>
              <a:pathLst>
                <a:path w="124352" h="240264">
                  <a:moveTo>
                    <a:pt x="124351" y="126659"/>
                  </a:moveTo>
                  <a:lnTo>
                    <a:pt x="124351" y="126659"/>
                  </a:lnTo>
                  <a:lnTo>
                    <a:pt x="91127" y="111732"/>
                  </a:lnTo>
                  <a:lnTo>
                    <a:pt x="79246" y="111323"/>
                  </a:lnTo>
                  <a:lnTo>
                    <a:pt x="73114" y="112202"/>
                  </a:lnTo>
                  <a:lnTo>
                    <a:pt x="60656" y="118822"/>
                  </a:lnTo>
                  <a:lnTo>
                    <a:pt x="32042" y="147061"/>
                  </a:lnTo>
                  <a:lnTo>
                    <a:pt x="17664" y="179741"/>
                  </a:lnTo>
                  <a:lnTo>
                    <a:pt x="15678" y="212864"/>
                  </a:lnTo>
                  <a:lnTo>
                    <a:pt x="19843" y="228708"/>
                  </a:lnTo>
                  <a:lnTo>
                    <a:pt x="22929" y="234908"/>
                  </a:lnTo>
                  <a:lnTo>
                    <a:pt x="28514" y="238336"/>
                  </a:lnTo>
                  <a:lnTo>
                    <a:pt x="44127" y="240263"/>
                  </a:lnTo>
                  <a:lnTo>
                    <a:pt x="62825" y="233124"/>
                  </a:lnTo>
                  <a:lnTo>
                    <a:pt x="91305" y="211356"/>
                  </a:lnTo>
                  <a:lnTo>
                    <a:pt x="100203" y="202174"/>
                  </a:lnTo>
                  <a:lnTo>
                    <a:pt x="108209" y="178800"/>
                  </a:lnTo>
                  <a:lnTo>
                    <a:pt x="108005" y="149833"/>
                  </a:lnTo>
                  <a:lnTo>
                    <a:pt x="100858" y="113440"/>
                  </a:lnTo>
                  <a:lnTo>
                    <a:pt x="84982" y="75628"/>
                  </a:lnTo>
                  <a:lnTo>
                    <a:pt x="63815" y="41184"/>
                  </a:lnTo>
                  <a:lnTo>
                    <a:pt x="40296" y="16468"/>
                  </a:lnTo>
                  <a:lnTo>
                    <a:pt x="19495" y="3602"/>
                  </a:lnTo>
                  <a:lnTo>
                    <a:pt x="9997" y="171"/>
                  </a:lnTo>
                  <a:lnTo>
                    <a:pt x="4370" y="0"/>
                  </a:lnTo>
                  <a:lnTo>
                    <a:pt x="1325" y="2003"/>
                  </a:lnTo>
                  <a:lnTo>
                    <a:pt x="0" y="5455"/>
                  </a:lnTo>
                  <a:lnTo>
                    <a:pt x="6055" y="18698"/>
                  </a:lnTo>
                  <a:lnTo>
                    <a:pt x="22751" y="441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SMARTInkShape-2372">
              <a:extLst>
                <a:ext uri="{FF2B5EF4-FFF2-40B4-BE49-F238E27FC236}">
                  <a16:creationId xmlns:a16="http://schemas.microsoft.com/office/drawing/2014/main" xmlns="" id="{F78BC29F-19E4-4A9C-8CBC-FFACF16C5D01}"/>
                </a:ext>
              </a:extLst>
            </p:cNvPr>
            <p:cNvSpPr/>
            <p:nvPr>
              <p:custDataLst>
                <p:tags r:id="rId193"/>
              </p:custDataLst>
            </p:nvPr>
          </p:nvSpPr>
          <p:spPr>
            <a:xfrm>
              <a:off x="5049239" y="2015236"/>
              <a:ext cx="104686" cy="329613"/>
            </a:xfrm>
            <a:custGeom>
              <a:avLst/>
              <a:gdLst/>
              <a:ahLst/>
              <a:cxnLst/>
              <a:rect l="0" t="0" r="0" b="0"/>
              <a:pathLst>
                <a:path w="104686" h="329613">
                  <a:moveTo>
                    <a:pt x="24411" y="137414"/>
                  </a:moveTo>
                  <a:lnTo>
                    <a:pt x="24411" y="137414"/>
                  </a:lnTo>
                  <a:lnTo>
                    <a:pt x="21040" y="144156"/>
                  </a:lnTo>
                  <a:lnTo>
                    <a:pt x="18944" y="158462"/>
                  </a:lnTo>
                  <a:lnTo>
                    <a:pt x="23203" y="204173"/>
                  </a:lnTo>
                  <a:lnTo>
                    <a:pt x="22172" y="239980"/>
                  </a:lnTo>
                  <a:lnTo>
                    <a:pt x="17397" y="277400"/>
                  </a:lnTo>
                  <a:lnTo>
                    <a:pt x="8096" y="323326"/>
                  </a:lnTo>
                  <a:lnTo>
                    <a:pt x="6576" y="329403"/>
                  </a:lnTo>
                  <a:lnTo>
                    <a:pt x="5466" y="329612"/>
                  </a:lnTo>
                  <a:lnTo>
                    <a:pt x="2350" y="326082"/>
                  </a:lnTo>
                  <a:lnTo>
                    <a:pt x="0" y="306048"/>
                  </a:lnTo>
                  <a:lnTo>
                    <a:pt x="6046" y="260914"/>
                  </a:lnTo>
                  <a:lnTo>
                    <a:pt x="12956" y="215351"/>
                  </a:lnTo>
                  <a:lnTo>
                    <a:pt x="16774" y="189372"/>
                  </a:lnTo>
                  <a:lnTo>
                    <a:pt x="20731" y="162880"/>
                  </a:lnTo>
                  <a:lnTo>
                    <a:pt x="24779" y="136047"/>
                  </a:lnTo>
                  <a:lnTo>
                    <a:pt x="28890" y="108986"/>
                  </a:lnTo>
                  <a:lnTo>
                    <a:pt x="40983" y="63866"/>
                  </a:lnTo>
                  <a:lnTo>
                    <a:pt x="61777" y="18020"/>
                  </a:lnTo>
                  <a:lnTo>
                    <a:pt x="68371" y="9135"/>
                  </a:lnTo>
                  <a:lnTo>
                    <a:pt x="74885" y="3917"/>
                  </a:lnTo>
                  <a:lnTo>
                    <a:pt x="81343" y="1144"/>
                  </a:lnTo>
                  <a:lnTo>
                    <a:pt x="87766" y="0"/>
                  </a:lnTo>
                  <a:lnTo>
                    <a:pt x="93459" y="1355"/>
                  </a:lnTo>
                  <a:lnTo>
                    <a:pt x="103547" y="8504"/>
                  </a:lnTo>
                  <a:lnTo>
                    <a:pt x="104685" y="14785"/>
                  </a:lnTo>
                  <a:lnTo>
                    <a:pt x="96879" y="39775"/>
                  </a:lnTo>
                  <a:lnTo>
                    <a:pt x="84610" y="63955"/>
                  </a:lnTo>
                  <a:lnTo>
                    <a:pt x="63740" y="83602"/>
                  </a:lnTo>
                  <a:lnTo>
                    <a:pt x="49192" y="94486"/>
                  </a:lnTo>
                  <a:lnTo>
                    <a:pt x="48692" y="96095"/>
                  </a:lnTo>
                  <a:lnTo>
                    <a:pt x="49771" y="97168"/>
                  </a:lnTo>
                  <a:lnTo>
                    <a:pt x="54732" y="98360"/>
                  </a:lnTo>
                  <a:lnTo>
                    <a:pt x="80205" y="102559"/>
                  </a:lnTo>
                  <a:lnTo>
                    <a:pt x="85596" y="105711"/>
                  </a:lnTo>
                  <a:lnTo>
                    <a:pt x="93467" y="114857"/>
                  </a:lnTo>
                  <a:lnTo>
                    <a:pt x="95143" y="120259"/>
                  </a:lnTo>
                  <a:lnTo>
                    <a:pt x="95123" y="131906"/>
                  </a:lnTo>
                  <a:lnTo>
                    <a:pt x="84403" y="153735"/>
                  </a:lnTo>
                  <a:lnTo>
                    <a:pt x="50778" y="182115"/>
                  </a:lnTo>
                  <a:lnTo>
                    <a:pt x="44831" y="185503"/>
                  </a:lnTo>
                  <a:lnTo>
                    <a:pt x="42258" y="186407"/>
                  </a:lnTo>
                  <a:lnTo>
                    <a:pt x="41248" y="185598"/>
                  </a:lnTo>
                  <a:lnTo>
                    <a:pt x="41281" y="183648"/>
                  </a:lnTo>
                  <a:lnTo>
                    <a:pt x="43461" y="17551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SMARTInkShape-2373">
              <a:extLst>
                <a:ext uri="{FF2B5EF4-FFF2-40B4-BE49-F238E27FC236}">
                  <a16:creationId xmlns:a16="http://schemas.microsoft.com/office/drawing/2014/main" xmlns="" id="{E829FA0D-A6D8-4875-8693-D8119796F5B2}"/>
                </a:ext>
              </a:extLst>
            </p:cNvPr>
            <p:cNvSpPr/>
            <p:nvPr>
              <p:custDataLst>
                <p:tags r:id="rId194"/>
              </p:custDataLst>
            </p:nvPr>
          </p:nvSpPr>
          <p:spPr>
            <a:xfrm>
              <a:off x="5194300" y="2152650"/>
              <a:ext cx="22709" cy="76201"/>
            </a:xfrm>
            <a:custGeom>
              <a:avLst/>
              <a:gdLst/>
              <a:ahLst/>
              <a:cxnLst/>
              <a:rect l="0" t="0" r="0" b="0"/>
              <a:pathLst>
                <a:path w="22709" h="76201">
                  <a:moveTo>
                    <a:pt x="19050" y="0"/>
                  </a:moveTo>
                  <a:lnTo>
                    <a:pt x="19050" y="0"/>
                  </a:lnTo>
                  <a:lnTo>
                    <a:pt x="22421" y="0"/>
                  </a:lnTo>
                  <a:lnTo>
                    <a:pt x="22708" y="706"/>
                  </a:lnTo>
                  <a:lnTo>
                    <a:pt x="20447" y="6481"/>
                  </a:lnTo>
                  <a:lnTo>
                    <a:pt x="18053" y="20970"/>
                  </a:lnTo>
                  <a:lnTo>
                    <a:pt x="2133" y="61731"/>
                  </a:lnTo>
                  <a:lnTo>
                    <a:pt x="0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8" name="SMARTInkShape-Group432">
            <a:extLst>
              <a:ext uri="{FF2B5EF4-FFF2-40B4-BE49-F238E27FC236}">
                <a16:creationId xmlns:a16="http://schemas.microsoft.com/office/drawing/2014/main" xmlns="" id="{5DEE5921-ED05-43E1-AD10-756ED4473A27}"/>
              </a:ext>
            </a:extLst>
          </p:cNvPr>
          <p:cNvGrpSpPr/>
          <p:nvPr/>
        </p:nvGrpSpPr>
        <p:grpSpPr>
          <a:xfrm>
            <a:off x="5451279" y="1776582"/>
            <a:ext cx="545502" cy="190063"/>
            <a:chOff x="5451279" y="1776582"/>
            <a:chExt cx="545502" cy="190063"/>
          </a:xfrm>
        </p:grpSpPr>
        <p:sp>
          <p:nvSpPr>
            <p:cNvPr id="65" name="SMARTInkShape-2374">
              <a:extLst>
                <a:ext uri="{FF2B5EF4-FFF2-40B4-BE49-F238E27FC236}">
                  <a16:creationId xmlns:a16="http://schemas.microsoft.com/office/drawing/2014/main" xmlns="" id="{87A9A351-75A2-4B17-93C9-E7E816B6D935}"/>
                </a:ext>
              </a:extLst>
            </p:cNvPr>
            <p:cNvSpPr/>
            <p:nvPr>
              <p:custDataLst>
                <p:tags r:id="rId186"/>
              </p:custDataLst>
            </p:nvPr>
          </p:nvSpPr>
          <p:spPr>
            <a:xfrm>
              <a:off x="5451279" y="1835150"/>
              <a:ext cx="136722" cy="12701"/>
            </a:xfrm>
            <a:custGeom>
              <a:avLst/>
              <a:gdLst/>
              <a:ahLst/>
              <a:cxnLst/>
              <a:rect l="0" t="0" r="0" b="0"/>
              <a:pathLst>
                <a:path w="136722" h="12701">
                  <a:moveTo>
                    <a:pt x="3371" y="0"/>
                  </a:moveTo>
                  <a:lnTo>
                    <a:pt x="3371" y="0"/>
                  </a:lnTo>
                  <a:lnTo>
                    <a:pt x="0" y="0"/>
                  </a:lnTo>
                  <a:lnTo>
                    <a:pt x="36183" y="0"/>
                  </a:lnTo>
                  <a:lnTo>
                    <a:pt x="78083" y="1411"/>
                  </a:lnTo>
                  <a:lnTo>
                    <a:pt x="136721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SMARTInkShape-2375">
              <a:extLst>
                <a:ext uri="{FF2B5EF4-FFF2-40B4-BE49-F238E27FC236}">
                  <a16:creationId xmlns:a16="http://schemas.microsoft.com/office/drawing/2014/main" xmlns="" id="{45F6A404-9F83-476E-8BE0-AD13B9E48E7A}"/>
                </a:ext>
              </a:extLst>
            </p:cNvPr>
            <p:cNvSpPr/>
            <p:nvPr>
              <p:custDataLst>
                <p:tags r:id="rId187"/>
              </p:custDataLst>
            </p:nvPr>
          </p:nvSpPr>
          <p:spPr>
            <a:xfrm>
              <a:off x="5480050" y="1943100"/>
              <a:ext cx="107951" cy="5468"/>
            </a:xfrm>
            <a:custGeom>
              <a:avLst/>
              <a:gdLst/>
              <a:ahLst/>
              <a:cxnLst/>
              <a:rect l="0" t="0" r="0" b="0"/>
              <a:pathLst>
                <a:path w="107951" h="5468">
                  <a:moveTo>
                    <a:pt x="0" y="0"/>
                  </a:moveTo>
                  <a:lnTo>
                    <a:pt x="0" y="0"/>
                  </a:lnTo>
                  <a:lnTo>
                    <a:pt x="0" y="3371"/>
                  </a:lnTo>
                  <a:lnTo>
                    <a:pt x="1411" y="4364"/>
                  </a:lnTo>
                  <a:lnTo>
                    <a:pt x="6742" y="5467"/>
                  </a:lnTo>
                  <a:lnTo>
                    <a:pt x="44057" y="1812"/>
                  </a:lnTo>
                  <a:lnTo>
                    <a:pt x="86196" y="537"/>
                  </a:lnTo>
                  <a:lnTo>
                    <a:pt x="1079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SMARTInkShape-2376">
              <a:extLst>
                <a:ext uri="{FF2B5EF4-FFF2-40B4-BE49-F238E27FC236}">
                  <a16:creationId xmlns:a16="http://schemas.microsoft.com/office/drawing/2014/main" xmlns="" id="{76BC325D-FD2A-423D-A2AA-087451F90F1A}"/>
                </a:ext>
              </a:extLst>
            </p:cNvPr>
            <p:cNvSpPr/>
            <p:nvPr>
              <p:custDataLst>
                <p:tags r:id="rId188"/>
              </p:custDataLst>
            </p:nvPr>
          </p:nvSpPr>
          <p:spPr>
            <a:xfrm>
              <a:off x="5823336" y="1776582"/>
              <a:ext cx="173445" cy="190063"/>
            </a:xfrm>
            <a:custGeom>
              <a:avLst/>
              <a:gdLst/>
              <a:ahLst/>
              <a:cxnLst/>
              <a:rect l="0" t="0" r="0" b="0"/>
              <a:pathLst>
                <a:path w="173445" h="190063">
                  <a:moveTo>
                    <a:pt x="132964" y="26818"/>
                  </a:moveTo>
                  <a:lnTo>
                    <a:pt x="132964" y="26818"/>
                  </a:lnTo>
                  <a:lnTo>
                    <a:pt x="128600" y="16679"/>
                  </a:lnTo>
                  <a:lnTo>
                    <a:pt x="127497" y="9141"/>
                  </a:lnTo>
                  <a:lnTo>
                    <a:pt x="124380" y="5861"/>
                  </a:lnTo>
                  <a:lnTo>
                    <a:pt x="113392" y="335"/>
                  </a:lnTo>
                  <a:lnTo>
                    <a:pt x="84596" y="0"/>
                  </a:lnTo>
                  <a:lnTo>
                    <a:pt x="63254" y="10195"/>
                  </a:lnTo>
                  <a:lnTo>
                    <a:pt x="33287" y="37650"/>
                  </a:lnTo>
                  <a:lnTo>
                    <a:pt x="16696" y="61971"/>
                  </a:lnTo>
                  <a:lnTo>
                    <a:pt x="1540" y="106692"/>
                  </a:lnTo>
                  <a:lnTo>
                    <a:pt x="0" y="136636"/>
                  </a:lnTo>
                  <a:lnTo>
                    <a:pt x="4105" y="149419"/>
                  </a:lnTo>
                  <a:lnTo>
                    <a:pt x="19954" y="171148"/>
                  </a:lnTo>
                  <a:lnTo>
                    <a:pt x="46754" y="184568"/>
                  </a:lnTo>
                  <a:lnTo>
                    <a:pt x="79126" y="190062"/>
                  </a:lnTo>
                  <a:lnTo>
                    <a:pt x="112328" y="185449"/>
                  </a:lnTo>
                  <a:lnTo>
                    <a:pt x="140256" y="172580"/>
                  </a:lnTo>
                  <a:lnTo>
                    <a:pt x="152642" y="164209"/>
                  </a:lnTo>
                  <a:lnTo>
                    <a:pt x="168286" y="141738"/>
                  </a:lnTo>
                  <a:lnTo>
                    <a:pt x="173444" y="128831"/>
                  </a:lnTo>
                  <a:lnTo>
                    <a:pt x="169770" y="91913"/>
                  </a:lnTo>
                  <a:lnTo>
                    <a:pt x="154261" y="51516"/>
                  </a:lnTo>
                  <a:lnTo>
                    <a:pt x="128553" y="19450"/>
                  </a:lnTo>
                  <a:lnTo>
                    <a:pt x="111679" y="11323"/>
                  </a:lnTo>
                  <a:lnTo>
                    <a:pt x="72234" y="7937"/>
                  </a:lnTo>
                  <a:lnTo>
                    <a:pt x="31364" y="776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9" name="SMARTInkShape-2377">
            <a:extLst>
              <a:ext uri="{FF2B5EF4-FFF2-40B4-BE49-F238E27FC236}">
                <a16:creationId xmlns:a16="http://schemas.microsoft.com/office/drawing/2014/main" xmlns="" id="{E4760676-D428-4BBD-B7F8-5E876129E3EE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1145692" y="2667040"/>
            <a:ext cx="7147409" cy="285711"/>
          </a:xfrm>
          <a:custGeom>
            <a:avLst/>
            <a:gdLst/>
            <a:ahLst/>
            <a:cxnLst/>
            <a:rect l="0" t="0" r="0" b="0"/>
            <a:pathLst>
              <a:path w="7147409" h="285711">
                <a:moveTo>
                  <a:pt x="3658" y="285710"/>
                </a:moveTo>
                <a:lnTo>
                  <a:pt x="3658" y="285710"/>
                </a:lnTo>
                <a:lnTo>
                  <a:pt x="0" y="285710"/>
                </a:lnTo>
                <a:lnTo>
                  <a:pt x="38827" y="282339"/>
                </a:lnTo>
                <a:lnTo>
                  <a:pt x="83904" y="275584"/>
                </a:lnTo>
                <a:lnTo>
                  <a:pt x="116229" y="274155"/>
                </a:lnTo>
                <a:lnTo>
                  <a:pt x="159287" y="269756"/>
                </a:lnTo>
                <a:lnTo>
                  <a:pt x="183611" y="266607"/>
                </a:lnTo>
                <a:lnTo>
                  <a:pt x="211821" y="263802"/>
                </a:lnTo>
                <a:lnTo>
                  <a:pt x="242622" y="261227"/>
                </a:lnTo>
                <a:lnTo>
                  <a:pt x="275151" y="258805"/>
                </a:lnTo>
                <a:lnTo>
                  <a:pt x="313064" y="255073"/>
                </a:lnTo>
                <a:lnTo>
                  <a:pt x="354568" y="250469"/>
                </a:lnTo>
                <a:lnTo>
                  <a:pt x="398465" y="245282"/>
                </a:lnTo>
                <a:lnTo>
                  <a:pt x="447485" y="240414"/>
                </a:lnTo>
                <a:lnTo>
                  <a:pt x="499920" y="235757"/>
                </a:lnTo>
                <a:lnTo>
                  <a:pt x="554633" y="231241"/>
                </a:lnTo>
                <a:lnTo>
                  <a:pt x="613685" y="226820"/>
                </a:lnTo>
                <a:lnTo>
                  <a:pt x="675632" y="222461"/>
                </a:lnTo>
                <a:lnTo>
                  <a:pt x="739507" y="218144"/>
                </a:lnTo>
                <a:lnTo>
                  <a:pt x="808902" y="213149"/>
                </a:lnTo>
                <a:lnTo>
                  <a:pt x="881976" y="207703"/>
                </a:lnTo>
                <a:lnTo>
                  <a:pt x="957503" y="201955"/>
                </a:lnTo>
                <a:lnTo>
                  <a:pt x="1038899" y="195301"/>
                </a:lnTo>
                <a:lnTo>
                  <a:pt x="1124208" y="188043"/>
                </a:lnTo>
                <a:lnTo>
                  <a:pt x="1212125" y="180382"/>
                </a:lnTo>
                <a:lnTo>
                  <a:pt x="1302486" y="172453"/>
                </a:lnTo>
                <a:lnTo>
                  <a:pt x="1394476" y="164344"/>
                </a:lnTo>
                <a:lnTo>
                  <a:pt x="1487554" y="156116"/>
                </a:lnTo>
                <a:lnTo>
                  <a:pt x="1583472" y="148514"/>
                </a:lnTo>
                <a:lnTo>
                  <a:pt x="1681284" y="141329"/>
                </a:lnTo>
                <a:lnTo>
                  <a:pt x="1780358" y="134423"/>
                </a:lnTo>
                <a:lnTo>
                  <a:pt x="1883803" y="127702"/>
                </a:lnTo>
                <a:lnTo>
                  <a:pt x="1990160" y="121105"/>
                </a:lnTo>
                <a:lnTo>
                  <a:pt x="2098459" y="114590"/>
                </a:lnTo>
                <a:lnTo>
                  <a:pt x="2208759" y="108130"/>
                </a:lnTo>
                <a:lnTo>
                  <a:pt x="2320392" y="101706"/>
                </a:lnTo>
                <a:lnTo>
                  <a:pt x="2432914" y="95308"/>
                </a:lnTo>
                <a:lnTo>
                  <a:pt x="2548145" y="89631"/>
                </a:lnTo>
                <a:lnTo>
                  <a:pt x="2665183" y="84435"/>
                </a:lnTo>
                <a:lnTo>
                  <a:pt x="2783424" y="79560"/>
                </a:lnTo>
                <a:lnTo>
                  <a:pt x="2906702" y="74193"/>
                </a:lnTo>
                <a:lnTo>
                  <a:pt x="3033337" y="68499"/>
                </a:lnTo>
                <a:lnTo>
                  <a:pt x="3162211" y="62586"/>
                </a:lnTo>
                <a:lnTo>
                  <a:pt x="3290460" y="57233"/>
                </a:lnTo>
                <a:lnTo>
                  <a:pt x="3418292" y="52253"/>
                </a:lnTo>
                <a:lnTo>
                  <a:pt x="3545847" y="47522"/>
                </a:lnTo>
                <a:lnTo>
                  <a:pt x="3673217" y="43662"/>
                </a:lnTo>
                <a:lnTo>
                  <a:pt x="3800464" y="40384"/>
                </a:lnTo>
                <a:lnTo>
                  <a:pt x="3927629" y="37492"/>
                </a:lnTo>
                <a:lnTo>
                  <a:pt x="4054033" y="34859"/>
                </a:lnTo>
                <a:lnTo>
                  <a:pt x="4179930" y="32398"/>
                </a:lnTo>
                <a:lnTo>
                  <a:pt x="4305489" y="30052"/>
                </a:lnTo>
                <a:lnTo>
                  <a:pt x="4429412" y="27783"/>
                </a:lnTo>
                <a:lnTo>
                  <a:pt x="4552244" y="25564"/>
                </a:lnTo>
                <a:lnTo>
                  <a:pt x="4674348" y="23379"/>
                </a:lnTo>
                <a:lnTo>
                  <a:pt x="4795969" y="20512"/>
                </a:lnTo>
                <a:lnTo>
                  <a:pt x="4917265" y="17189"/>
                </a:lnTo>
                <a:lnTo>
                  <a:pt x="5038346" y="13563"/>
                </a:lnTo>
                <a:lnTo>
                  <a:pt x="5161400" y="10440"/>
                </a:lnTo>
                <a:lnTo>
                  <a:pt x="5285769" y="7652"/>
                </a:lnTo>
                <a:lnTo>
                  <a:pt x="5411015" y="5088"/>
                </a:lnTo>
                <a:lnTo>
                  <a:pt x="5531907" y="3378"/>
                </a:lnTo>
                <a:lnTo>
                  <a:pt x="5649896" y="2239"/>
                </a:lnTo>
                <a:lnTo>
                  <a:pt x="5765950" y="1479"/>
                </a:lnTo>
                <a:lnTo>
                  <a:pt x="5876480" y="973"/>
                </a:lnTo>
                <a:lnTo>
                  <a:pt x="5983328" y="635"/>
                </a:lnTo>
                <a:lnTo>
                  <a:pt x="6087722" y="410"/>
                </a:lnTo>
                <a:lnTo>
                  <a:pt x="6187656" y="260"/>
                </a:lnTo>
                <a:lnTo>
                  <a:pt x="6284617" y="160"/>
                </a:lnTo>
                <a:lnTo>
                  <a:pt x="6379598" y="93"/>
                </a:lnTo>
                <a:lnTo>
                  <a:pt x="6468318" y="49"/>
                </a:lnTo>
                <a:lnTo>
                  <a:pt x="6552864" y="19"/>
                </a:lnTo>
                <a:lnTo>
                  <a:pt x="6634628" y="0"/>
                </a:lnTo>
                <a:lnTo>
                  <a:pt x="6710305" y="692"/>
                </a:lnTo>
                <a:lnTo>
                  <a:pt x="6781923" y="1859"/>
                </a:lnTo>
                <a:lnTo>
                  <a:pt x="6850835" y="3343"/>
                </a:lnTo>
                <a:lnTo>
                  <a:pt x="6914414" y="4332"/>
                </a:lnTo>
                <a:lnTo>
                  <a:pt x="6974440" y="4991"/>
                </a:lnTo>
                <a:lnTo>
                  <a:pt x="7032096" y="5431"/>
                </a:lnTo>
                <a:lnTo>
                  <a:pt x="7070534" y="5724"/>
                </a:lnTo>
                <a:lnTo>
                  <a:pt x="7147408" y="631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SMARTInkShape-2378">
            <a:extLst>
              <a:ext uri="{FF2B5EF4-FFF2-40B4-BE49-F238E27FC236}">
                <a16:creationId xmlns:a16="http://schemas.microsoft.com/office/drawing/2014/main" xmlns="" id="{D398CBBE-40F6-4AFC-929C-17D356147C49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1003300" y="2639517"/>
            <a:ext cx="933451" cy="105507"/>
          </a:xfrm>
          <a:custGeom>
            <a:avLst/>
            <a:gdLst/>
            <a:ahLst/>
            <a:cxnLst/>
            <a:rect l="0" t="0" r="0" b="0"/>
            <a:pathLst>
              <a:path w="933451" h="105507">
                <a:moveTo>
                  <a:pt x="0" y="27483"/>
                </a:moveTo>
                <a:lnTo>
                  <a:pt x="0" y="27483"/>
                </a:lnTo>
                <a:lnTo>
                  <a:pt x="15580" y="69578"/>
                </a:lnTo>
                <a:lnTo>
                  <a:pt x="34206" y="87114"/>
                </a:lnTo>
                <a:lnTo>
                  <a:pt x="46087" y="94754"/>
                </a:lnTo>
                <a:lnTo>
                  <a:pt x="93148" y="105506"/>
                </a:lnTo>
                <a:lnTo>
                  <a:pt x="136414" y="100495"/>
                </a:lnTo>
                <a:lnTo>
                  <a:pt x="160793" y="95208"/>
                </a:lnTo>
                <a:lnTo>
                  <a:pt x="187628" y="86744"/>
                </a:lnTo>
                <a:lnTo>
                  <a:pt x="216102" y="76163"/>
                </a:lnTo>
                <a:lnTo>
                  <a:pt x="245668" y="64169"/>
                </a:lnTo>
                <a:lnTo>
                  <a:pt x="273140" y="52646"/>
                </a:lnTo>
                <a:lnTo>
                  <a:pt x="299216" y="41436"/>
                </a:lnTo>
                <a:lnTo>
                  <a:pt x="346768" y="21690"/>
                </a:lnTo>
                <a:lnTo>
                  <a:pt x="386717" y="8210"/>
                </a:lnTo>
                <a:lnTo>
                  <a:pt x="419524" y="5041"/>
                </a:lnTo>
                <a:lnTo>
                  <a:pt x="446100" y="9748"/>
                </a:lnTo>
                <a:lnTo>
                  <a:pt x="473667" y="28264"/>
                </a:lnTo>
                <a:lnTo>
                  <a:pt x="511671" y="56042"/>
                </a:lnTo>
                <a:lnTo>
                  <a:pt x="523147" y="61339"/>
                </a:lnTo>
                <a:lnTo>
                  <a:pt x="554714" y="63462"/>
                </a:lnTo>
                <a:lnTo>
                  <a:pt x="592967" y="59701"/>
                </a:lnTo>
                <a:lnTo>
                  <a:pt x="635839" y="53326"/>
                </a:lnTo>
                <a:lnTo>
                  <a:pt x="682645" y="42026"/>
                </a:lnTo>
                <a:lnTo>
                  <a:pt x="729553" y="29714"/>
                </a:lnTo>
                <a:lnTo>
                  <a:pt x="771568" y="21889"/>
                </a:lnTo>
                <a:lnTo>
                  <a:pt x="807645" y="14178"/>
                </a:lnTo>
                <a:lnTo>
                  <a:pt x="853841" y="3785"/>
                </a:lnTo>
                <a:lnTo>
                  <a:pt x="894340" y="0"/>
                </a:lnTo>
                <a:lnTo>
                  <a:pt x="933450" y="2083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7" name="SMARTInkShape-Group435">
            <a:extLst>
              <a:ext uri="{FF2B5EF4-FFF2-40B4-BE49-F238E27FC236}">
                <a16:creationId xmlns:a16="http://schemas.microsoft.com/office/drawing/2014/main" xmlns="" id="{3D683306-DF43-4A1B-95A6-607D0D316687}"/>
              </a:ext>
            </a:extLst>
          </p:cNvPr>
          <p:cNvGrpSpPr/>
          <p:nvPr/>
        </p:nvGrpSpPr>
        <p:grpSpPr>
          <a:xfrm>
            <a:off x="1571925" y="3209468"/>
            <a:ext cx="496540" cy="810118"/>
            <a:chOff x="1571925" y="3209468"/>
            <a:chExt cx="496540" cy="810118"/>
          </a:xfrm>
        </p:grpSpPr>
        <p:sp>
          <p:nvSpPr>
            <p:cNvPr id="71" name="SMARTInkShape-2379">
              <a:extLst>
                <a:ext uri="{FF2B5EF4-FFF2-40B4-BE49-F238E27FC236}">
                  <a16:creationId xmlns:a16="http://schemas.microsoft.com/office/drawing/2014/main" xmlns="" id="{DC4A29E5-5747-4498-91D4-5933DD3A482D}"/>
                </a:ext>
              </a:extLst>
            </p:cNvPr>
            <p:cNvSpPr/>
            <p:nvPr>
              <p:custDataLst>
                <p:tags r:id="rId180"/>
              </p:custDataLst>
            </p:nvPr>
          </p:nvSpPr>
          <p:spPr>
            <a:xfrm>
              <a:off x="1571925" y="3209468"/>
              <a:ext cx="158934" cy="285970"/>
            </a:xfrm>
            <a:custGeom>
              <a:avLst/>
              <a:gdLst/>
              <a:ahLst/>
              <a:cxnLst/>
              <a:rect l="0" t="0" r="0" b="0"/>
              <a:pathLst>
                <a:path w="158934" h="285970">
                  <a:moveTo>
                    <a:pt x="155275" y="181432"/>
                  </a:moveTo>
                  <a:lnTo>
                    <a:pt x="155275" y="181432"/>
                  </a:lnTo>
                  <a:lnTo>
                    <a:pt x="158646" y="181432"/>
                  </a:lnTo>
                  <a:lnTo>
                    <a:pt x="158933" y="180020"/>
                  </a:lnTo>
                  <a:lnTo>
                    <a:pt x="157371" y="174690"/>
                  </a:lnTo>
                  <a:lnTo>
                    <a:pt x="152525" y="167126"/>
                  </a:lnTo>
                  <a:lnTo>
                    <a:pt x="143250" y="160417"/>
                  </a:lnTo>
                  <a:lnTo>
                    <a:pt x="131821" y="159862"/>
                  </a:lnTo>
                  <a:lnTo>
                    <a:pt x="116629" y="163378"/>
                  </a:lnTo>
                  <a:lnTo>
                    <a:pt x="88948" y="178670"/>
                  </a:lnTo>
                  <a:lnTo>
                    <a:pt x="71233" y="195491"/>
                  </a:lnTo>
                  <a:lnTo>
                    <a:pt x="59597" y="216608"/>
                  </a:lnTo>
                  <a:lnTo>
                    <a:pt x="49749" y="257916"/>
                  </a:lnTo>
                  <a:lnTo>
                    <a:pt x="52165" y="272104"/>
                  </a:lnTo>
                  <a:lnTo>
                    <a:pt x="54785" y="277863"/>
                  </a:lnTo>
                  <a:lnTo>
                    <a:pt x="59354" y="281703"/>
                  </a:lnTo>
                  <a:lnTo>
                    <a:pt x="71956" y="285969"/>
                  </a:lnTo>
                  <a:lnTo>
                    <a:pt x="86965" y="282220"/>
                  </a:lnTo>
                  <a:lnTo>
                    <a:pt x="103043" y="272088"/>
                  </a:lnTo>
                  <a:lnTo>
                    <a:pt x="119596" y="255825"/>
                  </a:lnTo>
                  <a:lnTo>
                    <a:pt x="130716" y="233075"/>
                  </a:lnTo>
                  <a:lnTo>
                    <a:pt x="139061" y="186856"/>
                  </a:lnTo>
                  <a:lnTo>
                    <a:pt x="138897" y="147154"/>
                  </a:lnTo>
                  <a:lnTo>
                    <a:pt x="131768" y="101286"/>
                  </a:lnTo>
                  <a:lnTo>
                    <a:pt x="119662" y="62085"/>
                  </a:lnTo>
                  <a:lnTo>
                    <a:pt x="96981" y="19776"/>
                  </a:lnTo>
                  <a:lnTo>
                    <a:pt x="88895" y="10161"/>
                  </a:lnTo>
                  <a:lnTo>
                    <a:pt x="79977" y="4457"/>
                  </a:lnTo>
                  <a:lnTo>
                    <a:pt x="60661" y="0"/>
                  </a:lnTo>
                  <a:lnTo>
                    <a:pt x="40317" y="4135"/>
                  </a:lnTo>
                  <a:lnTo>
                    <a:pt x="21633" y="13733"/>
                  </a:lnTo>
                  <a:lnTo>
                    <a:pt x="8625" y="27407"/>
                  </a:lnTo>
                  <a:lnTo>
                    <a:pt x="1903" y="46654"/>
                  </a:lnTo>
                  <a:lnTo>
                    <a:pt x="0" y="81290"/>
                  </a:lnTo>
                  <a:lnTo>
                    <a:pt x="2875" y="11793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SMARTInkShape-2380">
              <a:extLst>
                <a:ext uri="{FF2B5EF4-FFF2-40B4-BE49-F238E27FC236}">
                  <a16:creationId xmlns:a16="http://schemas.microsoft.com/office/drawing/2014/main" xmlns="" id="{6C3C6254-D3CC-408E-ADEE-B2CAD2FC37AE}"/>
                </a:ext>
              </a:extLst>
            </p:cNvPr>
            <p:cNvSpPr/>
            <p:nvPr>
              <p:custDataLst>
                <p:tags r:id="rId181"/>
              </p:custDataLst>
            </p:nvPr>
          </p:nvSpPr>
          <p:spPr>
            <a:xfrm>
              <a:off x="1809050" y="3212434"/>
              <a:ext cx="115001" cy="261017"/>
            </a:xfrm>
            <a:custGeom>
              <a:avLst/>
              <a:gdLst/>
              <a:ahLst/>
              <a:cxnLst/>
              <a:rect l="0" t="0" r="0" b="0"/>
              <a:pathLst>
                <a:path w="115001" h="261017">
                  <a:moveTo>
                    <a:pt x="115000" y="45116"/>
                  </a:moveTo>
                  <a:lnTo>
                    <a:pt x="115000" y="45116"/>
                  </a:lnTo>
                  <a:lnTo>
                    <a:pt x="81775" y="9795"/>
                  </a:lnTo>
                  <a:lnTo>
                    <a:pt x="60392" y="0"/>
                  </a:lnTo>
                  <a:lnTo>
                    <a:pt x="46280" y="605"/>
                  </a:lnTo>
                  <a:lnTo>
                    <a:pt x="32246" y="6989"/>
                  </a:lnTo>
                  <a:lnTo>
                    <a:pt x="16602" y="19233"/>
                  </a:lnTo>
                  <a:lnTo>
                    <a:pt x="5886" y="35964"/>
                  </a:lnTo>
                  <a:lnTo>
                    <a:pt x="183" y="54454"/>
                  </a:lnTo>
                  <a:lnTo>
                    <a:pt x="0" y="72079"/>
                  </a:lnTo>
                  <a:lnTo>
                    <a:pt x="6033" y="89320"/>
                  </a:lnTo>
                  <a:lnTo>
                    <a:pt x="17181" y="105684"/>
                  </a:lnTo>
                  <a:lnTo>
                    <a:pt x="63139" y="139980"/>
                  </a:lnTo>
                  <a:lnTo>
                    <a:pt x="93075" y="165690"/>
                  </a:lnTo>
                  <a:lnTo>
                    <a:pt x="101257" y="178432"/>
                  </a:lnTo>
                  <a:lnTo>
                    <a:pt x="101605" y="186204"/>
                  </a:lnTo>
                  <a:lnTo>
                    <a:pt x="96346" y="204248"/>
                  </a:lnTo>
                  <a:lnTo>
                    <a:pt x="83191" y="218382"/>
                  </a:lnTo>
                  <a:lnTo>
                    <a:pt x="37250" y="242780"/>
                  </a:lnTo>
                  <a:lnTo>
                    <a:pt x="700" y="26101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SMARTInkShape-2381">
              <a:extLst>
                <a:ext uri="{FF2B5EF4-FFF2-40B4-BE49-F238E27FC236}">
                  <a16:creationId xmlns:a16="http://schemas.microsoft.com/office/drawing/2014/main" xmlns="" id="{42738DAE-635E-4737-8B93-716CB465A34F}"/>
                </a:ext>
              </a:extLst>
            </p:cNvPr>
            <p:cNvSpPr/>
            <p:nvPr>
              <p:custDataLst>
                <p:tags r:id="rId182"/>
              </p:custDataLst>
            </p:nvPr>
          </p:nvSpPr>
          <p:spPr>
            <a:xfrm>
              <a:off x="1574800" y="3549650"/>
              <a:ext cx="406401" cy="63501"/>
            </a:xfrm>
            <a:custGeom>
              <a:avLst/>
              <a:gdLst/>
              <a:ahLst/>
              <a:cxnLst/>
              <a:rect l="0" t="0" r="0" b="0"/>
              <a:pathLst>
                <a:path w="406401" h="63501">
                  <a:moveTo>
                    <a:pt x="0" y="63500"/>
                  </a:moveTo>
                  <a:lnTo>
                    <a:pt x="0" y="63500"/>
                  </a:lnTo>
                  <a:lnTo>
                    <a:pt x="3371" y="63500"/>
                  </a:lnTo>
                  <a:lnTo>
                    <a:pt x="35806" y="53387"/>
                  </a:lnTo>
                  <a:lnTo>
                    <a:pt x="75651" y="42778"/>
                  </a:lnTo>
                  <a:lnTo>
                    <a:pt x="99117" y="36985"/>
                  </a:lnTo>
                  <a:lnTo>
                    <a:pt x="125345" y="31712"/>
                  </a:lnTo>
                  <a:lnTo>
                    <a:pt x="153413" y="26786"/>
                  </a:lnTo>
                  <a:lnTo>
                    <a:pt x="182709" y="22091"/>
                  </a:lnTo>
                  <a:lnTo>
                    <a:pt x="212117" y="17549"/>
                  </a:lnTo>
                  <a:lnTo>
                    <a:pt x="241600" y="13110"/>
                  </a:lnTo>
                  <a:lnTo>
                    <a:pt x="271133" y="8740"/>
                  </a:lnTo>
                  <a:lnTo>
                    <a:pt x="296467" y="5827"/>
                  </a:lnTo>
                  <a:lnTo>
                    <a:pt x="339667" y="2589"/>
                  </a:lnTo>
                  <a:lnTo>
                    <a:pt x="382237" y="767"/>
                  </a:lnTo>
                  <a:lnTo>
                    <a:pt x="4064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SMARTInkShape-2382">
              <a:extLst>
                <a:ext uri="{FF2B5EF4-FFF2-40B4-BE49-F238E27FC236}">
                  <a16:creationId xmlns:a16="http://schemas.microsoft.com/office/drawing/2014/main" xmlns="" id="{3BCD1B1D-78DC-4A74-8BB4-1164E6E74235}"/>
                </a:ext>
              </a:extLst>
            </p:cNvPr>
            <p:cNvSpPr/>
            <p:nvPr>
              <p:custDataLst>
                <p:tags r:id="rId183"/>
              </p:custDataLst>
            </p:nvPr>
          </p:nvSpPr>
          <p:spPr>
            <a:xfrm>
              <a:off x="1666077" y="3703402"/>
              <a:ext cx="130974" cy="231925"/>
            </a:xfrm>
            <a:custGeom>
              <a:avLst/>
              <a:gdLst/>
              <a:ahLst/>
              <a:cxnLst/>
              <a:rect l="0" t="0" r="0" b="0"/>
              <a:pathLst>
                <a:path w="130974" h="231925">
                  <a:moveTo>
                    <a:pt x="130973" y="93898"/>
                  </a:moveTo>
                  <a:lnTo>
                    <a:pt x="130973" y="93898"/>
                  </a:lnTo>
                  <a:lnTo>
                    <a:pt x="116046" y="93898"/>
                  </a:lnTo>
                  <a:lnTo>
                    <a:pt x="111874" y="92016"/>
                  </a:lnTo>
                  <a:lnTo>
                    <a:pt x="106257" y="88828"/>
                  </a:lnTo>
                  <a:lnTo>
                    <a:pt x="96705" y="85060"/>
                  </a:lnTo>
                  <a:lnTo>
                    <a:pt x="81641" y="86677"/>
                  </a:lnTo>
                  <a:lnTo>
                    <a:pt x="46596" y="99214"/>
                  </a:lnTo>
                  <a:lnTo>
                    <a:pt x="20992" y="124636"/>
                  </a:lnTo>
                  <a:lnTo>
                    <a:pt x="5645" y="162350"/>
                  </a:lnTo>
                  <a:lnTo>
                    <a:pt x="0" y="198063"/>
                  </a:lnTo>
                  <a:lnTo>
                    <a:pt x="2030" y="207791"/>
                  </a:lnTo>
                  <a:lnTo>
                    <a:pt x="11811" y="224245"/>
                  </a:lnTo>
                  <a:lnTo>
                    <a:pt x="19076" y="228774"/>
                  </a:lnTo>
                  <a:lnTo>
                    <a:pt x="36556" y="231924"/>
                  </a:lnTo>
                  <a:lnTo>
                    <a:pt x="69601" y="222989"/>
                  </a:lnTo>
                  <a:lnTo>
                    <a:pt x="88174" y="205129"/>
                  </a:lnTo>
                  <a:lnTo>
                    <a:pt x="102074" y="180728"/>
                  </a:lnTo>
                  <a:lnTo>
                    <a:pt x="110603" y="153421"/>
                  </a:lnTo>
                  <a:lnTo>
                    <a:pt x="109219" y="122940"/>
                  </a:lnTo>
                  <a:lnTo>
                    <a:pt x="100138" y="90578"/>
                  </a:lnTo>
                  <a:lnTo>
                    <a:pt x="75897" y="43447"/>
                  </a:lnTo>
                  <a:lnTo>
                    <a:pt x="51233" y="12470"/>
                  </a:lnTo>
                  <a:lnTo>
                    <a:pt x="36972" y="1734"/>
                  </a:lnTo>
                  <a:lnTo>
                    <a:pt x="31616" y="0"/>
                  </a:lnTo>
                  <a:lnTo>
                    <a:pt x="27341" y="254"/>
                  </a:lnTo>
                  <a:lnTo>
                    <a:pt x="23785" y="1836"/>
                  </a:lnTo>
                  <a:lnTo>
                    <a:pt x="22825" y="5007"/>
                  </a:lnTo>
                  <a:lnTo>
                    <a:pt x="29373" y="2404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SMARTInkShape-2383">
              <a:extLst>
                <a:ext uri="{FF2B5EF4-FFF2-40B4-BE49-F238E27FC236}">
                  <a16:creationId xmlns:a16="http://schemas.microsoft.com/office/drawing/2014/main" xmlns="" id="{A35252F9-2ADB-4262-9622-D0A0200CF9CC}"/>
                </a:ext>
              </a:extLst>
            </p:cNvPr>
            <p:cNvSpPr/>
            <p:nvPr>
              <p:custDataLst>
                <p:tags r:id="rId184"/>
              </p:custDataLst>
            </p:nvPr>
          </p:nvSpPr>
          <p:spPr>
            <a:xfrm>
              <a:off x="1883809" y="3668915"/>
              <a:ext cx="85178" cy="350671"/>
            </a:xfrm>
            <a:custGeom>
              <a:avLst/>
              <a:gdLst/>
              <a:ahLst/>
              <a:cxnLst/>
              <a:rect l="0" t="0" r="0" b="0"/>
              <a:pathLst>
                <a:path w="85178" h="350671">
                  <a:moveTo>
                    <a:pt x="14841" y="102985"/>
                  </a:moveTo>
                  <a:lnTo>
                    <a:pt x="14841" y="102985"/>
                  </a:lnTo>
                  <a:lnTo>
                    <a:pt x="18212" y="147629"/>
                  </a:lnTo>
                  <a:lnTo>
                    <a:pt x="21749" y="180212"/>
                  </a:lnTo>
                  <a:lnTo>
                    <a:pt x="25672" y="214213"/>
                  </a:lnTo>
                  <a:lnTo>
                    <a:pt x="29768" y="250492"/>
                  </a:lnTo>
                  <a:lnTo>
                    <a:pt x="30177" y="284019"/>
                  </a:lnTo>
                  <a:lnTo>
                    <a:pt x="26440" y="325018"/>
                  </a:lnTo>
                  <a:lnTo>
                    <a:pt x="22228" y="350670"/>
                  </a:lnTo>
                  <a:lnTo>
                    <a:pt x="21177" y="350659"/>
                  </a:lnTo>
                  <a:lnTo>
                    <a:pt x="18127" y="345001"/>
                  </a:lnTo>
                  <a:lnTo>
                    <a:pt x="10421" y="304680"/>
                  </a:lnTo>
                  <a:lnTo>
                    <a:pt x="6291" y="265299"/>
                  </a:lnTo>
                  <a:lnTo>
                    <a:pt x="4202" y="240828"/>
                  </a:lnTo>
                  <a:lnTo>
                    <a:pt x="2104" y="213930"/>
                  </a:lnTo>
                  <a:lnTo>
                    <a:pt x="0" y="185415"/>
                  </a:lnTo>
                  <a:lnTo>
                    <a:pt x="8" y="157938"/>
                  </a:lnTo>
                  <a:lnTo>
                    <a:pt x="1424" y="131154"/>
                  </a:lnTo>
                  <a:lnTo>
                    <a:pt x="3780" y="104831"/>
                  </a:lnTo>
                  <a:lnTo>
                    <a:pt x="10160" y="62413"/>
                  </a:lnTo>
                  <a:lnTo>
                    <a:pt x="21686" y="20173"/>
                  </a:lnTo>
                  <a:lnTo>
                    <a:pt x="25754" y="11793"/>
                  </a:lnTo>
                  <a:lnTo>
                    <a:pt x="30583" y="6207"/>
                  </a:lnTo>
                  <a:lnTo>
                    <a:pt x="41593" y="0"/>
                  </a:lnTo>
                  <a:lnTo>
                    <a:pt x="46787" y="462"/>
                  </a:lnTo>
                  <a:lnTo>
                    <a:pt x="56321" y="6619"/>
                  </a:lnTo>
                  <a:lnTo>
                    <a:pt x="63380" y="22055"/>
                  </a:lnTo>
                  <a:lnTo>
                    <a:pt x="67458" y="42322"/>
                  </a:lnTo>
                  <a:lnTo>
                    <a:pt x="65082" y="72859"/>
                  </a:lnTo>
                  <a:lnTo>
                    <a:pt x="51994" y="106938"/>
                  </a:lnTo>
                  <a:lnTo>
                    <a:pt x="38130" y="129924"/>
                  </a:lnTo>
                  <a:lnTo>
                    <a:pt x="38128" y="131528"/>
                  </a:lnTo>
                  <a:lnTo>
                    <a:pt x="38833" y="132597"/>
                  </a:lnTo>
                  <a:lnTo>
                    <a:pt x="43378" y="133784"/>
                  </a:lnTo>
                  <a:lnTo>
                    <a:pt x="65916" y="136533"/>
                  </a:lnTo>
                  <a:lnTo>
                    <a:pt x="70058" y="138050"/>
                  </a:lnTo>
                  <a:lnTo>
                    <a:pt x="82629" y="150299"/>
                  </a:lnTo>
                  <a:lnTo>
                    <a:pt x="84727" y="155694"/>
                  </a:lnTo>
                  <a:lnTo>
                    <a:pt x="85177" y="167333"/>
                  </a:lnTo>
                  <a:lnTo>
                    <a:pt x="78093" y="185787"/>
                  </a:lnTo>
                  <a:lnTo>
                    <a:pt x="63686" y="201288"/>
                  </a:lnTo>
                  <a:lnTo>
                    <a:pt x="46591" y="2109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SMARTInkShape-2384">
              <a:extLst>
                <a:ext uri="{FF2B5EF4-FFF2-40B4-BE49-F238E27FC236}">
                  <a16:creationId xmlns:a16="http://schemas.microsoft.com/office/drawing/2014/main" xmlns="" id="{B5ADC066-4B62-456A-BF1A-0574E7CDF402}"/>
                </a:ext>
              </a:extLst>
            </p:cNvPr>
            <p:cNvSpPr/>
            <p:nvPr>
              <p:custDataLst>
                <p:tags r:id="rId185"/>
              </p:custDataLst>
            </p:nvPr>
          </p:nvSpPr>
          <p:spPr>
            <a:xfrm>
              <a:off x="2014485" y="3803650"/>
              <a:ext cx="53980" cy="80551"/>
            </a:xfrm>
            <a:custGeom>
              <a:avLst/>
              <a:gdLst/>
              <a:ahLst/>
              <a:cxnLst/>
              <a:rect l="0" t="0" r="0" b="0"/>
              <a:pathLst>
                <a:path w="53980" h="80551">
                  <a:moveTo>
                    <a:pt x="23865" y="31750"/>
                  </a:moveTo>
                  <a:lnTo>
                    <a:pt x="23865" y="31750"/>
                  </a:lnTo>
                  <a:lnTo>
                    <a:pt x="20494" y="28379"/>
                  </a:lnTo>
                  <a:lnTo>
                    <a:pt x="16957" y="26724"/>
                  </a:lnTo>
                  <a:lnTo>
                    <a:pt x="8938" y="25662"/>
                  </a:lnTo>
                  <a:lnTo>
                    <a:pt x="4766" y="27398"/>
                  </a:lnTo>
                  <a:lnTo>
                    <a:pt x="2666" y="28849"/>
                  </a:lnTo>
                  <a:lnTo>
                    <a:pt x="332" y="37986"/>
                  </a:lnTo>
                  <a:lnTo>
                    <a:pt x="0" y="50750"/>
                  </a:lnTo>
                  <a:lnTo>
                    <a:pt x="2205" y="63478"/>
                  </a:lnTo>
                  <a:lnTo>
                    <a:pt x="5192" y="68424"/>
                  </a:lnTo>
                  <a:lnTo>
                    <a:pt x="14155" y="75802"/>
                  </a:lnTo>
                  <a:lnTo>
                    <a:pt x="23312" y="79551"/>
                  </a:lnTo>
                  <a:lnTo>
                    <a:pt x="27730" y="80550"/>
                  </a:lnTo>
                  <a:lnTo>
                    <a:pt x="36401" y="79780"/>
                  </a:lnTo>
                  <a:lnTo>
                    <a:pt x="40689" y="78587"/>
                  </a:lnTo>
                  <a:lnTo>
                    <a:pt x="44253" y="75674"/>
                  </a:lnTo>
                  <a:lnTo>
                    <a:pt x="50095" y="66794"/>
                  </a:lnTo>
                  <a:lnTo>
                    <a:pt x="53979" y="46524"/>
                  </a:lnTo>
                  <a:lnTo>
                    <a:pt x="51125" y="32672"/>
                  </a:lnTo>
                  <a:lnTo>
                    <a:pt x="3656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0" name="SMARTInkShape-Group436">
            <a:extLst>
              <a:ext uri="{FF2B5EF4-FFF2-40B4-BE49-F238E27FC236}">
                <a16:creationId xmlns:a16="http://schemas.microsoft.com/office/drawing/2014/main" xmlns="" id="{A038C125-68B1-421C-A785-E34534F1AA30}"/>
              </a:ext>
            </a:extLst>
          </p:cNvPr>
          <p:cNvGrpSpPr/>
          <p:nvPr/>
        </p:nvGrpSpPr>
        <p:grpSpPr>
          <a:xfrm>
            <a:off x="2606479" y="3525666"/>
            <a:ext cx="181172" cy="90856"/>
            <a:chOff x="2606479" y="3525666"/>
            <a:chExt cx="181172" cy="90856"/>
          </a:xfrm>
        </p:grpSpPr>
        <p:sp>
          <p:nvSpPr>
            <p:cNvPr id="78" name="SMARTInkShape-2385">
              <a:extLst>
                <a:ext uri="{FF2B5EF4-FFF2-40B4-BE49-F238E27FC236}">
                  <a16:creationId xmlns:a16="http://schemas.microsoft.com/office/drawing/2014/main" xmlns="" id="{D87CF936-826C-4928-8D0C-8E2808AC8C5F}"/>
                </a:ext>
              </a:extLst>
            </p:cNvPr>
            <p:cNvSpPr/>
            <p:nvPr>
              <p:custDataLst>
                <p:tags r:id="rId178"/>
              </p:custDataLst>
            </p:nvPr>
          </p:nvSpPr>
          <p:spPr>
            <a:xfrm>
              <a:off x="2618892" y="3587750"/>
              <a:ext cx="168759" cy="28772"/>
            </a:xfrm>
            <a:custGeom>
              <a:avLst/>
              <a:gdLst/>
              <a:ahLst/>
              <a:cxnLst/>
              <a:rect l="0" t="0" r="0" b="0"/>
              <a:pathLst>
                <a:path w="168759" h="28772">
                  <a:moveTo>
                    <a:pt x="3658" y="25400"/>
                  </a:moveTo>
                  <a:lnTo>
                    <a:pt x="3658" y="25400"/>
                  </a:lnTo>
                  <a:lnTo>
                    <a:pt x="287" y="25400"/>
                  </a:lnTo>
                  <a:lnTo>
                    <a:pt x="0" y="26105"/>
                  </a:lnTo>
                  <a:lnTo>
                    <a:pt x="1562" y="28771"/>
                  </a:lnTo>
                  <a:lnTo>
                    <a:pt x="40142" y="21022"/>
                  </a:lnTo>
                  <a:lnTo>
                    <a:pt x="72084" y="13812"/>
                  </a:lnTo>
                  <a:lnTo>
                    <a:pt x="109329" y="7785"/>
                  </a:lnTo>
                  <a:lnTo>
                    <a:pt x="16875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SMARTInkShape-2386">
              <a:extLst>
                <a:ext uri="{FF2B5EF4-FFF2-40B4-BE49-F238E27FC236}">
                  <a16:creationId xmlns:a16="http://schemas.microsoft.com/office/drawing/2014/main" xmlns="" id="{861580E4-3424-4812-87F6-5AE7EA6ABA58}"/>
                </a:ext>
              </a:extLst>
            </p:cNvPr>
            <p:cNvSpPr/>
            <p:nvPr>
              <p:custDataLst>
                <p:tags r:id="rId179"/>
              </p:custDataLst>
            </p:nvPr>
          </p:nvSpPr>
          <p:spPr>
            <a:xfrm>
              <a:off x="2606479" y="3525666"/>
              <a:ext cx="130372" cy="8593"/>
            </a:xfrm>
            <a:custGeom>
              <a:avLst/>
              <a:gdLst/>
              <a:ahLst/>
              <a:cxnLst/>
              <a:rect l="0" t="0" r="0" b="0"/>
              <a:pathLst>
                <a:path w="130372" h="8593">
                  <a:moveTo>
                    <a:pt x="3371" y="4934"/>
                  </a:moveTo>
                  <a:lnTo>
                    <a:pt x="3371" y="4934"/>
                  </a:lnTo>
                  <a:lnTo>
                    <a:pt x="0" y="8305"/>
                  </a:lnTo>
                  <a:lnTo>
                    <a:pt x="1124" y="8592"/>
                  </a:lnTo>
                  <a:lnTo>
                    <a:pt x="41239" y="984"/>
                  </a:lnTo>
                  <a:lnTo>
                    <a:pt x="79188" y="0"/>
                  </a:lnTo>
                  <a:lnTo>
                    <a:pt x="130371" y="493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6" name="SMARTInkShape-Group437">
            <a:extLst>
              <a:ext uri="{FF2B5EF4-FFF2-40B4-BE49-F238E27FC236}">
                <a16:creationId xmlns:a16="http://schemas.microsoft.com/office/drawing/2014/main" xmlns="" id="{4A0C0E38-2055-4E1C-A30E-A29B679C140D}"/>
              </a:ext>
            </a:extLst>
          </p:cNvPr>
          <p:cNvGrpSpPr/>
          <p:nvPr/>
        </p:nvGrpSpPr>
        <p:grpSpPr>
          <a:xfrm>
            <a:off x="3346450" y="3242275"/>
            <a:ext cx="506648" cy="902957"/>
            <a:chOff x="3346450" y="3242275"/>
            <a:chExt cx="506648" cy="902957"/>
          </a:xfrm>
        </p:grpSpPr>
        <p:sp>
          <p:nvSpPr>
            <p:cNvPr id="81" name="SMARTInkShape-2387">
              <a:extLst>
                <a:ext uri="{FF2B5EF4-FFF2-40B4-BE49-F238E27FC236}">
                  <a16:creationId xmlns:a16="http://schemas.microsoft.com/office/drawing/2014/main" xmlns="" id="{137C7AF6-0B39-4160-ACAE-4DBA9AE91B93}"/>
                </a:ext>
              </a:extLst>
            </p:cNvPr>
            <p:cNvSpPr/>
            <p:nvPr>
              <p:custDataLst>
                <p:tags r:id="rId173"/>
              </p:custDataLst>
            </p:nvPr>
          </p:nvSpPr>
          <p:spPr>
            <a:xfrm>
              <a:off x="3787041" y="3930650"/>
              <a:ext cx="66057" cy="95675"/>
            </a:xfrm>
            <a:custGeom>
              <a:avLst/>
              <a:gdLst/>
              <a:ahLst/>
              <a:cxnLst/>
              <a:rect l="0" t="0" r="0" b="0"/>
              <a:pathLst>
                <a:path w="66057" h="95675">
                  <a:moveTo>
                    <a:pt x="29309" y="38100"/>
                  </a:moveTo>
                  <a:lnTo>
                    <a:pt x="29309" y="38100"/>
                  </a:lnTo>
                  <a:lnTo>
                    <a:pt x="34335" y="26167"/>
                  </a:lnTo>
                  <a:lnTo>
                    <a:pt x="35397" y="17085"/>
                  </a:lnTo>
                  <a:lnTo>
                    <a:pt x="34073" y="16329"/>
                  </a:lnTo>
                  <a:lnTo>
                    <a:pt x="28839" y="17370"/>
                  </a:lnTo>
                  <a:lnTo>
                    <a:pt x="17959" y="25294"/>
                  </a:lnTo>
                  <a:lnTo>
                    <a:pt x="5798" y="43321"/>
                  </a:lnTo>
                  <a:lnTo>
                    <a:pt x="0" y="63166"/>
                  </a:lnTo>
                  <a:lnTo>
                    <a:pt x="1653" y="82450"/>
                  </a:lnTo>
                  <a:lnTo>
                    <a:pt x="4522" y="87423"/>
                  </a:lnTo>
                  <a:lnTo>
                    <a:pt x="13353" y="94829"/>
                  </a:lnTo>
                  <a:lnTo>
                    <a:pt x="18672" y="95674"/>
                  </a:lnTo>
                  <a:lnTo>
                    <a:pt x="30226" y="92851"/>
                  </a:lnTo>
                  <a:lnTo>
                    <a:pt x="52001" y="79958"/>
                  </a:lnTo>
                  <a:lnTo>
                    <a:pt x="57137" y="73766"/>
                  </a:lnTo>
                  <a:lnTo>
                    <a:pt x="62844" y="59361"/>
                  </a:lnTo>
                  <a:lnTo>
                    <a:pt x="66056" y="35383"/>
                  </a:lnTo>
                  <a:lnTo>
                    <a:pt x="64391" y="28528"/>
                  </a:lnTo>
                  <a:lnTo>
                    <a:pt x="56895" y="17147"/>
                  </a:lnTo>
                  <a:lnTo>
                    <a:pt x="2930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SMARTInkShape-2388">
              <a:extLst>
                <a:ext uri="{FF2B5EF4-FFF2-40B4-BE49-F238E27FC236}">
                  <a16:creationId xmlns:a16="http://schemas.microsoft.com/office/drawing/2014/main" xmlns="" id="{D1E679F6-A400-4348-86B7-2F577C248B27}"/>
                </a:ext>
              </a:extLst>
            </p:cNvPr>
            <p:cNvSpPr/>
            <p:nvPr>
              <p:custDataLst>
                <p:tags r:id="rId174"/>
              </p:custDataLst>
            </p:nvPr>
          </p:nvSpPr>
          <p:spPr>
            <a:xfrm>
              <a:off x="3619502" y="3778838"/>
              <a:ext cx="106337" cy="366394"/>
            </a:xfrm>
            <a:custGeom>
              <a:avLst/>
              <a:gdLst/>
              <a:ahLst/>
              <a:cxnLst/>
              <a:rect l="0" t="0" r="0" b="0"/>
              <a:pathLst>
                <a:path w="106337" h="366394">
                  <a:moveTo>
                    <a:pt x="6348" y="132762"/>
                  </a:moveTo>
                  <a:lnTo>
                    <a:pt x="6348" y="132762"/>
                  </a:lnTo>
                  <a:lnTo>
                    <a:pt x="881" y="121827"/>
                  </a:lnTo>
                  <a:lnTo>
                    <a:pt x="586" y="122650"/>
                  </a:lnTo>
                  <a:lnTo>
                    <a:pt x="755" y="158447"/>
                  </a:lnTo>
                  <a:lnTo>
                    <a:pt x="4377" y="198149"/>
                  </a:lnTo>
                  <a:lnTo>
                    <a:pt x="5472" y="231673"/>
                  </a:lnTo>
                  <a:lnTo>
                    <a:pt x="4077" y="267739"/>
                  </a:lnTo>
                  <a:lnTo>
                    <a:pt x="1811" y="302818"/>
                  </a:lnTo>
                  <a:lnTo>
                    <a:pt x="535" y="343545"/>
                  </a:lnTo>
                  <a:lnTo>
                    <a:pt x="69" y="366393"/>
                  </a:lnTo>
                  <a:lnTo>
                    <a:pt x="7" y="325475"/>
                  </a:lnTo>
                  <a:lnTo>
                    <a:pt x="2" y="291084"/>
                  </a:lnTo>
                  <a:lnTo>
                    <a:pt x="0" y="247577"/>
                  </a:lnTo>
                  <a:lnTo>
                    <a:pt x="705" y="222005"/>
                  </a:lnTo>
                  <a:lnTo>
                    <a:pt x="1880" y="194374"/>
                  </a:lnTo>
                  <a:lnTo>
                    <a:pt x="3369" y="165370"/>
                  </a:lnTo>
                  <a:lnTo>
                    <a:pt x="6479" y="137568"/>
                  </a:lnTo>
                  <a:lnTo>
                    <a:pt x="10668" y="110565"/>
                  </a:lnTo>
                  <a:lnTo>
                    <a:pt x="15578" y="84098"/>
                  </a:lnTo>
                  <a:lnTo>
                    <a:pt x="26678" y="45282"/>
                  </a:lnTo>
                  <a:lnTo>
                    <a:pt x="38667" y="19093"/>
                  </a:lnTo>
                  <a:lnTo>
                    <a:pt x="51051" y="5102"/>
                  </a:lnTo>
                  <a:lnTo>
                    <a:pt x="57317" y="1794"/>
                  </a:lnTo>
                  <a:lnTo>
                    <a:pt x="69923" y="0"/>
                  </a:lnTo>
                  <a:lnTo>
                    <a:pt x="75542" y="2627"/>
                  </a:lnTo>
                  <a:lnTo>
                    <a:pt x="85549" y="13070"/>
                  </a:lnTo>
                  <a:lnTo>
                    <a:pt x="90937" y="30882"/>
                  </a:lnTo>
                  <a:lnTo>
                    <a:pt x="91921" y="52204"/>
                  </a:lnTo>
                  <a:lnTo>
                    <a:pt x="81055" y="92756"/>
                  </a:lnTo>
                  <a:lnTo>
                    <a:pt x="73418" y="108632"/>
                  </a:lnTo>
                  <a:lnTo>
                    <a:pt x="59569" y="123931"/>
                  </a:lnTo>
                  <a:lnTo>
                    <a:pt x="59468" y="124758"/>
                  </a:lnTo>
                  <a:lnTo>
                    <a:pt x="60106" y="125309"/>
                  </a:lnTo>
                  <a:lnTo>
                    <a:pt x="80976" y="135186"/>
                  </a:lnTo>
                  <a:lnTo>
                    <a:pt x="93292" y="144690"/>
                  </a:lnTo>
                  <a:lnTo>
                    <a:pt x="102508" y="159815"/>
                  </a:lnTo>
                  <a:lnTo>
                    <a:pt x="106336" y="177702"/>
                  </a:lnTo>
                  <a:lnTo>
                    <a:pt x="103468" y="190130"/>
                  </a:lnTo>
                  <a:lnTo>
                    <a:pt x="100728" y="196407"/>
                  </a:lnTo>
                  <a:lnTo>
                    <a:pt x="90158" y="207145"/>
                  </a:lnTo>
                  <a:lnTo>
                    <a:pt x="68159" y="223409"/>
                  </a:lnTo>
                  <a:lnTo>
                    <a:pt x="66605" y="223532"/>
                  </a:lnTo>
                  <a:lnTo>
                    <a:pt x="63498" y="22166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SMARTInkShape-2389">
              <a:extLst>
                <a:ext uri="{FF2B5EF4-FFF2-40B4-BE49-F238E27FC236}">
                  <a16:creationId xmlns:a16="http://schemas.microsoft.com/office/drawing/2014/main" xmlns="" id="{4F713871-28C7-4D13-9C9F-2DFDD9A5241F}"/>
                </a:ext>
              </a:extLst>
            </p:cNvPr>
            <p:cNvSpPr/>
            <p:nvPr>
              <p:custDataLst>
                <p:tags r:id="rId175"/>
              </p:custDataLst>
            </p:nvPr>
          </p:nvSpPr>
          <p:spPr>
            <a:xfrm>
              <a:off x="3372596" y="3811682"/>
              <a:ext cx="119402" cy="242640"/>
            </a:xfrm>
            <a:custGeom>
              <a:avLst/>
              <a:gdLst/>
              <a:ahLst/>
              <a:cxnLst/>
              <a:rect l="0" t="0" r="0" b="0"/>
              <a:pathLst>
                <a:path w="119402" h="242640">
                  <a:moveTo>
                    <a:pt x="113554" y="144368"/>
                  </a:moveTo>
                  <a:lnTo>
                    <a:pt x="113554" y="144368"/>
                  </a:lnTo>
                  <a:lnTo>
                    <a:pt x="113554" y="137626"/>
                  </a:lnTo>
                  <a:lnTo>
                    <a:pt x="111672" y="132434"/>
                  </a:lnTo>
                  <a:lnTo>
                    <a:pt x="110183" y="130062"/>
                  </a:lnTo>
                  <a:lnTo>
                    <a:pt x="107073" y="129187"/>
                  </a:lnTo>
                  <a:lnTo>
                    <a:pt x="97974" y="130095"/>
                  </a:lnTo>
                  <a:lnTo>
                    <a:pt x="80951" y="137944"/>
                  </a:lnTo>
                  <a:lnTo>
                    <a:pt x="62501" y="159319"/>
                  </a:lnTo>
                  <a:lnTo>
                    <a:pt x="47000" y="187996"/>
                  </a:lnTo>
                  <a:lnTo>
                    <a:pt x="43522" y="206561"/>
                  </a:lnTo>
                  <a:lnTo>
                    <a:pt x="45035" y="222809"/>
                  </a:lnTo>
                  <a:lnTo>
                    <a:pt x="50410" y="234735"/>
                  </a:lnTo>
                  <a:lnTo>
                    <a:pt x="54525" y="238479"/>
                  </a:lnTo>
                  <a:lnTo>
                    <a:pt x="64741" y="242639"/>
                  </a:lnTo>
                  <a:lnTo>
                    <a:pt x="78219" y="238844"/>
                  </a:lnTo>
                  <a:lnTo>
                    <a:pt x="85764" y="234869"/>
                  </a:lnTo>
                  <a:lnTo>
                    <a:pt x="106496" y="209047"/>
                  </a:lnTo>
                  <a:lnTo>
                    <a:pt x="119302" y="167844"/>
                  </a:lnTo>
                  <a:lnTo>
                    <a:pt x="119401" y="132459"/>
                  </a:lnTo>
                  <a:lnTo>
                    <a:pt x="113330" y="94625"/>
                  </a:lnTo>
                  <a:lnTo>
                    <a:pt x="101225" y="58995"/>
                  </a:lnTo>
                  <a:lnTo>
                    <a:pt x="82674" y="31871"/>
                  </a:lnTo>
                  <a:lnTo>
                    <a:pt x="61024" y="12525"/>
                  </a:lnTo>
                  <a:lnTo>
                    <a:pt x="39642" y="1575"/>
                  </a:lnTo>
                  <a:lnTo>
                    <a:pt x="22143" y="0"/>
                  </a:lnTo>
                  <a:lnTo>
                    <a:pt x="14514" y="1556"/>
                  </a:lnTo>
                  <a:lnTo>
                    <a:pt x="8721" y="6121"/>
                  </a:lnTo>
                  <a:lnTo>
                    <a:pt x="405" y="20601"/>
                  </a:lnTo>
                  <a:lnTo>
                    <a:pt x="0" y="42558"/>
                  </a:lnTo>
                  <a:lnTo>
                    <a:pt x="5604" y="8086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SMARTInkShape-2390">
              <a:extLst>
                <a:ext uri="{FF2B5EF4-FFF2-40B4-BE49-F238E27FC236}">
                  <a16:creationId xmlns:a16="http://schemas.microsoft.com/office/drawing/2014/main" xmlns="" id="{48006E84-1257-4DBD-A38D-0D47F7FD0108}"/>
                </a:ext>
              </a:extLst>
            </p:cNvPr>
            <p:cNvSpPr/>
            <p:nvPr>
              <p:custDataLst>
                <p:tags r:id="rId176"/>
              </p:custDataLst>
            </p:nvPr>
          </p:nvSpPr>
          <p:spPr>
            <a:xfrm>
              <a:off x="3346450" y="3594100"/>
              <a:ext cx="419101" cy="44451"/>
            </a:xfrm>
            <a:custGeom>
              <a:avLst/>
              <a:gdLst/>
              <a:ahLst/>
              <a:cxnLst/>
              <a:rect l="0" t="0" r="0" b="0"/>
              <a:pathLst>
                <a:path w="419101" h="44451">
                  <a:moveTo>
                    <a:pt x="0" y="44450"/>
                  </a:moveTo>
                  <a:lnTo>
                    <a:pt x="0" y="44450"/>
                  </a:lnTo>
                  <a:lnTo>
                    <a:pt x="6742" y="41079"/>
                  </a:lnTo>
                  <a:lnTo>
                    <a:pt x="37903" y="42354"/>
                  </a:lnTo>
                  <a:lnTo>
                    <a:pt x="78464" y="39755"/>
                  </a:lnTo>
                  <a:lnTo>
                    <a:pt x="103109" y="37087"/>
                  </a:lnTo>
                  <a:lnTo>
                    <a:pt x="132240" y="33897"/>
                  </a:lnTo>
                  <a:lnTo>
                    <a:pt x="164360" y="30359"/>
                  </a:lnTo>
                  <a:lnTo>
                    <a:pt x="198473" y="26589"/>
                  </a:lnTo>
                  <a:lnTo>
                    <a:pt x="232504" y="22665"/>
                  </a:lnTo>
                  <a:lnTo>
                    <a:pt x="266481" y="18638"/>
                  </a:lnTo>
                  <a:lnTo>
                    <a:pt x="300420" y="14541"/>
                  </a:lnTo>
                  <a:lnTo>
                    <a:pt x="328691" y="11106"/>
                  </a:lnTo>
                  <a:lnTo>
                    <a:pt x="375155" y="5406"/>
                  </a:lnTo>
                  <a:lnTo>
                    <a:pt x="4191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SMARTInkShape-2391">
              <a:extLst>
                <a:ext uri="{FF2B5EF4-FFF2-40B4-BE49-F238E27FC236}">
                  <a16:creationId xmlns:a16="http://schemas.microsoft.com/office/drawing/2014/main" xmlns="" id="{B2004280-DEA3-414D-91B3-150DE6B28B03}"/>
                </a:ext>
              </a:extLst>
            </p:cNvPr>
            <p:cNvSpPr/>
            <p:nvPr>
              <p:custDataLst>
                <p:tags r:id="rId177"/>
              </p:custDataLst>
            </p:nvPr>
          </p:nvSpPr>
          <p:spPr>
            <a:xfrm>
              <a:off x="3464418" y="3242275"/>
              <a:ext cx="180351" cy="291329"/>
            </a:xfrm>
            <a:custGeom>
              <a:avLst/>
              <a:gdLst/>
              <a:ahLst/>
              <a:cxnLst/>
              <a:rect l="0" t="0" r="0" b="0"/>
              <a:pathLst>
                <a:path w="180351" h="291329">
                  <a:moveTo>
                    <a:pt x="148732" y="212125"/>
                  </a:moveTo>
                  <a:lnTo>
                    <a:pt x="148732" y="212125"/>
                  </a:lnTo>
                  <a:lnTo>
                    <a:pt x="149437" y="205644"/>
                  </a:lnTo>
                  <a:lnTo>
                    <a:pt x="154199" y="186263"/>
                  </a:lnTo>
                  <a:lnTo>
                    <a:pt x="152377" y="183595"/>
                  </a:lnTo>
                  <a:lnTo>
                    <a:pt x="144707" y="178749"/>
                  </a:lnTo>
                  <a:lnTo>
                    <a:pt x="132362" y="179887"/>
                  </a:lnTo>
                  <a:lnTo>
                    <a:pt x="125119" y="182166"/>
                  </a:lnTo>
                  <a:lnTo>
                    <a:pt x="91327" y="205600"/>
                  </a:lnTo>
                  <a:lnTo>
                    <a:pt x="63519" y="235984"/>
                  </a:lnTo>
                  <a:lnTo>
                    <a:pt x="48616" y="263957"/>
                  </a:lnTo>
                  <a:lnTo>
                    <a:pt x="47416" y="271374"/>
                  </a:lnTo>
                  <a:lnTo>
                    <a:pt x="49845" y="283378"/>
                  </a:lnTo>
                  <a:lnTo>
                    <a:pt x="53880" y="287144"/>
                  </a:lnTo>
                  <a:lnTo>
                    <a:pt x="65889" y="291328"/>
                  </a:lnTo>
                  <a:lnTo>
                    <a:pt x="95258" y="286941"/>
                  </a:lnTo>
                  <a:lnTo>
                    <a:pt x="130771" y="266591"/>
                  </a:lnTo>
                  <a:lnTo>
                    <a:pt x="164734" y="224735"/>
                  </a:lnTo>
                  <a:lnTo>
                    <a:pt x="177011" y="190213"/>
                  </a:lnTo>
                  <a:lnTo>
                    <a:pt x="180350" y="152292"/>
                  </a:lnTo>
                  <a:lnTo>
                    <a:pt x="174779" y="109568"/>
                  </a:lnTo>
                  <a:lnTo>
                    <a:pt x="163366" y="70353"/>
                  </a:lnTo>
                  <a:lnTo>
                    <a:pt x="156371" y="51994"/>
                  </a:lnTo>
                  <a:lnTo>
                    <a:pt x="133547" y="24069"/>
                  </a:lnTo>
                  <a:lnTo>
                    <a:pt x="119559" y="12671"/>
                  </a:lnTo>
                  <a:lnTo>
                    <a:pt x="88964" y="1888"/>
                  </a:lnTo>
                  <a:lnTo>
                    <a:pt x="72903" y="0"/>
                  </a:lnTo>
                  <a:lnTo>
                    <a:pt x="43769" y="7310"/>
                  </a:lnTo>
                  <a:lnTo>
                    <a:pt x="30073" y="14198"/>
                  </a:lnTo>
                  <a:lnTo>
                    <a:pt x="11093" y="33141"/>
                  </a:lnTo>
                  <a:lnTo>
                    <a:pt x="4056" y="44119"/>
                  </a:lnTo>
                  <a:lnTo>
                    <a:pt x="0" y="69487"/>
                  </a:lnTo>
                  <a:lnTo>
                    <a:pt x="2682" y="110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3" name="SMARTInkShape-Group438">
            <a:extLst>
              <a:ext uri="{FF2B5EF4-FFF2-40B4-BE49-F238E27FC236}">
                <a16:creationId xmlns:a16="http://schemas.microsoft.com/office/drawing/2014/main" xmlns="" id="{99CD6A7B-4A51-43D3-9F59-08B10CB5EA66}"/>
              </a:ext>
            </a:extLst>
          </p:cNvPr>
          <p:cNvGrpSpPr/>
          <p:nvPr/>
        </p:nvGrpSpPr>
        <p:grpSpPr>
          <a:xfrm>
            <a:off x="4216400" y="3112179"/>
            <a:ext cx="2950308" cy="742272"/>
            <a:chOff x="4216400" y="3112179"/>
            <a:chExt cx="2950308" cy="742272"/>
          </a:xfrm>
        </p:grpSpPr>
        <p:sp>
          <p:nvSpPr>
            <p:cNvPr id="87" name="SMARTInkShape-2392">
              <a:extLst>
                <a:ext uri="{FF2B5EF4-FFF2-40B4-BE49-F238E27FC236}">
                  <a16:creationId xmlns:a16="http://schemas.microsoft.com/office/drawing/2014/main" xmlns="" id="{CABB5675-B105-49B8-99C5-7278652F1799}"/>
                </a:ext>
              </a:extLst>
            </p:cNvPr>
            <p:cNvSpPr/>
            <p:nvPr>
              <p:custDataLst>
                <p:tags r:id="rId147"/>
              </p:custDataLst>
            </p:nvPr>
          </p:nvSpPr>
          <p:spPr>
            <a:xfrm>
              <a:off x="7042150" y="3239383"/>
              <a:ext cx="124558" cy="443618"/>
            </a:xfrm>
            <a:custGeom>
              <a:avLst/>
              <a:gdLst/>
              <a:ahLst/>
              <a:cxnLst/>
              <a:rect l="0" t="0" r="0" b="0"/>
              <a:pathLst>
                <a:path w="124558" h="443618">
                  <a:moveTo>
                    <a:pt x="31750" y="5467"/>
                  </a:moveTo>
                  <a:lnTo>
                    <a:pt x="31750" y="5467"/>
                  </a:lnTo>
                  <a:lnTo>
                    <a:pt x="35120" y="2096"/>
                  </a:lnTo>
                  <a:lnTo>
                    <a:pt x="40539" y="441"/>
                  </a:lnTo>
                  <a:lnTo>
                    <a:pt x="43959" y="0"/>
                  </a:lnTo>
                  <a:lnTo>
                    <a:pt x="55285" y="12680"/>
                  </a:lnTo>
                  <a:lnTo>
                    <a:pt x="77529" y="56993"/>
                  </a:lnTo>
                  <a:lnTo>
                    <a:pt x="93018" y="103156"/>
                  </a:lnTo>
                  <a:lnTo>
                    <a:pt x="100112" y="131271"/>
                  </a:lnTo>
                  <a:lnTo>
                    <a:pt x="106958" y="161303"/>
                  </a:lnTo>
                  <a:lnTo>
                    <a:pt x="112933" y="191908"/>
                  </a:lnTo>
                  <a:lnTo>
                    <a:pt x="118327" y="222894"/>
                  </a:lnTo>
                  <a:lnTo>
                    <a:pt x="123335" y="254135"/>
                  </a:lnTo>
                  <a:lnTo>
                    <a:pt x="124557" y="283429"/>
                  </a:lnTo>
                  <a:lnTo>
                    <a:pt x="123254" y="311425"/>
                  </a:lnTo>
                  <a:lnTo>
                    <a:pt x="120269" y="338556"/>
                  </a:lnTo>
                  <a:lnTo>
                    <a:pt x="101901" y="381871"/>
                  </a:lnTo>
                  <a:lnTo>
                    <a:pt x="89101" y="400336"/>
                  </a:lnTo>
                  <a:lnTo>
                    <a:pt x="56063" y="422735"/>
                  </a:lnTo>
                  <a:lnTo>
                    <a:pt x="0" y="4436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SMARTInkShape-2393">
              <a:extLst>
                <a:ext uri="{FF2B5EF4-FFF2-40B4-BE49-F238E27FC236}">
                  <a16:creationId xmlns:a16="http://schemas.microsoft.com/office/drawing/2014/main" xmlns="" id="{923C83D9-160A-422F-A4E7-D4E20EE4AE54}"/>
                </a:ext>
              </a:extLst>
            </p:cNvPr>
            <p:cNvSpPr/>
            <p:nvPr>
              <p:custDataLst>
                <p:tags r:id="rId148"/>
              </p:custDataLst>
            </p:nvPr>
          </p:nvSpPr>
          <p:spPr>
            <a:xfrm>
              <a:off x="6953250" y="3362129"/>
              <a:ext cx="82917" cy="282772"/>
            </a:xfrm>
            <a:custGeom>
              <a:avLst/>
              <a:gdLst/>
              <a:ahLst/>
              <a:cxnLst/>
              <a:rect l="0" t="0" r="0" b="0"/>
              <a:pathLst>
                <a:path w="82917" h="282772">
                  <a:moveTo>
                    <a:pt x="31750" y="3371"/>
                  </a:moveTo>
                  <a:lnTo>
                    <a:pt x="31750" y="3371"/>
                  </a:lnTo>
                  <a:lnTo>
                    <a:pt x="35120" y="0"/>
                  </a:lnTo>
                  <a:lnTo>
                    <a:pt x="36819" y="418"/>
                  </a:lnTo>
                  <a:lnTo>
                    <a:pt x="40588" y="4646"/>
                  </a:lnTo>
                  <a:lnTo>
                    <a:pt x="59637" y="51116"/>
                  </a:lnTo>
                  <a:lnTo>
                    <a:pt x="70250" y="84563"/>
                  </a:lnTo>
                  <a:lnTo>
                    <a:pt x="79670" y="122947"/>
                  </a:lnTo>
                  <a:lnTo>
                    <a:pt x="82916" y="161644"/>
                  </a:lnTo>
                  <a:lnTo>
                    <a:pt x="79184" y="197892"/>
                  </a:lnTo>
                  <a:lnTo>
                    <a:pt x="57955" y="239983"/>
                  </a:lnTo>
                  <a:lnTo>
                    <a:pt x="41750" y="258815"/>
                  </a:lnTo>
                  <a:lnTo>
                    <a:pt x="0" y="2827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SMARTInkShape-2394">
              <a:extLst>
                <a:ext uri="{FF2B5EF4-FFF2-40B4-BE49-F238E27FC236}">
                  <a16:creationId xmlns:a16="http://schemas.microsoft.com/office/drawing/2014/main" xmlns="" id="{F6D478E6-EAD3-4960-AB55-A67C056CE9E2}"/>
                </a:ext>
              </a:extLst>
            </p:cNvPr>
            <p:cNvSpPr/>
            <p:nvPr>
              <p:custDataLst>
                <p:tags r:id="rId149"/>
              </p:custDataLst>
            </p:nvPr>
          </p:nvSpPr>
          <p:spPr>
            <a:xfrm>
              <a:off x="6859765" y="3511550"/>
              <a:ext cx="34343" cy="40241"/>
            </a:xfrm>
            <a:custGeom>
              <a:avLst/>
              <a:gdLst/>
              <a:ahLst/>
              <a:cxnLst/>
              <a:rect l="0" t="0" r="0" b="0"/>
              <a:pathLst>
                <a:path w="34343" h="40241">
                  <a:moveTo>
                    <a:pt x="10935" y="0"/>
                  </a:moveTo>
                  <a:lnTo>
                    <a:pt x="10935" y="0"/>
                  </a:lnTo>
                  <a:lnTo>
                    <a:pt x="884" y="16959"/>
                  </a:lnTo>
                  <a:lnTo>
                    <a:pt x="0" y="19773"/>
                  </a:lnTo>
                  <a:lnTo>
                    <a:pt x="901" y="26662"/>
                  </a:lnTo>
                  <a:lnTo>
                    <a:pt x="2129" y="30474"/>
                  </a:lnTo>
                  <a:lnTo>
                    <a:pt x="5769" y="33722"/>
                  </a:lnTo>
                  <a:lnTo>
                    <a:pt x="17341" y="39211"/>
                  </a:lnTo>
                  <a:lnTo>
                    <a:pt x="26247" y="40240"/>
                  </a:lnTo>
                  <a:lnTo>
                    <a:pt x="29610" y="39527"/>
                  </a:lnTo>
                  <a:lnTo>
                    <a:pt x="31852" y="37640"/>
                  </a:lnTo>
                  <a:lnTo>
                    <a:pt x="34342" y="31781"/>
                  </a:lnTo>
                  <a:lnTo>
                    <a:pt x="34300" y="28948"/>
                  </a:lnTo>
                  <a:lnTo>
                    <a:pt x="32372" y="23919"/>
                  </a:lnTo>
                  <a:lnTo>
                    <a:pt x="27283" y="19333"/>
                  </a:lnTo>
                  <a:lnTo>
                    <a:pt x="17285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SMARTInkShape-2395">
              <a:extLst>
                <a:ext uri="{FF2B5EF4-FFF2-40B4-BE49-F238E27FC236}">
                  <a16:creationId xmlns:a16="http://schemas.microsoft.com/office/drawing/2014/main" xmlns="" id="{BA362D42-1FA1-453D-9736-9482FE7DF734}"/>
                </a:ext>
              </a:extLst>
            </p:cNvPr>
            <p:cNvSpPr/>
            <p:nvPr>
              <p:custDataLst>
                <p:tags r:id="rId150"/>
              </p:custDataLst>
            </p:nvPr>
          </p:nvSpPr>
          <p:spPr>
            <a:xfrm>
              <a:off x="6851650" y="3613150"/>
              <a:ext cx="12701" cy="50801"/>
            </a:xfrm>
            <a:custGeom>
              <a:avLst/>
              <a:gdLst/>
              <a:ahLst/>
              <a:cxnLst/>
              <a:rect l="0" t="0" r="0" b="0"/>
              <a:pathLst>
                <a:path w="12701" h="50801">
                  <a:moveTo>
                    <a:pt x="0" y="0"/>
                  </a:moveTo>
                  <a:lnTo>
                    <a:pt x="0" y="0"/>
                  </a:lnTo>
                  <a:lnTo>
                    <a:pt x="705" y="16606"/>
                  </a:lnTo>
                  <a:lnTo>
                    <a:pt x="12700" y="50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SMARTInkShape-2396">
              <a:extLst>
                <a:ext uri="{FF2B5EF4-FFF2-40B4-BE49-F238E27FC236}">
                  <a16:creationId xmlns:a16="http://schemas.microsoft.com/office/drawing/2014/main" xmlns="" id="{2F4314CC-9E76-4BB6-99B7-E2055B903C28}"/>
                </a:ext>
              </a:extLst>
            </p:cNvPr>
            <p:cNvSpPr/>
            <p:nvPr>
              <p:custDataLst>
                <p:tags r:id="rId151"/>
              </p:custDataLst>
            </p:nvPr>
          </p:nvSpPr>
          <p:spPr>
            <a:xfrm>
              <a:off x="6134983" y="3537830"/>
              <a:ext cx="145168" cy="5471"/>
            </a:xfrm>
            <a:custGeom>
              <a:avLst/>
              <a:gdLst/>
              <a:ahLst/>
              <a:cxnLst/>
              <a:rect l="0" t="0" r="0" b="0"/>
              <a:pathLst>
                <a:path w="145168" h="5471">
                  <a:moveTo>
                    <a:pt x="5467" y="5470"/>
                  </a:moveTo>
                  <a:lnTo>
                    <a:pt x="5467" y="5470"/>
                  </a:lnTo>
                  <a:lnTo>
                    <a:pt x="0" y="5470"/>
                  </a:lnTo>
                  <a:lnTo>
                    <a:pt x="47323" y="2099"/>
                  </a:lnTo>
                  <a:lnTo>
                    <a:pt x="86151" y="3"/>
                  </a:lnTo>
                  <a:lnTo>
                    <a:pt x="129851" y="0"/>
                  </a:lnTo>
                  <a:lnTo>
                    <a:pt x="145167" y="54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SMARTInkShape-2397">
              <a:extLst>
                <a:ext uri="{FF2B5EF4-FFF2-40B4-BE49-F238E27FC236}">
                  <a16:creationId xmlns:a16="http://schemas.microsoft.com/office/drawing/2014/main" xmlns="" id="{4647D813-9A87-4AD0-8E48-D3D9EBA0AB31}"/>
                </a:ext>
              </a:extLst>
            </p:cNvPr>
            <p:cNvSpPr/>
            <p:nvPr>
              <p:custDataLst>
                <p:tags r:id="rId152"/>
              </p:custDataLst>
            </p:nvPr>
          </p:nvSpPr>
          <p:spPr>
            <a:xfrm>
              <a:off x="6344175" y="3383002"/>
              <a:ext cx="113810" cy="376558"/>
            </a:xfrm>
            <a:custGeom>
              <a:avLst/>
              <a:gdLst/>
              <a:ahLst/>
              <a:cxnLst/>
              <a:rect l="0" t="0" r="0" b="0"/>
              <a:pathLst>
                <a:path w="113810" h="376558">
                  <a:moveTo>
                    <a:pt x="18525" y="223798"/>
                  </a:moveTo>
                  <a:lnTo>
                    <a:pt x="18525" y="223798"/>
                  </a:lnTo>
                  <a:lnTo>
                    <a:pt x="14161" y="241123"/>
                  </a:lnTo>
                  <a:lnTo>
                    <a:pt x="12567" y="281234"/>
                  </a:lnTo>
                  <a:lnTo>
                    <a:pt x="12252" y="323338"/>
                  </a:lnTo>
                  <a:lnTo>
                    <a:pt x="2133" y="368679"/>
                  </a:lnTo>
                  <a:lnTo>
                    <a:pt x="656" y="375678"/>
                  </a:lnTo>
                  <a:lnTo>
                    <a:pt x="263" y="376557"/>
                  </a:lnTo>
                  <a:lnTo>
                    <a:pt x="0" y="376437"/>
                  </a:lnTo>
                  <a:lnTo>
                    <a:pt x="8306" y="353144"/>
                  </a:lnTo>
                  <a:lnTo>
                    <a:pt x="11734" y="310492"/>
                  </a:lnTo>
                  <a:lnTo>
                    <a:pt x="15036" y="271031"/>
                  </a:lnTo>
                  <a:lnTo>
                    <a:pt x="17610" y="246114"/>
                  </a:lnTo>
                  <a:lnTo>
                    <a:pt x="20737" y="218214"/>
                  </a:lnTo>
                  <a:lnTo>
                    <a:pt x="24233" y="188326"/>
                  </a:lnTo>
                  <a:lnTo>
                    <a:pt x="28681" y="159228"/>
                  </a:lnTo>
                  <a:lnTo>
                    <a:pt x="33762" y="130657"/>
                  </a:lnTo>
                  <a:lnTo>
                    <a:pt x="39266" y="102437"/>
                  </a:lnTo>
                  <a:lnTo>
                    <a:pt x="49144" y="59793"/>
                  </a:lnTo>
                  <a:lnTo>
                    <a:pt x="62640" y="19511"/>
                  </a:lnTo>
                  <a:lnTo>
                    <a:pt x="73694" y="2402"/>
                  </a:lnTo>
                  <a:lnTo>
                    <a:pt x="76471" y="0"/>
                  </a:lnTo>
                  <a:lnTo>
                    <a:pt x="81145" y="1222"/>
                  </a:lnTo>
                  <a:lnTo>
                    <a:pt x="93864" y="10105"/>
                  </a:lnTo>
                  <a:lnTo>
                    <a:pt x="110149" y="37714"/>
                  </a:lnTo>
                  <a:lnTo>
                    <a:pt x="113809" y="58779"/>
                  </a:lnTo>
                  <a:lnTo>
                    <a:pt x="113798" y="69336"/>
                  </a:lnTo>
                  <a:lnTo>
                    <a:pt x="106258" y="88591"/>
                  </a:lnTo>
                  <a:lnTo>
                    <a:pt x="88030" y="111535"/>
                  </a:lnTo>
                  <a:lnTo>
                    <a:pt x="57473" y="134341"/>
                  </a:lnTo>
                  <a:lnTo>
                    <a:pt x="63618" y="134733"/>
                  </a:lnTo>
                  <a:lnTo>
                    <a:pt x="70552" y="138587"/>
                  </a:lnTo>
                  <a:lnTo>
                    <a:pt x="94311" y="157256"/>
                  </a:lnTo>
                  <a:lnTo>
                    <a:pt x="101126" y="168118"/>
                  </a:lnTo>
                  <a:lnTo>
                    <a:pt x="101814" y="174684"/>
                  </a:lnTo>
                  <a:lnTo>
                    <a:pt x="98816" y="189505"/>
                  </a:lnTo>
                  <a:lnTo>
                    <a:pt x="90899" y="201736"/>
                  </a:lnTo>
                  <a:lnTo>
                    <a:pt x="80324" y="211170"/>
                  </a:lnTo>
                  <a:lnTo>
                    <a:pt x="68569" y="217715"/>
                  </a:lnTo>
                  <a:lnTo>
                    <a:pt x="63882" y="219037"/>
                  </a:lnTo>
                  <a:lnTo>
                    <a:pt x="60052" y="219213"/>
                  </a:lnTo>
                  <a:lnTo>
                    <a:pt x="56793" y="218625"/>
                  </a:lnTo>
                  <a:lnTo>
                    <a:pt x="56031" y="216821"/>
                  </a:lnTo>
                  <a:lnTo>
                    <a:pt x="56934" y="214208"/>
                  </a:lnTo>
                  <a:lnTo>
                    <a:pt x="62975" y="20474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SMARTInkShape-2398">
              <a:extLst>
                <a:ext uri="{FF2B5EF4-FFF2-40B4-BE49-F238E27FC236}">
                  <a16:creationId xmlns:a16="http://schemas.microsoft.com/office/drawing/2014/main" xmlns="" id="{A67836E9-CCC4-43D2-984C-4E8721E2DAC5}"/>
                </a:ext>
              </a:extLst>
            </p:cNvPr>
            <p:cNvSpPr/>
            <p:nvPr>
              <p:custDataLst>
                <p:tags r:id="rId153"/>
              </p:custDataLst>
            </p:nvPr>
          </p:nvSpPr>
          <p:spPr>
            <a:xfrm>
              <a:off x="6512030" y="3549650"/>
              <a:ext cx="9421" cy="69851"/>
            </a:xfrm>
            <a:custGeom>
              <a:avLst/>
              <a:gdLst/>
              <a:ahLst/>
              <a:cxnLst/>
              <a:rect l="0" t="0" r="0" b="0"/>
              <a:pathLst>
                <a:path w="9421" h="69851">
                  <a:moveTo>
                    <a:pt x="9420" y="0"/>
                  </a:moveTo>
                  <a:lnTo>
                    <a:pt x="9420" y="0"/>
                  </a:lnTo>
                  <a:lnTo>
                    <a:pt x="8714" y="16606"/>
                  </a:lnTo>
                  <a:lnTo>
                    <a:pt x="0" y="50437"/>
                  </a:lnTo>
                  <a:lnTo>
                    <a:pt x="3070" y="69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SMARTInkShape-2399">
              <a:extLst>
                <a:ext uri="{FF2B5EF4-FFF2-40B4-BE49-F238E27FC236}">
                  <a16:creationId xmlns:a16="http://schemas.microsoft.com/office/drawing/2014/main" xmlns="" id="{146821F6-BF5C-4D14-9F90-5820E54DE38D}"/>
                </a:ext>
              </a:extLst>
            </p:cNvPr>
            <p:cNvSpPr/>
            <p:nvPr>
              <p:custDataLst>
                <p:tags r:id="rId154"/>
              </p:custDataLst>
            </p:nvPr>
          </p:nvSpPr>
          <p:spPr>
            <a:xfrm>
              <a:off x="6642100" y="3403600"/>
              <a:ext cx="165101" cy="215901"/>
            </a:xfrm>
            <a:custGeom>
              <a:avLst/>
              <a:gdLst/>
              <a:ahLst/>
              <a:cxnLst/>
              <a:rect l="0" t="0" r="0" b="0"/>
              <a:pathLst>
                <a:path w="165101" h="215901">
                  <a:moveTo>
                    <a:pt x="0" y="0"/>
                  </a:moveTo>
                  <a:lnTo>
                    <a:pt x="0" y="0"/>
                  </a:lnTo>
                  <a:lnTo>
                    <a:pt x="3370" y="3371"/>
                  </a:lnTo>
                  <a:lnTo>
                    <a:pt x="34332" y="50219"/>
                  </a:lnTo>
                  <a:lnTo>
                    <a:pt x="71713" y="89826"/>
                  </a:lnTo>
                  <a:lnTo>
                    <a:pt x="115400" y="135584"/>
                  </a:lnTo>
                  <a:lnTo>
                    <a:pt x="145357" y="175169"/>
                  </a:lnTo>
                  <a:lnTo>
                    <a:pt x="165100" y="215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SMARTInkShape-2400">
              <a:extLst>
                <a:ext uri="{FF2B5EF4-FFF2-40B4-BE49-F238E27FC236}">
                  <a16:creationId xmlns:a16="http://schemas.microsoft.com/office/drawing/2014/main" xmlns="" id="{00FECA8B-9161-4FDB-BA63-6653A4426F9C}"/>
                </a:ext>
              </a:extLst>
            </p:cNvPr>
            <p:cNvSpPr/>
            <p:nvPr>
              <p:custDataLst>
                <p:tags r:id="rId155"/>
              </p:custDataLst>
            </p:nvPr>
          </p:nvSpPr>
          <p:spPr>
            <a:xfrm>
              <a:off x="6672325" y="3374541"/>
              <a:ext cx="141226" cy="276710"/>
            </a:xfrm>
            <a:custGeom>
              <a:avLst/>
              <a:gdLst/>
              <a:ahLst/>
              <a:cxnLst/>
              <a:rect l="0" t="0" r="0" b="0"/>
              <a:pathLst>
                <a:path w="141226" h="276710">
                  <a:moveTo>
                    <a:pt x="141225" y="3659"/>
                  </a:moveTo>
                  <a:lnTo>
                    <a:pt x="141225" y="3659"/>
                  </a:lnTo>
                  <a:lnTo>
                    <a:pt x="137854" y="288"/>
                  </a:lnTo>
                  <a:lnTo>
                    <a:pt x="135450" y="0"/>
                  </a:lnTo>
                  <a:lnTo>
                    <a:pt x="129016" y="1563"/>
                  </a:lnTo>
                  <a:lnTo>
                    <a:pt x="110718" y="23263"/>
                  </a:lnTo>
                  <a:lnTo>
                    <a:pt x="87422" y="63247"/>
                  </a:lnTo>
                  <a:lnTo>
                    <a:pt x="59274" y="110842"/>
                  </a:lnTo>
                  <a:lnTo>
                    <a:pt x="35333" y="157321"/>
                  </a:lnTo>
                  <a:lnTo>
                    <a:pt x="11464" y="202372"/>
                  </a:lnTo>
                  <a:lnTo>
                    <a:pt x="0" y="240258"/>
                  </a:lnTo>
                  <a:lnTo>
                    <a:pt x="1525" y="2767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SMARTInkShape-2401">
              <a:extLst>
                <a:ext uri="{FF2B5EF4-FFF2-40B4-BE49-F238E27FC236}">
                  <a16:creationId xmlns:a16="http://schemas.microsoft.com/office/drawing/2014/main" xmlns="" id="{CB726C77-280A-4F91-84CB-45336E53BD2A}"/>
                </a:ext>
              </a:extLst>
            </p:cNvPr>
            <p:cNvSpPr/>
            <p:nvPr>
              <p:custDataLst>
                <p:tags r:id="rId156"/>
              </p:custDataLst>
            </p:nvPr>
          </p:nvSpPr>
          <p:spPr>
            <a:xfrm>
              <a:off x="6212404" y="3467100"/>
              <a:ext cx="23297" cy="209551"/>
            </a:xfrm>
            <a:custGeom>
              <a:avLst/>
              <a:gdLst/>
              <a:ahLst/>
              <a:cxnLst/>
              <a:rect l="0" t="0" r="0" b="0"/>
              <a:pathLst>
                <a:path w="23297" h="209551">
                  <a:moveTo>
                    <a:pt x="23296" y="0"/>
                  </a:moveTo>
                  <a:lnTo>
                    <a:pt x="23296" y="0"/>
                  </a:lnTo>
                  <a:lnTo>
                    <a:pt x="19925" y="3371"/>
                  </a:lnTo>
                  <a:lnTo>
                    <a:pt x="4998" y="39345"/>
                  </a:lnTo>
                  <a:lnTo>
                    <a:pt x="0" y="68730"/>
                  </a:lnTo>
                  <a:lnTo>
                    <a:pt x="4087" y="114627"/>
                  </a:lnTo>
                  <a:lnTo>
                    <a:pt x="13988" y="158396"/>
                  </a:lnTo>
                  <a:lnTo>
                    <a:pt x="23296" y="209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SMARTInkShape-2402">
              <a:extLst>
                <a:ext uri="{FF2B5EF4-FFF2-40B4-BE49-F238E27FC236}">
                  <a16:creationId xmlns:a16="http://schemas.microsoft.com/office/drawing/2014/main" xmlns="" id="{C5E63B41-A364-47D5-AC6E-EB1C8C30C4C1}"/>
                </a:ext>
              </a:extLst>
            </p:cNvPr>
            <p:cNvSpPr/>
            <p:nvPr>
              <p:custDataLst>
                <p:tags r:id="rId157"/>
              </p:custDataLst>
            </p:nvPr>
          </p:nvSpPr>
          <p:spPr>
            <a:xfrm>
              <a:off x="5954982" y="3543300"/>
              <a:ext cx="61068" cy="89796"/>
            </a:xfrm>
            <a:custGeom>
              <a:avLst/>
              <a:gdLst/>
              <a:ahLst/>
              <a:cxnLst/>
              <a:rect l="0" t="0" r="0" b="0"/>
              <a:pathLst>
                <a:path w="61068" h="89796">
                  <a:moveTo>
                    <a:pt x="45768" y="44450"/>
                  </a:moveTo>
                  <a:lnTo>
                    <a:pt x="45768" y="44450"/>
                  </a:lnTo>
                  <a:lnTo>
                    <a:pt x="45768" y="24056"/>
                  </a:lnTo>
                  <a:lnTo>
                    <a:pt x="45063" y="22387"/>
                  </a:lnTo>
                  <a:lnTo>
                    <a:pt x="43887" y="21274"/>
                  </a:lnTo>
                  <a:lnTo>
                    <a:pt x="42397" y="20533"/>
                  </a:lnTo>
                  <a:lnTo>
                    <a:pt x="35098" y="23472"/>
                  </a:lnTo>
                  <a:lnTo>
                    <a:pt x="13164" y="40228"/>
                  </a:lnTo>
                  <a:lnTo>
                    <a:pt x="4702" y="53627"/>
                  </a:lnTo>
                  <a:lnTo>
                    <a:pt x="0" y="67578"/>
                  </a:lnTo>
                  <a:lnTo>
                    <a:pt x="262" y="78483"/>
                  </a:lnTo>
                  <a:lnTo>
                    <a:pt x="3436" y="82661"/>
                  </a:lnTo>
                  <a:lnTo>
                    <a:pt x="14489" y="89184"/>
                  </a:lnTo>
                  <a:lnTo>
                    <a:pt x="20682" y="89795"/>
                  </a:lnTo>
                  <a:lnTo>
                    <a:pt x="33207" y="86711"/>
                  </a:lnTo>
                  <a:lnTo>
                    <a:pt x="52159" y="77041"/>
                  </a:lnTo>
                  <a:lnTo>
                    <a:pt x="56379" y="71822"/>
                  </a:lnTo>
                  <a:lnTo>
                    <a:pt x="61067" y="58496"/>
                  </a:lnTo>
                  <a:lnTo>
                    <a:pt x="59388" y="45048"/>
                  </a:lnTo>
                  <a:lnTo>
                    <a:pt x="53233" y="32721"/>
                  </a:lnTo>
                  <a:lnTo>
                    <a:pt x="39984" y="17848"/>
                  </a:lnTo>
                  <a:lnTo>
                    <a:pt x="3306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SMARTInkShape-2403">
              <a:extLst>
                <a:ext uri="{FF2B5EF4-FFF2-40B4-BE49-F238E27FC236}">
                  <a16:creationId xmlns:a16="http://schemas.microsoft.com/office/drawing/2014/main" xmlns="" id="{22FA622B-42F7-4726-87A5-95F1E599DE5A}"/>
                </a:ext>
              </a:extLst>
            </p:cNvPr>
            <p:cNvSpPr/>
            <p:nvPr>
              <p:custDataLst>
                <p:tags r:id="rId158"/>
              </p:custDataLst>
            </p:nvPr>
          </p:nvSpPr>
          <p:spPr>
            <a:xfrm>
              <a:off x="5792099" y="3395883"/>
              <a:ext cx="103207" cy="326915"/>
            </a:xfrm>
            <a:custGeom>
              <a:avLst/>
              <a:gdLst/>
              <a:ahLst/>
              <a:cxnLst/>
              <a:rect l="0" t="0" r="0" b="0"/>
              <a:pathLst>
                <a:path w="103207" h="326915">
                  <a:moveTo>
                    <a:pt x="18151" y="141067"/>
                  </a:moveTo>
                  <a:lnTo>
                    <a:pt x="18151" y="141067"/>
                  </a:lnTo>
                  <a:lnTo>
                    <a:pt x="14780" y="141067"/>
                  </a:lnTo>
                  <a:lnTo>
                    <a:pt x="11244" y="148593"/>
                  </a:lnTo>
                  <a:lnTo>
                    <a:pt x="7167" y="170578"/>
                  </a:lnTo>
                  <a:lnTo>
                    <a:pt x="5790" y="212983"/>
                  </a:lnTo>
                  <a:lnTo>
                    <a:pt x="5552" y="249629"/>
                  </a:lnTo>
                  <a:lnTo>
                    <a:pt x="8852" y="287298"/>
                  </a:lnTo>
                  <a:lnTo>
                    <a:pt x="6075" y="326705"/>
                  </a:lnTo>
                  <a:lnTo>
                    <a:pt x="5867" y="326914"/>
                  </a:lnTo>
                  <a:lnTo>
                    <a:pt x="1123" y="286520"/>
                  </a:lnTo>
                  <a:lnTo>
                    <a:pt x="0" y="252750"/>
                  </a:lnTo>
                  <a:lnTo>
                    <a:pt x="1382" y="208578"/>
                  </a:lnTo>
                  <a:lnTo>
                    <a:pt x="2738" y="183958"/>
                  </a:lnTo>
                  <a:lnTo>
                    <a:pt x="5759" y="158372"/>
                  </a:lnTo>
                  <a:lnTo>
                    <a:pt x="9889" y="132142"/>
                  </a:lnTo>
                  <a:lnTo>
                    <a:pt x="14761" y="105484"/>
                  </a:lnTo>
                  <a:lnTo>
                    <a:pt x="22053" y="62693"/>
                  </a:lnTo>
                  <a:lnTo>
                    <a:pt x="30126" y="20243"/>
                  </a:lnTo>
                  <a:lnTo>
                    <a:pt x="34762" y="6229"/>
                  </a:lnTo>
                  <a:lnTo>
                    <a:pt x="39175" y="0"/>
                  </a:lnTo>
                  <a:lnTo>
                    <a:pt x="42749" y="455"/>
                  </a:lnTo>
                  <a:lnTo>
                    <a:pt x="52368" y="6606"/>
                  </a:lnTo>
                  <a:lnTo>
                    <a:pt x="79446" y="42305"/>
                  </a:lnTo>
                  <a:lnTo>
                    <a:pt x="90313" y="63071"/>
                  </a:lnTo>
                  <a:lnTo>
                    <a:pt x="91659" y="73547"/>
                  </a:lnTo>
                  <a:lnTo>
                    <a:pt x="87510" y="94595"/>
                  </a:lnTo>
                  <a:lnTo>
                    <a:pt x="66532" y="126278"/>
                  </a:lnTo>
                  <a:lnTo>
                    <a:pt x="39388" y="151969"/>
                  </a:lnTo>
                  <a:lnTo>
                    <a:pt x="29932" y="157703"/>
                  </a:lnTo>
                  <a:lnTo>
                    <a:pt x="29532" y="158507"/>
                  </a:lnTo>
                  <a:lnTo>
                    <a:pt x="29972" y="159044"/>
                  </a:lnTo>
                  <a:lnTo>
                    <a:pt x="32342" y="159640"/>
                  </a:lnTo>
                  <a:lnTo>
                    <a:pt x="33961" y="159799"/>
                  </a:lnTo>
                  <a:lnTo>
                    <a:pt x="60497" y="152032"/>
                  </a:lnTo>
                  <a:lnTo>
                    <a:pt x="74366" y="152525"/>
                  </a:lnTo>
                  <a:lnTo>
                    <a:pt x="94074" y="160141"/>
                  </a:lnTo>
                  <a:lnTo>
                    <a:pt x="98400" y="164366"/>
                  </a:lnTo>
                  <a:lnTo>
                    <a:pt x="103206" y="174706"/>
                  </a:lnTo>
                  <a:lnTo>
                    <a:pt x="99698" y="190119"/>
                  </a:lnTo>
                  <a:lnTo>
                    <a:pt x="91083" y="206612"/>
                  </a:lnTo>
                  <a:lnTo>
                    <a:pt x="68305" y="228698"/>
                  </a:lnTo>
                  <a:lnTo>
                    <a:pt x="56670" y="236459"/>
                  </a:lnTo>
                  <a:lnTo>
                    <a:pt x="46795" y="239908"/>
                  </a:lnTo>
                  <a:lnTo>
                    <a:pt x="44302" y="239416"/>
                  </a:lnTo>
                  <a:lnTo>
                    <a:pt x="43346" y="237678"/>
                  </a:lnTo>
                  <a:lnTo>
                    <a:pt x="43551" y="2299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SMARTInkShape-2404">
              <a:extLst>
                <a:ext uri="{FF2B5EF4-FFF2-40B4-BE49-F238E27FC236}">
                  <a16:creationId xmlns:a16="http://schemas.microsoft.com/office/drawing/2014/main" xmlns="" id="{80B045E4-F404-4303-AF23-4463B5A8E776}"/>
                </a:ext>
              </a:extLst>
            </p:cNvPr>
            <p:cNvSpPr/>
            <p:nvPr>
              <p:custDataLst>
                <p:tags r:id="rId159"/>
              </p:custDataLst>
            </p:nvPr>
          </p:nvSpPr>
          <p:spPr>
            <a:xfrm>
              <a:off x="5617936" y="3387830"/>
              <a:ext cx="78015" cy="282471"/>
            </a:xfrm>
            <a:custGeom>
              <a:avLst/>
              <a:gdLst/>
              <a:ahLst/>
              <a:cxnLst/>
              <a:rect l="0" t="0" r="0" b="0"/>
              <a:pathLst>
                <a:path w="78015" h="282471">
                  <a:moveTo>
                    <a:pt x="78014" y="9420"/>
                  </a:moveTo>
                  <a:lnTo>
                    <a:pt x="78014" y="9420"/>
                  </a:lnTo>
                  <a:lnTo>
                    <a:pt x="72239" y="4350"/>
                  </a:lnTo>
                  <a:lnTo>
                    <a:pt x="65805" y="582"/>
                  </a:lnTo>
                  <a:lnTo>
                    <a:pt x="62113" y="0"/>
                  </a:lnTo>
                  <a:lnTo>
                    <a:pt x="54248" y="1235"/>
                  </a:lnTo>
                  <a:lnTo>
                    <a:pt x="41888" y="9268"/>
                  </a:lnTo>
                  <a:lnTo>
                    <a:pt x="25917" y="34069"/>
                  </a:lnTo>
                  <a:lnTo>
                    <a:pt x="11151" y="74971"/>
                  </a:lnTo>
                  <a:lnTo>
                    <a:pt x="4082" y="108404"/>
                  </a:lnTo>
                  <a:lnTo>
                    <a:pt x="0" y="143724"/>
                  </a:lnTo>
                  <a:lnTo>
                    <a:pt x="537" y="178236"/>
                  </a:lnTo>
                  <a:lnTo>
                    <a:pt x="8178" y="222658"/>
                  </a:lnTo>
                  <a:lnTo>
                    <a:pt x="19224" y="243893"/>
                  </a:lnTo>
                  <a:lnTo>
                    <a:pt x="34246" y="259680"/>
                  </a:lnTo>
                  <a:lnTo>
                    <a:pt x="71664" y="2824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SMARTInkShape-2405">
              <a:extLst>
                <a:ext uri="{FF2B5EF4-FFF2-40B4-BE49-F238E27FC236}">
                  <a16:creationId xmlns:a16="http://schemas.microsoft.com/office/drawing/2014/main" xmlns="" id="{A6570A1A-7DED-4EEB-9449-4071015E3F21}"/>
                </a:ext>
              </a:extLst>
            </p:cNvPr>
            <p:cNvSpPr/>
            <p:nvPr>
              <p:custDataLst>
                <p:tags r:id="rId160"/>
              </p:custDataLst>
            </p:nvPr>
          </p:nvSpPr>
          <p:spPr>
            <a:xfrm>
              <a:off x="5343329" y="3537066"/>
              <a:ext cx="130372" cy="6235"/>
            </a:xfrm>
            <a:custGeom>
              <a:avLst/>
              <a:gdLst/>
              <a:ahLst/>
              <a:cxnLst/>
              <a:rect l="0" t="0" r="0" b="0"/>
              <a:pathLst>
                <a:path w="130372" h="6235">
                  <a:moveTo>
                    <a:pt x="3371" y="6234"/>
                  </a:moveTo>
                  <a:lnTo>
                    <a:pt x="3371" y="6234"/>
                  </a:lnTo>
                  <a:lnTo>
                    <a:pt x="0" y="6234"/>
                  </a:lnTo>
                  <a:lnTo>
                    <a:pt x="418" y="5528"/>
                  </a:lnTo>
                  <a:lnTo>
                    <a:pt x="4646" y="2863"/>
                  </a:lnTo>
                  <a:lnTo>
                    <a:pt x="14959" y="767"/>
                  </a:lnTo>
                  <a:lnTo>
                    <a:pt x="57858" y="0"/>
                  </a:lnTo>
                  <a:lnTo>
                    <a:pt x="93364" y="1800"/>
                  </a:lnTo>
                  <a:lnTo>
                    <a:pt x="130371" y="623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SMARTInkShape-2406">
              <a:extLst>
                <a:ext uri="{FF2B5EF4-FFF2-40B4-BE49-F238E27FC236}">
                  <a16:creationId xmlns:a16="http://schemas.microsoft.com/office/drawing/2014/main" xmlns="" id="{2CF9CE24-CEF1-425D-9DEF-62F642E85EFB}"/>
                </a:ext>
              </a:extLst>
            </p:cNvPr>
            <p:cNvSpPr/>
            <p:nvPr>
              <p:custDataLst>
                <p:tags r:id="rId161"/>
              </p:custDataLst>
            </p:nvPr>
          </p:nvSpPr>
          <p:spPr>
            <a:xfrm>
              <a:off x="5118100" y="3594100"/>
              <a:ext cx="6351" cy="57151"/>
            </a:xfrm>
            <a:custGeom>
              <a:avLst/>
              <a:gdLst/>
              <a:ahLst/>
              <a:cxnLst/>
              <a:rect l="0" t="0" r="0" b="0"/>
              <a:pathLst>
                <a:path w="6351" h="57151">
                  <a:moveTo>
                    <a:pt x="6350" y="0"/>
                  </a:moveTo>
                  <a:lnTo>
                    <a:pt x="6350" y="0"/>
                  </a:lnTo>
                  <a:lnTo>
                    <a:pt x="5644" y="10139"/>
                  </a:lnTo>
                  <a:lnTo>
                    <a:pt x="2979" y="17677"/>
                  </a:lnTo>
                  <a:lnTo>
                    <a:pt x="3205" y="27612"/>
                  </a:lnTo>
                  <a:lnTo>
                    <a:pt x="4247" y="38377"/>
                  </a:lnTo>
                  <a:lnTo>
                    <a:pt x="0" y="57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SMARTInkShape-2407">
              <a:extLst>
                <a:ext uri="{FF2B5EF4-FFF2-40B4-BE49-F238E27FC236}">
                  <a16:creationId xmlns:a16="http://schemas.microsoft.com/office/drawing/2014/main" xmlns="" id="{2CF43FC4-F68B-461F-8002-5EB1C30345C3}"/>
                </a:ext>
              </a:extLst>
            </p:cNvPr>
            <p:cNvSpPr/>
            <p:nvPr>
              <p:custDataLst>
                <p:tags r:id="rId162"/>
              </p:custDataLst>
            </p:nvPr>
          </p:nvSpPr>
          <p:spPr>
            <a:xfrm>
              <a:off x="5124450" y="3486150"/>
              <a:ext cx="40209" cy="36517"/>
            </a:xfrm>
            <a:custGeom>
              <a:avLst/>
              <a:gdLst/>
              <a:ahLst/>
              <a:cxnLst/>
              <a:rect l="0" t="0" r="0" b="0"/>
              <a:pathLst>
                <a:path w="40209" h="36517">
                  <a:moveTo>
                    <a:pt x="31750" y="0"/>
                  </a:moveTo>
                  <a:lnTo>
                    <a:pt x="31750" y="0"/>
                  </a:lnTo>
                  <a:lnTo>
                    <a:pt x="25008" y="3371"/>
                  </a:lnTo>
                  <a:lnTo>
                    <a:pt x="19817" y="8789"/>
                  </a:lnTo>
                  <a:lnTo>
                    <a:pt x="10735" y="23765"/>
                  </a:lnTo>
                  <a:lnTo>
                    <a:pt x="9979" y="27132"/>
                  </a:lnTo>
                  <a:lnTo>
                    <a:pt x="10180" y="30083"/>
                  </a:lnTo>
                  <a:lnTo>
                    <a:pt x="11020" y="32755"/>
                  </a:lnTo>
                  <a:lnTo>
                    <a:pt x="12991" y="34537"/>
                  </a:lnTo>
                  <a:lnTo>
                    <a:pt x="18944" y="36516"/>
                  </a:lnTo>
                  <a:lnTo>
                    <a:pt x="26294" y="35515"/>
                  </a:lnTo>
                  <a:lnTo>
                    <a:pt x="33558" y="32718"/>
                  </a:lnTo>
                  <a:lnTo>
                    <a:pt x="39139" y="29123"/>
                  </a:lnTo>
                  <a:lnTo>
                    <a:pt x="40204" y="27176"/>
                  </a:lnTo>
                  <a:lnTo>
                    <a:pt x="40208" y="25173"/>
                  </a:lnTo>
                  <a:lnTo>
                    <a:pt x="39505" y="23132"/>
                  </a:lnTo>
                  <a:lnTo>
                    <a:pt x="34962" y="18983"/>
                  </a:lnTo>
                  <a:lnTo>
                    <a:pt x="31774" y="16889"/>
                  </a:lnTo>
                  <a:lnTo>
                    <a:pt x="17176" y="13941"/>
                  </a:lnTo>
                  <a:lnTo>
                    <a:pt x="12861" y="14938"/>
                  </a:lnTo>
                  <a:lnTo>
                    <a:pt x="0" y="25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SMARTInkShape-2408">
              <a:extLst>
                <a:ext uri="{FF2B5EF4-FFF2-40B4-BE49-F238E27FC236}">
                  <a16:creationId xmlns:a16="http://schemas.microsoft.com/office/drawing/2014/main" xmlns="" id="{01B7E2E2-9727-42E6-9ADB-9580903E885F}"/>
                </a:ext>
              </a:extLst>
            </p:cNvPr>
            <p:cNvSpPr/>
            <p:nvPr>
              <p:custDataLst>
                <p:tags r:id="rId163"/>
              </p:custDataLst>
            </p:nvPr>
          </p:nvSpPr>
          <p:spPr>
            <a:xfrm>
              <a:off x="4993642" y="3315844"/>
              <a:ext cx="119929" cy="297307"/>
            </a:xfrm>
            <a:custGeom>
              <a:avLst/>
              <a:gdLst/>
              <a:ahLst/>
              <a:cxnLst/>
              <a:rect l="0" t="0" r="0" b="0"/>
              <a:pathLst>
                <a:path w="119929" h="297307">
                  <a:moveTo>
                    <a:pt x="111758" y="11556"/>
                  </a:moveTo>
                  <a:lnTo>
                    <a:pt x="111758" y="11556"/>
                  </a:lnTo>
                  <a:lnTo>
                    <a:pt x="111758" y="8185"/>
                  </a:lnTo>
                  <a:lnTo>
                    <a:pt x="115521" y="4649"/>
                  </a:lnTo>
                  <a:lnTo>
                    <a:pt x="119781" y="1430"/>
                  </a:lnTo>
                  <a:lnTo>
                    <a:pt x="119928" y="572"/>
                  </a:lnTo>
                  <a:lnTo>
                    <a:pt x="119321" y="0"/>
                  </a:lnTo>
                  <a:lnTo>
                    <a:pt x="118917" y="325"/>
                  </a:lnTo>
                  <a:lnTo>
                    <a:pt x="118467" y="2566"/>
                  </a:lnTo>
                  <a:lnTo>
                    <a:pt x="84931" y="30372"/>
                  </a:lnTo>
                  <a:lnTo>
                    <a:pt x="41022" y="57286"/>
                  </a:lnTo>
                  <a:lnTo>
                    <a:pt x="10323" y="79777"/>
                  </a:lnTo>
                  <a:lnTo>
                    <a:pt x="3175" y="89149"/>
                  </a:lnTo>
                  <a:lnTo>
                    <a:pt x="0" y="98017"/>
                  </a:lnTo>
                  <a:lnTo>
                    <a:pt x="1581" y="114315"/>
                  </a:lnTo>
                  <a:lnTo>
                    <a:pt x="13567" y="153848"/>
                  </a:lnTo>
                  <a:lnTo>
                    <a:pt x="15927" y="194101"/>
                  </a:lnTo>
                  <a:lnTo>
                    <a:pt x="11324" y="236024"/>
                  </a:lnTo>
                  <a:lnTo>
                    <a:pt x="4560" y="283517"/>
                  </a:lnTo>
                  <a:lnTo>
                    <a:pt x="3808" y="2973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SMARTInkShape-2409">
              <a:extLst>
                <a:ext uri="{FF2B5EF4-FFF2-40B4-BE49-F238E27FC236}">
                  <a16:creationId xmlns:a16="http://schemas.microsoft.com/office/drawing/2014/main" xmlns="" id="{A6C1D762-59C8-403E-AB52-6F40B82C5104}"/>
                </a:ext>
              </a:extLst>
            </p:cNvPr>
            <p:cNvSpPr/>
            <p:nvPr>
              <p:custDataLst>
                <p:tags r:id="rId164"/>
              </p:custDataLst>
            </p:nvPr>
          </p:nvSpPr>
          <p:spPr>
            <a:xfrm>
              <a:off x="4914900" y="3293829"/>
              <a:ext cx="120651" cy="160572"/>
            </a:xfrm>
            <a:custGeom>
              <a:avLst/>
              <a:gdLst/>
              <a:ahLst/>
              <a:cxnLst/>
              <a:rect l="0" t="0" r="0" b="0"/>
              <a:pathLst>
                <a:path w="120651" h="160572">
                  <a:moveTo>
                    <a:pt x="0" y="8171"/>
                  </a:moveTo>
                  <a:lnTo>
                    <a:pt x="0" y="8171"/>
                  </a:lnTo>
                  <a:lnTo>
                    <a:pt x="8728" y="148"/>
                  </a:lnTo>
                  <a:lnTo>
                    <a:pt x="10052" y="0"/>
                  </a:lnTo>
                  <a:lnTo>
                    <a:pt x="25660" y="14945"/>
                  </a:lnTo>
                  <a:lnTo>
                    <a:pt x="55921" y="54508"/>
                  </a:lnTo>
                  <a:lnTo>
                    <a:pt x="89075" y="97026"/>
                  </a:lnTo>
                  <a:lnTo>
                    <a:pt x="103795" y="118217"/>
                  </a:lnTo>
                  <a:lnTo>
                    <a:pt x="120650" y="1605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SMARTInkShape-2410">
              <a:extLst>
                <a:ext uri="{FF2B5EF4-FFF2-40B4-BE49-F238E27FC236}">
                  <a16:creationId xmlns:a16="http://schemas.microsoft.com/office/drawing/2014/main" xmlns="" id="{E021FF55-6401-407B-B0E0-921C478B9F7A}"/>
                </a:ext>
              </a:extLst>
            </p:cNvPr>
            <p:cNvSpPr/>
            <p:nvPr>
              <p:custDataLst>
                <p:tags r:id="rId165"/>
              </p:custDataLst>
            </p:nvPr>
          </p:nvSpPr>
          <p:spPr>
            <a:xfrm>
              <a:off x="4724322" y="3283473"/>
              <a:ext cx="127079" cy="342378"/>
            </a:xfrm>
            <a:custGeom>
              <a:avLst/>
              <a:gdLst/>
              <a:ahLst/>
              <a:cxnLst/>
              <a:rect l="0" t="0" r="0" b="0"/>
              <a:pathLst>
                <a:path w="127079" h="342378">
                  <a:moveTo>
                    <a:pt x="120728" y="12177"/>
                  </a:moveTo>
                  <a:lnTo>
                    <a:pt x="120728" y="12177"/>
                  </a:lnTo>
                  <a:lnTo>
                    <a:pt x="117357" y="5435"/>
                  </a:lnTo>
                  <a:lnTo>
                    <a:pt x="115659" y="3449"/>
                  </a:lnTo>
                  <a:lnTo>
                    <a:pt x="111889" y="1242"/>
                  </a:lnTo>
                  <a:lnTo>
                    <a:pt x="99059" y="0"/>
                  </a:lnTo>
                  <a:lnTo>
                    <a:pt x="87814" y="3472"/>
                  </a:lnTo>
                  <a:lnTo>
                    <a:pt x="75055" y="11836"/>
                  </a:lnTo>
                  <a:lnTo>
                    <a:pt x="52711" y="38495"/>
                  </a:lnTo>
                  <a:lnTo>
                    <a:pt x="32371" y="83318"/>
                  </a:lnTo>
                  <a:lnTo>
                    <a:pt x="19369" y="123288"/>
                  </a:lnTo>
                  <a:lnTo>
                    <a:pt x="8416" y="165041"/>
                  </a:lnTo>
                  <a:lnTo>
                    <a:pt x="962" y="205705"/>
                  </a:lnTo>
                  <a:lnTo>
                    <a:pt x="0" y="242593"/>
                  </a:lnTo>
                  <a:lnTo>
                    <a:pt x="10168" y="284981"/>
                  </a:lnTo>
                  <a:lnTo>
                    <a:pt x="29957" y="316512"/>
                  </a:lnTo>
                  <a:lnTo>
                    <a:pt x="51222" y="329235"/>
                  </a:lnTo>
                  <a:lnTo>
                    <a:pt x="89080" y="338483"/>
                  </a:lnTo>
                  <a:lnTo>
                    <a:pt x="127078" y="3423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SMARTInkShape-2411">
              <a:extLst>
                <a:ext uri="{FF2B5EF4-FFF2-40B4-BE49-F238E27FC236}">
                  <a16:creationId xmlns:a16="http://schemas.microsoft.com/office/drawing/2014/main" xmlns="" id="{D3C4F753-6E7E-4D9F-85AA-D35919AEB8F9}"/>
                </a:ext>
              </a:extLst>
            </p:cNvPr>
            <p:cNvSpPr/>
            <p:nvPr>
              <p:custDataLst>
                <p:tags r:id="rId166"/>
              </p:custDataLst>
            </p:nvPr>
          </p:nvSpPr>
          <p:spPr>
            <a:xfrm>
              <a:off x="4358792" y="3803650"/>
              <a:ext cx="98909" cy="21532"/>
            </a:xfrm>
            <a:custGeom>
              <a:avLst/>
              <a:gdLst/>
              <a:ahLst/>
              <a:cxnLst/>
              <a:rect l="0" t="0" r="0" b="0"/>
              <a:pathLst>
                <a:path w="98909" h="21532">
                  <a:moveTo>
                    <a:pt x="3658" y="6350"/>
                  </a:moveTo>
                  <a:lnTo>
                    <a:pt x="3658" y="6350"/>
                  </a:lnTo>
                  <a:lnTo>
                    <a:pt x="287" y="13092"/>
                  </a:lnTo>
                  <a:lnTo>
                    <a:pt x="0" y="15784"/>
                  </a:lnTo>
                  <a:lnTo>
                    <a:pt x="1562" y="20655"/>
                  </a:lnTo>
                  <a:lnTo>
                    <a:pt x="5083" y="21531"/>
                  </a:lnTo>
                  <a:lnTo>
                    <a:pt x="48940" y="16145"/>
                  </a:lnTo>
                  <a:lnTo>
                    <a:pt x="9890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SMARTInkShape-2412">
              <a:extLst>
                <a:ext uri="{FF2B5EF4-FFF2-40B4-BE49-F238E27FC236}">
                  <a16:creationId xmlns:a16="http://schemas.microsoft.com/office/drawing/2014/main" xmlns="" id="{A3055A38-AEA9-4829-A8BA-C24BBB20D90C}"/>
                </a:ext>
              </a:extLst>
            </p:cNvPr>
            <p:cNvSpPr/>
            <p:nvPr>
              <p:custDataLst>
                <p:tags r:id="rId167"/>
              </p:custDataLst>
            </p:nvPr>
          </p:nvSpPr>
          <p:spPr>
            <a:xfrm>
              <a:off x="4369683" y="3746500"/>
              <a:ext cx="56268" cy="6351"/>
            </a:xfrm>
            <a:custGeom>
              <a:avLst/>
              <a:gdLst/>
              <a:ahLst/>
              <a:cxnLst/>
              <a:rect l="0" t="0" r="0" b="0"/>
              <a:pathLst>
                <a:path w="56268" h="6351">
                  <a:moveTo>
                    <a:pt x="5467" y="0"/>
                  </a:moveTo>
                  <a:lnTo>
                    <a:pt x="5467" y="0"/>
                  </a:lnTo>
                  <a:lnTo>
                    <a:pt x="0" y="5467"/>
                  </a:lnTo>
                  <a:lnTo>
                    <a:pt x="10136" y="1812"/>
                  </a:lnTo>
                  <a:lnTo>
                    <a:pt x="26606" y="1242"/>
                  </a:lnTo>
                  <a:lnTo>
                    <a:pt x="56267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SMARTInkShape-2413">
              <a:extLst>
                <a:ext uri="{FF2B5EF4-FFF2-40B4-BE49-F238E27FC236}">
                  <a16:creationId xmlns:a16="http://schemas.microsoft.com/office/drawing/2014/main" xmlns="" id="{8F72FB92-5AC7-4399-8AA9-97AFCFEBDF4C}"/>
                </a:ext>
              </a:extLst>
            </p:cNvPr>
            <p:cNvSpPr/>
            <p:nvPr>
              <p:custDataLst>
                <p:tags r:id="rId168"/>
              </p:custDataLst>
            </p:nvPr>
          </p:nvSpPr>
          <p:spPr>
            <a:xfrm>
              <a:off x="4280161" y="3697000"/>
              <a:ext cx="31490" cy="24101"/>
            </a:xfrm>
            <a:custGeom>
              <a:avLst/>
              <a:gdLst/>
              <a:ahLst/>
              <a:cxnLst/>
              <a:rect l="0" t="0" r="0" b="0"/>
              <a:pathLst>
                <a:path w="31490" h="24101">
                  <a:moveTo>
                    <a:pt x="6089" y="24100"/>
                  </a:moveTo>
                  <a:lnTo>
                    <a:pt x="6089" y="24100"/>
                  </a:lnTo>
                  <a:lnTo>
                    <a:pt x="1063" y="12167"/>
                  </a:lnTo>
                  <a:lnTo>
                    <a:pt x="0" y="3085"/>
                  </a:lnTo>
                  <a:lnTo>
                    <a:pt x="1325" y="1623"/>
                  </a:lnTo>
                  <a:lnTo>
                    <a:pt x="6558" y="0"/>
                  </a:lnTo>
                  <a:lnTo>
                    <a:pt x="15470" y="3040"/>
                  </a:lnTo>
                  <a:lnTo>
                    <a:pt x="31489" y="11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SMARTInkShape-2414">
              <a:extLst>
                <a:ext uri="{FF2B5EF4-FFF2-40B4-BE49-F238E27FC236}">
                  <a16:creationId xmlns:a16="http://schemas.microsoft.com/office/drawing/2014/main" xmlns="" id="{92DB2332-1902-4B0C-8FA9-3F6BCE5629A3}"/>
                </a:ext>
              </a:extLst>
            </p:cNvPr>
            <p:cNvSpPr/>
            <p:nvPr>
              <p:custDataLst>
                <p:tags r:id="rId169"/>
              </p:custDataLst>
            </p:nvPr>
          </p:nvSpPr>
          <p:spPr>
            <a:xfrm>
              <a:off x="4286250" y="3787579"/>
              <a:ext cx="3659" cy="66872"/>
            </a:xfrm>
            <a:custGeom>
              <a:avLst/>
              <a:gdLst/>
              <a:ahLst/>
              <a:cxnLst/>
              <a:rect l="0" t="0" r="0" b="0"/>
              <a:pathLst>
                <a:path w="3659" h="66872">
                  <a:moveTo>
                    <a:pt x="0" y="3371"/>
                  </a:moveTo>
                  <a:lnTo>
                    <a:pt x="0" y="3371"/>
                  </a:lnTo>
                  <a:lnTo>
                    <a:pt x="3371" y="0"/>
                  </a:lnTo>
                  <a:lnTo>
                    <a:pt x="3658" y="1123"/>
                  </a:lnTo>
                  <a:lnTo>
                    <a:pt x="122" y="47387"/>
                  </a:lnTo>
                  <a:lnTo>
                    <a:pt x="0" y="668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SMARTInkShape-2415">
              <a:extLst>
                <a:ext uri="{FF2B5EF4-FFF2-40B4-BE49-F238E27FC236}">
                  <a16:creationId xmlns:a16="http://schemas.microsoft.com/office/drawing/2014/main" xmlns="" id="{CBF29FCE-88E2-4531-B307-63CCD96945DD}"/>
                </a:ext>
              </a:extLst>
            </p:cNvPr>
            <p:cNvSpPr/>
            <p:nvPr>
              <p:custDataLst>
                <p:tags r:id="rId170"/>
              </p:custDataLst>
            </p:nvPr>
          </p:nvSpPr>
          <p:spPr>
            <a:xfrm>
              <a:off x="4216575" y="3277822"/>
              <a:ext cx="349076" cy="356577"/>
            </a:xfrm>
            <a:custGeom>
              <a:avLst/>
              <a:gdLst/>
              <a:ahLst/>
              <a:cxnLst/>
              <a:rect l="0" t="0" r="0" b="0"/>
              <a:pathLst>
                <a:path w="349076" h="356577">
                  <a:moveTo>
                    <a:pt x="196675" y="17828"/>
                  </a:moveTo>
                  <a:lnTo>
                    <a:pt x="196675" y="17828"/>
                  </a:lnTo>
                  <a:lnTo>
                    <a:pt x="241455" y="2901"/>
                  </a:lnTo>
                  <a:lnTo>
                    <a:pt x="250160" y="0"/>
                  </a:lnTo>
                  <a:lnTo>
                    <a:pt x="249971" y="1003"/>
                  </a:lnTo>
                  <a:lnTo>
                    <a:pt x="245997" y="5882"/>
                  </a:lnTo>
                  <a:lnTo>
                    <a:pt x="203466" y="31463"/>
                  </a:lnTo>
                  <a:lnTo>
                    <a:pt x="159411" y="55499"/>
                  </a:lnTo>
                  <a:lnTo>
                    <a:pt x="124374" y="76904"/>
                  </a:lnTo>
                  <a:lnTo>
                    <a:pt x="87636" y="98177"/>
                  </a:lnTo>
                  <a:lnTo>
                    <a:pt x="52022" y="119390"/>
                  </a:lnTo>
                  <a:lnTo>
                    <a:pt x="11528" y="145523"/>
                  </a:lnTo>
                  <a:lnTo>
                    <a:pt x="3393" y="151641"/>
                  </a:lnTo>
                  <a:lnTo>
                    <a:pt x="87" y="157131"/>
                  </a:lnTo>
                  <a:lnTo>
                    <a:pt x="0" y="162202"/>
                  </a:lnTo>
                  <a:lnTo>
                    <a:pt x="2058" y="166994"/>
                  </a:lnTo>
                  <a:lnTo>
                    <a:pt x="15634" y="174200"/>
                  </a:lnTo>
                  <a:lnTo>
                    <a:pt x="54603" y="180342"/>
                  </a:lnTo>
                  <a:lnTo>
                    <a:pt x="89082" y="182484"/>
                  </a:lnTo>
                  <a:lnTo>
                    <a:pt x="132732" y="188363"/>
                  </a:lnTo>
                  <a:lnTo>
                    <a:pt x="149676" y="194986"/>
                  </a:lnTo>
                  <a:lnTo>
                    <a:pt x="153348" y="199433"/>
                  </a:lnTo>
                  <a:lnTo>
                    <a:pt x="154385" y="204515"/>
                  </a:lnTo>
                  <a:lnTo>
                    <a:pt x="153665" y="210019"/>
                  </a:lnTo>
                  <a:lnTo>
                    <a:pt x="141576" y="223661"/>
                  </a:lnTo>
                  <a:lnTo>
                    <a:pt x="95950" y="255415"/>
                  </a:lnTo>
                  <a:lnTo>
                    <a:pt x="50492" y="283820"/>
                  </a:lnTo>
                  <a:lnTo>
                    <a:pt x="18130" y="311207"/>
                  </a:lnTo>
                  <a:lnTo>
                    <a:pt x="1878" y="333825"/>
                  </a:lnTo>
                  <a:lnTo>
                    <a:pt x="1193" y="339265"/>
                  </a:lnTo>
                  <a:lnTo>
                    <a:pt x="2854" y="343598"/>
                  </a:lnTo>
                  <a:lnTo>
                    <a:pt x="6078" y="347190"/>
                  </a:lnTo>
                  <a:lnTo>
                    <a:pt x="30840" y="355619"/>
                  </a:lnTo>
                  <a:lnTo>
                    <a:pt x="60646" y="356576"/>
                  </a:lnTo>
                  <a:lnTo>
                    <a:pt x="98823" y="354649"/>
                  </a:lnTo>
                  <a:lnTo>
                    <a:pt x="144013" y="351441"/>
                  </a:lnTo>
                  <a:lnTo>
                    <a:pt x="190438" y="347664"/>
                  </a:lnTo>
                  <a:lnTo>
                    <a:pt x="234120" y="344338"/>
                  </a:lnTo>
                  <a:lnTo>
                    <a:pt x="269997" y="342860"/>
                  </a:lnTo>
                  <a:lnTo>
                    <a:pt x="311220" y="342028"/>
                  </a:lnTo>
                  <a:lnTo>
                    <a:pt x="349075" y="34802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SMARTInkShape-2416">
              <a:extLst>
                <a:ext uri="{FF2B5EF4-FFF2-40B4-BE49-F238E27FC236}">
                  <a16:creationId xmlns:a16="http://schemas.microsoft.com/office/drawing/2014/main" xmlns="" id="{E801C78F-A452-49E8-BF30-1F9BF4A58D20}"/>
                </a:ext>
              </a:extLst>
            </p:cNvPr>
            <p:cNvSpPr/>
            <p:nvPr>
              <p:custDataLst>
                <p:tags r:id="rId171"/>
              </p:custDataLst>
            </p:nvPr>
          </p:nvSpPr>
          <p:spPr>
            <a:xfrm>
              <a:off x="4502150" y="3746500"/>
              <a:ext cx="6351" cy="88901"/>
            </a:xfrm>
            <a:custGeom>
              <a:avLst/>
              <a:gdLst/>
              <a:ahLst/>
              <a:cxnLst/>
              <a:rect l="0" t="0" r="0" b="0"/>
              <a:pathLst>
                <a:path w="6351" h="88901">
                  <a:moveTo>
                    <a:pt x="0" y="0"/>
                  </a:moveTo>
                  <a:lnTo>
                    <a:pt x="0" y="0"/>
                  </a:lnTo>
                  <a:lnTo>
                    <a:pt x="0" y="47530"/>
                  </a:lnTo>
                  <a:lnTo>
                    <a:pt x="6350" y="88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SMARTInkShape-2417">
              <a:extLst>
                <a:ext uri="{FF2B5EF4-FFF2-40B4-BE49-F238E27FC236}">
                  <a16:creationId xmlns:a16="http://schemas.microsoft.com/office/drawing/2014/main" xmlns="" id="{DD1AB9C0-31E9-4FAA-B928-79EE5C6A8964}"/>
                </a:ext>
              </a:extLst>
            </p:cNvPr>
            <p:cNvSpPr/>
            <p:nvPr>
              <p:custDataLst>
                <p:tags r:id="rId172"/>
              </p:custDataLst>
            </p:nvPr>
          </p:nvSpPr>
          <p:spPr>
            <a:xfrm>
              <a:off x="4216400" y="3112179"/>
              <a:ext cx="107951" cy="132672"/>
            </a:xfrm>
            <a:custGeom>
              <a:avLst/>
              <a:gdLst/>
              <a:ahLst/>
              <a:cxnLst/>
              <a:rect l="0" t="0" r="0" b="0"/>
              <a:pathLst>
                <a:path w="107951" h="132672">
                  <a:moveTo>
                    <a:pt x="0" y="24721"/>
                  </a:moveTo>
                  <a:lnTo>
                    <a:pt x="0" y="24721"/>
                  </a:lnTo>
                  <a:lnTo>
                    <a:pt x="0" y="15301"/>
                  </a:lnTo>
                  <a:lnTo>
                    <a:pt x="0" y="16536"/>
                  </a:lnTo>
                  <a:lnTo>
                    <a:pt x="12865" y="62870"/>
                  </a:lnTo>
                  <a:lnTo>
                    <a:pt x="18688" y="97672"/>
                  </a:lnTo>
                  <a:lnTo>
                    <a:pt x="18103" y="97344"/>
                  </a:lnTo>
                  <a:lnTo>
                    <a:pt x="15572" y="93216"/>
                  </a:lnTo>
                  <a:lnTo>
                    <a:pt x="21790" y="46564"/>
                  </a:lnTo>
                  <a:lnTo>
                    <a:pt x="31073" y="17709"/>
                  </a:lnTo>
                  <a:lnTo>
                    <a:pt x="38739" y="5612"/>
                  </a:lnTo>
                  <a:lnTo>
                    <a:pt x="42760" y="1398"/>
                  </a:lnTo>
                  <a:lnTo>
                    <a:pt x="47556" y="0"/>
                  </a:lnTo>
                  <a:lnTo>
                    <a:pt x="58531" y="2210"/>
                  </a:lnTo>
                  <a:lnTo>
                    <a:pt x="68582" y="11659"/>
                  </a:lnTo>
                  <a:lnTo>
                    <a:pt x="82174" y="36608"/>
                  </a:lnTo>
                  <a:lnTo>
                    <a:pt x="96038" y="79594"/>
                  </a:lnTo>
                  <a:lnTo>
                    <a:pt x="107950" y="1326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6" name="SMARTInkShape-Group439">
            <a:extLst>
              <a:ext uri="{FF2B5EF4-FFF2-40B4-BE49-F238E27FC236}">
                <a16:creationId xmlns:a16="http://schemas.microsoft.com/office/drawing/2014/main" xmlns="" id="{04FAA906-F0BA-4B4F-9581-C0A770379989}"/>
              </a:ext>
            </a:extLst>
          </p:cNvPr>
          <p:cNvGrpSpPr/>
          <p:nvPr/>
        </p:nvGrpSpPr>
        <p:grpSpPr>
          <a:xfrm>
            <a:off x="7491180" y="3524250"/>
            <a:ext cx="224071" cy="132468"/>
            <a:chOff x="7491180" y="3524250"/>
            <a:chExt cx="224071" cy="132468"/>
          </a:xfrm>
        </p:grpSpPr>
        <p:sp>
          <p:nvSpPr>
            <p:cNvPr id="114" name="SMARTInkShape-2418">
              <a:extLst>
                <a:ext uri="{FF2B5EF4-FFF2-40B4-BE49-F238E27FC236}">
                  <a16:creationId xmlns:a16="http://schemas.microsoft.com/office/drawing/2014/main" xmlns="" id="{22E81F99-5C57-4B0E-BAFD-39AC49FADF05}"/>
                </a:ext>
              </a:extLst>
            </p:cNvPr>
            <p:cNvSpPr/>
            <p:nvPr>
              <p:custDataLst>
                <p:tags r:id="rId145"/>
              </p:custDataLst>
            </p:nvPr>
          </p:nvSpPr>
          <p:spPr>
            <a:xfrm>
              <a:off x="7491180" y="3632200"/>
              <a:ext cx="224071" cy="24518"/>
            </a:xfrm>
            <a:custGeom>
              <a:avLst/>
              <a:gdLst/>
              <a:ahLst/>
              <a:cxnLst/>
              <a:rect l="0" t="0" r="0" b="0"/>
              <a:pathLst>
                <a:path w="224071" h="24518">
                  <a:moveTo>
                    <a:pt x="8170" y="19050"/>
                  </a:moveTo>
                  <a:lnTo>
                    <a:pt x="8170" y="19050"/>
                  </a:lnTo>
                  <a:lnTo>
                    <a:pt x="147" y="23414"/>
                  </a:lnTo>
                  <a:lnTo>
                    <a:pt x="0" y="24076"/>
                  </a:lnTo>
                  <a:lnTo>
                    <a:pt x="607" y="24517"/>
                  </a:lnTo>
                  <a:lnTo>
                    <a:pt x="43723" y="23402"/>
                  </a:lnTo>
                  <a:lnTo>
                    <a:pt x="77593" y="20279"/>
                  </a:lnTo>
                  <a:lnTo>
                    <a:pt x="118518" y="16539"/>
                  </a:lnTo>
                  <a:lnTo>
                    <a:pt x="160695" y="10643"/>
                  </a:lnTo>
                  <a:lnTo>
                    <a:pt x="22407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SMARTInkShape-2419">
              <a:extLst>
                <a:ext uri="{FF2B5EF4-FFF2-40B4-BE49-F238E27FC236}">
                  <a16:creationId xmlns:a16="http://schemas.microsoft.com/office/drawing/2014/main" xmlns="" id="{353FF079-D9EE-4FA5-B052-70E5A9BB2A58}"/>
                </a:ext>
              </a:extLst>
            </p:cNvPr>
            <p:cNvSpPr/>
            <p:nvPr>
              <p:custDataLst>
                <p:tags r:id="rId146"/>
              </p:custDataLst>
            </p:nvPr>
          </p:nvSpPr>
          <p:spPr>
            <a:xfrm>
              <a:off x="7501017" y="3524250"/>
              <a:ext cx="182484" cy="19051"/>
            </a:xfrm>
            <a:custGeom>
              <a:avLst/>
              <a:gdLst/>
              <a:ahLst/>
              <a:cxnLst/>
              <a:rect l="0" t="0" r="0" b="0"/>
              <a:pathLst>
                <a:path w="182484" h="19051">
                  <a:moveTo>
                    <a:pt x="23733" y="0"/>
                  </a:moveTo>
                  <a:lnTo>
                    <a:pt x="23733" y="0"/>
                  </a:lnTo>
                  <a:lnTo>
                    <a:pt x="9935" y="705"/>
                  </a:lnTo>
                  <a:lnTo>
                    <a:pt x="0" y="5467"/>
                  </a:lnTo>
                  <a:lnTo>
                    <a:pt x="150" y="5056"/>
                  </a:lnTo>
                  <a:lnTo>
                    <a:pt x="2198" y="2717"/>
                  </a:lnTo>
                  <a:lnTo>
                    <a:pt x="14059" y="805"/>
                  </a:lnTo>
                  <a:lnTo>
                    <a:pt x="58015" y="159"/>
                  </a:lnTo>
                  <a:lnTo>
                    <a:pt x="102643" y="1458"/>
                  </a:lnTo>
                  <a:lnTo>
                    <a:pt x="141893" y="9447"/>
                  </a:lnTo>
                  <a:lnTo>
                    <a:pt x="182483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4" name="SMARTInkShape-Group440">
            <a:extLst>
              <a:ext uri="{FF2B5EF4-FFF2-40B4-BE49-F238E27FC236}">
                <a16:creationId xmlns:a16="http://schemas.microsoft.com/office/drawing/2014/main" xmlns="" id="{E8A5F92C-C973-4751-80A8-27C08BBDC282}"/>
              </a:ext>
            </a:extLst>
          </p:cNvPr>
          <p:cNvGrpSpPr/>
          <p:nvPr/>
        </p:nvGrpSpPr>
        <p:grpSpPr>
          <a:xfrm>
            <a:off x="8071768" y="3204054"/>
            <a:ext cx="310233" cy="796447"/>
            <a:chOff x="8071768" y="3204054"/>
            <a:chExt cx="310233" cy="796447"/>
          </a:xfrm>
        </p:grpSpPr>
        <p:sp>
          <p:nvSpPr>
            <p:cNvPr id="117" name="SMARTInkShape-2420">
              <a:extLst>
                <a:ext uri="{FF2B5EF4-FFF2-40B4-BE49-F238E27FC236}">
                  <a16:creationId xmlns:a16="http://schemas.microsoft.com/office/drawing/2014/main" xmlns="" id="{3091F0DE-5786-438D-BF30-A8F7F15C142D}"/>
                </a:ext>
              </a:extLst>
            </p:cNvPr>
            <p:cNvSpPr/>
            <p:nvPr>
              <p:custDataLst>
                <p:tags r:id="rId138"/>
              </p:custDataLst>
            </p:nvPr>
          </p:nvSpPr>
          <p:spPr>
            <a:xfrm>
              <a:off x="8089900" y="3911600"/>
              <a:ext cx="6351" cy="88901"/>
            </a:xfrm>
            <a:custGeom>
              <a:avLst/>
              <a:gdLst/>
              <a:ahLst/>
              <a:cxnLst/>
              <a:rect l="0" t="0" r="0" b="0"/>
              <a:pathLst>
                <a:path w="6351" h="88901">
                  <a:moveTo>
                    <a:pt x="6350" y="0"/>
                  </a:moveTo>
                  <a:lnTo>
                    <a:pt x="6350" y="0"/>
                  </a:lnTo>
                  <a:lnTo>
                    <a:pt x="6350" y="41442"/>
                  </a:lnTo>
                  <a:lnTo>
                    <a:pt x="0" y="88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SMARTInkShape-2421">
              <a:extLst>
                <a:ext uri="{FF2B5EF4-FFF2-40B4-BE49-F238E27FC236}">
                  <a16:creationId xmlns:a16="http://schemas.microsoft.com/office/drawing/2014/main" xmlns="" id="{277F7A61-3F9F-4833-BCC5-F8F15825217A}"/>
                </a:ext>
              </a:extLst>
            </p:cNvPr>
            <p:cNvSpPr/>
            <p:nvPr>
              <p:custDataLst>
                <p:tags r:id="rId139"/>
              </p:custDataLst>
            </p:nvPr>
          </p:nvSpPr>
          <p:spPr>
            <a:xfrm>
              <a:off x="8071768" y="3384811"/>
              <a:ext cx="310233" cy="312547"/>
            </a:xfrm>
            <a:custGeom>
              <a:avLst/>
              <a:gdLst/>
              <a:ahLst/>
              <a:cxnLst/>
              <a:rect l="0" t="0" r="0" b="0"/>
              <a:pathLst>
                <a:path w="310233" h="312547">
                  <a:moveTo>
                    <a:pt x="259432" y="6089"/>
                  </a:moveTo>
                  <a:lnTo>
                    <a:pt x="259432" y="6089"/>
                  </a:lnTo>
                  <a:lnTo>
                    <a:pt x="264899" y="622"/>
                  </a:lnTo>
                  <a:lnTo>
                    <a:pt x="264488" y="327"/>
                  </a:lnTo>
                  <a:lnTo>
                    <a:pt x="262149" y="0"/>
                  </a:lnTo>
                  <a:lnTo>
                    <a:pt x="246753" y="3187"/>
                  </a:lnTo>
                  <a:lnTo>
                    <a:pt x="214205" y="18713"/>
                  </a:lnTo>
                  <a:lnTo>
                    <a:pt x="181710" y="35218"/>
                  </a:lnTo>
                  <a:lnTo>
                    <a:pt x="146572" y="54313"/>
                  </a:lnTo>
                  <a:lnTo>
                    <a:pt x="105106" y="83485"/>
                  </a:lnTo>
                  <a:lnTo>
                    <a:pt x="80591" y="105456"/>
                  </a:lnTo>
                  <a:lnTo>
                    <a:pt x="74113" y="116339"/>
                  </a:lnTo>
                  <a:lnTo>
                    <a:pt x="75208" y="121217"/>
                  </a:lnTo>
                  <a:lnTo>
                    <a:pt x="83950" y="130400"/>
                  </a:lnTo>
                  <a:lnTo>
                    <a:pt x="108111" y="140131"/>
                  </a:lnTo>
                  <a:lnTo>
                    <a:pt x="150126" y="151152"/>
                  </a:lnTo>
                  <a:lnTo>
                    <a:pt x="164049" y="160873"/>
                  </a:lnTo>
                  <a:lnTo>
                    <a:pt x="166915" y="165722"/>
                  </a:lnTo>
                  <a:lnTo>
                    <a:pt x="167415" y="170367"/>
                  </a:lnTo>
                  <a:lnTo>
                    <a:pt x="166338" y="174874"/>
                  </a:lnTo>
                  <a:lnTo>
                    <a:pt x="144594" y="194702"/>
                  </a:lnTo>
                  <a:lnTo>
                    <a:pt x="104600" y="221821"/>
                  </a:lnTo>
                  <a:lnTo>
                    <a:pt x="57001" y="252200"/>
                  </a:lnTo>
                  <a:lnTo>
                    <a:pt x="17262" y="280172"/>
                  </a:lnTo>
                  <a:lnTo>
                    <a:pt x="3634" y="293945"/>
                  </a:lnTo>
                  <a:lnTo>
                    <a:pt x="0" y="299592"/>
                  </a:lnTo>
                  <a:lnTo>
                    <a:pt x="1104" y="304063"/>
                  </a:lnTo>
                  <a:lnTo>
                    <a:pt x="5369" y="307750"/>
                  </a:lnTo>
                  <a:lnTo>
                    <a:pt x="11741" y="310913"/>
                  </a:lnTo>
                  <a:lnTo>
                    <a:pt x="43279" y="312546"/>
                  </a:lnTo>
                  <a:lnTo>
                    <a:pt x="87869" y="310214"/>
                  </a:lnTo>
                  <a:lnTo>
                    <a:pt x="112601" y="307617"/>
                  </a:lnTo>
                  <a:lnTo>
                    <a:pt x="138261" y="304474"/>
                  </a:lnTo>
                  <a:lnTo>
                    <a:pt x="163129" y="302379"/>
                  </a:lnTo>
                  <a:lnTo>
                    <a:pt x="187469" y="300982"/>
                  </a:lnTo>
                  <a:lnTo>
                    <a:pt x="231682" y="298725"/>
                  </a:lnTo>
                  <a:lnTo>
                    <a:pt x="277550" y="295604"/>
                  </a:lnTo>
                  <a:lnTo>
                    <a:pt x="310232" y="3045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SMARTInkShape-2422">
              <a:extLst>
                <a:ext uri="{FF2B5EF4-FFF2-40B4-BE49-F238E27FC236}">
                  <a16:creationId xmlns:a16="http://schemas.microsoft.com/office/drawing/2014/main" xmlns="" id="{724B734E-AE5D-45F9-BD53-016F67DC820A}"/>
                </a:ext>
              </a:extLst>
            </p:cNvPr>
            <p:cNvSpPr/>
            <p:nvPr>
              <p:custDataLst>
                <p:tags r:id="rId140"/>
              </p:custDataLst>
            </p:nvPr>
          </p:nvSpPr>
          <p:spPr>
            <a:xfrm>
              <a:off x="8153400" y="3204054"/>
              <a:ext cx="133351" cy="111553"/>
            </a:xfrm>
            <a:custGeom>
              <a:avLst/>
              <a:gdLst/>
              <a:ahLst/>
              <a:cxnLst/>
              <a:rect l="0" t="0" r="0" b="0"/>
              <a:pathLst>
                <a:path w="133351" h="111553">
                  <a:moveTo>
                    <a:pt x="0" y="15396"/>
                  </a:moveTo>
                  <a:lnTo>
                    <a:pt x="0" y="15396"/>
                  </a:lnTo>
                  <a:lnTo>
                    <a:pt x="4363" y="7373"/>
                  </a:lnTo>
                  <a:lnTo>
                    <a:pt x="5025" y="7226"/>
                  </a:lnTo>
                  <a:lnTo>
                    <a:pt x="5467" y="7832"/>
                  </a:lnTo>
                  <a:lnTo>
                    <a:pt x="10662" y="50902"/>
                  </a:lnTo>
                  <a:lnTo>
                    <a:pt x="12431" y="93650"/>
                  </a:lnTo>
                  <a:lnTo>
                    <a:pt x="12664" y="111552"/>
                  </a:lnTo>
                  <a:lnTo>
                    <a:pt x="18470" y="84712"/>
                  </a:lnTo>
                  <a:lnTo>
                    <a:pt x="30590" y="41318"/>
                  </a:lnTo>
                  <a:lnTo>
                    <a:pt x="36879" y="21978"/>
                  </a:lnTo>
                  <a:lnTo>
                    <a:pt x="46729" y="8679"/>
                  </a:lnTo>
                  <a:lnTo>
                    <a:pt x="56281" y="1827"/>
                  </a:lnTo>
                  <a:lnTo>
                    <a:pt x="60804" y="0"/>
                  </a:lnTo>
                  <a:lnTo>
                    <a:pt x="65936" y="193"/>
                  </a:lnTo>
                  <a:lnTo>
                    <a:pt x="77283" y="4171"/>
                  </a:lnTo>
                  <a:lnTo>
                    <a:pt x="87499" y="14405"/>
                  </a:lnTo>
                  <a:lnTo>
                    <a:pt x="109882" y="52790"/>
                  </a:lnTo>
                  <a:lnTo>
                    <a:pt x="127838" y="95902"/>
                  </a:lnTo>
                  <a:lnTo>
                    <a:pt x="133350" y="11064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SMARTInkShape-2423">
              <a:extLst>
                <a:ext uri="{FF2B5EF4-FFF2-40B4-BE49-F238E27FC236}">
                  <a16:creationId xmlns:a16="http://schemas.microsoft.com/office/drawing/2014/main" xmlns="" id="{F298B60C-E446-4121-A251-A573CDB36FB9}"/>
                </a:ext>
              </a:extLst>
            </p:cNvPr>
            <p:cNvSpPr/>
            <p:nvPr>
              <p:custDataLst>
                <p:tags r:id="rId141"/>
              </p:custDataLst>
            </p:nvPr>
          </p:nvSpPr>
          <p:spPr>
            <a:xfrm>
              <a:off x="8331200" y="3898900"/>
              <a:ext cx="1" cy="88901"/>
            </a:xfrm>
            <a:custGeom>
              <a:avLst/>
              <a:gdLst/>
              <a:ahLst/>
              <a:cxnLst/>
              <a:rect l="0" t="0" r="0" b="0"/>
              <a:pathLst>
                <a:path w="1" h="88901">
                  <a:moveTo>
                    <a:pt x="0" y="0"/>
                  </a:moveTo>
                  <a:lnTo>
                    <a:pt x="0" y="0"/>
                  </a:lnTo>
                  <a:lnTo>
                    <a:pt x="0" y="39345"/>
                  </a:lnTo>
                  <a:lnTo>
                    <a:pt x="0" y="88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SMARTInkShape-2424">
              <a:extLst>
                <a:ext uri="{FF2B5EF4-FFF2-40B4-BE49-F238E27FC236}">
                  <a16:creationId xmlns:a16="http://schemas.microsoft.com/office/drawing/2014/main" xmlns="" id="{E838BF6A-0C0F-44CF-8798-E10BFC560AB2}"/>
                </a:ext>
              </a:extLst>
            </p:cNvPr>
            <p:cNvSpPr/>
            <p:nvPr>
              <p:custDataLst>
                <p:tags r:id="rId142"/>
              </p:custDataLst>
            </p:nvPr>
          </p:nvSpPr>
          <p:spPr>
            <a:xfrm>
              <a:off x="8194191" y="3975100"/>
              <a:ext cx="86210" cy="25139"/>
            </a:xfrm>
            <a:custGeom>
              <a:avLst/>
              <a:gdLst/>
              <a:ahLst/>
              <a:cxnLst/>
              <a:rect l="0" t="0" r="0" b="0"/>
              <a:pathLst>
                <a:path w="86210" h="25139">
                  <a:moveTo>
                    <a:pt x="3659" y="19050"/>
                  </a:moveTo>
                  <a:lnTo>
                    <a:pt x="3659" y="19050"/>
                  </a:lnTo>
                  <a:lnTo>
                    <a:pt x="288" y="22421"/>
                  </a:lnTo>
                  <a:lnTo>
                    <a:pt x="0" y="23414"/>
                  </a:lnTo>
                  <a:lnTo>
                    <a:pt x="514" y="24076"/>
                  </a:lnTo>
                  <a:lnTo>
                    <a:pt x="1562" y="24517"/>
                  </a:lnTo>
                  <a:lnTo>
                    <a:pt x="16522" y="25138"/>
                  </a:lnTo>
                  <a:lnTo>
                    <a:pt x="56919" y="11550"/>
                  </a:lnTo>
                  <a:lnTo>
                    <a:pt x="8620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SMARTInkShape-2425">
              <a:extLst>
                <a:ext uri="{FF2B5EF4-FFF2-40B4-BE49-F238E27FC236}">
                  <a16:creationId xmlns:a16="http://schemas.microsoft.com/office/drawing/2014/main" xmlns="" id="{0EE92AA8-1F6E-4EFC-80B0-553FE3ABAD7C}"/>
                </a:ext>
              </a:extLst>
            </p:cNvPr>
            <p:cNvSpPr/>
            <p:nvPr>
              <p:custDataLst>
                <p:tags r:id="rId143"/>
              </p:custDataLst>
            </p:nvPr>
          </p:nvSpPr>
          <p:spPr>
            <a:xfrm>
              <a:off x="8185150" y="3892942"/>
              <a:ext cx="95251" cy="5959"/>
            </a:xfrm>
            <a:custGeom>
              <a:avLst/>
              <a:gdLst/>
              <a:ahLst/>
              <a:cxnLst/>
              <a:rect l="0" t="0" r="0" b="0"/>
              <a:pathLst>
                <a:path w="95251" h="5959">
                  <a:moveTo>
                    <a:pt x="0" y="5958"/>
                  </a:moveTo>
                  <a:lnTo>
                    <a:pt x="0" y="5958"/>
                  </a:lnTo>
                  <a:lnTo>
                    <a:pt x="6741" y="2587"/>
                  </a:lnTo>
                  <a:lnTo>
                    <a:pt x="49596" y="0"/>
                  </a:lnTo>
                  <a:lnTo>
                    <a:pt x="95250" y="59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SMARTInkShape-2426">
              <a:extLst>
                <a:ext uri="{FF2B5EF4-FFF2-40B4-BE49-F238E27FC236}">
                  <a16:creationId xmlns:a16="http://schemas.microsoft.com/office/drawing/2014/main" xmlns="" id="{8A7684B5-4CB6-480F-B902-8019BC8C8998}"/>
                </a:ext>
              </a:extLst>
            </p:cNvPr>
            <p:cNvSpPr/>
            <p:nvPr>
              <p:custDataLst>
                <p:tags r:id="rId144"/>
              </p:custDataLst>
            </p:nvPr>
          </p:nvSpPr>
          <p:spPr>
            <a:xfrm>
              <a:off x="8077200" y="3816350"/>
              <a:ext cx="19051" cy="25401"/>
            </a:xfrm>
            <a:custGeom>
              <a:avLst/>
              <a:gdLst/>
              <a:ahLst/>
              <a:cxnLst/>
              <a:rect l="0" t="0" r="0" b="0"/>
              <a:pathLst>
                <a:path w="19051" h="25401">
                  <a:moveTo>
                    <a:pt x="19050" y="25400"/>
                  </a:moveTo>
                  <a:lnTo>
                    <a:pt x="19050" y="25400"/>
                  </a:lnTo>
                  <a:lnTo>
                    <a:pt x="8115" y="3530"/>
                  </a:lnTo>
                  <a:lnTo>
                    <a:pt x="6821" y="2354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9" name="SMARTInkShape-Group441">
            <a:extLst>
              <a:ext uri="{FF2B5EF4-FFF2-40B4-BE49-F238E27FC236}">
                <a16:creationId xmlns:a16="http://schemas.microsoft.com/office/drawing/2014/main" xmlns="" id="{A3CE1F25-9FC3-4F10-B9E4-70097819A067}"/>
              </a:ext>
            </a:extLst>
          </p:cNvPr>
          <p:cNvGrpSpPr/>
          <p:nvPr/>
        </p:nvGrpSpPr>
        <p:grpSpPr>
          <a:xfrm>
            <a:off x="8692758" y="3205783"/>
            <a:ext cx="2950591" cy="826307"/>
            <a:chOff x="8692758" y="3205783"/>
            <a:chExt cx="2950591" cy="826307"/>
          </a:xfrm>
        </p:grpSpPr>
        <p:sp>
          <p:nvSpPr>
            <p:cNvPr id="125" name="SMARTInkShape-2427">
              <a:extLst>
                <a:ext uri="{FF2B5EF4-FFF2-40B4-BE49-F238E27FC236}">
                  <a16:creationId xmlns:a16="http://schemas.microsoft.com/office/drawing/2014/main" xmlns="" id="{20988294-73F6-47AD-B124-B9F3E44C9D9D}"/>
                </a:ext>
              </a:extLst>
            </p:cNvPr>
            <p:cNvSpPr/>
            <p:nvPr>
              <p:custDataLst>
                <p:tags r:id="rId114"/>
              </p:custDataLst>
            </p:nvPr>
          </p:nvSpPr>
          <p:spPr>
            <a:xfrm>
              <a:off x="11544300" y="3378200"/>
              <a:ext cx="99049" cy="311151"/>
            </a:xfrm>
            <a:custGeom>
              <a:avLst/>
              <a:gdLst/>
              <a:ahLst/>
              <a:cxnLst/>
              <a:rect l="0" t="0" r="0" b="0"/>
              <a:pathLst>
                <a:path w="99049" h="311151">
                  <a:moveTo>
                    <a:pt x="44450" y="0"/>
                  </a:moveTo>
                  <a:lnTo>
                    <a:pt x="44450" y="0"/>
                  </a:lnTo>
                  <a:lnTo>
                    <a:pt x="53289" y="0"/>
                  </a:lnTo>
                  <a:lnTo>
                    <a:pt x="66118" y="13484"/>
                  </a:lnTo>
                  <a:lnTo>
                    <a:pt x="79954" y="42095"/>
                  </a:lnTo>
                  <a:lnTo>
                    <a:pt x="88688" y="72801"/>
                  </a:lnTo>
                  <a:lnTo>
                    <a:pt x="95861" y="112084"/>
                  </a:lnTo>
                  <a:lnTo>
                    <a:pt x="97773" y="135401"/>
                  </a:lnTo>
                  <a:lnTo>
                    <a:pt x="99048" y="160117"/>
                  </a:lnTo>
                  <a:lnTo>
                    <a:pt x="91058" y="206394"/>
                  </a:lnTo>
                  <a:lnTo>
                    <a:pt x="83989" y="228613"/>
                  </a:lnTo>
                  <a:lnTo>
                    <a:pt x="55437" y="264589"/>
                  </a:lnTo>
                  <a:lnTo>
                    <a:pt x="0" y="311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SMARTInkShape-2428">
              <a:extLst>
                <a:ext uri="{FF2B5EF4-FFF2-40B4-BE49-F238E27FC236}">
                  <a16:creationId xmlns:a16="http://schemas.microsoft.com/office/drawing/2014/main" xmlns="" id="{8D6ECDD0-2B31-4A05-B3CE-93F1D39AD859}"/>
                </a:ext>
              </a:extLst>
            </p:cNvPr>
            <p:cNvSpPr/>
            <p:nvPr>
              <p:custDataLst>
                <p:tags r:id="rId115"/>
              </p:custDataLst>
            </p:nvPr>
          </p:nvSpPr>
          <p:spPr>
            <a:xfrm>
              <a:off x="11442700" y="3446383"/>
              <a:ext cx="84442" cy="211218"/>
            </a:xfrm>
            <a:custGeom>
              <a:avLst/>
              <a:gdLst/>
              <a:ahLst/>
              <a:cxnLst/>
              <a:rect l="0" t="0" r="0" b="0"/>
              <a:pathLst>
                <a:path w="84442" h="211218">
                  <a:moveTo>
                    <a:pt x="38100" y="33417"/>
                  </a:moveTo>
                  <a:lnTo>
                    <a:pt x="38100" y="33417"/>
                  </a:lnTo>
                  <a:lnTo>
                    <a:pt x="38805" y="15255"/>
                  </a:lnTo>
                  <a:lnTo>
                    <a:pt x="41471" y="8177"/>
                  </a:lnTo>
                  <a:lnTo>
                    <a:pt x="46938" y="225"/>
                  </a:lnTo>
                  <a:lnTo>
                    <a:pt x="50343" y="0"/>
                  </a:lnTo>
                  <a:lnTo>
                    <a:pt x="59768" y="3513"/>
                  </a:lnTo>
                  <a:lnTo>
                    <a:pt x="69132" y="17304"/>
                  </a:lnTo>
                  <a:lnTo>
                    <a:pt x="77291" y="39661"/>
                  </a:lnTo>
                  <a:lnTo>
                    <a:pt x="84441" y="86537"/>
                  </a:lnTo>
                  <a:lnTo>
                    <a:pt x="83860" y="117233"/>
                  </a:lnTo>
                  <a:lnTo>
                    <a:pt x="71844" y="147339"/>
                  </a:lnTo>
                  <a:lnTo>
                    <a:pt x="53097" y="174360"/>
                  </a:lnTo>
                  <a:lnTo>
                    <a:pt x="24826" y="199356"/>
                  </a:lnTo>
                  <a:lnTo>
                    <a:pt x="0" y="2112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SMARTInkShape-2429">
              <a:extLst>
                <a:ext uri="{FF2B5EF4-FFF2-40B4-BE49-F238E27FC236}">
                  <a16:creationId xmlns:a16="http://schemas.microsoft.com/office/drawing/2014/main" xmlns="" id="{0395D68D-6A0B-4457-ADFE-B46CCF527F41}"/>
                </a:ext>
              </a:extLst>
            </p:cNvPr>
            <p:cNvSpPr/>
            <p:nvPr>
              <p:custDataLst>
                <p:tags r:id="rId116"/>
              </p:custDataLst>
            </p:nvPr>
          </p:nvSpPr>
          <p:spPr>
            <a:xfrm>
              <a:off x="11385550" y="3625850"/>
              <a:ext cx="11558" cy="44451"/>
            </a:xfrm>
            <a:custGeom>
              <a:avLst/>
              <a:gdLst/>
              <a:ahLst/>
              <a:cxnLst/>
              <a:rect l="0" t="0" r="0" b="0"/>
              <a:pathLst>
                <a:path w="11558" h="44451">
                  <a:moveTo>
                    <a:pt x="0" y="0"/>
                  </a:moveTo>
                  <a:lnTo>
                    <a:pt x="0" y="0"/>
                  </a:lnTo>
                  <a:lnTo>
                    <a:pt x="8838" y="8838"/>
                  </a:lnTo>
                  <a:lnTo>
                    <a:pt x="10985" y="14746"/>
                  </a:lnTo>
                  <a:lnTo>
                    <a:pt x="11557" y="18297"/>
                  </a:lnTo>
                  <a:lnTo>
                    <a:pt x="6350" y="44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SMARTInkShape-2430">
              <a:extLst>
                <a:ext uri="{FF2B5EF4-FFF2-40B4-BE49-F238E27FC236}">
                  <a16:creationId xmlns:a16="http://schemas.microsoft.com/office/drawing/2014/main" xmlns="" id="{3AEAFF01-F81A-4976-8AE4-21F9D90DA4C8}"/>
                </a:ext>
              </a:extLst>
            </p:cNvPr>
            <p:cNvSpPr/>
            <p:nvPr>
              <p:custDataLst>
                <p:tags r:id="rId117"/>
              </p:custDataLst>
            </p:nvPr>
          </p:nvSpPr>
          <p:spPr>
            <a:xfrm>
              <a:off x="11407292" y="3543300"/>
              <a:ext cx="27337" cy="19051"/>
            </a:xfrm>
            <a:custGeom>
              <a:avLst/>
              <a:gdLst/>
              <a:ahLst/>
              <a:cxnLst/>
              <a:rect l="0" t="0" r="0" b="0"/>
              <a:pathLst>
                <a:path w="27337" h="19051">
                  <a:moveTo>
                    <a:pt x="3658" y="19050"/>
                  </a:moveTo>
                  <a:lnTo>
                    <a:pt x="3658" y="19050"/>
                  </a:lnTo>
                  <a:lnTo>
                    <a:pt x="0" y="19050"/>
                  </a:lnTo>
                  <a:lnTo>
                    <a:pt x="23246" y="19050"/>
                  </a:lnTo>
                  <a:lnTo>
                    <a:pt x="25183" y="18344"/>
                  </a:lnTo>
                  <a:lnTo>
                    <a:pt x="26476" y="17168"/>
                  </a:lnTo>
                  <a:lnTo>
                    <a:pt x="27336" y="15679"/>
                  </a:lnTo>
                  <a:lnTo>
                    <a:pt x="26499" y="13981"/>
                  </a:lnTo>
                  <a:lnTo>
                    <a:pt x="18579" y="8219"/>
                  </a:lnTo>
                  <a:lnTo>
                    <a:pt x="9412" y="2749"/>
                  </a:lnTo>
                  <a:lnTo>
                    <a:pt x="8905" y="1832"/>
                  </a:lnTo>
                  <a:lnTo>
                    <a:pt x="1000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SMARTInkShape-2431">
              <a:extLst>
                <a:ext uri="{FF2B5EF4-FFF2-40B4-BE49-F238E27FC236}">
                  <a16:creationId xmlns:a16="http://schemas.microsoft.com/office/drawing/2014/main" xmlns="" id="{5276C203-2B24-4C1C-8551-8D8324A4897E}"/>
                </a:ext>
              </a:extLst>
            </p:cNvPr>
            <p:cNvSpPr/>
            <p:nvPr>
              <p:custDataLst>
                <p:tags r:id="rId118"/>
              </p:custDataLst>
            </p:nvPr>
          </p:nvSpPr>
          <p:spPr>
            <a:xfrm>
              <a:off x="11252200" y="3467100"/>
              <a:ext cx="146051" cy="196851"/>
            </a:xfrm>
            <a:custGeom>
              <a:avLst/>
              <a:gdLst/>
              <a:ahLst/>
              <a:cxnLst/>
              <a:rect l="0" t="0" r="0" b="0"/>
              <a:pathLst>
                <a:path w="146051" h="196851">
                  <a:moveTo>
                    <a:pt x="146050" y="0"/>
                  </a:moveTo>
                  <a:lnTo>
                    <a:pt x="146050" y="0"/>
                  </a:lnTo>
                  <a:lnTo>
                    <a:pt x="133841" y="0"/>
                  </a:lnTo>
                  <a:lnTo>
                    <a:pt x="130855" y="1411"/>
                  </a:lnTo>
                  <a:lnTo>
                    <a:pt x="125655" y="6742"/>
                  </a:lnTo>
                  <a:lnTo>
                    <a:pt x="98705" y="48334"/>
                  </a:lnTo>
                  <a:lnTo>
                    <a:pt x="73461" y="85582"/>
                  </a:lnTo>
                  <a:lnTo>
                    <a:pt x="45520" y="124135"/>
                  </a:lnTo>
                  <a:lnTo>
                    <a:pt x="17536" y="165396"/>
                  </a:lnTo>
                  <a:lnTo>
                    <a:pt x="0" y="196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SMARTInkShape-2432">
              <a:extLst>
                <a:ext uri="{FF2B5EF4-FFF2-40B4-BE49-F238E27FC236}">
                  <a16:creationId xmlns:a16="http://schemas.microsoft.com/office/drawing/2014/main" xmlns="" id="{E4C2EE2B-1B8C-4108-9CF5-3ADFC4B99883}"/>
                </a:ext>
              </a:extLst>
            </p:cNvPr>
            <p:cNvSpPr/>
            <p:nvPr>
              <p:custDataLst>
                <p:tags r:id="rId119"/>
              </p:custDataLst>
            </p:nvPr>
          </p:nvSpPr>
          <p:spPr>
            <a:xfrm>
              <a:off x="11246732" y="3461895"/>
              <a:ext cx="119769" cy="195706"/>
            </a:xfrm>
            <a:custGeom>
              <a:avLst/>
              <a:gdLst/>
              <a:ahLst/>
              <a:cxnLst/>
              <a:rect l="0" t="0" r="0" b="0"/>
              <a:pathLst>
                <a:path w="119769" h="195706">
                  <a:moveTo>
                    <a:pt x="5468" y="11555"/>
                  </a:moveTo>
                  <a:lnTo>
                    <a:pt x="5468" y="11555"/>
                  </a:lnTo>
                  <a:lnTo>
                    <a:pt x="2098" y="8184"/>
                  </a:lnTo>
                  <a:lnTo>
                    <a:pt x="442" y="4648"/>
                  </a:lnTo>
                  <a:lnTo>
                    <a:pt x="0" y="2717"/>
                  </a:lnTo>
                  <a:lnTo>
                    <a:pt x="1117" y="1430"/>
                  </a:lnTo>
                  <a:lnTo>
                    <a:pt x="6121" y="0"/>
                  </a:lnTo>
                  <a:lnTo>
                    <a:pt x="23613" y="9307"/>
                  </a:lnTo>
                  <a:lnTo>
                    <a:pt x="58467" y="51693"/>
                  </a:lnTo>
                  <a:lnTo>
                    <a:pt x="79733" y="92514"/>
                  </a:lnTo>
                  <a:lnTo>
                    <a:pt x="95990" y="131028"/>
                  </a:lnTo>
                  <a:lnTo>
                    <a:pt x="114444" y="172241"/>
                  </a:lnTo>
                  <a:lnTo>
                    <a:pt x="119768" y="19570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SMARTInkShape-2433">
              <a:extLst>
                <a:ext uri="{FF2B5EF4-FFF2-40B4-BE49-F238E27FC236}">
                  <a16:creationId xmlns:a16="http://schemas.microsoft.com/office/drawing/2014/main" xmlns="" id="{5B0B0434-7148-45DD-97EF-4FFCCAD34975}"/>
                </a:ext>
              </a:extLst>
            </p:cNvPr>
            <p:cNvSpPr/>
            <p:nvPr>
              <p:custDataLst>
                <p:tags r:id="rId120"/>
              </p:custDataLst>
            </p:nvPr>
          </p:nvSpPr>
          <p:spPr>
            <a:xfrm>
              <a:off x="11176000" y="3600450"/>
              <a:ext cx="12701" cy="63501"/>
            </a:xfrm>
            <a:custGeom>
              <a:avLst/>
              <a:gdLst/>
              <a:ahLst/>
              <a:cxnLst/>
              <a:rect l="0" t="0" r="0" b="0"/>
              <a:pathLst>
                <a:path w="12701" h="63501">
                  <a:moveTo>
                    <a:pt x="12700" y="0"/>
                  </a:moveTo>
                  <a:lnTo>
                    <a:pt x="12700" y="0"/>
                  </a:lnTo>
                  <a:lnTo>
                    <a:pt x="12699" y="3371"/>
                  </a:lnTo>
                  <a:lnTo>
                    <a:pt x="3241" y="50432"/>
                  </a:lnTo>
                  <a:lnTo>
                    <a:pt x="0" y="63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SMARTInkShape-2434">
              <a:extLst>
                <a:ext uri="{FF2B5EF4-FFF2-40B4-BE49-F238E27FC236}">
                  <a16:creationId xmlns:a16="http://schemas.microsoft.com/office/drawing/2014/main" xmlns="" id="{9446B937-4270-49D0-96B3-1E1CBA1A9D96}"/>
                </a:ext>
              </a:extLst>
            </p:cNvPr>
            <p:cNvSpPr/>
            <p:nvPr>
              <p:custDataLst>
                <p:tags r:id="rId121"/>
              </p:custDataLst>
            </p:nvPr>
          </p:nvSpPr>
          <p:spPr>
            <a:xfrm>
              <a:off x="11036568" y="3440895"/>
              <a:ext cx="106070" cy="327267"/>
            </a:xfrm>
            <a:custGeom>
              <a:avLst/>
              <a:gdLst/>
              <a:ahLst/>
              <a:cxnLst/>
              <a:rect l="0" t="0" r="0" b="0"/>
              <a:pathLst>
                <a:path w="106070" h="327267">
                  <a:moveTo>
                    <a:pt x="12432" y="165905"/>
                  </a:moveTo>
                  <a:lnTo>
                    <a:pt x="12432" y="165905"/>
                  </a:lnTo>
                  <a:lnTo>
                    <a:pt x="7405" y="209231"/>
                  </a:lnTo>
                  <a:lnTo>
                    <a:pt x="6474" y="248122"/>
                  </a:lnTo>
                  <a:lnTo>
                    <a:pt x="4316" y="284575"/>
                  </a:lnTo>
                  <a:lnTo>
                    <a:pt x="0" y="327266"/>
                  </a:lnTo>
                  <a:lnTo>
                    <a:pt x="4854" y="306460"/>
                  </a:lnTo>
                  <a:lnTo>
                    <a:pt x="10579" y="259292"/>
                  </a:lnTo>
                  <a:lnTo>
                    <a:pt x="14667" y="213525"/>
                  </a:lnTo>
                  <a:lnTo>
                    <a:pt x="17450" y="187774"/>
                  </a:lnTo>
                  <a:lnTo>
                    <a:pt x="20715" y="160729"/>
                  </a:lnTo>
                  <a:lnTo>
                    <a:pt x="24304" y="132821"/>
                  </a:lnTo>
                  <a:lnTo>
                    <a:pt x="29519" y="107866"/>
                  </a:lnTo>
                  <a:lnTo>
                    <a:pt x="42839" y="63204"/>
                  </a:lnTo>
                  <a:lnTo>
                    <a:pt x="56092" y="19215"/>
                  </a:lnTo>
                  <a:lnTo>
                    <a:pt x="63822" y="5460"/>
                  </a:lnTo>
                  <a:lnTo>
                    <a:pt x="67859" y="1791"/>
                  </a:lnTo>
                  <a:lnTo>
                    <a:pt x="71961" y="52"/>
                  </a:lnTo>
                  <a:lnTo>
                    <a:pt x="80281" y="0"/>
                  </a:lnTo>
                  <a:lnTo>
                    <a:pt x="83065" y="2385"/>
                  </a:lnTo>
                  <a:lnTo>
                    <a:pt x="86158" y="10679"/>
                  </a:lnTo>
                  <a:lnTo>
                    <a:pt x="84528" y="33991"/>
                  </a:lnTo>
                  <a:lnTo>
                    <a:pt x="65618" y="78179"/>
                  </a:lnTo>
                  <a:lnTo>
                    <a:pt x="58607" y="95895"/>
                  </a:lnTo>
                  <a:lnTo>
                    <a:pt x="58737" y="98065"/>
                  </a:lnTo>
                  <a:lnTo>
                    <a:pt x="59530" y="99511"/>
                  </a:lnTo>
                  <a:lnTo>
                    <a:pt x="93021" y="120653"/>
                  </a:lnTo>
                  <a:lnTo>
                    <a:pt x="102240" y="139169"/>
                  </a:lnTo>
                  <a:lnTo>
                    <a:pt x="106069" y="162530"/>
                  </a:lnTo>
                  <a:lnTo>
                    <a:pt x="101320" y="177105"/>
                  </a:lnTo>
                  <a:lnTo>
                    <a:pt x="92153" y="189933"/>
                  </a:lnTo>
                  <a:lnTo>
                    <a:pt x="66231" y="210758"/>
                  </a:lnTo>
                  <a:lnTo>
                    <a:pt x="63115" y="210624"/>
                  </a:lnTo>
                  <a:lnTo>
                    <a:pt x="61037" y="208417"/>
                  </a:lnTo>
                  <a:lnTo>
                    <a:pt x="56882" y="19765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SMARTInkShape-2435">
              <a:extLst>
                <a:ext uri="{FF2B5EF4-FFF2-40B4-BE49-F238E27FC236}">
                  <a16:creationId xmlns:a16="http://schemas.microsoft.com/office/drawing/2014/main" xmlns="" id="{4F0EA834-4EAA-469C-8C7D-7F1AD8842172}"/>
                </a:ext>
              </a:extLst>
            </p:cNvPr>
            <p:cNvSpPr/>
            <p:nvPr>
              <p:custDataLst>
                <p:tags r:id="rId122"/>
              </p:custDataLst>
            </p:nvPr>
          </p:nvSpPr>
          <p:spPr>
            <a:xfrm>
              <a:off x="10943916" y="3473450"/>
              <a:ext cx="9835" cy="146051"/>
            </a:xfrm>
            <a:custGeom>
              <a:avLst/>
              <a:gdLst/>
              <a:ahLst/>
              <a:cxnLst/>
              <a:rect l="0" t="0" r="0" b="0"/>
              <a:pathLst>
                <a:path w="9835" h="146051">
                  <a:moveTo>
                    <a:pt x="9834" y="0"/>
                  </a:moveTo>
                  <a:lnTo>
                    <a:pt x="9834" y="0"/>
                  </a:lnTo>
                  <a:lnTo>
                    <a:pt x="6463" y="3371"/>
                  </a:lnTo>
                  <a:lnTo>
                    <a:pt x="4807" y="6907"/>
                  </a:lnTo>
                  <a:lnTo>
                    <a:pt x="0" y="37990"/>
                  </a:lnTo>
                  <a:lnTo>
                    <a:pt x="2586" y="81902"/>
                  </a:lnTo>
                  <a:lnTo>
                    <a:pt x="6677" y="124755"/>
                  </a:lnTo>
                  <a:lnTo>
                    <a:pt x="9834" y="146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SMARTInkShape-2436">
              <a:extLst>
                <a:ext uri="{FF2B5EF4-FFF2-40B4-BE49-F238E27FC236}">
                  <a16:creationId xmlns:a16="http://schemas.microsoft.com/office/drawing/2014/main" xmlns="" id="{A233609F-3025-486F-9ED9-A85226BA2C57}"/>
                </a:ext>
              </a:extLst>
            </p:cNvPr>
            <p:cNvSpPr/>
            <p:nvPr>
              <p:custDataLst>
                <p:tags r:id="rId123"/>
              </p:custDataLst>
            </p:nvPr>
          </p:nvSpPr>
          <p:spPr>
            <a:xfrm>
              <a:off x="10871200" y="3537833"/>
              <a:ext cx="127001" cy="5468"/>
            </a:xfrm>
            <a:custGeom>
              <a:avLst/>
              <a:gdLst/>
              <a:ahLst/>
              <a:cxnLst/>
              <a:rect l="0" t="0" r="0" b="0"/>
              <a:pathLst>
                <a:path w="127001" h="5468">
                  <a:moveTo>
                    <a:pt x="0" y="5467"/>
                  </a:moveTo>
                  <a:lnTo>
                    <a:pt x="0" y="5467"/>
                  </a:lnTo>
                  <a:lnTo>
                    <a:pt x="6741" y="2096"/>
                  </a:lnTo>
                  <a:lnTo>
                    <a:pt x="24419" y="0"/>
                  </a:lnTo>
                  <a:lnTo>
                    <a:pt x="61451" y="3655"/>
                  </a:lnTo>
                  <a:lnTo>
                    <a:pt x="103156" y="5109"/>
                  </a:lnTo>
                  <a:lnTo>
                    <a:pt x="127000" y="54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SMARTInkShape-2437">
              <a:extLst>
                <a:ext uri="{FF2B5EF4-FFF2-40B4-BE49-F238E27FC236}">
                  <a16:creationId xmlns:a16="http://schemas.microsoft.com/office/drawing/2014/main" xmlns="" id="{1B80AA7A-7178-414D-A004-80C8B57FC25A}"/>
                </a:ext>
              </a:extLst>
            </p:cNvPr>
            <p:cNvSpPr/>
            <p:nvPr>
              <p:custDataLst>
                <p:tags r:id="rId124"/>
              </p:custDataLst>
            </p:nvPr>
          </p:nvSpPr>
          <p:spPr>
            <a:xfrm>
              <a:off x="10676702" y="3562350"/>
              <a:ext cx="40497" cy="81646"/>
            </a:xfrm>
            <a:custGeom>
              <a:avLst/>
              <a:gdLst/>
              <a:ahLst/>
              <a:cxnLst/>
              <a:rect l="0" t="0" r="0" b="0"/>
              <a:pathLst>
                <a:path w="40497" h="81646">
                  <a:moveTo>
                    <a:pt x="16698" y="38100"/>
                  </a:moveTo>
                  <a:lnTo>
                    <a:pt x="16698" y="38100"/>
                  </a:lnTo>
                  <a:lnTo>
                    <a:pt x="25426" y="28666"/>
                  </a:lnTo>
                  <a:lnTo>
                    <a:pt x="27633" y="23794"/>
                  </a:lnTo>
                  <a:lnTo>
                    <a:pt x="27515" y="22918"/>
                  </a:lnTo>
                  <a:lnTo>
                    <a:pt x="26733" y="23040"/>
                  </a:lnTo>
                  <a:lnTo>
                    <a:pt x="25504" y="23827"/>
                  </a:lnTo>
                  <a:lnTo>
                    <a:pt x="5586" y="55148"/>
                  </a:lnTo>
                  <a:lnTo>
                    <a:pt x="0" y="72236"/>
                  </a:lnTo>
                  <a:lnTo>
                    <a:pt x="626" y="75674"/>
                  </a:lnTo>
                  <a:lnTo>
                    <a:pt x="2455" y="77966"/>
                  </a:lnTo>
                  <a:lnTo>
                    <a:pt x="8251" y="80513"/>
                  </a:lnTo>
                  <a:lnTo>
                    <a:pt x="15530" y="81645"/>
                  </a:lnTo>
                  <a:lnTo>
                    <a:pt x="23469" y="78385"/>
                  </a:lnTo>
                  <a:lnTo>
                    <a:pt x="27562" y="75540"/>
                  </a:lnTo>
                  <a:lnTo>
                    <a:pt x="33991" y="66734"/>
                  </a:lnTo>
                  <a:lnTo>
                    <a:pt x="38495" y="55765"/>
                  </a:lnTo>
                  <a:lnTo>
                    <a:pt x="40496" y="43835"/>
                  </a:lnTo>
                  <a:lnTo>
                    <a:pt x="38252" y="25217"/>
                  </a:lnTo>
                  <a:lnTo>
                    <a:pt x="2939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SMARTInkShape-2438">
              <a:extLst>
                <a:ext uri="{FF2B5EF4-FFF2-40B4-BE49-F238E27FC236}">
                  <a16:creationId xmlns:a16="http://schemas.microsoft.com/office/drawing/2014/main" xmlns="" id="{FE769B4B-41AD-4676-AD8C-96E37ACFADD7}"/>
                </a:ext>
              </a:extLst>
            </p:cNvPr>
            <p:cNvSpPr/>
            <p:nvPr>
              <p:custDataLst>
                <p:tags r:id="rId125"/>
              </p:custDataLst>
            </p:nvPr>
          </p:nvSpPr>
          <p:spPr>
            <a:xfrm>
              <a:off x="10496727" y="3413880"/>
              <a:ext cx="122522" cy="336614"/>
            </a:xfrm>
            <a:custGeom>
              <a:avLst/>
              <a:gdLst/>
              <a:ahLst/>
              <a:cxnLst/>
              <a:rect l="0" t="0" r="0" b="0"/>
              <a:pathLst>
                <a:path w="122522" h="336614">
                  <a:moveTo>
                    <a:pt x="25223" y="123070"/>
                  </a:moveTo>
                  <a:lnTo>
                    <a:pt x="25223" y="123070"/>
                  </a:lnTo>
                  <a:lnTo>
                    <a:pt x="21852" y="123070"/>
                  </a:lnTo>
                  <a:lnTo>
                    <a:pt x="20859" y="123775"/>
                  </a:lnTo>
                  <a:lnTo>
                    <a:pt x="19755" y="126441"/>
                  </a:lnTo>
                  <a:lnTo>
                    <a:pt x="15389" y="151932"/>
                  </a:lnTo>
                  <a:lnTo>
                    <a:pt x="17527" y="192143"/>
                  </a:lnTo>
                  <a:lnTo>
                    <a:pt x="17768" y="236355"/>
                  </a:lnTo>
                  <a:lnTo>
                    <a:pt x="12979" y="283479"/>
                  </a:lnTo>
                  <a:lnTo>
                    <a:pt x="2840" y="328636"/>
                  </a:lnTo>
                  <a:lnTo>
                    <a:pt x="1165" y="336493"/>
                  </a:lnTo>
                  <a:lnTo>
                    <a:pt x="717" y="336613"/>
                  </a:lnTo>
                  <a:lnTo>
                    <a:pt x="0" y="319925"/>
                  </a:lnTo>
                  <a:lnTo>
                    <a:pt x="3246" y="284016"/>
                  </a:lnTo>
                  <a:lnTo>
                    <a:pt x="10516" y="246107"/>
                  </a:lnTo>
                  <a:lnTo>
                    <a:pt x="20099" y="199625"/>
                  </a:lnTo>
                  <a:lnTo>
                    <a:pt x="24628" y="173401"/>
                  </a:lnTo>
                  <a:lnTo>
                    <a:pt x="29059" y="146041"/>
                  </a:lnTo>
                  <a:lnTo>
                    <a:pt x="37746" y="98707"/>
                  </a:lnTo>
                  <a:lnTo>
                    <a:pt x="45605" y="60031"/>
                  </a:lnTo>
                  <a:lnTo>
                    <a:pt x="58281" y="15969"/>
                  </a:lnTo>
                  <a:lnTo>
                    <a:pt x="65315" y="4914"/>
                  </a:lnTo>
                  <a:lnTo>
                    <a:pt x="70793" y="0"/>
                  </a:lnTo>
                  <a:lnTo>
                    <a:pt x="73947" y="807"/>
                  </a:lnTo>
                  <a:lnTo>
                    <a:pt x="81214" y="7347"/>
                  </a:lnTo>
                  <a:lnTo>
                    <a:pt x="89869" y="33043"/>
                  </a:lnTo>
                  <a:lnTo>
                    <a:pt x="93531" y="64096"/>
                  </a:lnTo>
                  <a:lnTo>
                    <a:pt x="87873" y="92269"/>
                  </a:lnTo>
                  <a:lnTo>
                    <a:pt x="76428" y="127543"/>
                  </a:lnTo>
                  <a:lnTo>
                    <a:pt x="78084" y="130467"/>
                  </a:lnTo>
                  <a:lnTo>
                    <a:pt x="91948" y="144505"/>
                  </a:lnTo>
                  <a:lnTo>
                    <a:pt x="112152" y="160064"/>
                  </a:lnTo>
                  <a:lnTo>
                    <a:pt x="121378" y="172053"/>
                  </a:lnTo>
                  <a:lnTo>
                    <a:pt x="122521" y="182234"/>
                  </a:lnTo>
                  <a:lnTo>
                    <a:pt x="121839" y="187913"/>
                  </a:lnTo>
                  <a:lnTo>
                    <a:pt x="117318" y="197985"/>
                  </a:lnTo>
                  <a:lnTo>
                    <a:pt x="114135" y="202647"/>
                  </a:lnTo>
                  <a:lnTo>
                    <a:pt x="96175" y="215950"/>
                  </a:lnTo>
                  <a:lnTo>
                    <a:pt x="83091" y="222086"/>
                  </a:lnTo>
                  <a:lnTo>
                    <a:pt x="74747" y="223905"/>
                  </a:lnTo>
                  <a:lnTo>
                    <a:pt x="73056" y="223454"/>
                  </a:lnTo>
                  <a:lnTo>
                    <a:pt x="71928" y="222448"/>
                  </a:lnTo>
                  <a:lnTo>
                    <a:pt x="69673" y="2183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SMARTInkShape-2439">
              <a:extLst>
                <a:ext uri="{FF2B5EF4-FFF2-40B4-BE49-F238E27FC236}">
                  <a16:creationId xmlns:a16="http://schemas.microsoft.com/office/drawing/2014/main" xmlns="" id="{8C30475C-7127-4B82-86A0-86DF37982ECC}"/>
                </a:ext>
              </a:extLst>
            </p:cNvPr>
            <p:cNvSpPr/>
            <p:nvPr>
              <p:custDataLst>
                <p:tags r:id="rId126"/>
              </p:custDataLst>
            </p:nvPr>
          </p:nvSpPr>
          <p:spPr>
            <a:xfrm>
              <a:off x="10322210" y="3403861"/>
              <a:ext cx="104491" cy="323590"/>
            </a:xfrm>
            <a:custGeom>
              <a:avLst/>
              <a:gdLst/>
              <a:ahLst/>
              <a:cxnLst/>
              <a:rect l="0" t="0" r="0" b="0"/>
              <a:pathLst>
                <a:path w="104491" h="323590">
                  <a:moveTo>
                    <a:pt x="104490" y="6089"/>
                  </a:moveTo>
                  <a:lnTo>
                    <a:pt x="104490" y="6089"/>
                  </a:lnTo>
                  <a:lnTo>
                    <a:pt x="101119" y="2718"/>
                  </a:lnTo>
                  <a:lnTo>
                    <a:pt x="97583" y="1063"/>
                  </a:lnTo>
                  <a:lnTo>
                    <a:pt x="89562" y="0"/>
                  </a:lnTo>
                  <a:lnTo>
                    <a:pt x="76549" y="3187"/>
                  </a:lnTo>
                  <a:lnTo>
                    <a:pt x="55915" y="25455"/>
                  </a:lnTo>
                  <a:lnTo>
                    <a:pt x="28558" y="65606"/>
                  </a:lnTo>
                  <a:lnTo>
                    <a:pt x="14062" y="100745"/>
                  </a:lnTo>
                  <a:lnTo>
                    <a:pt x="4328" y="139880"/>
                  </a:lnTo>
                  <a:lnTo>
                    <a:pt x="0" y="180792"/>
                  </a:lnTo>
                  <a:lnTo>
                    <a:pt x="1841" y="216849"/>
                  </a:lnTo>
                  <a:lnTo>
                    <a:pt x="8773" y="248632"/>
                  </a:lnTo>
                  <a:lnTo>
                    <a:pt x="27838" y="288209"/>
                  </a:lnTo>
                  <a:lnTo>
                    <a:pt x="53690" y="3235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SMARTInkShape-2440">
              <a:extLst>
                <a:ext uri="{FF2B5EF4-FFF2-40B4-BE49-F238E27FC236}">
                  <a16:creationId xmlns:a16="http://schemas.microsoft.com/office/drawing/2014/main" xmlns="" id="{78581FE5-EF61-4A40-947D-4588C22ECB5E}"/>
                </a:ext>
              </a:extLst>
            </p:cNvPr>
            <p:cNvSpPr/>
            <p:nvPr>
              <p:custDataLst>
                <p:tags r:id="rId127"/>
              </p:custDataLst>
            </p:nvPr>
          </p:nvSpPr>
          <p:spPr>
            <a:xfrm>
              <a:off x="9988550" y="3594100"/>
              <a:ext cx="177801" cy="6351"/>
            </a:xfrm>
            <a:custGeom>
              <a:avLst/>
              <a:gdLst/>
              <a:ahLst/>
              <a:cxnLst/>
              <a:rect l="0" t="0" r="0" b="0"/>
              <a:pathLst>
                <a:path w="177801" h="6351">
                  <a:moveTo>
                    <a:pt x="0" y="6350"/>
                  </a:moveTo>
                  <a:lnTo>
                    <a:pt x="0" y="6350"/>
                  </a:lnTo>
                  <a:lnTo>
                    <a:pt x="33931" y="1986"/>
                  </a:lnTo>
                  <a:lnTo>
                    <a:pt x="79198" y="588"/>
                  </a:lnTo>
                  <a:lnTo>
                    <a:pt x="121696" y="880"/>
                  </a:lnTo>
                  <a:lnTo>
                    <a:pt x="156447" y="3179"/>
                  </a:lnTo>
                  <a:lnTo>
                    <a:pt x="1778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SMARTInkShape-2441">
              <a:extLst>
                <a:ext uri="{FF2B5EF4-FFF2-40B4-BE49-F238E27FC236}">
                  <a16:creationId xmlns:a16="http://schemas.microsoft.com/office/drawing/2014/main" xmlns="" id="{DBC60B7B-5A58-4C3E-B9BB-3DA3AAAE547E}"/>
                </a:ext>
              </a:extLst>
            </p:cNvPr>
            <p:cNvSpPr/>
            <p:nvPr>
              <p:custDataLst>
                <p:tags r:id="rId128"/>
              </p:custDataLst>
            </p:nvPr>
          </p:nvSpPr>
          <p:spPr>
            <a:xfrm>
              <a:off x="9814967" y="3533579"/>
              <a:ext cx="45540" cy="49481"/>
            </a:xfrm>
            <a:custGeom>
              <a:avLst/>
              <a:gdLst/>
              <a:ahLst/>
              <a:cxnLst/>
              <a:rect l="0" t="0" r="0" b="0"/>
              <a:pathLst>
                <a:path w="45540" h="49481">
                  <a:moveTo>
                    <a:pt x="27533" y="3371"/>
                  </a:moveTo>
                  <a:lnTo>
                    <a:pt x="27533" y="3371"/>
                  </a:lnTo>
                  <a:lnTo>
                    <a:pt x="20791" y="0"/>
                  </a:lnTo>
                  <a:lnTo>
                    <a:pt x="13718" y="227"/>
                  </a:lnTo>
                  <a:lnTo>
                    <a:pt x="9857" y="1275"/>
                  </a:lnTo>
                  <a:lnTo>
                    <a:pt x="3683" y="6202"/>
                  </a:lnTo>
                  <a:lnTo>
                    <a:pt x="1050" y="9492"/>
                  </a:lnTo>
                  <a:lnTo>
                    <a:pt x="0" y="13096"/>
                  </a:lnTo>
                  <a:lnTo>
                    <a:pt x="714" y="20864"/>
                  </a:lnTo>
                  <a:lnTo>
                    <a:pt x="5083" y="36541"/>
                  </a:lnTo>
                  <a:lnTo>
                    <a:pt x="8333" y="41006"/>
                  </a:lnTo>
                  <a:lnTo>
                    <a:pt x="17589" y="47850"/>
                  </a:lnTo>
                  <a:lnTo>
                    <a:pt x="28758" y="49480"/>
                  </a:lnTo>
                  <a:lnTo>
                    <a:pt x="34699" y="48927"/>
                  </a:lnTo>
                  <a:lnTo>
                    <a:pt x="38660" y="47147"/>
                  </a:lnTo>
                  <a:lnTo>
                    <a:pt x="41301" y="44549"/>
                  </a:lnTo>
                  <a:lnTo>
                    <a:pt x="44234" y="37900"/>
                  </a:lnTo>
                  <a:lnTo>
                    <a:pt x="45539" y="30241"/>
                  </a:lnTo>
                  <a:lnTo>
                    <a:pt x="42359" y="25518"/>
                  </a:lnTo>
                  <a:lnTo>
                    <a:pt x="23851" y="10874"/>
                  </a:lnTo>
                  <a:lnTo>
                    <a:pt x="8483" y="33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SMARTInkShape-2442">
              <a:extLst>
                <a:ext uri="{FF2B5EF4-FFF2-40B4-BE49-F238E27FC236}">
                  <a16:creationId xmlns:a16="http://schemas.microsoft.com/office/drawing/2014/main" xmlns="" id="{1B03BC6C-7EF5-4AE2-86DE-9B7E634F8B4E}"/>
                </a:ext>
              </a:extLst>
            </p:cNvPr>
            <p:cNvSpPr/>
            <p:nvPr>
              <p:custDataLst>
                <p:tags r:id="rId129"/>
              </p:custDataLst>
            </p:nvPr>
          </p:nvSpPr>
          <p:spPr>
            <a:xfrm>
              <a:off x="9696450" y="3401467"/>
              <a:ext cx="101601" cy="294234"/>
            </a:xfrm>
            <a:custGeom>
              <a:avLst/>
              <a:gdLst/>
              <a:ahLst/>
              <a:cxnLst/>
              <a:rect l="0" t="0" r="0" b="0"/>
              <a:pathLst>
                <a:path w="101601" h="294234">
                  <a:moveTo>
                    <a:pt x="101600" y="27533"/>
                  </a:moveTo>
                  <a:lnTo>
                    <a:pt x="101600" y="27533"/>
                  </a:lnTo>
                  <a:lnTo>
                    <a:pt x="86672" y="1051"/>
                  </a:lnTo>
                  <a:lnTo>
                    <a:pt x="83182" y="0"/>
                  </a:lnTo>
                  <a:lnTo>
                    <a:pt x="73659" y="715"/>
                  </a:lnTo>
                  <a:lnTo>
                    <a:pt x="56397" y="8455"/>
                  </a:lnTo>
                  <a:lnTo>
                    <a:pt x="27822" y="31949"/>
                  </a:lnTo>
                  <a:lnTo>
                    <a:pt x="22948" y="44077"/>
                  </a:lnTo>
                  <a:lnTo>
                    <a:pt x="19563" y="83778"/>
                  </a:lnTo>
                  <a:lnTo>
                    <a:pt x="19151" y="123440"/>
                  </a:lnTo>
                  <a:lnTo>
                    <a:pt x="15699" y="168617"/>
                  </a:lnTo>
                  <a:lnTo>
                    <a:pt x="12585" y="213237"/>
                  </a:lnTo>
                  <a:lnTo>
                    <a:pt x="7790" y="254140"/>
                  </a:lnTo>
                  <a:lnTo>
                    <a:pt x="4895" y="277179"/>
                  </a:lnTo>
                  <a:lnTo>
                    <a:pt x="0" y="2942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SMARTInkShape-2443">
              <a:extLst>
                <a:ext uri="{FF2B5EF4-FFF2-40B4-BE49-F238E27FC236}">
                  <a16:creationId xmlns:a16="http://schemas.microsoft.com/office/drawing/2014/main" xmlns="" id="{60262E5B-E837-438A-941C-FBD39311A5D3}"/>
                </a:ext>
              </a:extLst>
            </p:cNvPr>
            <p:cNvSpPr/>
            <p:nvPr>
              <p:custDataLst>
                <p:tags r:id="rId130"/>
              </p:custDataLst>
            </p:nvPr>
          </p:nvSpPr>
          <p:spPr>
            <a:xfrm>
              <a:off x="9804400" y="3689350"/>
              <a:ext cx="6351" cy="50801"/>
            </a:xfrm>
            <a:custGeom>
              <a:avLst/>
              <a:gdLst/>
              <a:ahLst/>
              <a:cxnLst/>
              <a:rect l="0" t="0" r="0" b="0"/>
              <a:pathLst>
                <a:path w="6351" h="50801">
                  <a:moveTo>
                    <a:pt x="6350" y="0"/>
                  </a:moveTo>
                  <a:lnTo>
                    <a:pt x="6350" y="0"/>
                  </a:lnTo>
                  <a:lnTo>
                    <a:pt x="2979" y="3371"/>
                  </a:lnTo>
                  <a:lnTo>
                    <a:pt x="3206" y="12552"/>
                  </a:lnTo>
                  <a:lnTo>
                    <a:pt x="4246" y="25334"/>
                  </a:lnTo>
                  <a:lnTo>
                    <a:pt x="0" y="50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SMARTInkShape-2444">
              <a:extLst>
                <a:ext uri="{FF2B5EF4-FFF2-40B4-BE49-F238E27FC236}">
                  <a16:creationId xmlns:a16="http://schemas.microsoft.com/office/drawing/2014/main" xmlns="" id="{62845FE2-5485-44F7-A43E-21AD773B67CF}"/>
                </a:ext>
              </a:extLst>
            </p:cNvPr>
            <p:cNvSpPr/>
            <p:nvPr>
              <p:custDataLst>
                <p:tags r:id="rId131"/>
              </p:custDataLst>
            </p:nvPr>
          </p:nvSpPr>
          <p:spPr>
            <a:xfrm>
              <a:off x="9582150" y="3399941"/>
              <a:ext cx="127001" cy="143360"/>
            </a:xfrm>
            <a:custGeom>
              <a:avLst/>
              <a:gdLst/>
              <a:ahLst/>
              <a:cxnLst/>
              <a:rect l="0" t="0" r="0" b="0"/>
              <a:pathLst>
                <a:path w="127001" h="143360">
                  <a:moveTo>
                    <a:pt x="0" y="3659"/>
                  </a:moveTo>
                  <a:lnTo>
                    <a:pt x="0" y="3659"/>
                  </a:lnTo>
                  <a:lnTo>
                    <a:pt x="0" y="288"/>
                  </a:lnTo>
                  <a:lnTo>
                    <a:pt x="1411" y="0"/>
                  </a:lnTo>
                  <a:lnTo>
                    <a:pt x="6741" y="1563"/>
                  </a:lnTo>
                  <a:lnTo>
                    <a:pt x="45434" y="42199"/>
                  </a:lnTo>
                  <a:lnTo>
                    <a:pt x="75845" y="82481"/>
                  </a:lnTo>
                  <a:lnTo>
                    <a:pt x="113277" y="128217"/>
                  </a:lnTo>
                  <a:lnTo>
                    <a:pt x="127000" y="1433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SMARTInkShape-2445">
              <a:extLst>
                <a:ext uri="{FF2B5EF4-FFF2-40B4-BE49-F238E27FC236}">
                  <a16:creationId xmlns:a16="http://schemas.microsoft.com/office/drawing/2014/main" xmlns="" id="{F71B0952-D7BD-4390-BF08-10AEA327D923}"/>
                </a:ext>
              </a:extLst>
            </p:cNvPr>
            <p:cNvSpPr/>
            <p:nvPr>
              <p:custDataLst>
                <p:tags r:id="rId132"/>
              </p:custDataLst>
            </p:nvPr>
          </p:nvSpPr>
          <p:spPr>
            <a:xfrm>
              <a:off x="9321147" y="3310377"/>
              <a:ext cx="191154" cy="429774"/>
            </a:xfrm>
            <a:custGeom>
              <a:avLst/>
              <a:gdLst/>
              <a:ahLst/>
              <a:cxnLst/>
              <a:rect l="0" t="0" r="0" b="0"/>
              <a:pathLst>
                <a:path w="191154" h="429774">
                  <a:moveTo>
                    <a:pt x="165753" y="17023"/>
                  </a:moveTo>
                  <a:lnTo>
                    <a:pt x="165753" y="17023"/>
                  </a:lnTo>
                  <a:lnTo>
                    <a:pt x="165753" y="13652"/>
                  </a:lnTo>
                  <a:lnTo>
                    <a:pt x="162382" y="4814"/>
                  </a:lnTo>
                  <a:lnTo>
                    <a:pt x="159272" y="2533"/>
                  </a:lnTo>
                  <a:lnTo>
                    <a:pt x="150173" y="0"/>
                  </a:lnTo>
                  <a:lnTo>
                    <a:pt x="133149" y="1944"/>
                  </a:lnTo>
                  <a:lnTo>
                    <a:pt x="107958" y="20473"/>
                  </a:lnTo>
                  <a:lnTo>
                    <a:pt x="71410" y="65160"/>
                  </a:lnTo>
                  <a:lnTo>
                    <a:pt x="47387" y="108738"/>
                  </a:lnTo>
                  <a:lnTo>
                    <a:pt x="36042" y="133199"/>
                  </a:lnTo>
                  <a:lnTo>
                    <a:pt x="25657" y="157974"/>
                  </a:lnTo>
                  <a:lnTo>
                    <a:pt x="15911" y="182957"/>
                  </a:lnTo>
                  <a:lnTo>
                    <a:pt x="6591" y="208079"/>
                  </a:lnTo>
                  <a:lnTo>
                    <a:pt x="0" y="254807"/>
                  </a:lnTo>
                  <a:lnTo>
                    <a:pt x="4595" y="297682"/>
                  </a:lnTo>
                  <a:lnTo>
                    <a:pt x="20749" y="335553"/>
                  </a:lnTo>
                  <a:lnTo>
                    <a:pt x="57015" y="381865"/>
                  </a:lnTo>
                  <a:lnTo>
                    <a:pt x="88496" y="403542"/>
                  </a:lnTo>
                  <a:lnTo>
                    <a:pt x="122950" y="418115"/>
                  </a:lnTo>
                  <a:lnTo>
                    <a:pt x="168435" y="426319"/>
                  </a:lnTo>
                  <a:lnTo>
                    <a:pt x="191153" y="42977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SMARTInkShape-2446">
              <a:extLst>
                <a:ext uri="{FF2B5EF4-FFF2-40B4-BE49-F238E27FC236}">
                  <a16:creationId xmlns:a16="http://schemas.microsoft.com/office/drawing/2014/main" xmlns="" id="{354EAEE7-C56D-448D-89E1-C260657FADDE}"/>
                </a:ext>
              </a:extLst>
            </p:cNvPr>
            <p:cNvSpPr/>
            <p:nvPr>
              <p:custDataLst>
                <p:tags r:id="rId133"/>
              </p:custDataLst>
            </p:nvPr>
          </p:nvSpPr>
          <p:spPr>
            <a:xfrm>
              <a:off x="9071644" y="3829050"/>
              <a:ext cx="53045" cy="76744"/>
            </a:xfrm>
            <a:custGeom>
              <a:avLst/>
              <a:gdLst/>
              <a:ahLst/>
              <a:cxnLst/>
              <a:rect l="0" t="0" r="0" b="0"/>
              <a:pathLst>
                <a:path w="53045" h="76744">
                  <a:moveTo>
                    <a:pt x="34256" y="25400"/>
                  </a:moveTo>
                  <a:lnTo>
                    <a:pt x="34256" y="25400"/>
                  </a:lnTo>
                  <a:lnTo>
                    <a:pt x="30885" y="18658"/>
                  </a:lnTo>
                  <a:lnTo>
                    <a:pt x="29187" y="16672"/>
                  </a:lnTo>
                  <a:lnTo>
                    <a:pt x="22699" y="13223"/>
                  </a:lnTo>
                  <a:lnTo>
                    <a:pt x="15153" y="19597"/>
                  </a:lnTo>
                  <a:lnTo>
                    <a:pt x="5030" y="39462"/>
                  </a:lnTo>
                  <a:lnTo>
                    <a:pt x="570" y="51405"/>
                  </a:lnTo>
                  <a:lnTo>
                    <a:pt x="0" y="61888"/>
                  </a:lnTo>
                  <a:lnTo>
                    <a:pt x="835" y="66658"/>
                  </a:lnTo>
                  <a:lnTo>
                    <a:pt x="5527" y="73841"/>
                  </a:lnTo>
                  <a:lnTo>
                    <a:pt x="8753" y="76743"/>
                  </a:lnTo>
                  <a:lnTo>
                    <a:pt x="14432" y="76562"/>
                  </a:lnTo>
                  <a:lnTo>
                    <a:pt x="30149" y="70717"/>
                  </a:lnTo>
                  <a:lnTo>
                    <a:pt x="48718" y="55525"/>
                  </a:lnTo>
                  <a:lnTo>
                    <a:pt x="51659" y="49717"/>
                  </a:lnTo>
                  <a:lnTo>
                    <a:pt x="53044" y="37618"/>
                  </a:lnTo>
                  <a:lnTo>
                    <a:pt x="47545" y="25186"/>
                  </a:lnTo>
                  <a:lnTo>
                    <a:pt x="38046" y="14016"/>
                  </a:lnTo>
                  <a:lnTo>
                    <a:pt x="1520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SMARTInkShape-2447">
              <a:extLst>
                <a:ext uri="{FF2B5EF4-FFF2-40B4-BE49-F238E27FC236}">
                  <a16:creationId xmlns:a16="http://schemas.microsoft.com/office/drawing/2014/main" xmlns="" id="{9C6513FD-38C7-4333-98CB-A0B0542E8662}"/>
                </a:ext>
              </a:extLst>
            </p:cNvPr>
            <p:cNvSpPr/>
            <p:nvPr>
              <p:custDataLst>
                <p:tags r:id="rId134"/>
              </p:custDataLst>
            </p:nvPr>
          </p:nvSpPr>
          <p:spPr>
            <a:xfrm>
              <a:off x="8909603" y="3661035"/>
              <a:ext cx="97030" cy="371055"/>
            </a:xfrm>
            <a:custGeom>
              <a:avLst/>
              <a:gdLst/>
              <a:ahLst/>
              <a:cxnLst/>
              <a:rect l="0" t="0" r="0" b="0"/>
              <a:pathLst>
                <a:path w="97030" h="371055">
                  <a:moveTo>
                    <a:pt x="31197" y="180715"/>
                  </a:moveTo>
                  <a:lnTo>
                    <a:pt x="31197" y="180715"/>
                  </a:lnTo>
                  <a:lnTo>
                    <a:pt x="27826" y="187457"/>
                  </a:lnTo>
                  <a:lnTo>
                    <a:pt x="24316" y="232040"/>
                  </a:lnTo>
                  <a:lnTo>
                    <a:pt x="17974" y="279205"/>
                  </a:lnTo>
                  <a:lnTo>
                    <a:pt x="11992" y="317612"/>
                  </a:lnTo>
                  <a:lnTo>
                    <a:pt x="2248" y="361412"/>
                  </a:lnTo>
                  <a:lnTo>
                    <a:pt x="277" y="371054"/>
                  </a:lnTo>
                  <a:lnTo>
                    <a:pt x="0" y="370402"/>
                  </a:lnTo>
                  <a:lnTo>
                    <a:pt x="1377" y="323288"/>
                  </a:lnTo>
                  <a:lnTo>
                    <a:pt x="4538" y="288531"/>
                  </a:lnTo>
                  <a:lnTo>
                    <a:pt x="8295" y="244861"/>
                  </a:lnTo>
                  <a:lnTo>
                    <a:pt x="10284" y="218540"/>
                  </a:lnTo>
                  <a:lnTo>
                    <a:pt x="12316" y="189704"/>
                  </a:lnTo>
                  <a:lnTo>
                    <a:pt x="14376" y="159191"/>
                  </a:lnTo>
                  <a:lnTo>
                    <a:pt x="15750" y="131793"/>
                  </a:lnTo>
                  <a:lnTo>
                    <a:pt x="16665" y="106473"/>
                  </a:lnTo>
                  <a:lnTo>
                    <a:pt x="18388" y="63052"/>
                  </a:lnTo>
                  <a:lnTo>
                    <a:pt x="24031" y="21596"/>
                  </a:lnTo>
                  <a:lnTo>
                    <a:pt x="30599" y="8160"/>
                  </a:lnTo>
                  <a:lnTo>
                    <a:pt x="38221" y="1718"/>
                  </a:lnTo>
                  <a:lnTo>
                    <a:pt x="42230" y="0"/>
                  </a:lnTo>
                  <a:lnTo>
                    <a:pt x="47724" y="2383"/>
                  </a:lnTo>
                  <a:lnTo>
                    <a:pt x="61355" y="14438"/>
                  </a:lnTo>
                  <a:lnTo>
                    <a:pt x="81525" y="44429"/>
                  </a:lnTo>
                  <a:lnTo>
                    <a:pt x="90794" y="80126"/>
                  </a:lnTo>
                  <a:lnTo>
                    <a:pt x="86799" y="114143"/>
                  </a:lnTo>
                  <a:lnTo>
                    <a:pt x="76677" y="136452"/>
                  </a:lnTo>
                  <a:lnTo>
                    <a:pt x="66933" y="145285"/>
                  </a:lnTo>
                  <a:lnTo>
                    <a:pt x="53542" y="153334"/>
                  </a:lnTo>
                  <a:lnTo>
                    <a:pt x="53150" y="153289"/>
                  </a:lnTo>
                  <a:lnTo>
                    <a:pt x="56003" y="149674"/>
                  </a:lnTo>
                  <a:lnTo>
                    <a:pt x="63163" y="149175"/>
                  </a:lnTo>
                  <a:lnTo>
                    <a:pt x="77593" y="152399"/>
                  </a:lnTo>
                  <a:lnTo>
                    <a:pt x="81883" y="155487"/>
                  </a:lnTo>
                  <a:lnTo>
                    <a:pt x="88531" y="164564"/>
                  </a:lnTo>
                  <a:lnTo>
                    <a:pt x="96240" y="181573"/>
                  </a:lnTo>
                  <a:lnTo>
                    <a:pt x="97029" y="193796"/>
                  </a:lnTo>
                  <a:lnTo>
                    <a:pt x="94322" y="205579"/>
                  </a:lnTo>
                  <a:lnTo>
                    <a:pt x="88415" y="215519"/>
                  </a:lnTo>
                  <a:lnTo>
                    <a:pt x="79205" y="222759"/>
                  </a:lnTo>
                  <a:lnTo>
                    <a:pt x="68762" y="227623"/>
                  </a:lnTo>
                  <a:lnTo>
                    <a:pt x="59416" y="229786"/>
                  </a:lnTo>
                  <a:lnTo>
                    <a:pt x="56360" y="229657"/>
                  </a:lnTo>
                  <a:lnTo>
                    <a:pt x="54322" y="228865"/>
                  </a:lnTo>
                  <a:lnTo>
                    <a:pt x="52964" y="227632"/>
                  </a:lnTo>
                  <a:lnTo>
                    <a:pt x="52764" y="226104"/>
                  </a:lnTo>
                  <a:lnTo>
                    <a:pt x="56597" y="21881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SMARTInkShape-2448">
              <a:extLst>
                <a:ext uri="{FF2B5EF4-FFF2-40B4-BE49-F238E27FC236}">
                  <a16:creationId xmlns:a16="http://schemas.microsoft.com/office/drawing/2014/main" xmlns="" id="{4A4A8CDA-9C2B-4548-A31E-5CBC873229F5}"/>
                </a:ext>
              </a:extLst>
            </p:cNvPr>
            <p:cNvSpPr/>
            <p:nvPr>
              <p:custDataLst>
                <p:tags r:id="rId135"/>
              </p:custDataLst>
            </p:nvPr>
          </p:nvSpPr>
          <p:spPr>
            <a:xfrm>
              <a:off x="8697316" y="3710025"/>
              <a:ext cx="128760" cy="235668"/>
            </a:xfrm>
            <a:custGeom>
              <a:avLst/>
              <a:gdLst/>
              <a:ahLst/>
              <a:cxnLst/>
              <a:rect l="0" t="0" r="0" b="0"/>
              <a:pathLst>
                <a:path w="128760" h="235668">
                  <a:moveTo>
                    <a:pt x="116484" y="157125"/>
                  </a:moveTo>
                  <a:lnTo>
                    <a:pt x="116484" y="157125"/>
                  </a:lnTo>
                  <a:lnTo>
                    <a:pt x="110709" y="152056"/>
                  </a:lnTo>
                  <a:lnTo>
                    <a:pt x="104275" y="148287"/>
                  </a:lnTo>
                  <a:lnTo>
                    <a:pt x="85977" y="145570"/>
                  </a:lnTo>
                  <a:lnTo>
                    <a:pt x="62681" y="151506"/>
                  </a:lnTo>
                  <a:lnTo>
                    <a:pt x="37904" y="165573"/>
                  </a:lnTo>
                  <a:lnTo>
                    <a:pt x="26762" y="177108"/>
                  </a:lnTo>
                  <a:lnTo>
                    <a:pt x="20163" y="189995"/>
                  </a:lnTo>
                  <a:lnTo>
                    <a:pt x="17230" y="205130"/>
                  </a:lnTo>
                  <a:lnTo>
                    <a:pt x="19689" y="219383"/>
                  </a:lnTo>
                  <a:lnTo>
                    <a:pt x="22320" y="226146"/>
                  </a:lnTo>
                  <a:lnTo>
                    <a:pt x="27603" y="230656"/>
                  </a:lnTo>
                  <a:lnTo>
                    <a:pt x="42879" y="235667"/>
                  </a:lnTo>
                  <a:lnTo>
                    <a:pt x="74684" y="231745"/>
                  </a:lnTo>
                  <a:lnTo>
                    <a:pt x="104177" y="214904"/>
                  </a:lnTo>
                  <a:lnTo>
                    <a:pt x="118305" y="196210"/>
                  </a:lnTo>
                  <a:lnTo>
                    <a:pt x="124048" y="185298"/>
                  </a:lnTo>
                  <a:lnTo>
                    <a:pt x="128759" y="142973"/>
                  </a:lnTo>
                  <a:lnTo>
                    <a:pt x="119588" y="107326"/>
                  </a:lnTo>
                  <a:lnTo>
                    <a:pt x="103752" y="70081"/>
                  </a:lnTo>
                  <a:lnTo>
                    <a:pt x="74297" y="24874"/>
                  </a:lnTo>
                  <a:lnTo>
                    <a:pt x="51168" y="7565"/>
                  </a:lnTo>
                  <a:lnTo>
                    <a:pt x="32421" y="813"/>
                  </a:lnTo>
                  <a:lnTo>
                    <a:pt x="24459" y="0"/>
                  </a:lnTo>
                  <a:lnTo>
                    <a:pt x="17033" y="2281"/>
                  </a:lnTo>
                  <a:lnTo>
                    <a:pt x="3139" y="12341"/>
                  </a:lnTo>
                  <a:lnTo>
                    <a:pt x="0" y="20385"/>
                  </a:lnTo>
                  <a:lnTo>
                    <a:pt x="272" y="40613"/>
                  </a:lnTo>
                  <a:lnTo>
                    <a:pt x="23626" y="83859"/>
                  </a:lnTo>
                  <a:lnTo>
                    <a:pt x="33934" y="999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SMARTInkShape-2449">
              <a:extLst>
                <a:ext uri="{FF2B5EF4-FFF2-40B4-BE49-F238E27FC236}">
                  <a16:creationId xmlns:a16="http://schemas.microsoft.com/office/drawing/2014/main" xmlns="" id="{642C7050-1E65-4C41-A0B7-7D72EFF4DC79}"/>
                </a:ext>
              </a:extLst>
            </p:cNvPr>
            <p:cNvSpPr/>
            <p:nvPr>
              <p:custDataLst>
                <p:tags r:id="rId136"/>
              </p:custDataLst>
            </p:nvPr>
          </p:nvSpPr>
          <p:spPr>
            <a:xfrm>
              <a:off x="8692758" y="3577328"/>
              <a:ext cx="343293" cy="28590"/>
            </a:xfrm>
            <a:custGeom>
              <a:avLst/>
              <a:gdLst/>
              <a:ahLst/>
              <a:cxnLst/>
              <a:rect l="0" t="0" r="0" b="0"/>
              <a:pathLst>
                <a:path w="343293" h="28590">
                  <a:moveTo>
                    <a:pt x="6742" y="23122"/>
                  </a:moveTo>
                  <a:lnTo>
                    <a:pt x="6742" y="23122"/>
                  </a:lnTo>
                  <a:lnTo>
                    <a:pt x="0" y="26493"/>
                  </a:lnTo>
                  <a:lnTo>
                    <a:pt x="131" y="27486"/>
                  </a:lnTo>
                  <a:lnTo>
                    <a:pt x="5920" y="28589"/>
                  </a:lnTo>
                  <a:lnTo>
                    <a:pt x="51396" y="23522"/>
                  </a:lnTo>
                  <a:lnTo>
                    <a:pt x="94557" y="17185"/>
                  </a:lnTo>
                  <a:lnTo>
                    <a:pt x="120318" y="13520"/>
                  </a:lnTo>
                  <a:lnTo>
                    <a:pt x="148076" y="9665"/>
                  </a:lnTo>
                  <a:lnTo>
                    <a:pt x="177164" y="5684"/>
                  </a:lnTo>
                  <a:lnTo>
                    <a:pt x="204318" y="3030"/>
                  </a:lnTo>
                  <a:lnTo>
                    <a:pt x="230181" y="1261"/>
                  </a:lnTo>
                  <a:lnTo>
                    <a:pt x="276088" y="0"/>
                  </a:lnTo>
                  <a:lnTo>
                    <a:pt x="321499" y="2552"/>
                  </a:lnTo>
                  <a:lnTo>
                    <a:pt x="343292" y="407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SMARTInkShape-2450">
              <a:extLst>
                <a:ext uri="{FF2B5EF4-FFF2-40B4-BE49-F238E27FC236}">
                  <a16:creationId xmlns:a16="http://schemas.microsoft.com/office/drawing/2014/main" xmlns="" id="{3BA5C181-7D8F-4B4C-B391-89C21EF997F1}"/>
                </a:ext>
              </a:extLst>
            </p:cNvPr>
            <p:cNvSpPr/>
            <p:nvPr>
              <p:custDataLst>
                <p:tags r:id="rId137"/>
              </p:custDataLst>
            </p:nvPr>
          </p:nvSpPr>
          <p:spPr>
            <a:xfrm>
              <a:off x="8734182" y="3205783"/>
              <a:ext cx="181862" cy="284601"/>
            </a:xfrm>
            <a:custGeom>
              <a:avLst/>
              <a:gdLst/>
              <a:ahLst/>
              <a:cxnLst/>
              <a:rect l="0" t="0" r="0" b="0"/>
              <a:pathLst>
                <a:path w="181862" h="284601">
                  <a:moveTo>
                    <a:pt x="174868" y="185117"/>
                  </a:moveTo>
                  <a:lnTo>
                    <a:pt x="174868" y="185117"/>
                  </a:lnTo>
                  <a:lnTo>
                    <a:pt x="171497" y="181746"/>
                  </a:lnTo>
                  <a:lnTo>
                    <a:pt x="169842" y="178209"/>
                  </a:lnTo>
                  <a:lnTo>
                    <a:pt x="169400" y="176279"/>
                  </a:lnTo>
                  <a:lnTo>
                    <a:pt x="168400" y="174992"/>
                  </a:lnTo>
                  <a:lnTo>
                    <a:pt x="165408" y="173562"/>
                  </a:lnTo>
                  <a:lnTo>
                    <a:pt x="156386" y="172756"/>
                  </a:lnTo>
                  <a:lnTo>
                    <a:pt x="141404" y="179259"/>
                  </a:lnTo>
                  <a:lnTo>
                    <a:pt x="113015" y="200580"/>
                  </a:lnTo>
                  <a:lnTo>
                    <a:pt x="94218" y="226701"/>
                  </a:lnTo>
                  <a:lnTo>
                    <a:pt x="84257" y="251923"/>
                  </a:lnTo>
                  <a:lnTo>
                    <a:pt x="81680" y="266314"/>
                  </a:lnTo>
                  <a:lnTo>
                    <a:pt x="82403" y="271704"/>
                  </a:lnTo>
                  <a:lnTo>
                    <a:pt x="84296" y="276003"/>
                  </a:lnTo>
                  <a:lnTo>
                    <a:pt x="86970" y="279574"/>
                  </a:lnTo>
                  <a:lnTo>
                    <a:pt x="95586" y="283542"/>
                  </a:lnTo>
                  <a:lnTo>
                    <a:pt x="100846" y="284600"/>
                  </a:lnTo>
                  <a:lnTo>
                    <a:pt x="114217" y="282013"/>
                  </a:lnTo>
                  <a:lnTo>
                    <a:pt x="121734" y="279348"/>
                  </a:lnTo>
                  <a:lnTo>
                    <a:pt x="149168" y="255371"/>
                  </a:lnTo>
                  <a:lnTo>
                    <a:pt x="169526" y="218084"/>
                  </a:lnTo>
                  <a:lnTo>
                    <a:pt x="177903" y="182600"/>
                  </a:lnTo>
                  <a:lnTo>
                    <a:pt x="181861" y="140959"/>
                  </a:lnTo>
                  <a:lnTo>
                    <a:pt x="178916" y="96582"/>
                  </a:lnTo>
                  <a:lnTo>
                    <a:pt x="169141" y="60396"/>
                  </a:lnTo>
                  <a:lnTo>
                    <a:pt x="162583" y="44820"/>
                  </a:lnTo>
                  <a:lnTo>
                    <a:pt x="142127" y="21868"/>
                  </a:lnTo>
                  <a:lnTo>
                    <a:pt x="115866" y="6729"/>
                  </a:lnTo>
                  <a:lnTo>
                    <a:pt x="85380" y="0"/>
                  </a:lnTo>
                  <a:lnTo>
                    <a:pt x="56779" y="2654"/>
                  </a:lnTo>
                  <a:lnTo>
                    <a:pt x="31367" y="12300"/>
                  </a:lnTo>
                  <a:lnTo>
                    <a:pt x="10666" y="28347"/>
                  </a:lnTo>
                  <a:lnTo>
                    <a:pt x="4722" y="38270"/>
                  </a:lnTo>
                  <a:lnTo>
                    <a:pt x="0" y="60585"/>
                  </a:lnTo>
                  <a:lnTo>
                    <a:pt x="10738" y="105171"/>
                  </a:lnTo>
                  <a:lnTo>
                    <a:pt x="16118" y="1216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0" name="SMARTInkShape-2451">
            <a:extLst>
              <a:ext uri="{FF2B5EF4-FFF2-40B4-BE49-F238E27FC236}">
                <a16:creationId xmlns:a16="http://schemas.microsoft.com/office/drawing/2014/main" xmlns="" id="{EEBA6C7D-DA77-4DF9-9EA3-B173AA731C9E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7181850" y="3043832"/>
            <a:ext cx="215901" cy="173758"/>
          </a:xfrm>
          <a:custGeom>
            <a:avLst/>
            <a:gdLst/>
            <a:ahLst/>
            <a:cxnLst/>
            <a:rect l="0" t="0" r="0" b="0"/>
            <a:pathLst>
              <a:path w="215901" h="173758">
                <a:moveTo>
                  <a:pt x="0" y="29568"/>
                </a:moveTo>
                <a:lnTo>
                  <a:pt x="0" y="29568"/>
                </a:lnTo>
                <a:lnTo>
                  <a:pt x="8839" y="15263"/>
                </a:lnTo>
                <a:lnTo>
                  <a:pt x="25040" y="5182"/>
                </a:lnTo>
                <a:lnTo>
                  <a:pt x="44344" y="0"/>
                </a:lnTo>
                <a:lnTo>
                  <a:pt x="57103" y="2550"/>
                </a:lnTo>
                <a:lnTo>
                  <a:pt x="63468" y="5206"/>
                </a:lnTo>
                <a:lnTo>
                  <a:pt x="68418" y="9799"/>
                </a:lnTo>
                <a:lnTo>
                  <a:pt x="75798" y="22428"/>
                </a:lnTo>
                <a:lnTo>
                  <a:pt x="77667" y="39330"/>
                </a:lnTo>
                <a:lnTo>
                  <a:pt x="74735" y="59306"/>
                </a:lnTo>
                <a:lnTo>
                  <a:pt x="57487" y="102862"/>
                </a:lnTo>
                <a:lnTo>
                  <a:pt x="32369" y="146307"/>
                </a:lnTo>
                <a:lnTo>
                  <a:pt x="21889" y="166196"/>
                </a:lnTo>
                <a:lnTo>
                  <a:pt x="20943" y="169337"/>
                </a:lnTo>
                <a:lnTo>
                  <a:pt x="23134" y="171430"/>
                </a:lnTo>
                <a:lnTo>
                  <a:pt x="33095" y="173757"/>
                </a:lnTo>
                <a:lnTo>
                  <a:pt x="75447" y="165817"/>
                </a:lnTo>
                <a:lnTo>
                  <a:pt x="109968" y="161149"/>
                </a:lnTo>
                <a:lnTo>
                  <a:pt x="150709" y="154841"/>
                </a:lnTo>
                <a:lnTo>
                  <a:pt x="215900" y="143868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1" name="SMARTInkShape-2452">
            <a:extLst>
              <a:ext uri="{FF2B5EF4-FFF2-40B4-BE49-F238E27FC236}">
                <a16:creationId xmlns:a16="http://schemas.microsoft.com/office/drawing/2014/main" xmlns="" id="{307F5D4A-E89A-4244-B405-A5325B79AB5A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11664950" y="3179123"/>
            <a:ext cx="152401" cy="124789"/>
          </a:xfrm>
          <a:custGeom>
            <a:avLst/>
            <a:gdLst/>
            <a:ahLst/>
            <a:cxnLst/>
            <a:rect l="0" t="0" r="0" b="0"/>
            <a:pathLst>
              <a:path w="152401" h="124789">
                <a:moveTo>
                  <a:pt x="0" y="14927"/>
                </a:moveTo>
                <a:lnTo>
                  <a:pt x="0" y="14927"/>
                </a:lnTo>
                <a:lnTo>
                  <a:pt x="5776" y="9857"/>
                </a:lnTo>
                <a:lnTo>
                  <a:pt x="17311" y="4096"/>
                </a:lnTo>
                <a:lnTo>
                  <a:pt x="30507" y="0"/>
                </a:lnTo>
                <a:lnTo>
                  <a:pt x="36566" y="37"/>
                </a:lnTo>
                <a:lnTo>
                  <a:pt x="47058" y="3840"/>
                </a:lnTo>
                <a:lnTo>
                  <a:pt x="54547" y="12116"/>
                </a:lnTo>
                <a:lnTo>
                  <a:pt x="59520" y="23556"/>
                </a:lnTo>
                <a:lnTo>
                  <a:pt x="61613" y="45863"/>
                </a:lnTo>
                <a:lnTo>
                  <a:pt x="59604" y="62072"/>
                </a:lnTo>
                <a:lnTo>
                  <a:pt x="52597" y="74921"/>
                </a:lnTo>
                <a:lnTo>
                  <a:pt x="17019" y="112849"/>
                </a:lnTo>
                <a:lnTo>
                  <a:pt x="14618" y="117950"/>
                </a:lnTo>
                <a:lnTo>
                  <a:pt x="15388" y="120298"/>
                </a:lnTo>
                <a:lnTo>
                  <a:pt x="20009" y="124788"/>
                </a:lnTo>
                <a:lnTo>
                  <a:pt x="60527" y="118916"/>
                </a:lnTo>
                <a:lnTo>
                  <a:pt x="103854" y="113785"/>
                </a:lnTo>
                <a:lnTo>
                  <a:pt x="152400" y="116527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4" name="SMARTInkShape-Group444">
            <a:extLst>
              <a:ext uri="{FF2B5EF4-FFF2-40B4-BE49-F238E27FC236}">
                <a16:creationId xmlns:a16="http://schemas.microsoft.com/office/drawing/2014/main" xmlns="" id="{C9B815CC-5D67-4EA7-85D8-4BE9976A846C}"/>
              </a:ext>
            </a:extLst>
          </p:cNvPr>
          <p:cNvGrpSpPr/>
          <p:nvPr/>
        </p:nvGrpSpPr>
        <p:grpSpPr>
          <a:xfrm>
            <a:off x="2901950" y="4943622"/>
            <a:ext cx="190501" cy="133208"/>
            <a:chOff x="2901950" y="4943622"/>
            <a:chExt cx="190501" cy="133208"/>
          </a:xfrm>
        </p:grpSpPr>
        <p:sp>
          <p:nvSpPr>
            <p:cNvPr id="152" name="SMARTInkShape-2453">
              <a:extLst>
                <a:ext uri="{FF2B5EF4-FFF2-40B4-BE49-F238E27FC236}">
                  <a16:creationId xmlns:a16="http://schemas.microsoft.com/office/drawing/2014/main" xmlns="" id="{5CE08337-30B9-4F4E-B48D-D3F746A60C09}"/>
                </a:ext>
              </a:extLst>
            </p:cNvPr>
            <p:cNvSpPr/>
            <p:nvPr>
              <p:custDataLst>
                <p:tags r:id="rId112"/>
              </p:custDataLst>
            </p:nvPr>
          </p:nvSpPr>
          <p:spPr>
            <a:xfrm>
              <a:off x="2901950" y="4943622"/>
              <a:ext cx="127001" cy="9379"/>
            </a:xfrm>
            <a:custGeom>
              <a:avLst/>
              <a:gdLst/>
              <a:ahLst/>
              <a:cxnLst/>
              <a:rect l="0" t="0" r="0" b="0"/>
              <a:pathLst>
                <a:path w="127001" h="9379">
                  <a:moveTo>
                    <a:pt x="0" y="9378"/>
                  </a:moveTo>
                  <a:lnTo>
                    <a:pt x="0" y="9378"/>
                  </a:lnTo>
                  <a:lnTo>
                    <a:pt x="6742" y="6007"/>
                  </a:lnTo>
                  <a:lnTo>
                    <a:pt x="46453" y="1539"/>
                  </a:lnTo>
                  <a:lnTo>
                    <a:pt x="74912" y="0"/>
                  </a:lnTo>
                  <a:lnTo>
                    <a:pt x="127000" y="937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SMARTInkShape-2454">
              <a:extLst>
                <a:ext uri="{FF2B5EF4-FFF2-40B4-BE49-F238E27FC236}">
                  <a16:creationId xmlns:a16="http://schemas.microsoft.com/office/drawing/2014/main" xmlns="" id="{4DB40465-66B6-45EB-99C9-72008102BB64}"/>
                </a:ext>
              </a:extLst>
            </p:cNvPr>
            <p:cNvSpPr/>
            <p:nvPr>
              <p:custDataLst>
                <p:tags r:id="rId113"/>
              </p:custDataLst>
            </p:nvPr>
          </p:nvSpPr>
          <p:spPr>
            <a:xfrm>
              <a:off x="2916415" y="5048250"/>
              <a:ext cx="176036" cy="28580"/>
            </a:xfrm>
            <a:custGeom>
              <a:avLst/>
              <a:gdLst/>
              <a:ahLst/>
              <a:cxnLst/>
              <a:rect l="0" t="0" r="0" b="0"/>
              <a:pathLst>
                <a:path w="176036" h="28580">
                  <a:moveTo>
                    <a:pt x="10935" y="0"/>
                  </a:moveTo>
                  <a:lnTo>
                    <a:pt x="10935" y="0"/>
                  </a:lnTo>
                  <a:lnTo>
                    <a:pt x="4193" y="6742"/>
                  </a:lnTo>
                  <a:lnTo>
                    <a:pt x="883" y="15697"/>
                  </a:lnTo>
                  <a:lnTo>
                    <a:pt x="0" y="21048"/>
                  </a:lnTo>
                  <a:lnTo>
                    <a:pt x="2234" y="24615"/>
                  </a:lnTo>
                  <a:lnTo>
                    <a:pt x="6546" y="26994"/>
                  </a:lnTo>
                  <a:lnTo>
                    <a:pt x="12242" y="28579"/>
                  </a:lnTo>
                  <a:lnTo>
                    <a:pt x="47227" y="27439"/>
                  </a:lnTo>
                  <a:lnTo>
                    <a:pt x="93341" y="26004"/>
                  </a:lnTo>
                  <a:lnTo>
                    <a:pt x="126112" y="23787"/>
                  </a:lnTo>
                  <a:lnTo>
                    <a:pt x="176035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2" name="SMARTInkShape-Group445">
            <a:extLst>
              <a:ext uri="{FF2B5EF4-FFF2-40B4-BE49-F238E27FC236}">
                <a16:creationId xmlns:a16="http://schemas.microsoft.com/office/drawing/2014/main" xmlns="" id="{C1CCBF47-391F-46A1-ABCD-3F1C2E43EAF3}"/>
              </a:ext>
            </a:extLst>
          </p:cNvPr>
          <p:cNvGrpSpPr/>
          <p:nvPr/>
        </p:nvGrpSpPr>
        <p:grpSpPr>
          <a:xfrm>
            <a:off x="3473450" y="4590954"/>
            <a:ext cx="412751" cy="774797"/>
            <a:chOff x="3473450" y="4590954"/>
            <a:chExt cx="412751" cy="774797"/>
          </a:xfrm>
        </p:grpSpPr>
        <p:sp>
          <p:nvSpPr>
            <p:cNvPr id="155" name="SMARTInkShape-2455">
              <a:extLst>
                <a:ext uri="{FF2B5EF4-FFF2-40B4-BE49-F238E27FC236}">
                  <a16:creationId xmlns:a16="http://schemas.microsoft.com/office/drawing/2014/main" xmlns="" id="{D544BEF3-5231-4506-8C53-95570E081D56}"/>
                </a:ext>
              </a:extLst>
            </p:cNvPr>
            <p:cNvSpPr/>
            <p:nvPr>
              <p:custDataLst>
                <p:tags r:id="rId105"/>
              </p:custDataLst>
            </p:nvPr>
          </p:nvSpPr>
          <p:spPr>
            <a:xfrm>
              <a:off x="3524786" y="4788783"/>
              <a:ext cx="361415" cy="311711"/>
            </a:xfrm>
            <a:custGeom>
              <a:avLst/>
              <a:gdLst/>
              <a:ahLst/>
              <a:cxnLst/>
              <a:rect l="0" t="0" r="0" b="0"/>
              <a:pathLst>
                <a:path w="361415" h="311711">
                  <a:moveTo>
                    <a:pt x="310614" y="5467"/>
                  </a:moveTo>
                  <a:lnTo>
                    <a:pt x="310614" y="5467"/>
                  </a:lnTo>
                  <a:lnTo>
                    <a:pt x="307243" y="5467"/>
                  </a:lnTo>
                  <a:lnTo>
                    <a:pt x="306250" y="4761"/>
                  </a:lnTo>
                  <a:lnTo>
                    <a:pt x="305588" y="3585"/>
                  </a:lnTo>
                  <a:lnTo>
                    <a:pt x="305147" y="2096"/>
                  </a:lnTo>
                  <a:lnTo>
                    <a:pt x="304147" y="1103"/>
                  </a:lnTo>
                  <a:lnTo>
                    <a:pt x="301154" y="0"/>
                  </a:lnTo>
                  <a:lnTo>
                    <a:pt x="258199" y="11404"/>
                  </a:lnTo>
                  <a:lnTo>
                    <a:pt x="211123" y="29647"/>
                  </a:lnTo>
                  <a:lnTo>
                    <a:pt x="173497" y="46788"/>
                  </a:lnTo>
                  <a:lnTo>
                    <a:pt x="134667" y="66165"/>
                  </a:lnTo>
                  <a:lnTo>
                    <a:pt x="98595" y="86536"/>
                  </a:lnTo>
                  <a:lnTo>
                    <a:pt x="56205" y="121174"/>
                  </a:lnTo>
                  <a:lnTo>
                    <a:pt x="46319" y="130505"/>
                  </a:lnTo>
                  <a:lnTo>
                    <a:pt x="44106" y="134687"/>
                  </a:lnTo>
                  <a:lnTo>
                    <a:pt x="43337" y="138886"/>
                  </a:lnTo>
                  <a:lnTo>
                    <a:pt x="43529" y="143096"/>
                  </a:lnTo>
                  <a:lnTo>
                    <a:pt x="47891" y="145903"/>
                  </a:lnTo>
                  <a:lnTo>
                    <a:pt x="87190" y="150408"/>
                  </a:lnTo>
                  <a:lnTo>
                    <a:pt x="124234" y="153070"/>
                  </a:lnTo>
                  <a:lnTo>
                    <a:pt x="143818" y="157146"/>
                  </a:lnTo>
                  <a:lnTo>
                    <a:pt x="154873" y="163661"/>
                  </a:lnTo>
                  <a:lnTo>
                    <a:pt x="155281" y="168786"/>
                  </a:lnTo>
                  <a:lnTo>
                    <a:pt x="148208" y="182005"/>
                  </a:lnTo>
                  <a:lnTo>
                    <a:pt x="104758" y="214193"/>
                  </a:lnTo>
                  <a:lnTo>
                    <a:pt x="59511" y="243544"/>
                  </a:lnTo>
                  <a:lnTo>
                    <a:pt x="18745" y="273172"/>
                  </a:lnTo>
                  <a:lnTo>
                    <a:pt x="4976" y="288841"/>
                  </a:lnTo>
                  <a:lnTo>
                    <a:pt x="267" y="299098"/>
                  </a:lnTo>
                  <a:lnTo>
                    <a:pt x="0" y="302821"/>
                  </a:lnTo>
                  <a:lnTo>
                    <a:pt x="4054" y="306009"/>
                  </a:lnTo>
                  <a:lnTo>
                    <a:pt x="19848" y="311432"/>
                  </a:lnTo>
                  <a:lnTo>
                    <a:pt x="66025" y="311710"/>
                  </a:lnTo>
                  <a:lnTo>
                    <a:pt x="111832" y="309027"/>
                  </a:lnTo>
                  <a:lnTo>
                    <a:pt x="137875" y="307323"/>
                  </a:lnTo>
                  <a:lnTo>
                    <a:pt x="163705" y="306894"/>
                  </a:lnTo>
                  <a:lnTo>
                    <a:pt x="189391" y="307313"/>
                  </a:lnTo>
                  <a:lnTo>
                    <a:pt x="214982" y="308297"/>
                  </a:lnTo>
                  <a:lnTo>
                    <a:pt x="260350" y="309392"/>
                  </a:lnTo>
                  <a:lnTo>
                    <a:pt x="298152" y="309172"/>
                  </a:lnTo>
                  <a:lnTo>
                    <a:pt x="341653" y="303282"/>
                  </a:lnTo>
                  <a:lnTo>
                    <a:pt x="361414" y="2975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SMARTInkShape-2456">
              <a:extLst>
                <a:ext uri="{FF2B5EF4-FFF2-40B4-BE49-F238E27FC236}">
                  <a16:creationId xmlns:a16="http://schemas.microsoft.com/office/drawing/2014/main" xmlns="" id="{E8D27D49-E9EA-4197-ADCC-4EA0EFDC7C2B}"/>
                </a:ext>
              </a:extLst>
            </p:cNvPr>
            <p:cNvSpPr/>
            <p:nvPr>
              <p:custDataLst>
                <p:tags r:id="rId106"/>
              </p:custDataLst>
            </p:nvPr>
          </p:nvSpPr>
          <p:spPr>
            <a:xfrm>
              <a:off x="3473450" y="5292241"/>
              <a:ext cx="18450" cy="73510"/>
            </a:xfrm>
            <a:custGeom>
              <a:avLst/>
              <a:gdLst/>
              <a:ahLst/>
              <a:cxnLst/>
              <a:rect l="0" t="0" r="0" b="0"/>
              <a:pathLst>
                <a:path w="18450" h="73510">
                  <a:moveTo>
                    <a:pt x="0" y="3659"/>
                  </a:moveTo>
                  <a:lnTo>
                    <a:pt x="0" y="3659"/>
                  </a:lnTo>
                  <a:lnTo>
                    <a:pt x="3371" y="288"/>
                  </a:lnTo>
                  <a:lnTo>
                    <a:pt x="5775" y="0"/>
                  </a:lnTo>
                  <a:lnTo>
                    <a:pt x="12209" y="1563"/>
                  </a:lnTo>
                  <a:lnTo>
                    <a:pt x="14489" y="3673"/>
                  </a:lnTo>
                  <a:lnTo>
                    <a:pt x="17023" y="9780"/>
                  </a:lnTo>
                  <a:lnTo>
                    <a:pt x="18449" y="24523"/>
                  </a:lnTo>
                  <a:lnTo>
                    <a:pt x="7038" y="57842"/>
                  </a:lnTo>
                  <a:lnTo>
                    <a:pt x="0" y="735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SMARTInkShape-2457">
              <a:extLst>
                <a:ext uri="{FF2B5EF4-FFF2-40B4-BE49-F238E27FC236}">
                  <a16:creationId xmlns:a16="http://schemas.microsoft.com/office/drawing/2014/main" xmlns="" id="{270175B0-0F57-4853-B94F-EC54C0F15014}"/>
                </a:ext>
              </a:extLst>
            </p:cNvPr>
            <p:cNvSpPr/>
            <p:nvPr>
              <p:custDataLst>
                <p:tags r:id="rId107"/>
              </p:custDataLst>
            </p:nvPr>
          </p:nvSpPr>
          <p:spPr>
            <a:xfrm>
              <a:off x="3493383" y="5194300"/>
              <a:ext cx="43568" cy="1"/>
            </a:xfrm>
            <a:custGeom>
              <a:avLst/>
              <a:gdLst/>
              <a:ahLst/>
              <a:cxnLst/>
              <a:rect l="0" t="0" r="0" b="0"/>
              <a:pathLst>
                <a:path w="43568" h="1">
                  <a:moveTo>
                    <a:pt x="5467" y="0"/>
                  </a:moveTo>
                  <a:lnTo>
                    <a:pt x="5467" y="0"/>
                  </a:lnTo>
                  <a:lnTo>
                    <a:pt x="0" y="0"/>
                  </a:lnTo>
                  <a:lnTo>
                    <a:pt x="4356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SMARTInkShape-2458">
              <a:extLst>
                <a:ext uri="{FF2B5EF4-FFF2-40B4-BE49-F238E27FC236}">
                  <a16:creationId xmlns:a16="http://schemas.microsoft.com/office/drawing/2014/main" xmlns="" id="{10405CC1-0865-422B-929E-9DF6FBBF0E67}"/>
                </a:ext>
              </a:extLst>
            </p:cNvPr>
            <p:cNvSpPr/>
            <p:nvPr>
              <p:custDataLst>
                <p:tags r:id="rId108"/>
              </p:custDataLst>
            </p:nvPr>
          </p:nvSpPr>
          <p:spPr>
            <a:xfrm>
              <a:off x="3584379" y="5251450"/>
              <a:ext cx="79572" cy="19051"/>
            </a:xfrm>
            <a:custGeom>
              <a:avLst/>
              <a:gdLst/>
              <a:ahLst/>
              <a:cxnLst/>
              <a:rect l="0" t="0" r="0" b="0"/>
              <a:pathLst>
                <a:path w="79572" h="19051">
                  <a:moveTo>
                    <a:pt x="3371" y="0"/>
                  </a:moveTo>
                  <a:lnTo>
                    <a:pt x="3371" y="0"/>
                  </a:lnTo>
                  <a:lnTo>
                    <a:pt x="0" y="3371"/>
                  </a:lnTo>
                  <a:lnTo>
                    <a:pt x="1123" y="4364"/>
                  </a:lnTo>
                  <a:lnTo>
                    <a:pt x="42640" y="8115"/>
                  </a:lnTo>
                  <a:lnTo>
                    <a:pt x="79571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SMARTInkShape-2459">
              <a:extLst>
                <a:ext uri="{FF2B5EF4-FFF2-40B4-BE49-F238E27FC236}">
                  <a16:creationId xmlns:a16="http://schemas.microsoft.com/office/drawing/2014/main" xmlns="" id="{325B4586-D644-466D-9E43-CE9150F29A1F}"/>
                </a:ext>
              </a:extLst>
            </p:cNvPr>
            <p:cNvSpPr/>
            <p:nvPr>
              <p:custDataLst>
                <p:tags r:id="rId109"/>
              </p:custDataLst>
            </p:nvPr>
          </p:nvSpPr>
          <p:spPr>
            <a:xfrm>
              <a:off x="3602215" y="5308600"/>
              <a:ext cx="80786" cy="15597"/>
            </a:xfrm>
            <a:custGeom>
              <a:avLst/>
              <a:gdLst/>
              <a:ahLst/>
              <a:cxnLst/>
              <a:rect l="0" t="0" r="0" b="0"/>
              <a:pathLst>
                <a:path w="80786" h="15597">
                  <a:moveTo>
                    <a:pt x="10935" y="0"/>
                  </a:moveTo>
                  <a:lnTo>
                    <a:pt x="10935" y="0"/>
                  </a:lnTo>
                  <a:lnTo>
                    <a:pt x="4193" y="3371"/>
                  </a:lnTo>
                  <a:lnTo>
                    <a:pt x="2207" y="5069"/>
                  </a:lnTo>
                  <a:lnTo>
                    <a:pt x="0" y="8838"/>
                  </a:lnTo>
                  <a:lnTo>
                    <a:pt x="117" y="10831"/>
                  </a:lnTo>
                  <a:lnTo>
                    <a:pt x="2129" y="14927"/>
                  </a:lnTo>
                  <a:lnTo>
                    <a:pt x="5064" y="15596"/>
                  </a:lnTo>
                  <a:lnTo>
                    <a:pt x="46368" y="7977"/>
                  </a:lnTo>
                  <a:lnTo>
                    <a:pt x="8078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SMARTInkShape-2460">
              <a:extLst>
                <a:ext uri="{FF2B5EF4-FFF2-40B4-BE49-F238E27FC236}">
                  <a16:creationId xmlns:a16="http://schemas.microsoft.com/office/drawing/2014/main" xmlns="" id="{7F36DA83-AB4F-44C4-9CE9-BC080AA5B6E4}"/>
                </a:ext>
              </a:extLst>
            </p:cNvPr>
            <p:cNvSpPr/>
            <p:nvPr>
              <p:custDataLst>
                <p:tags r:id="rId110"/>
              </p:custDataLst>
            </p:nvPr>
          </p:nvSpPr>
          <p:spPr>
            <a:xfrm>
              <a:off x="3778250" y="5213350"/>
              <a:ext cx="1" cy="133351"/>
            </a:xfrm>
            <a:custGeom>
              <a:avLst/>
              <a:gdLst/>
              <a:ahLst/>
              <a:cxnLst/>
              <a:rect l="0" t="0" r="0" b="0"/>
              <a:pathLst>
                <a:path w="1" h="133351">
                  <a:moveTo>
                    <a:pt x="0" y="0"/>
                  </a:moveTo>
                  <a:lnTo>
                    <a:pt x="0" y="0"/>
                  </a:lnTo>
                  <a:lnTo>
                    <a:pt x="0" y="43308"/>
                  </a:lnTo>
                  <a:lnTo>
                    <a:pt x="0" y="86558"/>
                  </a:lnTo>
                  <a:lnTo>
                    <a:pt x="0" y="133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SMARTInkShape-2461">
              <a:extLst>
                <a:ext uri="{FF2B5EF4-FFF2-40B4-BE49-F238E27FC236}">
                  <a16:creationId xmlns:a16="http://schemas.microsoft.com/office/drawing/2014/main" xmlns="" id="{5DC33801-EFBA-4450-A09E-73FB1C2B60F8}"/>
                </a:ext>
              </a:extLst>
            </p:cNvPr>
            <p:cNvSpPr/>
            <p:nvPr>
              <p:custDataLst>
                <p:tags r:id="rId111"/>
              </p:custDataLst>
            </p:nvPr>
          </p:nvSpPr>
          <p:spPr>
            <a:xfrm>
              <a:off x="3613150" y="4590954"/>
              <a:ext cx="102154" cy="123900"/>
            </a:xfrm>
            <a:custGeom>
              <a:avLst/>
              <a:gdLst/>
              <a:ahLst/>
              <a:cxnLst/>
              <a:rect l="0" t="0" r="0" b="0"/>
              <a:pathLst>
                <a:path w="102154" h="123900">
                  <a:moveTo>
                    <a:pt x="0" y="38196"/>
                  </a:moveTo>
                  <a:lnTo>
                    <a:pt x="0" y="38196"/>
                  </a:lnTo>
                  <a:lnTo>
                    <a:pt x="3371" y="41567"/>
                  </a:lnTo>
                  <a:lnTo>
                    <a:pt x="8838" y="53776"/>
                  </a:lnTo>
                  <a:lnTo>
                    <a:pt x="12361" y="98087"/>
                  </a:lnTo>
                  <a:lnTo>
                    <a:pt x="7203" y="123899"/>
                  </a:lnTo>
                  <a:lnTo>
                    <a:pt x="6919" y="123554"/>
                  </a:lnTo>
                  <a:lnTo>
                    <a:pt x="8265" y="78637"/>
                  </a:lnTo>
                  <a:lnTo>
                    <a:pt x="12845" y="56875"/>
                  </a:lnTo>
                  <a:lnTo>
                    <a:pt x="27324" y="29463"/>
                  </a:lnTo>
                  <a:lnTo>
                    <a:pt x="45020" y="9033"/>
                  </a:lnTo>
                  <a:lnTo>
                    <a:pt x="57403" y="1010"/>
                  </a:lnTo>
                  <a:lnTo>
                    <a:pt x="63669" y="0"/>
                  </a:lnTo>
                  <a:lnTo>
                    <a:pt x="76275" y="2640"/>
                  </a:lnTo>
                  <a:lnTo>
                    <a:pt x="87052" y="12280"/>
                  </a:lnTo>
                  <a:lnTo>
                    <a:pt x="95840" y="26678"/>
                  </a:lnTo>
                  <a:lnTo>
                    <a:pt x="102097" y="44836"/>
                  </a:lnTo>
                  <a:lnTo>
                    <a:pt x="102153" y="91900"/>
                  </a:lnTo>
                  <a:lnTo>
                    <a:pt x="101600" y="11439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0" name="SMARTInkShape-Group446">
            <a:extLst>
              <a:ext uri="{FF2B5EF4-FFF2-40B4-BE49-F238E27FC236}">
                <a16:creationId xmlns:a16="http://schemas.microsoft.com/office/drawing/2014/main" xmlns="" id="{3009A5F0-61CC-4E01-80D7-C94246CF92DF}"/>
              </a:ext>
            </a:extLst>
          </p:cNvPr>
          <p:cNvGrpSpPr/>
          <p:nvPr/>
        </p:nvGrpSpPr>
        <p:grpSpPr>
          <a:xfrm>
            <a:off x="4225729" y="4711961"/>
            <a:ext cx="953777" cy="380740"/>
            <a:chOff x="4225729" y="4711961"/>
            <a:chExt cx="953777" cy="380740"/>
          </a:xfrm>
        </p:grpSpPr>
        <p:sp>
          <p:nvSpPr>
            <p:cNvPr id="163" name="SMARTInkShape-2462">
              <a:extLst>
                <a:ext uri="{FF2B5EF4-FFF2-40B4-BE49-F238E27FC236}">
                  <a16:creationId xmlns:a16="http://schemas.microsoft.com/office/drawing/2014/main" xmlns="" id="{AAA1643E-373F-461A-905D-8B1D3DDFC03D}"/>
                </a:ext>
              </a:extLst>
            </p:cNvPr>
            <p:cNvSpPr/>
            <p:nvPr>
              <p:custDataLst>
                <p:tags r:id="rId98"/>
              </p:custDataLst>
            </p:nvPr>
          </p:nvSpPr>
          <p:spPr>
            <a:xfrm>
              <a:off x="4225729" y="4769751"/>
              <a:ext cx="200222" cy="253100"/>
            </a:xfrm>
            <a:custGeom>
              <a:avLst/>
              <a:gdLst/>
              <a:ahLst/>
              <a:cxnLst/>
              <a:rect l="0" t="0" r="0" b="0"/>
              <a:pathLst>
                <a:path w="200222" h="253100">
                  <a:moveTo>
                    <a:pt x="3371" y="75299"/>
                  </a:moveTo>
                  <a:lnTo>
                    <a:pt x="3371" y="75299"/>
                  </a:lnTo>
                  <a:lnTo>
                    <a:pt x="0" y="71928"/>
                  </a:lnTo>
                  <a:lnTo>
                    <a:pt x="227" y="64629"/>
                  </a:lnTo>
                  <a:lnTo>
                    <a:pt x="3385" y="55034"/>
                  </a:lnTo>
                  <a:lnTo>
                    <a:pt x="9492" y="46067"/>
                  </a:lnTo>
                  <a:lnTo>
                    <a:pt x="40119" y="20083"/>
                  </a:lnTo>
                  <a:lnTo>
                    <a:pt x="69136" y="5944"/>
                  </a:lnTo>
                  <a:lnTo>
                    <a:pt x="113178" y="0"/>
                  </a:lnTo>
                  <a:lnTo>
                    <a:pt x="120320" y="1816"/>
                  </a:lnTo>
                  <a:lnTo>
                    <a:pt x="132019" y="9479"/>
                  </a:lnTo>
                  <a:lnTo>
                    <a:pt x="140041" y="23703"/>
                  </a:lnTo>
                  <a:lnTo>
                    <a:pt x="143167" y="32435"/>
                  </a:lnTo>
                  <a:lnTo>
                    <a:pt x="140826" y="68321"/>
                  </a:lnTo>
                  <a:lnTo>
                    <a:pt x="124453" y="110234"/>
                  </a:lnTo>
                  <a:lnTo>
                    <a:pt x="98357" y="150561"/>
                  </a:lnTo>
                  <a:lnTo>
                    <a:pt x="63709" y="196338"/>
                  </a:lnTo>
                  <a:lnTo>
                    <a:pt x="33545" y="239800"/>
                  </a:lnTo>
                  <a:lnTo>
                    <a:pt x="29400" y="251208"/>
                  </a:lnTo>
                  <a:lnTo>
                    <a:pt x="58365" y="252850"/>
                  </a:lnTo>
                  <a:lnTo>
                    <a:pt x="100704" y="253050"/>
                  </a:lnTo>
                  <a:lnTo>
                    <a:pt x="143352" y="253089"/>
                  </a:lnTo>
                  <a:lnTo>
                    <a:pt x="189235" y="253098"/>
                  </a:lnTo>
                  <a:lnTo>
                    <a:pt x="200221" y="25309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SMARTInkShape-2463">
              <a:extLst>
                <a:ext uri="{FF2B5EF4-FFF2-40B4-BE49-F238E27FC236}">
                  <a16:creationId xmlns:a16="http://schemas.microsoft.com/office/drawing/2014/main" xmlns="" id="{F5EC1CF8-020F-4030-8045-DDD594823F46}"/>
                </a:ext>
              </a:extLst>
            </p:cNvPr>
            <p:cNvSpPr/>
            <p:nvPr>
              <p:custDataLst>
                <p:tags r:id="rId99"/>
              </p:custDataLst>
            </p:nvPr>
          </p:nvSpPr>
          <p:spPr>
            <a:xfrm>
              <a:off x="4522083" y="4972050"/>
              <a:ext cx="5468" cy="1"/>
            </a:xfrm>
            <a:custGeom>
              <a:avLst/>
              <a:gdLst/>
              <a:ahLst/>
              <a:cxnLst/>
              <a:rect l="0" t="0" r="0" b="0"/>
              <a:pathLst>
                <a:path w="5468" h="1">
                  <a:moveTo>
                    <a:pt x="5467" y="0"/>
                  </a:moveTo>
                  <a:lnTo>
                    <a:pt x="5467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 cap="flat" cmpd="sng" algn="ctr">
              <a:solidFill>
                <a:srgbClr val="000000"/>
              </a:solidFill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SMARTInkShape-2464">
              <a:extLst>
                <a:ext uri="{FF2B5EF4-FFF2-40B4-BE49-F238E27FC236}">
                  <a16:creationId xmlns:a16="http://schemas.microsoft.com/office/drawing/2014/main" xmlns="" id="{FC11B4FB-E715-43EE-8499-8F65D235E16D}"/>
                </a:ext>
              </a:extLst>
            </p:cNvPr>
            <p:cNvSpPr/>
            <p:nvPr>
              <p:custDataLst>
                <p:tags r:id="rId100"/>
              </p:custDataLst>
            </p:nvPr>
          </p:nvSpPr>
          <p:spPr>
            <a:xfrm>
              <a:off x="4678347" y="4711961"/>
              <a:ext cx="103204" cy="368040"/>
            </a:xfrm>
            <a:custGeom>
              <a:avLst/>
              <a:gdLst/>
              <a:ahLst/>
              <a:cxnLst/>
              <a:rect l="0" t="0" r="0" b="0"/>
              <a:pathLst>
                <a:path w="103204" h="368040">
                  <a:moveTo>
                    <a:pt x="103203" y="6089"/>
                  </a:moveTo>
                  <a:lnTo>
                    <a:pt x="103203" y="6089"/>
                  </a:lnTo>
                  <a:lnTo>
                    <a:pt x="93064" y="1725"/>
                  </a:lnTo>
                  <a:lnTo>
                    <a:pt x="73349" y="0"/>
                  </a:lnTo>
                  <a:lnTo>
                    <a:pt x="65005" y="3618"/>
                  </a:lnTo>
                  <a:lnTo>
                    <a:pt x="60804" y="6558"/>
                  </a:lnTo>
                  <a:lnTo>
                    <a:pt x="44779" y="30923"/>
                  </a:lnTo>
                  <a:lnTo>
                    <a:pt x="29997" y="78437"/>
                  </a:lnTo>
                  <a:lnTo>
                    <a:pt x="19161" y="118912"/>
                  </a:lnTo>
                  <a:lnTo>
                    <a:pt x="8701" y="162066"/>
                  </a:lnTo>
                  <a:lnTo>
                    <a:pt x="1700" y="204764"/>
                  </a:lnTo>
                  <a:lnTo>
                    <a:pt x="0" y="245377"/>
                  </a:lnTo>
                  <a:lnTo>
                    <a:pt x="3007" y="282478"/>
                  </a:lnTo>
                  <a:lnTo>
                    <a:pt x="11399" y="313079"/>
                  </a:lnTo>
                  <a:lnTo>
                    <a:pt x="24066" y="335145"/>
                  </a:lnTo>
                  <a:lnTo>
                    <a:pt x="39808" y="350597"/>
                  </a:lnTo>
                  <a:lnTo>
                    <a:pt x="77803" y="3680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SMARTInkShape-2465">
              <a:extLst>
                <a:ext uri="{FF2B5EF4-FFF2-40B4-BE49-F238E27FC236}">
                  <a16:creationId xmlns:a16="http://schemas.microsoft.com/office/drawing/2014/main" xmlns="" id="{3DF59A6E-BA6C-41DB-98E7-9E76F0BB61DC}"/>
                </a:ext>
              </a:extLst>
            </p:cNvPr>
            <p:cNvSpPr/>
            <p:nvPr>
              <p:custDataLst>
                <p:tags r:id="rId101"/>
              </p:custDataLst>
            </p:nvPr>
          </p:nvSpPr>
          <p:spPr>
            <a:xfrm>
              <a:off x="4864100" y="4760606"/>
              <a:ext cx="139701" cy="147945"/>
            </a:xfrm>
            <a:custGeom>
              <a:avLst/>
              <a:gdLst/>
              <a:ahLst/>
              <a:cxnLst/>
              <a:rect l="0" t="0" r="0" b="0"/>
              <a:pathLst>
                <a:path w="139701" h="147945">
                  <a:moveTo>
                    <a:pt x="0" y="20944"/>
                  </a:moveTo>
                  <a:lnTo>
                    <a:pt x="0" y="20944"/>
                  </a:lnTo>
                  <a:lnTo>
                    <a:pt x="6907" y="3984"/>
                  </a:lnTo>
                  <a:lnTo>
                    <a:pt x="8838" y="1171"/>
                  </a:lnTo>
                  <a:lnTo>
                    <a:pt x="11537" y="0"/>
                  </a:lnTo>
                  <a:lnTo>
                    <a:pt x="18298" y="582"/>
                  </a:lnTo>
                  <a:lnTo>
                    <a:pt x="52094" y="36259"/>
                  </a:lnTo>
                  <a:lnTo>
                    <a:pt x="88293" y="79865"/>
                  </a:lnTo>
                  <a:lnTo>
                    <a:pt x="118570" y="122058"/>
                  </a:lnTo>
                  <a:lnTo>
                    <a:pt x="139700" y="1479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SMARTInkShape-2466">
              <a:extLst>
                <a:ext uri="{FF2B5EF4-FFF2-40B4-BE49-F238E27FC236}">
                  <a16:creationId xmlns:a16="http://schemas.microsoft.com/office/drawing/2014/main" xmlns="" id="{EECAFE18-EA55-4F1B-B9A4-99FEBDB1C705}"/>
                </a:ext>
              </a:extLst>
            </p:cNvPr>
            <p:cNvSpPr/>
            <p:nvPr>
              <p:custDataLst>
                <p:tags r:id="rId102"/>
              </p:custDataLst>
            </p:nvPr>
          </p:nvSpPr>
          <p:spPr>
            <a:xfrm>
              <a:off x="5013804" y="4750216"/>
              <a:ext cx="85247" cy="278985"/>
            </a:xfrm>
            <a:custGeom>
              <a:avLst/>
              <a:gdLst/>
              <a:ahLst/>
              <a:cxnLst/>
              <a:rect l="0" t="0" r="0" b="0"/>
              <a:pathLst>
                <a:path w="85247" h="278985">
                  <a:moveTo>
                    <a:pt x="85246" y="18634"/>
                  </a:moveTo>
                  <a:lnTo>
                    <a:pt x="85246" y="18634"/>
                  </a:lnTo>
                  <a:lnTo>
                    <a:pt x="85246" y="4328"/>
                  </a:lnTo>
                  <a:lnTo>
                    <a:pt x="84541" y="2747"/>
                  </a:lnTo>
                  <a:lnTo>
                    <a:pt x="83364" y="1693"/>
                  </a:lnTo>
                  <a:lnTo>
                    <a:pt x="80177" y="521"/>
                  </a:lnTo>
                  <a:lnTo>
                    <a:pt x="76407" y="0"/>
                  </a:lnTo>
                  <a:lnTo>
                    <a:pt x="70499" y="5413"/>
                  </a:lnTo>
                  <a:lnTo>
                    <a:pt x="31858" y="51117"/>
                  </a:lnTo>
                  <a:lnTo>
                    <a:pt x="16170" y="96533"/>
                  </a:lnTo>
                  <a:lnTo>
                    <a:pt x="7083" y="137503"/>
                  </a:lnTo>
                  <a:lnTo>
                    <a:pt x="2856" y="178861"/>
                  </a:lnTo>
                  <a:lnTo>
                    <a:pt x="0" y="205495"/>
                  </a:lnTo>
                  <a:lnTo>
                    <a:pt x="7150" y="227105"/>
                  </a:lnTo>
                  <a:lnTo>
                    <a:pt x="37101" y="274256"/>
                  </a:lnTo>
                  <a:lnTo>
                    <a:pt x="40796" y="27898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SMARTInkShape-2467">
              <a:extLst>
                <a:ext uri="{FF2B5EF4-FFF2-40B4-BE49-F238E27FC236}">
                  <a16:creationId xmlns:a16="http://schemas.microsoft.com/office/drawing/2014/main" xmlns="" id="{02D8ACBA-D10C-4875-9B2D-69797281A01B}"/>
                </a:ext>
              </a:extLst>
            </p:cNvPr>
            <p:cNvSpPr/>
            <p:nvPr>
              <p:custDataLst>
                <p:tags r:id="rId103"/>
              </p:custDataLst>
            </p:nvPr>
          </p:nvSpPr>
          <p:spPr>
            <a:xfrm>
              <a:off x="5143500" y="5016500"/>
              <a:ext cx="19051" cy="76201"/>
            </a:xfrm>
            <a:custGeom>
              <a:avLst/>
              <a:gdLst/>
              <a:ahLst/>
              <a:cxnLst/>
              <a:rect l="0" t="0" r="0" b="0"/>
              <a:pathLst>
                <a:path w="19051" h="76201">
                  <a:moveTo>
                    <a:pt x="0" y="0"/>
                  </a:moveTo>
                  <a:lnTo>
                    <a:pt x="0" y="0"/>
                  </a:lnTo>
                  <a:lnTo>
                    <a:pt x="706" y="6481"/>
                  </a:lnTo>
                  <a:lnTo>
                    <a:pt x="12865" y="46711"/>
                  </a:lnTo>
                  <a:lnTo>
                    <a:pt x="19050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SMARTInkShape-2468">
              <a:extLst>
                <a:ext uri="{FF2B5EF4-FFF2-40B4-BE49-F238E27FC236}">
                  <a16:creationId xmlns:a16="http://schemas.microsoft.com/office/drawing/2014/main" xmlns="" id="{851DB463-0D9C-40A4-994A-E3FA51672F08}"/>
                </a:ext>
              </a:extLst>
            </p:cNvPr>
            <p:cNvSpPr/>
            <p:nvPr>
              <p:custDataLst>
                <p:tags r:id="rId104"/>
              </p:custDataLst>
            </p:nvPr>
          </p:nvSpPr>
          <p:spPr>
            <a:xfrm>
              <a:off x="5156200" y="4908550"/>
              <a:ext cx="23306" cy="31311"/>
            </a:xfrm>
            <a:custGeom>
              <a:avLst/>
              <a:gdLst/>
              <a:ahLst/>
              <a:cxnLst/>
              <a:rect l="0" t="0" r="0" b="0"/>
              <a:pathLst>
                <a:path w="23306" h="31311">
                  <a:moveTo>
                    <a:pt x="12700" y="6350"/>
                  </a:moveTo>
                  <a:lnTo>
                    <a:pt x="12700" y="6350"/>
                  </a:lnTo>
                  <a:lnTo>
                    <a:pt x="9329" y="6350"/>
                  </a:lnTo>
                  <a:lnTo>
                    <a:pt x="5792" y="8231"/>
                  </a:lnTo>
                  <a:lnTo>
                    <a:pt x="3862" y="9721"/>
                  </a:lnTo>
                  <a:lnTo>
                    <a:pt x="1716" y="15138"/>
                  </a:lnTo>
                  <a:lnTo>
                    <a:pt x="1144" y="18559"/>
                  </a:lnTo>
                  <a:lnTo>
                    <a:pt x="2390" y="24241"/>
                  </a:lnTo>
                  <a:lnTo>
                    <a:pt x="3710" y="26744"/>
                  </a:lnTo>
                  <a:lnTo>
                    <a:pt x="5295" y="28413"/>
                  </a:lnTo>
                  <a:lnTo>
                    <a:pt x="8939" y="30267"/>
                  </a:lnTo>
                  <a:lnTo>
                    <a:pt x="18327" y="31310"/>
                  </a:lnTo>
                  <a:lnTo>
                    <a:pt x="20684" y="30045"/>
                  </a:lnTo>
                  <a:lnTo>
                    <a:pt x="22257" y="27792"/>
                  </a:lnTo>
                  <a:lnTo>
                    <a:pt x="23305" y="24878"/>
                  </a:lnTo>
                  <a:lnTo>
                    <a:pt x="22588" y="17877"/>
                  </a:lnTo>
                  <a:lnTo>
                    <a:pt x="19917" y="10768"/>
                  </a:lnTo>
                  <a:lnTo>
                    <a:pt x="16378" y="5256"/>
                  </a:lnTo>
                  <a:lnTo>
                    <a:pt x="13741" y="3504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6" name="SMARTInkShape-Group447">
            <a:extLst>
              <a:ext uri="{FF2B5EF4-FFF2-40B4-BE49-F238E27FC236}">
                <a16:creationId xmlns:a16="http://schemas.microsoft.com/office/drawing/2014/main" xmlns="" id="{0A98F18D-3302-464A-B295-F7B6A5EECE34}"/>
              </a:ext>
            </a:extLst>
          </p:cNvPr>
          <p:cNvGrpSpPr/>
          <p:nvPr/>
        </p:nvGrpSpPr>
        <p:grpSpPr>
          <a:xfrm>
            <a:off x="5413479" y="4707115"/>
            <a:ext cx="2206522" cy="410103"/>
            <a:chOff x="5413479" y="4707115"/>
            <a:chExt cx="2206522" cy="410103"/>
          </a:xfrm>
        </p:grpSpPr>
        <p:sp>
          <p:nvSpPr>
            <p:cNvPr id="171" name="SMARTInkShape-2469">
              <a:extLst>
                <a:ext uri="{FF2B5EF4-FFF2-40B4-BE49-F238E27FC236}">
                  <a16:creationId xmlns:a16="http://schemas.microsoft.com/office/drawing/2014/main" xmlns="" id="{1AC1ACD6-CAEA-4252-AB9D-FCAA9D2F6870}"/>
                </a:ext>
              </a:extLst>
            </p:cNvPr>
            <p:cNvSpPr/>
            <p:nvPr>
              <p:custDataLst>
                <p:tags r:id="rId83"/>
              </p:custDataLst>
            </p:nvPr>
          </p:nvSpPr>
          <p:spPr>
            <a:xfrm>
              <a:off x="5413479" y="4921250"/>
              <a:ext cx="180872" cy="11806"/>
            </a:xfrm>
            <a:custGeom>
              <a:avLst/>
              <a:gdLst/>
              <a:ahLst/>
              <a:cxnLst/>
              <a:rect l="0" t="0" r="0" b="0"/>
              <a:pathLst>
                <a:path w="180872" h="11806">
                  <a:moveTo>
                    <a:pt x="9421" y="0"/>
                  </a:moveTo>
                  <a:lnTo>
                    <a:pt x="9421" y="0"/>
                  </a:lnTo>
                  <a:lnTo>
                    <a:pt x="0" y="0"/>
                  </a:lnTo>
                  <a:lnTo>
                    <a:pt x="1236" y="0"/>
                  </a:lnTo>
                  <a:lnTo>
                    <a:pt x="18526" y="5026"/>
                  </a:lnTo>
                  <a:lnTo>
                    <a:pt x="55199" y="9460"/>
                  </a:lnTo>
                  <a:lnTo>
                    <a:pt x="99107" y="11740"/>
                  </a:lnTo>
                  <a:lnTo>
                    <a:pt x="144233" y="11805"/>
                  </a:lnTo>
                  <a:lnTo>
                    <a:pt x="180871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SMARTInkShape-2470">
              <a:extLst>
                <a:ext uri="{FF2B5EF4-FFF2-40B4-BE49-F238E27FC236}">
                  <a16:creationId xmlns:a16="http://schemas.microsoft.com/office/drawing/2014/main" xmlns="" id="{3D2275BD-8E0F-48E6-B6BC-A5EB4655554E}"/>
                </a:ext>
              </a:extLst>
            </p:cNvPr>
            <p:cNvSpPr/>
            <p:nvPr>
              <p:custDataLst>
                <p:tags r:id="rId84"/>
              </p:custDataLst>
            </p:nvPr>
          </p:nvSpPr>
          <p:spPr>
            <a:xfrm>
              <a:off x="5761639" y="4770615"/>
              <a:ext cx="118462" cy="279229"/>
            </a:xfrm>
            <a:custGeom>
              <a:avLst/>
              <a:gdLst/>
              <a:ahLst/>
              <a:cxnLst/>
              <a:rect l="0" t="0" r="0" b="0"/>
              <a:pathLst>
                <a:path w="118462" h="279229">
                  <a:moveTo>
                    <a:pt x="86711" y="10935"/>
                  </a:moveTo>
                  <a:lnTo>
                    <a:pt x="86711" y="10935"/>
                  </a:lnTo>
                  <a:lnTo>
                    <a:pt x="79969" y="4193"/>
                  </a:lnTo>
                  <a:lnTo>
                    <a:pt x="72896" y="883"/>
                  </a:lnTo>
                  <a:lnTo>
                    <a:pt x="69035" y="0"/>
                  </a:lnTo>
                  <a:lnTo>
                    <a:pt x="65049" y="823"/>
                  </a:lnTo>
                  <a:lnTo>
                    <a:pt x="56857" y="5500"/>
                  </a:lnTo>
                  <a:lnTo>
                    <a:pt x="34325" y="37326"/>
                  </a:lnTo>
                  <a:lnTo>
                    <a:pt x="13647" y="80687"/>
                  </a:lnTo>
                  <a:lnTo>
                    <a:pt x="5320" y="115314"/>
                  </a:lnTo>
                  <a:lnTo>
                    <a:pt x="1148" y="151869"/>
                  </a:lnTo>
                  <a:lnTo>
                    <a:pt x="0" y="187872"/>
                  </a:lnTo>
                  <a:lnTo>
                    <a:pt x="1841" y="220337"/>
                  </a:lnTo>
                  <a:lnTo>
                    <a:pt x="12537" y="245583"/>
                  </a:lnTo>
                  <a:lnTo>
                    <a:pt x="29755" y="264801"/>
                  </a:lnTo>
                  <a:lnTo>
                    <a:pt x="51520" y="278045"/>
                  </a:lnTo>
                  <a:lnTo>
                    <a:pt x="77185" y="279228"/>
                  </a:lnTo>
                  <a:lnTo>
                    <a:pt x="118461" y="2712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SMARTInkShape-2471">
              <a:extLst>
                <a:ext uri="{FF2B5EF4-FFF2-40B4-BE49-F238E27FC236}">
                  <a16:creationId xmlns:a16="http://schemas.microsoft.com/office/drawing/2014/main" xmlns="" id="{387B3629-F05E-4BA2-B259-81C95961FBB1}"/>
                </a:ext>
              </a:extLst>
            </p:cNvPr>
            <p:cNvSpPr/>
            <p:nvPr>
              <p:custDataLst>
                <p:tags r:id="rId85"/>
              </p:custDataLst>
            </p:nvPr>
          </p:nvSpPr>
          <p:spPr>
            <a:xfrm>
              <a:off x="5957429" y="4819121"/>
              <a:ext cx="101990" cy="295433"/>
            </a:xfrm>
            <a:custGeom>
              <a:avLst/>
              <a:gdLst/>
              <a:ahLst/>
              <a:cxnLst/>
              <a:rect l="0" t="0" r="0" b="0"/>
              <a:pathLst>
                <a:path w="101990" h="295433">
                  <a:moveTo>
                    <a:pt x="36971" y="89429"/>
                  </a:moveTo>
                  <a:lnTo>
                    <a:pt x="36971" y="89429"/>
                  </a:lnTo>
                  <a:lnTo>
                    <a:pt x="33600" y="92800"/>
                  </a:lnTo>
                  <a:lnTo>
                    <a:pt x="24762" y="111751"/>
                  </a:lnTo>
                  <a:lnTo>
                    <a:pt x="18567" y="155535"/>
                  </a:lnTo>
                  <a:lnTo>
                    <a:pt x="13958" y="196661"/>
                  </a:lnTo>
                  <a:lnTo>
                    <a:pt x="12278" y="239421"/>
                  </a:lnTo>
                  <a:lnTo>
                    <a:pt x="9829" y="284627"/>
                  </a:lnTo>
                  <a:lnTo>
                    <a:pt x="7974" y="294717"/>
                  </a:lnTo>
                  <a:lnTo>
                    <a:pt x="8468" y="295432"/>
                  </a:lnTo>
                  <a:lnTo>
                    <a:pt x="9503" y="294497"/>
                  </a:lnTo>
                  <a:lnTo>
                    <a:pt x="10457" y="264123"/>
                  </a:lnTo>
                  <a:lnTo>
                    <a:pt x="8019" y="231747"/>
                  </a:lnTo>
                  <a:lnTo>
                    <a:pt x="4583" y="188194"/>
                  </a:lnTo>
                  <a:lnTo>
                    <a:pt x="1409" y="141086"/>
                  </a:lnTo>
                  <a:lnTo>
                    <a:pt x="0" y="98982"/>
                  </a:lnTo>
                  <a:lnTo>
                    <a:pt x="3135" y="64746"/>
                  </a:lnTo>
                  <a:lnTo>
                    <a:pt x="9939" y="37536"/>
                  </a:lnTo>
                  <a:lnTo>
                    <a:pt x="24964" y="11729"/>
                  </a:lnTo>
                  <a:lnTo>
                    <a:pt x="34222" y="2449"/>
                  </a:lnTo>
                  <a:lnTo>
                    <a:pt x="39372" y="398"/>
                  </a:lnTo>
                  <a:lnTo>
                    <a:pt x="50737" y="0"/>
                  </a:lnTo>
                  <a:lnTo>
                    <a:pt x="62844" y="5938"/>
                  </a:lnTo>
                  <a:lnTo>
                    <a:pt x="69036" y="10485"/>
                  </a:lnTo>
                  <a:lnTo>
                    <a:pt x="77798" y="23064"/>
                  </a:lnTo>
                  <a:lnTo>
                    <a:pt x="81123" y="30369"/>
                  </a:lnTo>
                  <a:lnTo>
                    <a:pt x="81222" y="38061"/>
                  </a:lnTo>
                  <a:lnTo>
                    <a:pt x="75688" y="54134"/>
                  </a:lnTo>
                  <a:lnTo>
                    <a:pt x="46094" y="99552"/>
                  </a:lnTo>
                  <a:lnTo>
                    <a:pt x="43869" y="110086"/>
                  </a:lnTo>
                  <a:lnTo>
                    <a:pt x="45803" y="112373"/>
                  </a:lnTo>
                  <a:lnTo>
                    <a:pt x="92939" y="143290"/>
                  </a:lnTo>
                  <a:lnTo>
                    <a:pt x="100181" y="154289"/>
                  </a:lnTo>
                  <a:lnTo>
                    <a:pt x="101989" y="166233"/>
                  </a:lnTo>
                  <a:lnTo>
                    <a:pt x="101483" y="172382"/>
                  </a:lnTo>
                  <a:lnTo>
                    <a:pt x="95276" y="184858"/>
                  </a:lnTo>
                  <a:lnTo>
                    <a:pt x="85463" y="196048"/>
                  </a:lnTo>
                  <a:lnTo>
                    <a:pt x="74045" y="203372"/>
                  </a:lnTo>
                  <a:lnTo>
                    <a:pt x="61915" y="205217"/>
                  </a:lnTo>
                  <a:lnTo>
                    <a:pt x="55717" y="204720"/>
                  </a:lnTo>
                  <a:lnTo>
                    <a:pt x="52291" y="202979"/>
                  </a:lnTo>
                  <a:lnTo>
                    <a:pt x="50712" y="200407"/>
                  </a:lnTo>
                  <a:lnTo>
                    <a:pt x="49671" y="19102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SMARTInkShape-2472">
              <a:extLst>
                <a:ext uri="{FF2B5EF4-FFF2-40B4-BE49-F238E27FC236}">
                  <a16:creationId xmlns:a16="http://schemas.microsoft.com/office/drawing/2014/main" xmlns="" id="{99F022DD-372E-484F-A52F-4958824CFD6A}"/>
                </a:ext>
              </a:extLst>
            </p:cNvPr>
            <p:cNvSpPr/>
            <p:nvPr>
              <p:custDataLst>
                <p:tags r:id="rId86"/>
              </p:custDataLst>
            </p:nvPr>
          </p:nvSpPr>
          <p:spPr>
            <a:xfrm>
              <a:off x="6107344" y="4959350"/>
              <a:ext cx="50224" cy="65309"/>
            </a:xfrm>
            <a:custGeom>
              <a:avLst/>
              <a:gdLst/>
              <a:ahLst/>
              <a:cxnLst/>
              <a:rect l="0" t="0" r="0" b="0"/>
              <a:pathLst>
                <a:path w="50224" h="65309">
                  <a:moveTo>
                    <a:pt x="45806" y="6350"/>
                  </a:moveTo>
                  <a:lnTo>
                    <a:pt x="45806" y="6350"/>
                  </a:lnTo>
                  <a:lnTo>
                    <a:pt x="36967" y="6350"/>
                  </a:lnTo>
                  <a:lnTo>
                    <a:pt x="32941" y="4468"/>
                  </a:lnTo>
                  <a:lnTo>
                    <a:pt x="30879" y="2979"/>
                  </a:lnTo>
                  <a:lnTo>
                    <a:pt x="28094" y="3397"/>
                  </a:lnTo>
                  <a:lnTo>
                    <a:pt x="17431" y="10727"/>
                  </a:lnTo>
                  <a:lnTo>
                    <a:pt x="9441" y="17938"/>
                  </a:lnTo>
                  <a:lnTo>
                    <a:pt x="380" y="36673"/>
                  </a:lnTo>
                  <a:lnTo>
                    <a:pt x="0" y="42793"/>
                  </a:lnTo>
                  <a:lnTo>
                    <a:pt x="3340" y="53356"/>
                  </a:lnTo>
                  <a:lnTo>
                    <a:pt x="11410" y="60873"/>
                  </a:lnTo>
                  <a:lnTo>
                    <a:pt x="16526" y="63865"/>
                  </a:lnTo>
                  <a:lnTo>
                    <a:pt x="27854" y="65308"/>
                  </a:lnTo>
                  <a:lnTo>
                    <a:pt x="33837" y="64705"/>
                  </a:lnTo>
                  <a:lnTo>
                    <a:pt x="38533" y="62187"/>
                  </a:lnTo>
                  <a:lnTo>
                    <a:pt x="45631" y="53744"/>
                  </a:lnTo>
                  <a:lnTo>
                    <a:pt x="49256" y="42937"/>
                  </a:lnTo>
                  <a:lnTo>
                    <a:pt x="50223" y="37091"/>
                  </a:lnTo>
                  <a:lnTo>
                    <a:pt x="47534" y="24952"/>
                  </a:lnTo>
                  <a:lnTo>
                    <a:pt x="44841" y="18751"/>
                  </a:lnTo>
                  <a:lnTo>
                    <a:pt x="36205" y="9980"/>
                  </a:lnTo>
                  <a:lnTo>
                    <a:pt x="2040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SMARTInkShape-2473">
              <a:extLst>
                <a:ext uri="{FF2B5EF4-FFF2-40B4-BE49-F238E27FC236}">
                  <a16:creationId xmlns:a16="http://schemas.microsoft.com/office/drawing/2014/main" xmlns="" id="{EC848260-470C-4FD4-9DE5-666339A60FFF}"/>
                </a:ext>
              </a:extLst>
            </p:cNvPr>
            <p:cNvSpPr/>
            <p:nvPr>
              <p:custDataLst>
                <p:tags r:id="rId87"/>
              </p:custDataLst>
            </p:nvPr>
          </p:nvSpPr>
          <p:spPr>
            <a:xfrm>
              <a:off x="6242050" y="4940561"/>
              <a:ext cx="139701" cy="12440"/>
            </a:xfrm>
            <a:custGeom>
              <a:avLst/>
              <a:gdLst/>
              <a:ahLst/>
              <a:cxnLst/>
              <a:rect l="0" t="0" r="0" b="0"/>
              <a:pathLst>
                <a:path w="139701" h="12440">
                  <a:moveTo>
                    <a:pt x="0" y="6089"/>
                  </a:moveTo>
                  <a:lnTo>
                    <a:pt x="0" y="6089"/>
                  </a:lnTo>
                  <a:lnTo>
                    <a:pt x="3371" y="2718"/>
                  </a:lnTo>
                  <a:lnTo>
                    <a:pt x="6907" y="1063"/>
                  </a:lnTo>
                  <a:lnTo>
                    <a:pt x="21669" y="0"/>
                  </a:lnTo>
                  <a:lnTo>
                    <a:pt x="61815" y="6680"/>
                  </a:lnTo>
                  <a:lnTo>
                    <a:pt x="98514" y="10733"/>
                  </a:lnTo>
                  <a:lnTo>
                    <a:pt x="139700" y="124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SMARTInkShape-2474">
              <a:extLst>
                <a:ext uri="{FF2B5EF4-FFF2-40B4-BE49-F238E27FC236}">
                  <a16:creationId xmlns:a16="http://schemas.microsoft.com/office/drawing/2014/main" xmlns="" id="{71D7879C-5334-4363-8F85-9B80DB8A478E}"/>
                </a:ext>
              </a:extLst>
            </p:cNvPr>
            <p:cNvSpPr/>
            <p:nvPr>
              <p:custDataLst>
                <p:tags r:id="rId88"/>
              </p:custDataLst>
            </p:nvPr>
          </p:nvSpPr>
          <p:spPr>
            <a:xfrm>
              <a:off x="6314879" y="4870450"/>
              <a:ext cx="16072" cy="177801"/>
            </a:xfrm>
            <a:custGeom>
              <a:avLst/>
              <a:gdLst/>
              <a:ahLst/>
              <a:cxnLst/>
              <a:rect l="0" t="0" r="0" b="0"/>
              <a:pathLst>
                <a:path w="16072" h="177801">
                  <a:moveTo>
                    <a:pt x="3371" y="0"/>
                  </a:moveTo>
                  <a:lnTo>
                    <a:pt x="3371" y="0"/>
                  </a:lnTo>
                  <a:lnTo>
                    <a:pt x="0" y="3371"/>
                  </a:lnTo>
                  <a:lnTo>
                    <a:pt x="226" y="12552"/>
                  </a:lnTo>
                  <a:lnTo>
                    <a:pt x="3662" y="55275"/>
                  </a:lnTo>
                  <a:lnTo>
                    <a:pt x="7612" y="90931"/>
                  </a:lnTo>
                  <a:lnTo>
                    <a:pt x="9802" y="131052"/>
                  </a:lnTo>
                  <a:lnTo>
                    <a:pt x="16071" y="177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SMARTInkShape-2475">
              <a:extLst>
                <a:ext uri="{FF2B5EF4-FFF2-40B4-BE49-F238E27FC236}">
                  <a16:creationId xmlns:a16="http://schemas.microsoft.com/office/drawing/2014/main" xmlns="" id="{17B6DDA0-4598-4EDB-81A1-02302817BFB2}"/>
                </a:ext>
              </a:extLst>
            </p:cNvPr>
            <p:cNvSpPr/>
            <p:nvPr>
              <p:custDataLst>
                <p:tags r:id="rId89"/>
              </p:custDataLst>
            </p:nvPr>
          </p:nvSpPr>
          <p:spPr>
            <a:xfrm>
              <a:off x="6486042" y="4741702"/>
              <a:ext cx="120193" cy="375516"/>
            </a:xfrm>
            <a:custGeom>
              <a:avLst/>
              <a:gdLst/>
              <a:ahLst/>
              <a:cxnLst/>
              <a:rect l="0" t="0" r="0" b="0"/>
              <a:pathLst>
                <a:path w="120193" h="375516">
                  <a:moveTo>
                    <a:pt x="3658" y="370048"/>
                  </a:moveTo>
                  <a:lnTo>
                    <a:pt x="3658" y="370048"/>
                  </a:lnTo>
                  <a:lnTo>
                    <a:pt x="287" y="373419"/>
                  </a:lnTo>
                  <a:lnTo>
                    <a:pt x="0" y="374412"/>
                  </a:lnTo>
                  <a:lnTo>
                    <a:pt x="513" y="375074"/>
                  </a:lnTo>
                  <a:lnTo>
                    <a:pt x="1562" y="375515"/>
                  </a:lnTo>
                  <a:lnTo>
                    <a:pt x="2965" y="375104"/>
                  </a:lnTo>
                  <a:lnTo>
                    <a:pt x="6407" y="372765"/>
                  </a:lnTo>
                  <a:lnTo>
                    <a:pt x="21900" y="349239"/>
                  </a:lnTo>
                  <a:lnTo>
                    <a:pt x="30308" y="321314"/>
                  </a:lnTo>
                  <a:lnTo>
                    <a:pt x="31260" y="290768"/>
                  </a:lnTo>
                  <a:lnTo>
                    <a:pt x="30742" y="251557"/>
                  </a:lnTo>
                  <a:lnTo>
                    <a:pt x="31591" y="228260"/>
                  </a:lnTo>
                  <a:lnTo>
                    <a:pt x="32864" y="203556"/>
                  </a:lnTo>
                  <a:lnTo>
                    <a:pt x="33712" y="179326"/>
                  </a:lnTo>
                  <a:lnTo>
                    <a:pt x="34654" y="131706"/>
                  </a:lnTo>
                  <a:lnTo>
                    <a:pt x="36954" y="92198"/>
                  </a:lnTo>
                  <a:lnTo>
                    <a:pt x="44097" y="47833"/>
                  </a:lnTo>
                  <a:lnTo>
                    <a:pt x="52675" y="27169"/>
                  </a:lnTo>
                  <a:lnTo>
                    <a:pt x="65895" y="10929"/>
                  </a:lnTo>
                  <a:lnTo>
                    <a:pt x="81178" y="2301"/>
                  </a:lnTo>
                  <a:lnTo>
                    <a:pt x="89205" y="0"/>
                  </a:lnTo>
                  <a:lnTo>
                    <a:pt x="96672" y="1288"/>
                  </a:lnTo>
                  <a:lnTo>
                    <a:pt x="110614" y="10245"/>
                  </a:lnTo>
                  <a:lnTo>
                    <a:pt x="118222" y="27396"/>
                  </a:lnTo>
                  <a:lnTo>
                    <a:pt x="120192" y="48425"/>
                  </a:lnTo>
                  <a:lnTo>
                    <a:pt x="116364" y="69530"/>
                  </a:lnTo>
                  <a:lnTo>
                    <a:pt x="99533" y="97875"/>
                  </a:lnTo>
                  <a:lnTo>
                    <a:pt x="79406" y="121186"/>
                  </a:lnTo>
                  <a:lnTo>
                    <a:pt x="68911" y="127752"/>
                  </a:lnTo>
                  <a:lnTo>
                    <a:pt x="69032" y="128084"/>
                  </a:lnTo>
                  <a:lnTo>
                    <a:pt x="71048" y="128453"/>
                  </a:lnTo>
                  <a:lnTo>
                    <a:pt x="108765" y="164061"/>
                  </a:lnTo>
                  <a:lnTo>
                    <a:pt x="111124" y="169224"/>
                  </a:lnTo>
                  <a:lnTo>
                    <a:pt x="111862" y="180604"/>
                  </a:lnTo>
                  <a:lnTo>
                    <a:pt x="107958" y="190836"/>
                  </a:lnTo>
                  <a:lnTo>
                    <a:pt x="101519" y="199382"/>
                  </a:lnTo>
                  <a:lnTo>
                    <a:pt x="93954" y="205531"/>
                  </a:lnTo>
                  <a:lnTo>
                    <a:pt x="89255" y="206748"/>
                  </a:lnTo>
                  <a:lnTo>
                    <a:pt x="78390" y="206218"/>
                  </a:lnTo>
                  <a:lnTo>
                    <a:pt x="74646" y="205089"/>
                  </a:lnTo>
                  <a:lnTo>
                    <a:pt x="72150" y="203631"/>
                  </a:lnTo>
                  <a:lnTo>
                    <a:pt x="67158" y="19859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SMARTInkShape-2476">
              <a:extLst>
                <a:ext uri="{FF2B5EF4-FFF2-40B4-BE49-F238E27FC236}">
                  <a16:creationId xmlns:a16="http://schemas.microsoft.com/office/drawing/2014/main" xmlns="" id="{6ECD74FD-C24D-4D4D-B44B-00BE213A92C5}"/>
                </a:ext>
              </a:extLst>
            </p:cNvPr>
            <p:cNvSpPr/>
            <p:nvPr>
              <p:custDataLst>
                <p:tags r:id="rId90"/>
              </p:custDataLst>
            </p:nvPr>
          </p:nvSpPr>
          <p:spPr>
            <a:xfrm>
              <a:off x="6692900" y="4921250"/>
              <a:ext cx="11818" cy="82551"/>
            </a:xfrm>
            <a:custGeom>
              <a:avLst/>
              <a:gdLst/>
              <a:ahLst/>
              <a:cxnLst/>
              <a:rect l="0" t="0" r="0" b="0"/>
              <a:pathLst>
                <a:path w="11818" h="82551">
                  <a:moveTo>
                    <a:pt x="6350" y="0"/>
                  </a:moveTo>
                  <a:lnTo>
                    <a:pt x="6350" y="0"/>
                  </a:lnTo>
                  <a:lnTo>
                    <a:pt x="9720" y="3371"/>
                  </a:lnTo>
                  <a:lnTo>
                    <a:pt x="11817" y="15580"/>
                  </a:lnTo>
                  <a:lnTo>
                    <a:pt x="10702" y="49855"/>
                  </a:lnTo>
                  <a:lnTo>
                    <a:pt x="0" y="82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SMARTInkShape-2477">
              <a:extLst>
                <a:ext uri="{FF2B5EF4-FFF2-40B4-BE49-F238E27FC236}">
                  <a16:creationId xmlns:a16="http://schemas.microsoft.com/office/drawing/2014/main" xmlns="" id="{FADB351E-099D-4EEA-B328-D712A4A41024}"/>
                </a:ext>
              </a:extLst>
            </p:cNvPr>
            <p:cNvSpPr/>
            <p:nvPr>
              <p:custDataLst>
                <p:tags r:id="rId91"/>
              </p:custDataLst>
            </p:nvPr>
          </p:nvSpPr>
          <p:spPr>
            <a:xfrm>
              <a:off x="6820782" y="4781812"/>
              <a:ext cx="208669" cy="215639"/>
            </a:xfrm>
            <a:custGeom>
              <a:avLst/>
              <a:gdLst/>
              <a:ahLst/>
              <a:cxnLst/>
              <a:rect l="0" t="0" r="0" b="0"/>
              <a:pathLst>
                <a:path w="208669" h="215639">
                  <a:moveTo>
                    <a:pt x="5468" y="6088"/>
                  </a:moveTo>
                  <a:lnTo>
                    <a:pt x="5468" y="6088"/>
                  </a:lnTo>
                  <a:lnTo>
                    <a:pt x="0" y="621"/>
                  </a:lnTo>
                  <a:lnTo>
                    <a:pt x="412" y="326"/>
                  </a:lnTo>
                  <a:lnTo>
                    <a:pt x="2750" y="0"/>
                  </a:lnTo>
                  <a:lnTo>
                    <a:pt x="18146" y="6557"/>
                  </a:lnTo>
                  <a:lnTo>
                    <a:pt x="55114" y="38741"/>
                  </a:lnTo>
                  <a:lnTo>
                    <a:pt x="94418" y="80752"/>
                  </a:lnTo>
                  <a:lnTo>
                    <a:pt x="135932" y="124794"/>
                  </a:lnTo>
                  <a:lnTo>
                    <a:pt x="169791" y="167006"/>
                  </a:lnTo>
                  <a:lnTo>
                    <a:pt x="208668" y="2156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SMARTInkShape-2478">
              <a:extLst>
                <a:ext uri="{FF2B5EF4-FFF2-40B4-BE49-F238E27FC236}">
                  <a16:creationId xmlns:a16="http://schemas.microsoft.com/office/drawing/2014/main" xmlns="" id="{73F07997-4A7B-404C-A31A-DC97A80FBB67}"/>
                </a:ext>
              </a:extLst>
            </p:cNvPr>
            <p:cNvSpPr/>
            <p:nvPr>
              <p:custDataLst>
                <p:tags r:id="rId92"/>
              </p:custDataLst>
            </p:nvPr>
          </p:nvSpPr>
          <p:spPr>
            <a:xfrm>
              <a:off x="6870700" y="4777892"/>
              <a:ext cx="171451" cy="219559"/>
            </a:xfrm>
            <a:custGeom>
              <a:avLst/>
              <a:gdLst/>
              <a:ahLst/>
              <a:cxnLst/>
              <a:rect l="0" t="0" r="0" b="0"/>
              <a:pathLst>
                <a:path w="171451" h="219559">
                  <a:moveTo>
                    <a:pt x="171450" y="3658"/>
                  </a:moveTo>
                  <a:lnTo>
                    <a:pt x="171450" y="3658"/>
                  </a:lnTo>
                  <a:lnTo>
                    <a:pt x="164708" y="287"/>
                  </a:lnTo>
                  <a:lnTo>
                    <a:pt x="162016" y="0"/>
                  </a:lnTo>
                  <a:lnTo>
                    <a:pt x="157145" y="1562"/>
                  </a:lnTo>
                  <a:lnTo>
                    <a:pt x="122930" y="45569"/>
                  </a:lnTo>
                  <a:lnTo>
                    <a:pt x="95534" y="84358"/>
                  </a:lnTo>
                  <a:lnTo>
                    <a:pt x="61702" y="127131"/>
                  </a:lnTo>
                  <a:lnTo>
                    <a:pt x="34980" y="167713"/>
                  </a:lnTo>
                  <a:lnTo>
                    <a:pt x="4095" y="214259"/>
                  </a:lnTo>
                  <a:lnTo>
                    <a:pt x="0" y="2195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SMARTInkShape-2479">
              <a:extLst>
                <a:ext uri="{FF2B5EF4-FFF2-40B4-BE49-F238E27FC236}">
                  <a16:creationId xmlns:a16="http://schemas.microsoft.com/office/drawing/2014/main" xmlns="" id="{7C933F42-EAE0-48F1-9B89-215589713708}"/>
                </a:ext>
              </a:extLst>
            </p:cNvPr>
            <p:cNvSpPr/>
            <p:nvPr>
              <p:custDataLst>
                <p:tags r:id="rId93"/>
              </p:custDataLst>
            </p:nvPr>
          </p:nvSpPr>
          <p:spPr>
            <a:xfrm>
              <a:off x="7169150" y="4946650"/>
              <a:ext cx="6176" cy="88901"/>
            </a:xfrm>
            <a:custGeom>
              <a:avLst/>
              <a:gdLst/>
              <a:ahLst/>
              <a:cxnLst/>
              <a:rect l="0" t="0" r="0" b="0"/>
              <a:pathLst>
                <a:path w="6176" h="88901">
                  <a:moveTo>
                    <a:pt x="0" y="0"/>
                  </a:moveTo>
                  <a:lnTo>
                    <a:pt x="0" y="0"/>
                  </a:lnTo>
                  <a:lnTo>
                    <a:pt x="3370" y="6742"/>
                  </a:lnTo>
                  <a:lnTo>
                    <a:pt x="6175" y="44845"/>
                  </a:lnTo>
                  <a:lnTo>
                    <a:pt x="4434" y="69928"/>
                  </a:lnTo>
                  <a:lnTo>
                    <a:pt x="0" y="88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SMARTInkShape-2480">
              <a:extLst>
                <a:ext uri="{FF2B5EF4-FFF2-40B4-BE49-F238E27FC236}">
                  <a16:creationId xmlns:a16="http://schemas.microsoft.com/office/drawing/2014/main" xmlns="" id="{CAC63C27-BEBD-4957-A8BD-8AD4EB8DD677}"/>
                </a:ext>
              </a:extLst>
            </p:cNvPr>
            <p:cNvSpPr/>
            <p:nvPr>
              <p:custDataLst>
                <p:tags r:id="rId94"/>
              </p:custDataLst>
            </p:nvPr>
          </p:nvSpPr>
          <p:spPr>
            <a:xfrm>
              <a:off x="7160007" y="4852283"/>
              <a:ext cx="28194" cy="21016"/>
            </a:xfrm>
            <a:custGeom>
              <a:avLst/>
              <a:gdLst/>
              <a:ahLst/>
              <a:cxnLst/>
              <a:rect l="0" t="0" r="0" b="0"/>
              <a:pathLst>
                <a:path w="28194" h="21016">
                  <a:moveTo>
                    <a:pt x="28193" y="5467"/>
                  </a:moveTo>
                  <a:lnTo>
                    <a:pt x="28193" y="5467"/>
                  </a:lnTo>
                  <a:lnTo>
                    <a:pt x="16260" y="441"/>
                  </a:lnTo>
                  <a:lnTo>
                    <a:pt x="13888" y="0"/>
                  </a:lnTo>
                  <a:lnTo>
                    <a:pt x="11600" y="411"/>
                  </a:lnTo>
                  <a:lnTo>
                    <a:pt x="7178" y="2749"/>
                  </a:lnTo>
                  <a:lnTo>
                    <a:pt x="721" y="8033"/>
                  </a:lnTo>
                  <a:lnTo>
                    <a:pt x="0" y="10000"/>
                  </a:lnTo>
                  <a:lnTo>
                    <a:pt x="226" y="12017"/>
                  </a:lnTo>
                  <a:lnTo>
                    <a:pt x="2357" y="16139"/>
                  </a:lnTo>
                  <a:lnTo>
                    <a:pt x="5656" y="20323"/>
                  </a:lnTo>
                  <a:lnTo>
                    <a:pt x="8230" y="21015"/>
                  </a:lnTo>
                  <a:lnTo>
                    <a:pt x="19771" y="18681"/>
                  </a:lnTo>
                  <a:lnTo>
                    <a:pt x="19756" y="17804"/>
                  </a:lnTo>
                  <a:lnTo>
                    <a:pt x="17858" y="14948"/>
                  </a:lnTo>
                  <a:lnTo>
                    <a:pt x="14662" y="13208"/>
                  </a:lnTo>
                  <a:lnTo>
                    <a:pt x="9143" y="118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SMARTInkShape-2481">
              <a:extLst>
                <a:ext uri="{FF2B5EF4-FFF2-40B4-BE49-F238E27FC236}">
                  <a16:creationId xmlns:a16="http://schemas.microsoft.com/office/drawing/2014/main" xmlns="" id="{AD0DF35F-4293-4A43-881E-6FD05745DEFC}"/>
                </a:ext>
              </a:extLst>
            </p:cNvPr>
            <p:cNvSpPr/>
            <p:nvPr>
              <p:custDataLst>
                <p:tags r:id="rId95"/>
              </p:custDataLst>
            </p:nvPr>
          </p:nvSpPr>
          <p:spPr>
            <a:xfrm>
              <a:off x="7239882" y="4750683"/>
              <a:ext cx="75417" cy="291218"/>
            </a:xfrm>
            <a:custGeom>
              <a:avLst/>
              <a:gdLst/>
              <a:ahLst/>
              <a:cxnLst/>
              <a:rect l="0" t="0" r="0" b="0"/>
              <a:pathLst>
                <a:path w="75417" h="291218">
                  <a:moveTo>
                    <a:pt x="5468" y="5467"/>
                  </a:moveTo>
                  <a:lnTo>
                    <a:pt x="5468" y="5467"/>
                  </a:lnTo>
                  <a:lnTo>
                    <a:pt x="0" y="0"/>
                  </a:lnTo>
                  <a:lnTo>
                    <a:pt x="24503" y="27325"/>
                  </a:lnTo>
                  <a:lnTo>
                    <a:pt x="43563" y="65252"/>
                  </a:lnTo>
                  <a:lnTo>
                    <a:pt x="56266" y="98360"/>
                  </a:lnTo>
                  <a:lnTo>
                    <a:pt x="67085" y="134242"/>
                  </a:lnTo>
                  <a:lnTo>
                    <a:pt x="74481" y="169945"/>
                  </a:lnTo>
                  <a:lnTo>
                    <a:pt x="75416" y="202276"/>
                  </a:lnTo>
                  <a:lnTo>
                    <a:pt x="67836" y="229345"/>
                  </a:lnTo>
                  <a:lnTo>
                    <a:pt x="39974" y="272096"/>
                  </a:lnTo>
                  <a:lnTo>
                    <a:pt x="25742" y="282719"/>
                  </a:lnTo>
                  <a:lnTo>
                    <a:pt x="5468" y="2912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SMARTInkShape-2482">
              <a:extLst>
                <a:ext uri="{FF2B5EF4-FFF2-40B4-BE49-F238E27FC236}">
                  <a16:creationId xmlns:a16="http://schemas.microsoft.com/office/drawing/2014/main" xmlns="" id="{C653795E-5C42-4A34-A1C1-5CC648FFAAD0}"/>
                </a:ext>
              </a:extLst>
            </p:cNvPr>
            <p:cNvSpPr/>
            <p:nvPr>
              <p:custDataLst>
                <p:tags r:id="rId96"/>
              </p:custDataLst>
            </p:nvPr>
          </p:nvSpPr>
          <p:spPr>
            <a:xfrm>
              <a:off x="7353300" y="4707115"/>
              <a:ext cx="86328" cy="341136"/>
            </a:xfrm>
            <a:custGeom>
              <a:avLst/>
              <a:gdLst/>
              <a:ahLst/>
              <a:cxnLst/>
              <a:rect l="0" t="0" r="0" b="0"/>
              <a:pathLst>
                <a:path w="86328" h="341136">
                  <a:moveTo>
                    <a:pt x="25400" y="10935"/>
                  </a:moveTo>
                  <a:lnTo>
                    <a:pt x="25400" y="10935"/>
                  </a:lnTo>
                  <a:lnTo>
                    <a:pt x="25400" y="4193"/>
                  </a:lnTo>
                  <a:lnTo>
                    <a:pt x="26105" y="2207"/>
                  </a:lnTo>
                  <a:lnTo>
                    <a:pt x="27281" y="883"/>
                  </a:lnTo>
                  <a:lnTo>
                    <a:pt x="28770" y="0"/>
                  </a:lnTo>
                  <a:lnTo>
                    <a:pt x="31175" y="1528"/>
                  </a:lnTo>
                  <a:lnTo>
                    <a:pt x="52536" y="31647"/>
                  </a:lnTo>
                  <a:lnTo>
                    <a:pt x="66994" y="74221"/>
                  </a:lnTo>
                  <a:lnTo>
                    <a:pt x="75871" y="108912"/>
                  </a:lnTo>
                  <a:lnTo>
                    <a:pt x="83109" y="144792"/>
                  </a:lnTo>
                  <a:lnTo>
                    <a:pt x="86327" y="179553"/>
                  </a:lnTo>
                  <a:lnTo>
                    <a:pt x="83993" y="213817"/>
                  </a:lnTo>
                  <a:lnTo>
                    <a:pt x="78252" y="247155"/>
                  </a:lnTo>
                  <a:lnTo>
                    <a:pt x="65675" y="291573"/>
                  </a:lnTo>
                  <a:lnTo>
                    <a:pt x="45408" y="322138"/>
                  </a:lnTo>
                  <a:lnTo>
                    <a:pt x="32176" y="335279"/>
                  </a:lnTo>
                  <a:lnTo>
                    <a:pt x="25684" y="338642"/>
                  </a:lnTo>
                  <a:lnTo>
                    <a:pt x="0" y="3411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SMARTInkShape-2483">
              <a:extLst>
                <a:ext uri="{FF2B5EF4-FFF2-40B4-BE49-F238E27FC236}">
                  <a16:creationId xmlns:a16="http://schemas.microsoft.com/office/drawing/2014/main" xmlns="" id="{1DA33AD1-CD88-4EE6-8CC7-20CD6D2A8590}"/>
                </a:ext>
              </a:extLst>
            </p:cNvPr>
            <p:cNvSpPr/>
            <p:nvPr>
              <p:custDataLst>
                <p:tags r:id="rId97"/>
              </p:custDataLst>
            </p:nvPr>
          </p:nvSpPr>
          <p:spPr>
            <a:xfrm>
              <a:off x="7613650" y="4984750"/>
              <a:ext cx="6351" cy="12701"/>
            </a:xfrm>
            <a:custGeom>
              <a:avLst/>
              <a:gdLst/>
              <a:ahLst/>
              <a:cxnLst/>
              <a:rect l="0" t="0" r="0" b="0"/>
              <a:pathLst>
                <a:path w="6351" h="12701">
                  <a:moveTo>
                    <a:pt x="6350" y="12700"/>
                  </a:moveTo>
                  <a:lnTo>
                    <a:pt x="6350" y="1270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1" name="SMARTInkShape-Group448">
            <a:extLst>
              <a:ext uri="{FF2B5EF4-FFF2-40B4-BE49-F238E27FC236}">
                <a16:creationId xmlns:a16="http://schemas.microsoft.com/office/drawing/2014/main" xmlns="" id="{7C94E4BB-8E5C-4C66-9C94-F919923E71DD}"/>
              </a:ext>
            </a:extLst>
          </p:cNvPr>
          <p:cNvGrpSpPr/>
          <p:nvPr/>
        </p:nvGrpSpPr>
        <p:grpSpPr>
          <a:xfrm>
            <a:off x="7895898" y="4703504"/>
            <a:ext cx="2943032" cy="758481"/>
            <a:chOff x="7895898" y="4703504"/>
            <a:chExt cx="2943032" cy="758481"/>
          </a:xfrm>
        </p:grpSpPr>
        <p:sp>
          <p:nvSpPr>
            <p:cNvPr id="187" name="SMARTInkShape-2484">
              <a:extLst>
                <a:ext uri="{FF2B5EF4-FFF2-40B4-BE49-F238E27FC236}">
                  <a16:creationId xmlns:a16="http://schemas.microsoft.com/office/drawing/2014/main" xmlns="" id="{FF70FDA5-4912-4CC0-84EF-9BA026A55F7D}"/>
                </a:ext>
              </a:extLst>
            </p:cNvPr>
            <p:cNvSpPr/>
            <p:nvPr>
              <p:custDataLst>
                <p:tags r:id="rId59"/>
              </p:custDataLst>
            </p:nvPr>
          </p:nvSpPr>
          <p:spPr>
            <a:xfrm>
              <a:off x="7937422" y="4703504"/>
              <a:ext cx="150733" cy="249276"/>
            </a:xfrm>
            <a:custGeom>
              <a:avLst/>
              <a:gdLst/>
              <a:ahLst/>
              <a:cxnLst/>
              <a:rect l="0" t="0" r="0" b="0"/>
              <a:pathLst>
                <a:path w="150733" h="249276">
                  <a:moveTo>
                    <a:pt x="146128" y="141546"/>
                  </a:moveTo>
                  <a:lnTo>
                    <a:pt x="146128" y="141546"/>
                  </a:lnTo>
                  <a:lnTo>
                    <a:pt x="142757" y="138175"/>
                  </a:lnTo>
                  <a:lnTo>
                    <a:pt x="139220" y="136520"/>
                  </a:lnTo>
                  <a:lnTo>
                    <a:pt x="124459" y="135458"/>
                  </a:lnTo>
                  <a:lnTo>
                    <a:pt x="107252" y="138645"/>
                  </a:lnTo>
                  <a:lnTo>
                    <a:pt x="85377" y="147428"/>
                  </a:lnTo>
                  <a:lnTo>
                    <a:pt x="73031" y="158742"/>
                  </a:lnTo>
                  <a:lnTo>
                    <a:pt x="50236" y="199113"/>
                  </a:lnTo>
                  <a:lnTo>
                    <a:pt x="45419" y="218637"/>
                  </a:lnTo>
                  <a:lnTo>
                    <a:pt x="45122" y="226807"/>
                  </a:lnTo>
                  <a:lnTo>
                    <a:pt x="47040" y="233664"/>
                  </a:lnTo>
                  <a:lnTo>
                    <a:pt x="54816" y="245047"/>
                  </a:lnTo>
                  <a:lnTo>
                    <a:pt x="61264" y="247941"/>
                  </a:lnTo>
                  <a:lnTo>
                    <a:pt x="77836" y="249275"/>
                  </a:lnTo>
                  <a:lnTo>
                    <a:pt x="98843" y="239991"/>
                  </a:lnTo>
                  <a:lnTo>
                    <a:pt x="119468" y="224105"/>
                  </a:lnTo>
                  <a:lnTo>
                    <a:pt x="139013" y="193916"/>
                  </a:lnTo>
                  <a:lnTo>
                    <a:pt x="149080" y="168114"/>
                  </a:lnTo>
                  <a:lnTo>
                    <a:pt x="150732" y="136420"/>
                  </a:lnTo>
                  <a:lnTo>
                    <a:pt x="146058" y="102579"/>
                  </a:lnTo>
                  <a:lnTo>
                    <a:pt x="130820" y="57877"/>
                  </a:lnTo>
                  <a:lnTo>
                    <a:pt x="116512" y="35686"/>
                  </a:lnTo>
                  <a:lnTo>
                    <a:pt x="85846" y="10697"/>
                  </a:lnTo>
                  <a:lnTo>
                    <a:pt x="56692" y="0"/>
                  </a:lnTo>
                  <a:lnTo>
                    <a:pt x="38880" y="3142"/>
                  </a:lnTo>
                  <a:lnTo>
                    <a:pt x="22968" y="11594"/>
                  </a:lnTo>
                  <a:lnTo>
                    <a:pt x="11191" y="22406"/>
                  </a:lnTo>
                  <a:lnTo>
                    <a:pt x="0" y="47135"/>
                  </a:lnTo>
                  <a:lnTo>
                    <a:pt x="78" y="10344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SMARTInkShape-2485">
              <a:extLst>
                <a:ext uri="{FF2B5EF4-FFF2-40B4-BE49-F238E27FC236}">
                  <a16:creationId xmlns:a16="http://schemas.microsoft.com/office/drawing/2014/main" xmlns="" id="{86E1342A-44C6-40E3-9A0D-30110EF531DB}"/>
                </a:ext>
              </a:extLst>
            </p:cNvPr>
            <p:cNvSpPr/>
            <p:nvPr>
              <p:custDataLst>
                <p:tags r:id="rId60"/>
              </p:custDataLst>
            </p:nvPr>
          </p:nvSpPr>
          <p:spPr>
            <a:xfrm>
              <a:off x="7912100" y="5040576"/>
              <a:ext cx="215901" cy="20375"/>
            </a:xfrm>
            <a:custGeom>
              <a:avLst/>
              <a:gdLst/>
              <a:ahLst/>
              <a:cxnLst/>
              <a:rect l="0" t="0" r="0" b="0"/>
              <a:pathLst>
                <a:path w="215901" h="20375">
                  <a:moveTo>
                    <a:pt x="0" y="20374"/>
                  </a:moveTo>
                  <a:lnTo>
                    <a:pt x="0" y="20374"/>
                  </a:lnTo>
                  <a:lnTo>
                    <a:pt x="13484" y="13632"/>
                  </a:lnTo>
                  <a:lnTo>
                    <a:pt x="48837" y="9439"/>
                  </a:lnTo>
                  <a:lnTo>
                    <a:pt x="86616" y="4695"/>
                  </a:lnTo>
                  <a:lnTo>
                    <a:pt x="130218" y="0"/>
                  </a:lnTo>
                  <a:lnTo>
                    <a:pt x="173116" y="265"/>
                  </a:lnTo>
                  <a:lnTo>
                    <a:pt x="215900" y="132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SMARTInkShape-2486">
              <a:extLst>
                <a:ext uri="{FF2B5EF4-FFF2-40B4-BE49-F238E27FC236}">
                  <a16:creationId xmlns:a16="http://schemas.microsoft.com/office/drawing/2014/main" xmlns="" id="{249C894F-665F-4D80-A6DB-97FFF95F7623}"/>
                </a:ext>
              </a:extLst>
            </p:cNvPr>
            <p:cNvSpPr/>
            <p:nvPr>
              <p:custDataLst>
                <p:tags r:id="rId61"/>
              </p:custDataLst>
            </p:nvPr>
          </p:nvSpPr>
          <p:spPr>
            <a:xfrm>
              <a:off x="7895898" y="5170000"/>
              <a:ext cx="82928" cy="208195"/>
            </a:xfrm>
            <a:custGeom>
              <a:avLst/>
              <a:gdLst/>
              <a:ahLst/>
              <a:cxnLst/>
              <a:rect l="0" t="0" r="0" b="0"/>
              <a:pathLst>
                <a:path w="82928" h="208195">
                  <a:moveTo>
                    <a:pt x="79702" y="119550"/>
                  </a:moveTo>
                  <a:lnTo>
                    <a:pt x="79702" y="119550"/>
                  </a:lnTo>
                  <a:lnTo>
                    <a:pt x="56558" y="105245"/>
                  </a:lnTo>
                  <a:lnTo>
                    <a:pt x="46132" y="104490"/>
                  </a:lnTo>
                  <a:lnTo>
                    <a:pt x="40389" y="105277"/>
                  </a:lnTo>
                  <a:lnTo>
                    <a:pt x="28362" y="111795"/>
                  </a:lnTo>
                  <a:lnTo>
                    <a:pt x="16668" y="122453"/>
                  </a:lnTo>
                  <a:lnTo>
                    <a:pt x="6766" y="136597"/>
                  </a:lnTo>
                  <a:lnTo>
                    <a:pt x="0" y="160427"/>
                  </a:lnTo>
                  <a:lnTo>
                    <a:pt x="2180" y="176994"/>
                  </a:lnTo>
                  <a:lnTo>
                    <a:pt x="8559" y="192353"/>
                  </a:lnTo>
                  <a:lnTo>
                    <a:pt x="18449" y="203883"/>
                  </a:lnTo>
                  <a:lnTo>
                    <a:pt x="24050" y="206816"/>
                  </a:lnTo>
                  <a:lnTo>
                    <a:pt x="35918" y="208194"/>
                  </a:lnTo>
                  <a:lnTo>
                    <a:pt x="50129" y="202692"/>
                  </a:lnTo>
                  <a:lnTo>
                    <a:pt x="57870" y="198261"/>
                  </a:lnTo>
                  <a:lnTo>
                    <a:pt x="70234" y="182049"/>
                  </a:lnTo>
                  <a:lnTo>
                    <a:pt x="79022" y="159322"/>
                  </a:lnTo>
                  <a:lnTo>
                    <a:pt x="82927" y="130406"/>
                  </a:lnTo>
                  <a:lnTo>
                    <a:pt x="77138" y="94977"/>
                  </a:lnTo>
                  <a:lnTo>
                    <a:pt x="66568" y="59239"/>
                  </a:lnTo>
                  <a:lnTo>
                    <a:pt x="48285" y="13198"/>
                  </a:lnTo>
                  <a:lnTo>
                    <a:pt x="43941" y="6315"/>
                  </a:lnTo>
                  <a:lnTo>
                    <a:pt x="39633" y="2432"/>
                  </a:lnTo>
                  <a:lnTo>
                    <a:pt x="35350" y="550"/>
                  </a:lnTo>
                  <a:lnTo>
                    <a:pt x="31085" y="0"/>
                  </a:lnTo>
                  <a:lnTo>
                    <a:pt x="28240" y="1750"/>
                  </a:lnTo>
                  <a:lnTo>
                    <a:pt x="26344" y="5033"/>
                  </a:lnTo>
                  <a:lnTo>
                    <a:pt x="25081" y="9339"/>
                  </a:lnTo>
                  <a:lnTo>
                    <a:pt x="35252" y="49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SMARTInkShape-2487">
              <a:extLst>
                <a:ext uri="{FF2B5EF4-FFF2-40B4-BE49-F238E27FC236}">
                  <a16:creationId xmlns:a16="http://schemas.microsoft.com/office/drawing/2014/main" xmlns="" id="{B57F5B2B-0D30-4265-8449-53E69EF31109}"/>
                </a:ext>
              </a:extLst>
            </p:cNvPr>
            <p:cNvSpPr/>
            <p:nvPr>
              <p:custDataLst>
                <p:tags r:id="rId62"/>
              </p:custDataLst>
            </p:nvPr>
          </p:nvSpPr>
          <p:spPr>
            <a:xfrm>
              <a:off x="8055118" y="5137616"/>
              <a:ext cx="100869" cy="324369"/>
            </a:xfrm>
            <a:custGeom>
              <a:avLst/>
              <a:gdLst/>
              <a:ahLst/>
              <a:cxnLst/>
              <a:rect l="0" t="0" r="0" b="0"/>
              <a:pathLst>
                <a:path w="100869" h="324369">
                  <a:moveTo>
                    <a:pt x="15732" y="132884"/>
                  </a:moveTo>
                  <a:lnTo>
                    <a:pt x="15732" y="132884"/>
                  </a:lnTo>
                  <a:lnTo>
                    <a:pt x="15731" y="172230"/>
                  </a:lnTo>
                  <a:lnTo>
                    <a:pt x="15731" y="216934"/>
                  </a:lnTo>
                  <a:lnTo>
                    <a:pt x="15731" y="253979"/>
                  </a:lnTo>
                  <a:lnTo>
                    <a:pt x="13850" y="298778"/>
                  </a:lnTo>
                  <a:lnTo>
                    <a:pt x="8825" y="317974"/>
                  </a:lnTo>
                  <a:lnTo>
                    <a:pt x="5606" y="323802"/>
                  </a:lnTo>
                  <a:lnTo>
                    <a:pt x="4748" y="324368"/>
                  </a:lnTo>
                  <a:lnTo>
                    <a:pt x="4175" y="324040"/>
                  </a:lnTo>
                  <a:lnTo>
                    <a:pt x="0" y="306724"/>
                  </a:lnTo>
                  <a:lnTo>
                    <a:pt x="1037" y="265766"/>
                  </a:lnTo>
                  <a:lnTo>
                    <a:pt x="2145" y="223928"/>
                  </a:lnTo>
                  <a:lnTo>
                    <a:pt x="2441" y="199930"/>
                  </a:lnTo>
                  <a:lnTo>
                    <a:pt x="4048" y="174053"/>
                  </a:lnTo>
                  <a:lnTo>
                    <a:pt x="6532" y="146924"/>
                  </a:lnTo>
                  <a:lnTo>
                    <a:pt x="9598" y="118961"/>
                  </a:lnTo>
                  <a:lnTo>
                    <a:pt x="18650" y="74719"/>
                  </a:lnTo>
                  <a:lnTo>
                    <a:pt x="35646" y="27691"/>
                  </a:lnTo>
                  <a:lnTo>
                    <a:pt x="41708" y="16188"/>
                  </a:lnTo>
                  <a:lnTo>
                    <a:pt x="48571" y="8520"/>
                  </a:lnTo>
                  <a:lnTo>
                    <a:pt x="63724" y="0"/>
                  </a:lnTo>
                  <a:lnTo>
                    <a:pt x="71009" y="550"/>
                  </a:lnTo>
                  <a:lnTo>
                    <a:pt x="84749" y="8687"/>
                  </a:lnTo>
                  <a:lnTo>
                    <a:pt x="89260" y="15514"/>
                  </a:lnTo>
                  <a:lnTo>
                    <a:pt x="94271" y="32506"/>
                  </a:lnTo>
                  <a:lnTo>
                    <a:pt x="90855" y="53700"/>
                  </a:lnTo>
                  <a:lnTo>
                    <a:pt x="81575" y="75113"/>
                  </a:lnTo>
                  <a:lnTo>
                    <a:pt x="61190" y="97657"/>
                  </a:lnTo>
                  <a:lnTo>
                    <a:pt x="38677" y="111565"/>
                  </a:lnTo>
                  <a:lnTo>
                    <a:pt x="37379" y="111615"/>
                  </a:lnTo>
                  <a:lnTo>
                    <a:pt x="36514" y="110944"/>
                  </a:lnTo>
                  <a:lnTo>
                    <a:pt x="35937" y="109790"/>
                  </a:lnTo>
                  <a:lnTo>
                    <a:pt x="36257" y="109022"/>
                  </a:lnTo>
                  <a:lnTo>
                    <a:pt x="37176" y="108509"/>
                  </a:lnTo>
                  <a:lnTo>
                    <a:pt x="42196" y="107939"/>
                  </a:lnTo>
                  <a:lnTo>
                    <a:pt x="66533" y="109456"/>
                  </a:lnTo>
                  <a:lnTo>
                    <a:pt x="72883" y="110915"/>
                  </a:lnTo>
                  <a:lnTo>
                    <a:pt x="91931" y="123082"/>
                  </a:lnTo>
                  <a:lnTo>
                    <a:pt x="98987" y="134172"/>
                  </a:lnTo>
                  <a:lnTo>
                    <a:pt x="100868" y="140092"/>
                  </a:lnTo>
                  <a:lnTo>
                    <a:pt x="100006" y="146862"/>
                  </a:lnTo>
                  <a:lnTo>
                    <a:pt x="93403" y="161909"/>
                  </a:lnTo>
                  <a:lnTo>
                    <a:pt x="77786" y="182877"/>
                  </a:lnTo>
                  <a:lnTo>
                    <a:pt x="64007" y="192262"/>
                  </a:lnTo>
                  <a:lnTo>
                    <a:pt x="49887" y="197375"/>
                  </a:lnTo>
                  <a:lnTo>
                    <a:pt x="38909" y="197294"/>
                  </a:lnTo>
                  <a:lnTo>
                    <a:pt x="36122" y="195580"/>
                  </a:lnTo>
                  <a:lnTo>
                    <a:pt x="34970" y="193026"/>
                  </a:lnTo>
                  <a:lnTo>
                    <a:pt x="34782" y="18368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SMARTInkShape-2488">
              <a:extLst>
                <a:ext uri="{FF2B5EF4-FFF2-40B4-BE49-F238E27FC236}">
                  <a16:creationId xmlns:a16="http://schemas.microsoft.com/office/drawing/2014/main" xmlns="" id="{A7A9782F-67CB-4A4C-A377-DDFBDC63A484}"/>
                </a:ext>
              </a:extLst>
            </p:cNvPr>
            <p:cNvSpPr/>
            <p:nvPr>
              <p:custDataLst>
                <p:tags r:id="rId63"/>
              </p:custDataLst>
            </p:nvPr>
          </p:nvSpPr>
          <p:spPr>
            <a:xfrm>
              <a:off x="8196469" y="5264150"/>
              <a:ext cx="65698" cy="79020"/>
            </a:xfrm>
            <a:custGeom>
              <a:avLst/>
              <a:gdLst/>
              <a:ahLst/>
              <a:cxnLst/>
              <a:rect l="0" t="0" r="0" b="0"/>
              <a:pathLst>
                <a:path w="65698" h="79020">
                  <a:moveTo>
                    <a:pt x="26781" y="19050"/>
                  </a:moveTo>
                  <a:lnTo>
                    <a:pt x="26781" y="19050"/>
                  </a:lnTo>
                  <a:lnTo>
                    <a:pt x="32248" y="13583"/>
                  </a:lnTo>
                  <a:lnTo>
                    <a:pt x="31837" y="13288"/>
                  </a:lnTo>
                  <a:lnTo>
                    <a:pt x="29499" y="12962"/>
                  </a:lnTo>
                  <a:lnTo>
                    <a:pt x="20844" y="19519"/>
                  </a:lnTo>
                  <a:lnTo>
                    <a:pt x="5984" y="39446"/>
                  </a:lnTo>
                  <a:lnTo>
                    <a:pt x="369" y="51398"/>
                  </a:lnTo>
                  <a:lnTo>
                    <a:pt x="0" y="57548"/>
                  </a:lnTo>
                  <a:lnTo>
                    <a:pt x="3354" y="70027"/>
                  </a:lnTo>
                  <a:lnTo>
                    <a:pt x="6929" y="74201"/>
                  </a:lnTo>
                  <a:lnTo>
                    <a:pt x="16548" y="78839"/>
                  </a:lnTo>
                  <a:lnTo>
                    <a:pt x="25996" y="79019"/>
                  </a:lnTo>
                  <a:lnTo>
                    <a:pt x="50301" y="70015"/>
                  </a:lnTo>
                  <a:lnTo>
                    <a:pt x="60283" y="62633"/>
                  </a:lnTo>
                  <a:lnTo>
                    <a:pt x="63931" y="58688"/>
                  </a:lnTo>
                  <a:lnTo>
                    <a:pt x="65659" y="53942"/>
                  </a:lnTo>
                  <a:lnTo>
                    <a:pt x="65697" y="43024"/>
                  </a:lnTo>
                  <a:lnTo>
                    <a:pt x="59599" y="31116"/>
                  </a:lnTo>
                  <a:lnTo>
                    <a:pt x="49128" y="19473"/>
                  </a:lnTo>
                  <a:lnTo>
                    <a:pt x="2043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SMARTInkShape-2489">
              <a:extLst>
                <a:ext uri="{FF2B5EF4-FFF2-40B4-BE49-F238E27FC236}">
                  <a16:creationId xmlns:a16="http://schemas.microsoft.com/office/drawing/2014/main" xmlns="" id="{C750EBDF-FDB8-4047-8648-8B89D2D68F7E}"/>
                </a:ext>
              </a:extLst>
            </p:cNvPr>
            <p:cNvSpPr/>
            <p:nvPr>
              <p:custDataLst>
                <p:tags r:id="rId64"/>
              </p:custDataLst>
            </p:nvPr>
          </p:nvSpPr>
          <p:spPr>
            <a:xfrm>
              <a:off x="8479626" y="4758177"/>
              <a:ext cx="86525" cy="359924"/>
            </a:xfrm>
            <a:custGeom>
              <a:avLst/>
              <a:gdLst/>
              <a:ahLst/>
              <a:cxnLst/>
              <a:rect l="0" t="0" r="0" b="0"/>
              <a:pathLst>
                <a:path w="86525" h="359924">
                  <a:moveTo>
                    <a:pt x="86524" y="17023"/>
                  </a:moveTo>
                  <a:lnTo>
                    <a:pt x="86524" y="17023"/>
                  </a:lnTo>
                  <a:lnTo>
                    <a:pt x="86523" y="13652"/>
                  </a:lnTo>
                  <a:lnTo>
                    <a:pt x="79782" y="4814"/>
                  </a:lnTo>
                  <a:lnTo>
                    <a:pt x="72709" y="1013"/>
                  </a:lnTo>
                  <a:lnTo>
                    <a:pt x="68848" y="0"/>
                  </a:lnTo>
                  <a:lnTo>
                    <a:pt x="55149" y="6400"/>
                  </a:lnTo>
                  <a:lnTo>
                    <a:pt x="46558" y="12057"/>
                  </a:lnTo>
                  <a:lnTo>
                    <a:pt x="20981" y="46988"/>
                  </a:lnTo>
                  <a:lnTo>
                    <a:pt x="9651" y="80906"/>
                  </a:lnTo>
                  <a:lnTo>
                    <a:pt x="2969" y="119499"/>
                  </a:lnTo>
                  <a:lnTo>
                    <a:pt x="0" y="160169"/>
                  </a:lnTo>
                  <a:lnTo>
                    <a:pt x="561" y="198001"/>
                  </a:lnTo>
                  <a:lnTo>
                    <a:pt x="4574" y="232924"/>
                  </a:lnTo>
                  <a:lnTo>
                    <a:pt x="18734" y="279647"/>
                  </a:lnTo>
                  <a:lnTo>
                    <a:pt x="37039" y="318498"/>
                  </a:lnTo>
                  <a:lnTo>
                    <a:pt x="59318" y="342945"/>
                  </a:lnTo>
                  <a:lnTo>
                    <a:pt x="86524" y="35992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SMARTInkShape-2490">
              <a:extLst>
                <a:ext uri="{FF2B5EF4-FFF2-40B4-BE49-F238E27FC236}">
                  <a16:creationId xmlns:a16="http://schemas.microsoft.com/office/drawing/2014/main" xmlns="" id="{5C6DBA8B-46E6-4BE7-8D6A-C83067DF975A}"/>
                </a:ext>
              </a:extLst>
            </p:cNvPr>
            <p:cNvSpPr/>
            <p:nvPr>
              <p:custDataLst>
                <p:tags r:id="rId65"/>
              </p:custDataLst>
            </p:nvPr>
          </p:nvSpPr>
          <p:spPr>
            <a:xfrm>
              <a:off x="8680449" y="4814183"/>
              <a:ext cx="95252" cy="138818"/>
            </a:xfrm>
            <a:custGeom>
              <a:avLst/>
              <a:gdLst/>
              <a:ahLst/>
              <a:cxnLst/>
              <a:rect l="0" t="0" r="0" b="0"/>
              <a:pathLst>
                <a:path w="95252" h="138818">
                  <a:moveTo>
                    <a:pt x="1" y="5467"/>
                  </a:moveTo>
                  <a:lnTo>
                    <a:pt x="1" y="5467"/>
                  </a:lnTo>
                  <a:lnTo>
                    <a:pt x="0" y="0"/>
                  </a:lnTo>
                  <a:lnTo>
                    <a:pt x="31802" y="38848"/>
                  </a:lnTo>
                  <a:lnTo>
                    <a:pt x="63930" y="86249"/>
                  </a:lnTo>
                  <a:lnTo>
                    <a:pt x="95251" y="1388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SMARTInkShape-2491">
              <a:extLst>
                <a:ext uri="{FF2B5EF4-FFF2-40B4-BE49-F238E27FC236}">
                  <a16:creationId xmlns:a16="http://schemas.microsoft.com/office/drawing/2014/main" xmlns="" id="{8E3A88A5-879A-4D66-B1D3-718FE247C65E}"/>
                </a:ext>
              </a:extLst>
            </p:cNvPr>
            <p:cNvSpPr/>
            <p:nvPr>
              <p:custDataLst>
                <p:tags r:id="rId66"/>
              </p:custDataLst>
            </p:nvPr>
          </p:nvSpPr>
          <p:spPr>
            <a:xfrm>
              <a:off x="8763688" y="4838962"/>
              <a:ext cx="88213" cy="266439"/>
            </a:xfrm>
            <a:custGeom>
              <a:avLst/>
              <a:gdLst/>
              <a:ahLst/>
              <a:cxnLst/>
              <a:rect l="0" t="0" r="0" b="0"/>
              <a:pathLst>
                <a:path w="88213" h="266439">
                  <a:moveTo>
                    <a:pt x="88212" y="6088"/>
                  </a:moveTo>
                  <a:lnTo>
                    <a:pt x="88212" y="6088"/>
                  </a:lnTo>
                  <a:lnTo>
                    <a:pt x="88211" y="621"/>
                  </a:lnTo>
                  <a:lnTo>
                    <a:pt x="87507" y="326"/>
                  </a:lnTo>
                  <a:lnTo>
                    <a:pt x="84841" y="0"/>
                  </a:lnTo>
                  <a:lnTo>
                    <a:pt x="76003" y="3187"/>
                  </a:lnTo>
                  <a:lnTo>
                    <a:pt x="56010" y="16359"/>
                  </a:lnTo>
                  <a:lnTo>
                    <a:pt x="37740" y="40494"/>
                  </a:lnTo>
                  <a:lnTo>
                    <a:pt x="26691" y="65906"/>
                  </a:lnTo>
                  <a:lnTo>
                    <a:pt x="13265" y="106098"/>
                  </a:lnTo>
                  <a:lnTo>
                    <a:pt x="2799" y="152373"/>
                  </a:lnTo>
                  <a:lnTo>
                    <a:pt x="0" y="194335"/>
                  </a:lnTo>
                  <a:lnTo>
                    <a:pt x="3767" y="237213"/>
                  </a:lnTo>
                  <a:lnTo>
                    <a:pt x="5662" y="2664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SMARTInkShape-2492">
              <a:extLst>
                <a:ext uri="{FF2B5EF4-FFF2-40B4-BE49-F238E27FC236}">
                  <a16:creationId xmlns:a16="http://schemas.microsoft.com/office/drawing/2014/main" xmlns="" id="{DDDC9BEF-308B-4ED9-9A05-24A8735A1266}"/>
                </a:ext>
              </a:extLst>
            </p:cNvPr>
            <p:cNvSpPr/>
            <p:nvPr>
              <p:custDataLst>
                <p:tags r:id="rId67"/>
              </p:custDataLst>
            </p:nvPr>
          </p:nvSpPr>
          <p:spPr>
            <a:xfrm>
              <a:off x="8902700" y="5073650"/>
              <a:ext cx="3371" cy="82551"/>
            </a:xfrm>
            <a:custGeom>
              <a:avLst/>
              <a:gdLst/>
              <a:ahLst/>
              <a:cxnLst/>
              <a:rect l="0" t="0" r="0" b="0"/>
              <a:pathLst>
                <a:path w="3371" h="82551">
                  <a:moveTo>
                    <a:pt x="0" y="0"/>
                  </a:moveTo>
                  <a:lnTo>
                    <a:pt x="0" y="0"/>
                  </a:lnTo>
                  <a:lnTo>
                    <a:pt x="3370" y="47530"/>
                  </a:lnTo>
                  <a:lnTo>
                    <a:pt x="0" y="82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" name="SMARTInkShape-2493">
              <a:extLst>
                <a:ext uri="{FF2B5EF4-FFF2-40B4-BE49-F238E27FC236}">
                  <a16:creationId xmlns:a16="http://schemas.microsoft.com/office/drawing/2014/main" xmlns="" id="{B4959AF3-7546-4739-9FB1-CA1DB2521AA7}"/>
                </a:ext>
              </a:extLst>
            </p:cNvPr>
            <p:cNvSpPr/>
            <p:nvPr>
              <p:custDataLst>
                <p:tags r:id="rId68"/>
              </p:custDataLst>
            </p:nvPr>
          </p:nvSpPr>
          <p:spPr>
            <a:xfrm>
              <a:off x="8913623" y="4958383"/>
              <a:ext cx="39087" cy="25919"/>
            </a:xfrm>
            <a:custGeom>
              <a:avLst/>
              <a:gdLst/>
              <a:ahLst/>
              <a:cxnLst/>
              <a:rect l="0" t="0" r="0" b="0"/>
              <a:pathLst>
                <a:path w="39087" h="25919">
                  <a:moveTo>
                    <a:pt x="14477" y="7317"/>
                  </a:moveTo>
                  <a:lnTo>
                    <a:pt x="14477" y="7317"/>
                  </a:lnTo>
                  <a:lnTo>
                    <a:pt x="7735" y="575"/>
                  </a:lnTo>
                  <a:lnTo>
                    <a:pt x="5043" y="0"/>
                  </a:lnTo>
                  <a:lnTo>
                    <a:pt x="2544" y="1028"/>
                  </a:lnTo>
                  <a:lnTo>
                    <a:pt x="172" y="3124"/>
                  </a:lnTo>
                  <a:lnTo>
                    <a:pt x="0" y="5933"/>
                  </a:lnTo>
                  <a:lnTo>
                    <a:pt x="3575" y="12816"/>
                  </a:lnTo>
                  <a:lnTo>
                    <a:pt x="11747" y="18698"/>
                  </a:lnTo>
                  <a:lnTo>
                    <a:pt x="26369" y="24095"/>
                  </a:lnTo>
                  <a:lnTo>
                    <a:pt x="37208" y="25918"/>
                  </a:lnTo>
                  <a:lnTo>
                    <a:pt x="38098" y="24656"/>
                  </a:lnTo>
                  <a:lnTo>
                    <a:pt x="39086" y="19492"/>
                  </a:lnTo>
                  <a:lnTo>
                    <a:pt x="37938" y="16845"/>
                  </a:lnTo>
                  <a:lnTo>
                    <a:pt x="32901" y="12022"/>
                  </a:lnTo>
                  <a:lnTo>
                    <a:pt x="25958" y="9408"/>
                  </a:lnTo>
                  <a:lnTo>
                    <a:pt x="22132" y="8711"/>
                  </a:lnTo>
                  <a:lnTo>
                    <a:pt x="19579" y="8951"/>
                  </a:lnTo>
                  <a:lnTo>
                    <a:pt x="17878" y="9818"/>
                  </a:lnTo>
                  <a:lnTo>
                    <a:pt x="14477" y="136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SMARTInkShape-2494">
              <a:extLst>
                <a:ext uri="{FF2B5EF4-FFF2-40B4-BE49-F238E27FC236}">
                  <a16:creationId xmlns:a16="http://schemas.microsoft.com/office/drawing/2014/main" xmlns="" id="{D31A76B4-C021-40E4-AB5B-0A0ED31004DC}"/>
                </a:ext>
              </a:extLst>
            </p:cNvPr>
            <p:cNvSpPr/>
            <p:nvPr>
              <p:custDataLst>
                <p:tags r:id="rId69"/>
              </p:custDataLst>
            </p:nvPr>
          </p:nvSpPr>
          <p:spPr>
            <a:xfrm>
              <a:off x="9118600" y="4997450"/>
              <a:ext cx="114301" cy="19051"/>
            </a:xfrm>
            <a:custGeom>
              <a:avLst/>
              <a:gdLst/>
              <a:ahLst/>
              <a:cxnLst/>
              <a:rect l="0" t="0" r="0" b="0"/>
              <a:pathLst>
                <a:path w="114301" h="19051">
                  <a:moveTo>
                    <a:pt x="0" y="0"/>
                  </a:moveTo>
                  <a:lnTo>
                    <a:pt x="0" y="0"/>
                  </a:lnTo>
                  <a:lnTo>
                    <a:pt x="3370" y="3371"/>
                  </a:lnTo>
                  <a:lnTo>
                    <a:pt x="15580" y="8839"/>
                  </a:lnTo>
                  <a:lnTo>
                    <a:pt x="53172" y="12643"/>
                  </a:lnTo>
                  <a:lnTo>
                    <a:pt x="99125" y="18066"/>
                  </a:lnTo>
                  <a:lnTo>
                    <a:pt x="114300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SMARTInkShape-2495">
              <a:extLst>
                <a:ext uri="{FF2B5EF4-FFF2-40B4-BE49-F238E27FC236}">
                  <a16:creationId xmlns:a16="http://schemas.microsoft.com/office/drawing/2014/main" xmlns="" id="{EC6832F8-3108-4E84-B167-824FA66A7D65}"/>
                </a:ext>
              </a:extLst>
            </p:cNvPr>
            <p:cNvSpPr/>
            <p:nvPr>
              <p:custDataLst>
                <p:tags r:id="rId70"/>
              </p:custDataLst>
            </p:nvPr>
          </p:nvSpPr>
          <p:spPr>
            <a:xfrm>
              <a:off x="9436126" y="4806107"/>
              <a:ext cx="129747" cy="387842"/>
            </a:xfrm>
            <a:custGeom>
              <a:avLst/>
              <a:gdLst/>
              <a:ahLst/>
              <a:cxnLst/>
              <a:rect l="0" t="0" r="0" b="0"/>
              <a:pathLst>
                <a:path w="129747" h="387842">
                  <a:moveTo>
                    <a:pt x="19024" y="153243"/>
                  </a:moveTo>
                  <a:lnTo>
                    <a:pt x="19024" y="153243"/>
                  </a:lnTo>
                  <a:lnTo>
                    <a:pt x="8897" y="197287"/>
                  </a:lnTo>
                  <a:lnTo>
                    <a:pt x="6381" y="235359"/>
                  </a:lnTo>
                  <a:lnTo>
                    <a:pt x="2186" y="274470"/>
                  </a:lnTo>
                  <a:lnTo>
                    <a:pt x="630" y="316319"/>
                  </a:lnTo>
                  <a:lnTo>
                    <a:pt x="104" y="363098"/>
                  </a:lnTo>
                  <a:lnTo>
                    <a:pt x="0" y="386607"/>
                  </a:lnTo>
                  <a:lnTo>
                    <a:pt x="696" y="387841"/>
                  </a:lnTo>
                  <a:lnTo>
                    <a:pt x="1866" y="387253"/>
                  </a:lnTo>
                  <a:lnTo>
                    <a:pt x="3352" y="385450"/>
                  </a:lnTo>
                  <a:lnTo>
                    <a:pt x="7814" y="345280"/>
                  </a:lnTo>
                  <a:lnTo>
                    <a:pt x="11219" y="312676"/>
                  </a:lnTo>
                  <a:lnTo>
                    <a:pt x="15085" y="274667"/>
                  </a:lnTo>
                  <a:lnTo>
                    <a:pt x="19155" y="232374"/>
                  </a:lnTo>
                  <a:lnTo>
                    <a:pt x="24021" y="187707"/>
                  </a:lnTo>
                  <a:lnTo>
                    <a:pt x="30887" y="141984"/>
                  </a:lnTo>
                  <a:lnTo>
                    <a:pt x="38643" y="103319"/>
                  </a:lnTo>
                  <a:lnTo>
                    <a:pt x="46794" y="70377"/>
                  </a:lnTo>
                  <a:lnTo>
                    <a:pt x="60021" y="30853"/>
                  </a:lnTo>
                  <a:lnTo>
                    <a:pt x="76326" y="9656"/>
                  </a:lnTo>
                  <a:lnTo>
                    <a:pt x="85883" y="1702"/>
                  </a:lnTo>
                  <a:lnTo>
                    <a:pt x="91113" y="5"/>
                  </a:lnTo>
                  <a:lnTo>
                    <a:pt x="102569" y="0"/>
                  </a:lnTo>
                  <a:lnTo>
                    <a:pt x="112834" y="6113"/>
                  </a:lnTo>
                  <a:lnTo>
                    <a:pt x="117547" y="10706"/>
                  </a:lnTo>
                  <a:lnTo>
                    <a:pt x="119984" y="17296"/>
                  </a:lnTo>
                  <a:lnTo>
                    <a:pt x="120809" y="34025"/>
                  </a:lnTo>
                  <a:lnTo>
                    <a:pt x="113937" y="59907"/>
                  </a:lnTo>
                  <a:lnTo>
                    <a:pt x="96783" y="91746"/>
                  </a:lnTo>
                  <a:lnTo>
                    <a:pt x="85552" y="106104"/>
                  </a:lnTo>
                  <a:lnTo>
                    <a:pt x="83870" y="110656"/>
                  </a:lnTo>
                  <a:lnTo>
                    <a:pt x="84832" y="113562"/>
                  </a:lnTo>
                  <a:lnTo>
                    <a:pt x="89664" y="120555"/>
                  </a:lnTo>
                  <a:lnTo>
                    <a:pt x="121251" y="148250"/>
                  </a:lnTo>
                  <a:lnTo>
                    <a:pt x="127958" y="162077"/>
                  </a:lnTo>
                  <a:lnTo>
                    <a:pt x="129746" y="169716"/>
                  </a:lnTo>
                  <a:lnTo>
                    <a:pt x="127972" y="183848"/>
                  </a:lnTo>
                  <a:lnTo>
                    <a:pt x="125522" y="190579"/>
                  </a:lnTo>
                  <a:lnTo>
                    <a:pt x="113393" y="203703"/>
                  </a:lnTo>
                  <a:lnTo>
                    <a:pt x="80233" y="226005"/>
                  </a:lnTo>
                  <a:lnTo>
                    <a:pt x="67159" y="229561"/>
                  </a:lnTo>
                  <a:lnTo>
                    <a:pt x="58057" y="228790"/>
                  </a:lnTo>
                  <a:lnTo>
                    <a:pt x="50774" y="22309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" name="SMARTInkShape-2496">
              <a:extLst>
                <a:ext uri="{FF2B5EF4-FFF2-40B4-BE49-F238E27FC236}">
                  <a16:creationId xmlns:a16="http://schemas.microsoft.com/office/drawing/2014/main" xmlns="" id="{B61B73E4-123C-49AB-B49A-3CF70CF6FB1C}"/>
                </a:ext>
              </a:extLst>
            </p:cNvPr>
            <p:cNvSpPr/>
            <p:nvPr>
              <p:custDataLst>
                <p:tags r:id="rId71"/>
              </p:custDataLst>
            </p:nvPr>
          </p:nvSpPr>
          <p:spPr>
            <a:xfrm>
              <a:off x="9600888" y="4984750"/>
              <a:ext cx="66418" cy="72967"/>
            </a:xfrm>
            <a:custGeom>
              <a:avLst/>
              <a:gdLst/>
              <a:ahLst/>
              <a:cxnLst/>
              <a:rect l="0" t="0" r="0" b="0"/>
              <a:pathLst>
                <a:path w="66418" h="72967">
                  <a:moveTo>
                    <a:pt x="63812" y="19050"/>
                  </a:moveTo>
                  <a:lnTo>
                    <a:pt x="63812" y="19050"/>
                  </a:lnTo>
                  <a:lnTo>
                    <a:pt x="33926" y="22421"/>
                  </a:lnTo>
                  <a:lnTo>
                    <a:pt x="16935" y="27888"/>
                  </a:lnTo>
                  <a:lnTo>
                    <a:pt x="2964" y="37348"/>
                  </a:lnTo>
                  <a:lnTo>
                    <a:pt x="668" y="41832"/>
                  </a:lnTo>
                  <a:lnTo>
                    <a:pt x="0" y="52458"/>
                  </a:lnTo>
                  <a:lnTo>
                    <a:pt x="2221" y="57550"/>
                  </a:lnTo>
                  <a:lnTo>
                    <a:pt x="10332" y="66970"/>
                  </a:lnTo>
                  <a:lnTo>
                    <a:pt x="24757" y="72098"/>
                  </a:lnTo>
                  <a:lnTo>
                    <a:pt x="41515" y="72966"/>
                  </a:lnTo>
                  <a:lnTo>
                    <a:pt x="56019" y="68648"/>
                  </a:lnTo>
                  <a:lnTo>
                    <a:pt x="60733" y="65521"/>
                  </a:lnTo>
                  <a:lnTo>
                    <a:pt x="65971" y="58283"/>
                  </a:lnTo>
                  <a:lnTo>
                    <a:pt x="66417" y="46600"/>
                  </a:lnTo>
                  <a:lnTo>
                    <a:pt x="65549" y="39533"/>
                  </a:lnTo>
                  <a:lnTo>
                    <a:pt x="58939" y="27918"/>
                  </a:lnTo>
                  <a:lnTo>
                    <a:pt x="3841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" name="SMARTInkShape-2497">
              <a:extLst>
                <a:ext uri="{FF2B5EF4-FFF2-40B4-BE49-F238E27FC236}">
                  <a16:creationId xmlns:a16="http://schemas.microsoft.com/office/drawing/2014/main" xmlns="" id="{C88723B1-E9CD-45EA-BAB0-10BB0ADA554A}"/>
                </a:ext>
              </a:extLst>
            </p:cNvPr>
            <p:cNvSpPr/>
            <p:nvPr>
              <p:custDataLst>
                <p:tags r:id="rId72"/>
              </p:custDataLst>
            </p:nvPr>
          </p:nvSpPr>
          <p:spPr>
            <a:xfrm>
              <a:off x="9779882" y="4953000"/>
              <a:ext cx="132469" cy="6351"/>
            </a:xfrm>
            <a:custGeom>
              <a:avLst/>
              <a:gdLst/>
              <a:ahLst/>
              <a:cxnLst/>
              <a:rect l="0" t="0" r="0" b="0"/>
              <a:pathLst>
                <a:path w="132469" h="6351">
                  <a:moveTo>
                    <a:pt x="5468" y="0"/>
                  </a:moveTo>
                  <a:lnTo>
                    <a:pt x="5468" y="0"/>
                  </a:lnTo>
                  <a:lnTo>
                    <a:pt x="0" y="0"/>
                  </a:lnTo>
                  <a:lnTo>
                    <a:pt x="41291" y="0"/>
                  </a:lnTo>
                  <a:lnTo>
                    <a:pt x="79896" y="0"/>
                  </a:lnTo>
                  <a:lnTo>
                    <a:pt x="132468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1" name="SMARTInkShape-2498">
              <a:extLst>
                <a:ext uri="{FF2B5EF4-FFF2-40B4-BE49-F238E27FC236}">
                  <a16:creationId xmlns:a16="http://schemas.microsoft.com/office/drawing/2014/main" xmlns="" id="{60D4E5C3-13C4-48E8-818A-CCA17A1719D0}"/>
                </a:ext>
              </a:extLst>
            </p:cNvPr>
            <p:cNvSpPr/>
            <p:nvPr>
              <p:custDataLst>
                <p:tags r:id="rId73"/>
              </p:custDataLst>
            </p:nvPr>
          </p:nvSpPr>
          <p:spPr>
            <a:xfrm>
              <a:off x="9855200" y="4889500"/>
              <a:ext cx="6177" cy="203201"/>
            </a:xfrm>
            <a:custGeom>
              <a:avLst/>
              <a:gdLst/>
              <a:ahLst/>
              <a:cxnLst/>
              <a:rect l="0" t="0" r="0" b="0"/>
              <a:pathLst>
                <a:path w="6177" h="203201">
                  <a:moveTo>
                    <a:pt x="0" y="0"/>
                  </a:moveTo>
                  <a:lnTo>
                    <a:pt x="0" y="0"/>
                  </a:lnTo>
                  <a:lnTo>
                    <a:pt x="3370" y="36628"/>
                  </a:lnTo>
                  <a:lnTo>
                    <a:pt x="5762" y="83514"/>
                  </a:lnTo>
                  <a:lnTo>
                    <a:pt x="6176" y="120230"/>
                  </a:lnTo>
                  <a:lnTo>
                    <a:pt x="4434" y="160836"/>
                  </a:lnTo>
                  <a:lnTo>
                    <a:pt x="0" y="203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2" name="SMARTInkShape-2499">
              <a:extLst>
                <a:ext uri="{FF2B5EF4-FFF2-40B4-BE49-F238E27FC236}">
                  <a16:creationId xmlns:a16="http://schemas.microsoft.com/office/drawing/2014/main" xmlns="" id="{220880CB-FE7F-4771-BBC2-62FF4AA9FD64}"/>
                </a:ext>
              </a:extLst>
            </p:cNvPr>
            <p:cNvSpPr/>
            <p:nvPr>
              <p:custDataLst>
                <p:tags r:id="rId74"/>
              </p:custDataLst>
            </p:nvPr>
          </p:nvSpPr>
          <p:spPr>
            <a:xfrm>
              <a:off x="9342550" y="4712300"/>
              <a:ext cx="118951" cy="380401"/>
            </a:xfrm>
            <a:custGeom>
              <a:avLst/>
              <a:gdLst/>
              <a:ahLst/>
              <a:cxnLst/>
              <a:rect l="0" t="0" r="0" b="0"/>
              <a:pathLst>
                <a:path w="118951" h="380401">
                  <a:moveTo>
                    <a:pt x="118950" y="18450"/>
                  </a:moveTo>
                  <a:lnTo>
                    <a:pt x="118950" y="18450"/>
                  </a:lnTo>
                  <a:lnTo>
                    <a:pt x="115579" y="15079"/>
                  </a:lnTo>
                  <a:lnTo>
                    <a:pt x="113924" y="9661"/>
                  </a:lnTo>
                  <a:lnTo>
                    <a:pt x="113482" y="6241"/>
                  </a:lnTo>
                  <a:lnTo>
                    <a:pt x="112482" y="3960"/>
                  </a:lnTo>
                  <a:lnTo>
                    <a:pt x="111110" y="2440"/>
                  </a:lnTo>
                  <a:lnTo>
                    <a:pt x="107705" y="751"/>
                  </a:lnTo>
                  <a:lnTo>
                    <a:pt x="103839" y="0"/>
                  </a:lnTo>
                  <a:lnTo>
                    <a:pt x="97888" y="3430"/>
                  </a:lnTo>
                  <a:lnTo>
                    <a:pt x="75826" y="27242"/>
                  </a:lnTo>
                  <a:lnTo>
                    <a:pt x="52472" y="65897"/>
                  </a:lnTo>
                  <a:lnTo>
                    <a:pt x="36017" y="102567"/>
                  </a:lnTo>
                  <a:lnTo>
                    <a:pt x="20002" y="144030"/>
                  </a:lnTo>
                  <a:lnTo>
                    <a:pt x="5828" y="185976"/>
                  </a:lnTo>
                  <a:lnTo>
                    <a:pt x="0" y="226256"/>
                  </a:lnTo>
                  <a:lnTo>
                    <a:pt x="1172" y="263914"/>
                  </a:lnTo>
                  <a:lnTo>
                    <a:pt x="14437" y="311470"/>
                  </a:lnTo>
                  <a:lnTo>
                    <a:pt x="36635" y="347119"/>
                  </a:lnTo>
                  <a:lnTo>
                    <a:pt x="74500" y="380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" name="SMARTInkShape-2500">
              <a:extLst>
                <a:ext uri="{FF2B5EF4-FFF2-40B4-BE49-F238E27FC236}">
                  <a16:creationId xmlns:a16="http://schemas.microsoft.com/office/drawing/2014/main" xmlns="" id="{F3730E21-78E2-44D0-8901-2279B9DE842A}"/>
                </a:ext>
              </a:extLst>
            </p:cNvPr>
            <p:cNvSpPr/>
            <p:nvPr>
              <p:custDataLst>
                <p:tags r:id="rId75"/>
              </p:custDataLst>
            </p:nvPr>
          </p:nvSpPr>
          <p:spPr>
            <a:xfrm>
              <a:off x="10029890" y="4786318"/>
              <a:ext cx="97793" cy="344483"/>
            </a:xfrm>
            <a:custGeom>
              <a:avLst/>
              <a:gdLst/>
              <a:ahLst/>
              <a:cxnLst/>
              <a:rect l="0" t="0" r="0" b="0"/>
              <a:pathLst>
                <a:path w="97793" h="344483">
                  <a:moveTo>
                    <a:pt x="9460" y="344482"/>
                  </a:moveTo>
                  <a:lnTo>
                    <a:pt x="9460" y="344482"/>
                  </a:lnTo>
                  <a:lnTo>
                    <a:pt x="6089" y="344482"/>
                  </a:lnTo>
                  <a:lnTo>
                    <a:pt x="5096" y="343776"/>
                  </a:lnTo>
                  <a:lnTo>
                    <a:pt x="4433" y="342600"/>
                  </a:lnTo>
                  <a:lnTo>
                    <a:pt x="0" y="328902"/>
                  </a:lnTo>
                  <a:lnTo>
                    <a:pt x="1764" y="292851"/>
                  </a:lnTo>
                  <a:lnTo>
                    <a:pt x="2512" y="262268"/>
                  </a:lnTo>
                  <a:lnTo>
                    <a:pt x="2844" y="227509"/>
                  </a:lnTo>
                  <a:lnTo>
                    <a:pt x="3698" y="191599"/>
                  </a:lnTo>
                  <a:lnTo>
                    <a:pt x="6428" y="156825"/>
                  </a:lnTo>
                  <a:lnTo>
                    <a:pt x="9995" y="124436"/>
                  </a:lnTo>
                  <a:lnTo>
                    <a:pt x="15967" y="80316"/>
                  </a:lnTo>
                  <a:lnTo>
                    <a:pt x="27678" y="34225"/>
                  </a:lnTo>
                  <a:lnTo>
                    <a:pt x="39473" y="13449"/>
                  </a:lnTo>
                  <a:lnTo>
                    <a:pt x="49611" y="4974"/>
                  </a:lnTo>
                  <a:lnTo>
                    <a:pt x="55277" y="1727"/>
                  </a:lnTo>
                  <a:lnTo>
                    <a:pt x="67218" y="0"/>
                  </a:lnTo>
                  <a:lnTo>
                    <a:pt x="73365" y="527"/>
                  </a:lnTo>
                  <a:lnTo>
                    <a:pt x="78168" y="3701"/>
                  </a:lnTo>
                  <a:lnTo>
                    <a:pt x="85388" y="14754"/>
                  </a:lnTo>
                  <a:lnTo>
                    <a:pt x="90048" y="40213"/>
                  </a:lnTo>
                  <a:lnTo>
                    <a:pt x="85493" y="58027"/>
                  </a:lnTo>
                  <a:lnTo>
                    <a:pt x="60245" y="100681"/>
                  </a:lnTo>
                  <a:lnTo>
                    <a:pt x="50065" y="112879"/>
                  </a:lnTo>
                  <a:lnTo>
                    <a:pt x="49935" y="113880"/>
                  </a:lnTo>
                  <a:lnTo>
                    <a:pt x="50555" y="114547"/>
                  </a:lnTo>
                  <a:lnTo>
                    <a:pt x="51674" y="114992"/>
                  </a:lnTo>
                  <a:lnTo>
                    <a:pt x="80229" y="119175"/>
                  </a:lnTo>
                  <a:lnTo>
                    <a:pt x="88655" y="124636"/>
                  </a:lnTo>
                  <a:lnTo>
                    <a:pt x="91890" y="128068"/>
                  </a:lnTo>
                  <a:lnTo>
                    <a:pt x="95485" y="137526"/>
                  </a:lnTo>
                  <a:lnTo>
                    <a:pt x="97792" y="157474"/>
                  </a:lnTo>
                  <a:lnTo>
                    <a:pt x="90581" y="168233"/>
                  </a:lnTo>
                  <a:lnTo>
                    <a:pt x="78675" y="178661"/>
                  </a:lnTo>
                  <a:lnTo>
                    <a:pt x="50848" y="193546"/>
                  </a:lnTo>
                  <a:lnTo>
                    <a:pt x="46930" y="194469"/>
                  </a:lnTo>
                  <a:lnTo>
                    <a:pt x="43611" y="194379"/>
                  </a:lnTo>
                  <a:lnTo>
                    <a:pt x="40694" y="193613"/>
                  </a:lnTo>
                  <a:lnTo>
                    <a:pt x="39456" y="191691"/>
                  </a:lnTo>
                  <a:lnTo>
                    <a:pt x="39333" y="188999"/>
                  </a:lnTo>
                  <a:lnTo>
                    <a:pt x="41210" y="17938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" name="SMARTInkShape-2501">
              <a:extLst>
                <a:ext uri="{FF2B5EF4-FFF2-40B4-BE49-F238E27FC236}">
                  <a16:creationId xmlns:a16="http://schemas.microsoft.com/office/drawing/2014/main" xmlns="" id="{DD6A9DBD-314E-47FB-90D5-66065B0FBF4F}"/>
                </a:ext>
              </a:extLst>
            </p:cNvPr>
            <p:cNvSpPr/>
            <p:nvPr>
              <p:custDataLst>
                <p:tags r:id="rId76"/>
              </p:custDataLst>
            </p:nvPr>
          </p:nvSpPr>
          <p:spPr>
            <a:xfrm>
              <a:off x="10204450" y="4946650"/>
              <a:ext cx="12701" cy="82551"/>
            </a:xfrm>
            <a:custGeom>
              <a:avLst/>
              <a:gdLst/>
              <a:ahLst/>
              <a:cxnLst/>
              <a:rect l="0" t="0" r="0" b="0"/>
              <a:pathLst>
                <a:path w="12701" h="82551">
                  <a:moveTo>
                    <a:pt x="12700" y="0"/>
                  </a:moveTo>
                  <a:lnTo>
                    <a:pt x="12700" y="0"/>
                  </a:lnTo>
                  <a:lnTo>
                    <a:pt x="11995" y="44431"/>
                  </a:lnTo>
                  <a:lnTo>
                    <a:pt x="0" y="82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" name="SMARTInkShape-2502">
              <a:extLst>
                <a:ext uri="{FF2B5EF4-FFF2-40B4-BE49-F238E27FC236}">
                  <a16:creationId xmlns:a16="http://schemas.microsoft.com/office/drawing/2014/main" xmlns="" id="{2D9A681B-5095-45A6-9C4F-19AC6451AB3D}"/>
                </a:ext>
              </a:extLst>
            </p:cNvPr>
            <p:cNvSpPr/>
            <p:nvPr>
              <p:custDataLst>
                <p:tags r:id="rId77"/>
              </p:custDataLst>
            </p:nvPr>
          </p:nvSpPr>
          <p:spPr>
            <a:xfrm>
              <a:off x="10299700" y="4807833"/>
              <a:ext cx="165101" cy="195968"/>
            </a:xfrm>
            <a:custGeom>
              <a:avLst/>
              <a:gdLst/>
              <a:ahLst/>
              <a:cxnLst/>
              <a:rect l="0" t="0" r="0" b="0"/>
              <a:pathLst>
                <a:path w="165101" h="195968">
                  <a:moveTo>
                    <a:pt x="0" y="5467"/>
                  </a:moveTo>
                  <a:lnTo>
                    <a:pt x="0" y="5467"/>
                  </a:lnTo>
                  <a:lnTo>
                    <a:pt x="0" y="0"/>
                  </a:lnTo>
                  <a:lnTo>
                    <a:pt x="3371" y="2749"/>
                  </a:lnTo>
                  <a:lnTo>
                    <a:pt x="43752" y="39226"/>
                  </a:lnTo>
                  <a:lnTo>
                    <a:pt x="77874" y="75599"/>
                  </a:lnTo>
                  <a:lnTo>
                    <a:pt x="113385" y="113500"/>
                  </a:lnTo>
                  <a:lnTo>
                    <a:pt x="149502" y="158589"/>
                  </a:lnTo>
                  <a:lnTo>
                    <a:pt x="160989" y="173710"/>
                  </a:lnTo>
                  <a:lnTo>
                    <a:pt x="165100" y="1959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" name="SMARTInkShape-2503">
              <a:extLst>
                <a:ext uri="{FF2B5EF4-FFF2-40B4-BE49-F238E27FC236}">
                  <a16:creationId xmlns:a16="http://schemas.microsoft.com/office/drawing/2014/main" xmlns="" id="{2EA71684-761A-4782-A9A3-A1C7D477AADF}"/>
                </a:ext>
              </a:extLst>
            </p:cNvPr>
            <p:cNvSpPr/>
            <p:nvPr>
              <p:custDataLst>
                <p:tags r:id="rId78"/>
              </p:custDataLst>
            </p:nvPr>
          </p:nvSpPr>
          <p:spPr>
            <a:xfrm>
              <a:off x="10337800" y="4803292"/>
              <a:ext cx="158751" cy="225909"/>
            </a:xfrm>
            <a:custGeom>
              <a:avLst/>
              <a:gdLst/>
              <a:ahLst/>
              <a:cxnLst/>
              <a:rect l="0" t="0" r="0" b="0"/>
              <a:pathLst>
                <a:path w="158751" h="225909">
                  <a:moveTo>
                    <a:pt x="158750" y="3658"/>
                  </a:moveTo>
                  <a:lnTo>
                    <a:pt x="158750" y="3658"/>
                  </a:lnTo>
                  <a:lnTo>
                    <a:pt x="155379" y="287"/>
                  </a:lnTo>
                  <a:lnTo>
                    <a:pt x="152974" y="0"/>
                  </a:lnTo>
                  <a:lnTo>
                    <a:pt x="146540" y="1561"/>
                  </a:lnTo>
                  <a:lnTo>
                    <a:pt x="134985" y="9779"/>
                  </a:lnTo>
                  <a:lnTo>
                    <a:pt x="107593" y="46181"/>
                  </a:lnTo>
                  <a:lnTo>
                    <a:pt x="79779" y="86029"/>
                  </a:lnTo>
                  <a:lnTo>
                    <a:pt x="54056" y="127705"/>
                  </a:lnTo>
                  <a:lnTo>
                    <a:pt x="26043" y="174107"/>
                  </a:lnTo>
                  <a:lnTo>
                    <a:pt x="0" y="2259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" name="SMARTInkShape-2504">
              <a:extLst>
                <a:ext uri="{FF2B5EF4-FFF2-40B4-BE49-F238E27FC236}">
                  <a16:creationId xmlns:a16="http://schemas.microsoft.com/office/drawing/2014/main" xmlns="" id="{6C26C069-8F28-44A8-A437-F640D9732374}"/>
                </a:ext>
              </a:extLst>
            </p:cNvPr>
            <p:cNvSpPr/>
            <p:nvPr>
              <p:custDataLst>
                <p:tags r:id="rId79"/>
              </p:custDataLst>
            </p:nvPr>
          </p:nvSpPr>
          <p:spPr>
            <a:xfrm>
              <a:off x="10553700" y="5016500"/>
              <a:ext cx="6351" cy="38101"/>
            </a:xfrm>
            <a:custGeom>
              <a:avLst/>
              <a:gdLst/>
              <a:ahLst/>
              <a:cxnLst/>
              <a:rect l="0" t="0" r="0" b="0"/>
              <a:pathLst>
                <a:path w="6351" h="38101">
                  <a:moveTo>
                    <a:pt x="6350" y="0"/>
                  </a:moveTo>
                  <a:lnTo>
                    <a:pt x="6350" y="0"/>
                  </a:lnTo>
                  <a:lnTo>
                    <a:pt x="1324" y="11934"/>
                  </a:lnTo>
                  <a:lnTo>
                    <a:pt x="0" y="38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" name="SMARTInkShape-2505">
              <a:extLst>
                <a:ext uri="{FF2B5EF4-FFF2-40B4-BE49-F238E27FC236}">
                  <a16:creationId xmlns:a16="http://schemas.microsoft.com/office/drawing/2014/main" xmlns="" id="{E9E3A33D-F775-47ED-B296-F56AE07340CA}"/>
                </a:ext>
              </a:extLst>
            </p:cNvPr>
            <p:cNvSpPr/>
            <p:nvPr>
              <p:custDataLst>
                <p:tags r:id="rId80"/>
              </p:custDataLst>
            </p:nvPr>
          </p:nvSpPr>
          <p:spPr>
            <a:xfrm>
              <a:off x="10569679" y="4889500"/>
              <a:ext cx="43997" cy="35803"/>
            </a:xfrm>
            <a:custGeom>
              <a:avLst/>
              <a:gdLst/>
              <a:ahLst/>
              <a:cxnLst/>
              <a:rect l="0" t="0" r="0" b="0"/>
              <a:pathLst>
                <a:path w="43997" h="35803">
                  <a:moveTo>
                    <a:pt x="9421" y="0"/>
                  </a:moveTo>
                  <a:lnTo>
                    <a:pt x="9421" y="0"/>
                  </a:lnTo>
                  <a:lnTo>
                    <a:pt x="6050" y="0"/>
                  </a:lnTo>
                  <a:lnTo>
                    <a:pt x="2514" y="1882"/>
                  </a:lnTo>
                  <a:lnTo>
                    <a:pt x="583" y="3371"/>
                  </a:lnTo>
                  <a:lnTo>
                    <a:pt x="0" y="5069"/>
                  </a:lnTo>
                  <a:lnTo>
                    <a:pt x="318" y="6907"/>
                  </a:lnTo>
                  <a:lnTo>
                    <a:pt x="5897" y="18298"/>
                  </a:lnTo>
                  <a:lnTo>
                    <a:pt x="18491" y="30037"/>
                  </a:lnTo>
                  <a:lnTo>
                    <a:pt x="29679" y="34516"/>
                  </a:lnTo>
                  <a:lnTo>
                    <a:pt x="39592" y="35802"/>
                  </a:lnTo>
                  <a:lnTo>
                    <a:pt x="42235" y="35156"/>
                  </a:lnTo>
                  <a:lnTo>
                    <a:pt x="43996" y="34021"/>
                  </a:lnTo>
                  <a:lnTo>
                    <a:pt x="43760" y="32558"/>
                  </a:lnTo>
                  <a:lnTo>
                    <a:pt x="31361" y="23260"/>
                  </a:lnTo>
                  <a:lnTo>
                    <a:pt x="21288" y="17394"/>
                  </a:lnTo>
                  <a:lnTo>
                    <a:pt x="3071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" name="SMARTInkShape-2506">
              <a:extLst>
                <a:ext uri="{FF2B5EF4-FFF2-40B4-BE49-F238E27FC236}">
                  <a16:creationId xmlns:a16="http://schemas.microsoft.com/office/drawing/2014/main" xmlns="" id="{0699D2F4-7BCA-477C-8A35-8E884C0C6E76}"/>
                </a:ext>
              </a:extLst>
            </p:cNvPr>
            <p:cNvSpPr/>
            <p:nvPr>
              <p:custDataLst>
                <p:tags r:id="rId81"/>
              </p:custDataLst>
            </p:nvPr>
          </p:nvSpPr>
          <p:spPr>
            <a:xfrm>
              <a:off x="10661650" y="4794250"/>
              <a:ext cx="69055" cy="285751"/>
            </a:xfrm>
            <a:custGeom>
              <a:avLst/>
              <a:gdLst/>
              <a:ahLst/>
              <a:cxnLst/>
              <a:rect l="0" t="0" r="0" b="0"/>
              <a:pathLst>
                <a:path w="69055" h="285751">
                  <a:moveTo>
                    <a:pt x="31750" y="0"/>
                  </a:moveTo>
                  <a:lnTo>
                    <a:pt x="31750" y="0"/>
                  </a:lnTo>
                  <a:lnTo>
                    <a:pt x="47330" y="39999"/>
                  </a:lnTo>
                  <a:lnTo>
                    <a:pt x="64353" y="86876"/>
                  </a:lnTo>
                  <a:lnTo>
                    <a:pt x="69054" y="122572"/>
                  </a:lnTo>
                  <a:lnTo>
                    <a:pt x="68790" y="158899"/>
                  </a:lnTo>
                  <a:lnTo>
                    <a:pt x="66322" y="193859"/>
                  </a:lnTo>
                  <a:lnTo>
                    <a:pt x="54222" y="235161"/>
                  </a:lnTo>
                  <a:lnTo>
                    <a:pt x="30490" y="266371"/>
                  </a:lnTo>
                  <a:lnTo>
                    <a:pt x="16843" y="277137"/>
                  </a:lnTo>
                  <a:lnTo>
                    <a:pt x="0" y="285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" name="SMARTInkShape-2507">
              <a:extLst>
                <a:ext uri="{FF2B5EF4-FFF2-40B4-BE49-F238E27FC236}">
                  <a16:creationId xmlns:a16="http://schemas.microsoft.com/office/drawing/2014/main" xmlns="" id="{3C9F62EA-FE35-42D0-AB0C-9F8B56C37253}"/>
                </a:ext>
              </a:extLst>
            </p:cNvPr>
            <p:cNvSpPr/>
            <p:nvPr>
              <p:custDataLst>
                <p:tags r:id="rId82"/>
              </p:custDataLst>
            </p:nvPr>
          </p:nvSpPr>
          <p:spPr>
            <a:xfrm>
              <a:off x="10706100" y="4743450"/>
              <a:ext cx="132830" cy="349251"/>
            </a:xfrm>
            <a:custGeom>
              <a:avLst/>
              <a:gdLst/>
              <a:ahLst/>
              <a:cxnLst/>
              <a:rect l="0" t="0" r="0" b="0"/>
              <a:pathLst>
                <a:path w="132830" h="349251">
                  <a:moveTo>
                    <a:pt x="95250" y="0"/>
                  </a:moveTo>
                  <a:lnTo>
                    <a:pt x="95250" y="0"/>
                  </a:lnTo>
                  <a:lnTo>
                    <a:pt x="101992" y="6742"/>
                  </a:lnTo>
                  <a:lnTo>
                    <a:pt x="117618" y="44762"/>
                  </a:lnTo>
                  <a:lnTo>
                    <a:pt x="128474" y="78691"/>
                  </a:lnTo>
                  <a:lnTo>
                    <a:pt x="132829" y="119170"/>
                  </a:lnTo>
                  <a:lnTo>
                    <a:pt x="131001" y="163031"/>
                  </a:lnTo>
                  <a:lnTo>
                    <a:pt x="123134" y="208395"/>
                  </a:lnTo>
                  <a:lnTo>
                    <a:pt x="106938" y="248783"/>
                  </a:lnTo>
                  <a:lnTo>
                    <a:pt x="85627" y="283431"/>
                  </a:lnTo>
                  <a:lnTo>
                    <a:pt x="49830" y="320654"/>
                  </a:lnTo>
                  <a:lnTo>
                    <a:pt x="0" y="349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4" name="SMARTInkShape-Group449">
            <a:extLst>
              <a:ext uri="{FF2B5EF4-FFF2-40B4-BE49-F238E27FC236}">
                <a16:creationId xmlns:a16="http://schemas.microsoft.com/office/drawing/2014/main" xmlns="" id="{BBAF0218-7ADF-4994-9C68-24E5B548B643}"/>
              </a:ext>
            </a:extLst>
          </p:cNvPr>
          <p:cNvGrpSpPr/>
          <p:nvPr/>
        </p:nvGrpSpPr>
        <p:grpSpPr>
          <a:xfrm>
            <a:off x="7718982" y="234950"/>
            <a:ext cx="3609419" cy="1260099"/>
            <a:chOff x="7718982" y="234950"/>
            <a:chExt cx="3609419" cy="1260099"/>
          </a:xfrm>
        </p:grpSpPr>
        <p:sp>
          <p:nvSpPr>
            <p:cNvPr id="212" name="SMARTInkShape-2508">
              <a:extLst>
                <a:ext uri="{FF2B5EF4-FFF2-40B4-BE49-F238E27FC236}">
                  <a16:creationId xmlns:a16="http://schemas.microsoft.com/office/drawing/2014/main" xmlns="" id="{6686D2BF-37D4-4277-8CAF-2F2717D26237}"/>
                </a:ext>
              </a:extLst>
            </p:cNvPr>
            <p:cNvSpPr/>
            <p:nvPr>
              <p:custDataLst>
                <p:tags r:id="rId47"/>
              </p:custDataLst>
            </p:nvPr>
          </p:nvSpPr>
          <p:spPr>
            <a:xfrm>
              <a:off x="7718982" y="234950"/>
              <a:ext cx="3609419" cy="1260099"/>
            </a:xfrm>
            <a:custGeom>
              <a:avLst/>
              <a:gdLst/>
              <a:ahLst/>
              <a:cxnLst/>
              <a:rect l="0" t="0" r="0" b="0"/>
              <a:pathLst>
                <a:path w="3609419" h="1260099">
                  <a:moveTo>
                    <a:pt x="142318" y="0"/>
                  </a:moveTo>
                  <a:lnTo>
                    <a:pt x="142318" y="0"/>
                  </a:lnTo>
                  <a:lnTo>
                    <a:pt x="131474" y="41131"/>
                  </a:lnTo>
                  <a:lnTo>
                    <a:pt x="126621" y="63404"/>
                  </a:lnTo>
                  <a:lnTo>
                    <a:pt x="121270" y="88836"/>
                  </a:lnTo>
                  <a:lnTo>
                    <a:pt x="114880" y="121313"/>
                  </a:lnTo>
                  <a:lnTo>
                    <a:pt x="107798" y="158486"/>
                  </a:lnTo>
                  <a:lnTo>
                    <a:pt x="100255" y="198791"/>
                  </a:lnTo>
                  <a:lnTo>
                    <a:pt x="90286" y="246122"/>
                  </a:lnTo>
                  <a:lnTo>
                    <a:pt x="78703" y="298137"/>
                  </a:lnTo>
                  <a:lnTo>
                    <a:pt x="66040" y="353274"/>
                  </a:lnTo>
                  <a:lnTo>
                    <a:pt x="54071" y="409789"/>
                  </a:lnTo>
                  <a:lnTo>
                    <a:pt x="42565" y="467220"/>
                  </a:lnTo>
                  <a:lnTo>
                    <a:pt x="31366" y="525263"/>
                  </a:lnTo>
                  <a:lnTo>
                    <a:pt x="22489" y="582303"/>
                  </a:lnTo>
                  <a:lnTo>
                    <a:pt x="15160" y="638674"/>
                  </a:lnTo>
                  <a:lnTo>
                    <a:pt x="8863" y="694600"/>
                  </a:lnTo>
                  <a:lnTo>
                    <a:pt x="4664" y="747405"/>
                  </a:lnTo>
                  <a:lnTo>
                    <a:pt x="1865" y="798131"/>
                  </a:lnTo>
                  <a:lnTo>
                    <a:pt x="0" y="847471"/>
                  </a:lnTo>
                  <a:lnTo>
                    <a:pt x="2989" y="892358"/>
                  </a:lnTo>
                  <a:lnTo>
                    <a:pt x="9215" y="934278"/>
                  </a:lnTo>
                  <a:lnTo>
                    <a:pt x="17599" y="974219"/>
                  </a:lnTo>
                  <a:lnTo>
                    <a:pt x="30245" y="1008607"/>
                  </a:lnTo>
                  <a:lnTo>
                    <a:pt x="45730" y="1039293"/>
                  </a:lnTo>
                  <a:lnTo>
                    <a:pt x="63110" y="1067512"/>
                  </a:lnTo>
                  <a:lnTo>
                    <a:pt x="88101" y="1092675"/>
                  </a:lnTo>
                  <a:lnTo>
                    <a:pt x="118168" y="1115800"/>
                  </a:lnTo>
                  <a:lnTo>
                    <a:pt x="151618" y="1137567"/>
                  </a:lnTo>
                  <a:lnTo>
                    <a:pt x="194379" y="1156311"/>
                  </a:lnTo>
                  <a:lnTo>
                    <a:pt x="243348" y="1173041"/>
                  </a:lnTo>
                  <a:lnTo>
                    <a:pt x="296454" y="1188427"/>
                  </a:lnTo>
                  <a:lnTo>
                    <a:pt x="360786" y="1201507"/>
                  </a:lnTo>
                  <a:lnTo>
                    <a:pt x="432602" y="1213049"/>
                  </a:lnTo>
                  <a:lnTo>
                    <a:pt x="509408" y="1223566"/>
                  </a:lnTo>
                  <a:lnTo>
                    <a:pt x="597300" y="1231283"/>
                  </a:lnTo>
                  <a:lnTo>
                    <a:pt x="692584" y="1237133"/>
                  </a:lnTo>
                  <a:lnTo>
                    <a:pt x="792795" y="1241739"/>
                  </a:lnTo>
                  <a:lnTo>
                    <a:pt x="901936" y="1244809"/>
                  </a:lnTo>
                  <a:lnTo>
                    <a:pt x="1017031" y="1246856"/>
                  </a:lnTo>
                  <a:lnTo>
                    <a:pt x="1136093" y="1248221"/>
                  </a:lnTo>
                  <a:lnTo>
                    <a:pt x="1261329" y="1248425"/>
                  </a:lnTo>
                  <a:lnTo>
                    <a:pt x="1390681" y="1247855"/>
                  </a:lnTo>
                  <a:lnTo>
                    <a:pt x="1522776" y="1246770"/>
                  </a:lnTo>
                  <a:lnTo>
                    <a:pt x="1658818" y="1245341"/>
                  </a:lnTo>
                  <a:lnTo>
                    <a:pt x="1797491" y="1243683"/>
                  </a:lnTo>
                  <a:lnTo>
                    <a:pt x="1937916" y="1241872"/>
                  </a:lnTo>
                  <a:lnTo>
                    <a:pt x="2080216" y="1241370"/>
                  </a:lnTo>
                  <a:lnTo>
                    <a:pt x="2223767" y="1241741"/>
                  </a:lnTo>
                  <a:lnTo>
                    <a:pt x="2368151" y="1242694"/>
                  </a:lnTo>
                  <a:lnTo>
                    <a:pt x="2503917" y="1244741"/>
                  </a:lnTo>
                  <a:lnTo>
                    <a:pt x="2633940" y="1247516"/>
                  </a:lnTo>
                  <a:lnTo>
                    <a:pt x="2760132" y="1250777"/>
                  </a:lnTo>
                  <a:lnTo>
                    <a:pt x="2874600" y="1252952"/>
                  </a:lnTo>
                  <a:lnTo>
                    <a:pt x="2981251" y="1254401"/>
                  </a:lnTo>
                  <a:lnTo>
                    <a:pt x="3082690" y="1255367"/>
                  </a:lnTo>
                  <a:lnTo>
                    <a:pt x="3172188" y="1256717"/>
                  </a:lnTo>
                  <a:lnTo>
                    <a:pt x="3253726" y="1258323"/>
                  </a:lnTo>
                  <a:lnTo>
                    <a:pt x="3329956" y="1260098"/>
                  </a:lnTo>
                  <a:lnTo>
                    <a:pt x="3394888" y="1259871"/>
                  </a:lnTo>
                  <a:lnTo>
                    <a:pt x="3452287" y="1258309"/>
                  </a:lnTo>
                  <a:lnTo>
                    <a:pt x="3504664" y="1255856"/>
                  </a:lnTo>
                  <a:lnTo>
                    <a:pt x="3539583" y="1254221"/>
                  </a:lnTo>
                  <a:lnTo>
                    <a:pt x="3609418" y="12509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" name="SMARTInkShape-2509">
              <a:extLst>
                <a:ext uri="{FF2B5EF4-FFF2-40B4-BE49-F238E27FC236}">
                  <a16:creationId xmlns:a16="http://schemas.microsoft.com/office/drawing/2014/main" xmlns="" id="{CFCA0778-8E84-4E01-B8BE-2AF26D0C02D7}"/>
                </a:ext>
              </a:extLst>
            </p:cNvPr>
            <p:cNvSpPr/>
            <p:nvPr>
              <p:custDataLst>
                <p:tags r:id="rId48"/>
              </p:custDataLst>
            </p:nvPr>
          </p:nvSpPr>
          <p:spPr>
            <a:xfrm>
              <a:off x="8210434" y="418710"/>
              <a:ext cx="165217" cy="402326"/>
            </a:xfrm>
            <a:custGeom>
              <a:avLst/>
              <a:gdLst/>
              <a:ahLst/>
              <a:cxnLst/>
              <a:rect l="0" t="0" r="0" b="0"/>
              <a:pathLst>
                <a:path w="165217" h="402326">
                  <a:moveTo>
                    <a:pt x="89016" y="260740"/>
                  </a:moveTo>
                  <a:lnTo>
                    <a:pt x="89016" y="260740"/>
                  </a:lnTo>
                  <a:lnTo>
                    <a:pt x="85645" y="253998"/>
                  </a:lnTo>
                  <a:lnTo>
                    <a:pt x="80227" y="248807"/>
                  </a:lnTo>
                  <a:lnTo>
                    <a:pt x="73821" y="244853"/>
                  </a:lnTo>
                  <a:lnTo>
                    <a:pt x="68621" y="243096"/>
                  </a:lnTo>
                  <a:lnTo>
                    <a:pt x="60196" y="246078"/>
                  </a:lnTo>
                  <a:lnTo>
                    <a:pt x="54986" y="248848"/>
                  </a:lnTo>
                  <a:lnTo>
                    <a:pt x="37541" y="269603"/>
                  </a:lnTo>
                  <a:lnTo>
                    <a:pt x="18966" y="304837"/>
                  </a:lnTo>
                  <a:lnTo>
                    <a:pt x="3427" y="346556"/>
                  </a:lnTo>
                  <a:lnTo>
                    <a:pt x="0" y="380084"/>
                  </a:lnTo>
                  <a:lnTo>
                    <a:pt x="5709" y="395156"/>
                  </a:lnTo>
                  <a:lnTo>
                    <a:pt x="10194" y="401151"/>
                  </a:lnTo>
                  <a:lnTo>
                    <a:pt x="16713" y="402325"/>
                  </a:lnTo>
                  <a:lnTo>
                    <a:pt x="33363" y="396104"/>
                  </a:lnTo>
                  <a:lnTo>
                    <a:pt x="78572" y="351789"/>
                  </a:lnTo>
                  <a:lnTo>
                    <a:pt x="105775" y="316493"/>
                  </a:lnTo>
                  <a:lnTo>
                    <a:pt x="126804" y="275406"/>
                  </a:lnTo>
                  <a:lnTo>
                    <a:pt x="142500" y="228453"/>
                  </a:lnTo>
                  <a:lnTo>
                    <a:pt x="148660" y="201115"/>
                  </a:lnTo>
                  <a:lnTo>
                    <a:pt x="154179" y="172307"/>
                  </a:lnTo>
                  <a:lnTo>
                    <a:pt x="157858" y="143929"/>
                  </a:lnTo>
                  <a:lnTo>
                    <a:pt x="160311" y="115838"/>
                  </a:lnTo>
                  <a:lnTo>
                    <a:pt x="161946" y="87939"/>
                  </a:lnTo>
                  <a:lnTo>
                    <a:pt x="159999" y="45651"/>
                  </a:lnTo>
                  <a:lnTo>
                    <a:pt x="153725" y="16272"/>
                  </a:lnTo>
                  <a:lnTo>
                    <a:pt x="143881" y="864"/>
                  </a:lnTo>
                  <a:lnTo>
                    <a:pt x="138293" y="0"/>
                  </a:lnTo>
                  <a:lnTo>
                    <a:pt x="132450" y="2952"/>
                  </a:lnTo>
                  <a:lnTo>
                    <a:pt x="126439" y="8448"/>
                  </a:lnTo>
                  <a:lnTo>
                    <a:pt x="111237" y="46522"/>
                  </a:lnTo>
                  <a:lnTo>
                    <a:pt x="104065" y="85804"/>
                  </a:lnTo>
                  <a:lnTo>
                    <a:pt x="99232" y="131485"/>
                  </a:lnTo>
                  <a:lnTo>
                    <a:pt x="97943" y="155520"/>
                  </a:lnTo>
                  <a:lnTo>
                    <a:pt x="97084" y="180010"/>
                  </a:lnTo>
                  <a:lnTo>
                    <a:pt x="96130" y="226036"/>
                  </a:lnTo>
                  <a:lnTo>
                    <a:pt x="95706" y="267894"/>
                  </a:lnTo>
                  <a:lnTo>
                    <a:pt x="95517" y="302960"/>
                  </a:lnTo>
                  <a:lnTo>
                    <a:pt x="98782" y="336985"/>
                  </a:lnTo>
                  <a:lnTo>
                    <a:pt x="101876" y="344025"/>
                  </a:lnTo>
                  <a:lnTo>
                    <a:pt x="110960" y="353730"/>
                  </a:lnTo>
                  <a:lnTo>
                    <a:pt x="119167" y="354483"/>
                  </a:lnTo>
                  <a:lnTo>
                    <a:pt x="165216" y="34329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" name="SMARTInkShape-2510">
              <a:extLst>
                <a:ext uri="{FF2B5EF4-FFF2-40B4-BE49-F238E27FC236}">
                  <a16:creationId xmlns:a16="http://schemas.microsoft.com/office/drawing/2014/main" xmlns="" id="{6AE23D5F-283F-44FA-BDC4-BAB9E9E4AFC9}"/>
                </a:ext>
              </a:extLst>
            </p:cNvPr>
            <p:cNvSpPr/>
            <p:nvPr>
              <p:custDataLst>
                <p:tags r:id="rId49"/>
              </p:custDataLst>
            </p:nvPr>
          </p:nvSpPr>
          <p:spPr>
            <a:xfrm>
              <a:off x="8521693" y="496967"/>
              <a:ext cx="95258" cy="290434"/>
            </a:xfrm>
            <a:custGeom>
              <a:avLst/>
              <a:gdLst/>
              <a:ahLst/>
              <a:cxnLst/>
              <a:rect l="0" t="0" r="0" b="0"/>
              <a:pathLst>
                <a:path w="95258" h="290434">
                  <a:moveTo>
                    <a:pt x="95257" y="23733"/>
                  </a:moveTo>
                  <a:lnTo>
                    <a:pt x="95257" y="23733"/>
                  </a:lnTo>
                  <a:lnTo>
                    <a:pt x="95257" y="3960"/>
                  </a:lnTo>
                  <a:lnTo>
                    <a:pt x="93140" y="2084"/>
                  </a:lnTo>
                  <a:lnTo>
                    <a:pt x="85144" y="0"/>
                  </a:lnTo>
                  <a:lnTo>
                    <a:pt x="72652" y="4718"/>
                  </a:lnTo>
                  <a:lnTo>
                    <a:pt x="65370" y="8940"/>
                  </a:lnTo>
                  <a:lnTo>
                    <a:pt x="41638" y="38478"/>
                  </a:lnTo>
                  <a:lnTo>
                    <a:pt x="20103" y="81881"/>
                  </a:lnTo>
                  <a:lnTo>
                    <a:pt x="8703" y="115899"/>
                  </a:lnTo>
                  <a:lnTo>
                    <a:pt x="1050" y="152185"/>
                  </a:lnTo>
                  <a:lnTo>
                    <a:pt x="0" y="189478"/>
                  </a:lnTo>
                  <a:lnTo>
                    <a:pt x="7530" y="223457"/>
                  </a:lnTo>
                  <a:lnTo>
                    <a:pt x="20990" y="252199"/>
                  </a:lnTo>
                  <a:lnTo>
                    <a:pt x="57157" y="290433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" name="SMARTInkShape-2511">
              <a:extLst>
                <a:ext uri="{FF2B5EF4-FFF2-40B4-BE49-F238E27FC236}">
                  <a16:creationId xmlns:a16="http://schemas.microsoft.com/office/drawing/2014/main" xmlns="" id="{1E2A2B04-264D-4DAF-9643-AD6C337DC50B}"/>
                </a:ext>
              </a:extLst>
            </p:cNvPr>
            <p:cNvSpPr/>
            <p:nvPr>
              <p:custDataLst>
                <p:tags r:id="rId50"/>
              </p:custDataLst>
            </p:nvPr>
          </p:nvSpPr>
          <p:spPr>
            <a:xfrm>
              <a:off x="8631415" y="631968"/>
              <a:ext cx="150636" cy="118121"/>
            </a:xfrm>
            <a:custGeom>
              <a:avLst/>
              <a:gdLst/>
              <a:ahLst/>
              <a:cxnLst/>
              <a:rect l="0" t="0" r="0" b="0"/>
              <a:pathLst>
                <a:path w="150636" h="118121">
                  <a:moveTo>
                    <a:pt x="10935" y="9382"/>
                  </a:moveTo>
                  <a:lnTo>
                    <a:pt x="10935" y="9382"/>
                  </a:lnTo>
                  <a:lnTo>
                    <a:pt x="0" y="3915"/>
                  </a:lnTo>
                  <a:lnTo>
                    <a:pt x="8871" y="3294"/>
                  </a:lnTo>
                  <a:lnTo>
                    <a:pt x="28276" y="6480"/>
                  </a:lnTo>
                  <a:lnTo>
                    <a:pt x="51899" y="18635"/>
                  </a:lnTo>
                  <a:lnTo>
                    <a:pt x="62773" y="33485"/>
                  </a:lnTo>
                  <a:lnTo>
                    <a:pt x="66660" y="42384"/>
                  </a:lnTo>
                  <a:lnTo>
                    <a:pt x="67135" y="51845"/>
                  </a:lnTo>
                  <a:lnTo>
                    <a:pt x="62018" y="71764"/>
                  </a:lnTo>
                  <a:lnTo>
                    <a:pt x="47237" y="99440"/>
                  </a:lnTo>
                  <a:lnTo>
                    <a:pt x="33655" y="111261"/>
                  </a:lnTo>
                  <a:lnTo>
                    <a:pt x="21033" y="117456"/>
                  </a:lnTo>
                  <a:lnTo>
                    <a:pt x="17667" y="118120"/>
                  </a:lnTo>
                  <a:lnTo>
                    <a:pt x="15423" y="117857"/>
                  </a:lnTo>
                  <a:lnTo>
                    <a:pt x="14632" y="114860"/>
                  </a:lnTo>
                  <a:lnTo>
                    <a:pt x="15635" y="104004"/>
                  </a:lnTo>
                  <a:lnTo>
                    <a:pt x="30280" y="82025"/>
                  </a:lnTo>
                  <a:lnTo>
                    <a:pt x="73707" y="35916"/>
                  </a:lnTo>
                  <a:lnTo>
                    <a:pt x="109241" y="0"/>
                  </a:lnTo>
                  <a:lnTo>
                    <a:pt x="108928" y="1011"/>
                  </a:lnTo>
                  <a:lnTo>
                    <a:pt x="94524" y="19723"/>
                  </a:lnTo>
                  <a:lnTo>
                    <a:pt x="87827" y="26859"/>
                  </a:lnTo>
                  <a:lnTo>
                    <a:pt x="80387" y="44196"/>
                  </a:lnTo>
                  <a:lnTo>
                    <a:pt x="77786" y="62249"/>
                  </a:lnTo>
                  <a:lnTo>
                    <a:pt x="78981" y="77329"/>
                  </a:lnTo>
                  <a:lnTo>
                    <a:pt x="82405" y="82196"/>
                  </a:lnTo>
                  <a:lnTo>
                    <a:pt x="87510" y="85442"/>
                  </a:lnTo>
                  <a:lnTo>
                    <a:pt x="93735" y="87605"/>
                  </a:lnTo>
                  <a:lnTo>
                    <a:pt x="115980" y="87279"/>
                  </a:lnTo>
                  <a:lnTo>
                    <a:pt x="130294" y="80692"/>
                  </a:lnTo>
                  <a:lnTo>
                    <a:pt x="150635" y="66532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6" name="SMARTInkShape-2512">
              <a:extLst>
                <a:ext uri="{FF2B5EF4-FFF2-40B4-BE49-F238E27FC236}">
                  <a16:creationId xmlns:a16="http://schemas.microsoft.com/office/drawing/2014/main" xmlns="" id="{3A069AF2-BE33-449B-B746-734961F74A84}"/>
                </a:ext>
              </a:extLst>
            </p:cNvPr>
            <p:cNvSpPr/>
            <p:nvPr>
              <p:custDataLst>
                <p:tags r:id="rId51"/>
              </p:custDataLst>
            </p:nvPr>
          </p:nvSpPr>
          <p:spPr>
            <a:xfrm>
              <a:off x="8771051" y="501650"/>
              <a:ext cx="61800" cy="97981"/>
            </a:xfrm>
            <a:custGeom>
              <a:avLst/>
              <a:gdLst/>
              <a:ahLst/>
              <a:cxnLst/>
              <a:rect l="0" t="0" r="0" b="0"/>
              <a:pathLst>
                <a:path w="61800" h="97981">
                  <a:moveTo>
                    <a:pt x="4649" y="0"/>
                  </a:moveTo>
                  <a:lnTo>
                    <a:pt x="4649" y="0"/>
                  </a:lnTo>
                  <a:lnTo>
                    <a:pt x="990" y="0"/>
                  </a:lnTo>
                  <a:lnTo>
                    <a:pt x="23416" y="0"/>
                  </a:lnTo>
                  <a:lnTo>
                    <a:pt x="28449" y="1411"/>
                  </a:lnTo>
                  <a:lnTo>
                    <a:pt x="35923" y="6742"/>
                  </a:lnTo>
                  <a:lnTo>
                    <a:pt x="39716" y="17578"/>
                  </a:lnTo>
                  <a:lnTo>
                    <a:pt x="40727" y="24419"/>
                  </a:lnTo>
                  <a:lnTo>
                    <a:pt x="38578" y="31096"/>
                  </a:lnTo>
                  <a:lnTo>
                    <a:pt x="10150" y="73451"/>
                  </a:lnTo>
                  <a:lnTo>
                    <a:pt x="0" y="92101"/>
                  </a:lnTo>
                  <a:lnTo>
                    <a:pt x="844" y="93856"/>
                  </a:lnTo>
                  <a:lnTo>
                    <a:pt x="5544" y="97688"/>
                  </a:lnTo>
                  <a:lnTo>
                    <a:pt x="16100" y="97980"/>
                  </a:lnTo>
                  <a:lnTo>
                    <a:pt x="37911" y="92296"/>
                  </a:lnTo>
                  <a:lnTo>
                    <a:pt x="61799" y="825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7" name="SMARTInkShape-2513">
              <a:extLst>
                <a:ext uri="{FF2B5EF4-FFF2-40B4-BE49-F238E27FC236}">
                  <a16:creationId xmlns:a16="http://schemas.microsoft.com/office/drawing/2014/main" xmlns="" id="{F677C4EA-5E16-4AE0-94C5-1D2DCF462531}"/>
                </a:ext>
              </a:extLst>
            </p:cNvPr>
            <p:cNvSpPr/>
            <p:nvPr>
              <p:custDataLst>
                <p:tags r:id="rId52"/>
              </p:custDataLst>
            </p:nvPr>
          </p:nvSpPr>
          <p:spPr>
            <a:xfrm>
              <a:off x="8851900" y="482600"/>
              <a:ext cx="87472" cy="279401"/>
            </a:xfrm>
            <a:custGeom>
              <a:avLst/>
              <a:gdLst/>
              <a:ahLst/>
              <a:cxnLst/>
              <a:rect l="0" t="0" r="0" b="0"/>
              <a:pathLst>
                <a:path w="87472" h="279401">
                  <a:moveTo>
                    <a:pt x="63500" y="0"/>
                  </a:moveTo>
                  <a:lnTo>
                    <a:pt x="63500" y="0"/>
                  </a:lnTo>
                  <a:lnTo>
                    <a:pt x="66870" y="0"/>
                  </a:lnTo>
                  <a:lnTo>
                    <a:pt x="68525" y="7526"/>
                  </a:lnTo>
                  <a:lnTo>
                    <a:pt x="79109" y="54875"/>
                  </a:lnTo>
                  <a:lnTo>
                    <a:pt x="85685" y="99828"/>
                  </a:lnTo>
                  <a:lnTo>
                    <a:pt x="87471" y="132327"/>
                  </a:lnTo>
                  <a:lnTo>
                    <a:pt x="78364" y="178987"/>
                  </a:lnTo>
                  <a:lnTo>
                    <a:pt x="55518" y="220720"/>
                  </a:lnTo>
                  <a:lnTo>
                    <a:pt x="15356" y="264150"/>
                  </a:lnTo>
                  <a:lnTo>
                    <a:pt x="0" y="2794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8" name="SMARTInkShape-2514">
              <a:extLst>
                <a:ext uri="{FF2B5EF4-FFF2-40B4-BE49-F238E27FC236}">
                  <a16:creationId xmlns:a16="http://schemas.microsoft.com/office/drawing/2014/main" xmlns="" id="{54288297-755F-463E-AE66-837AB6ADED7F}"/>
                </a:ext>
              </a:extLst>
            </p:cNvPr>
            <p:cNvSpPr/>
            <p:nvPr>
              <p:custDataLst>
                <p:tags r:id="rId53"/>
              </p:custDataLst>
            </p:nvPr>
          </p:nvSpPr>
          <p:spPr>
            <a:xfrm>
              <a:off x="9251950" y="656440"/>
              <a:ext cx="127001" cy="10311"/>
            </a:xfrm>
            <a:custGeom>
              <a:avLst/>
              <a:gdLst/>
              <a:ahLst/>
              <a:cxnLst/>
              <a:rect l="0" t="0" r="0" b="0"/>
              <a:pathLst>
                <a:path w="127001" h="10311">
                  <a:moveTo>
                    <a:pt x="0" y="10310"/>
                  </a:moveTo>
                  <a:lnTo>
                    <a:pt x="0" y="10310"/>
                  </a:lnTo>
                  <a:lnTo>
                    <a:pt x="42632" y="184"/>
                  </a:lnTo>
                  <a:lnTo>
                    <a:pt x="86790" y="0"/>
                  </a:lnTo>
                  <a:lnTo>
                    <a:pt x="127000" y="396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9" name="SMARTInkShape-2515">
              <a:extLst>
                <a:ext uri="{FF2B5EF4-FFF2-40B4-BE49-F238E27FC236}">
                  <a16:creationId xmlns:a16="http://schemas.microsoft.com/office/drawing/2014/main" xmlns="" id="{2EC25D61-3E0D-48AE-A2CB-5E31AAE86CC8}"/>
                </a:ext>
              </a:extLst>
            </p:cNvPr>
            <p:cNvSpPr/>
            <p:nvPr>
              <p:custDataLst>
                <p:tags r:id="rId54"/>
              </p:custDataLst>
            </p:nvPr>
          </p:nvSpPr>
          <p:spPr>
            <a:xfrm>
              <a:off x="9263683" y="717550"/>
              <a:ext cx="153368" cy="31751"/>
            </a:xfrm>
            <a:custGeom>
              <a:avLst/>
              <a:gdLst/>
              <a:ahLst/>
              <a:cxnLst/>
              <a:rect l="0" t="0" r="0" b="0"/>
              <a:pathLst>
                <a:path w="153368" h="31751">
                  <a:moveTo>
                    <a:pt x="7317" y="31750"/>
                  </a:moveTo>
                  <a:lnTo>
                    <a:pt x="7317" y="31750"/>
                  </a:lnTo>
                  <a:lnTo>
                    <a:pt x="0" y="31750"/>
                  </a:lnTo>
                  <a:lnTo>
                    <a:pt x="22930" y="28379"/>
                  </a:lnTo>
                  <a:lnTo>
                    <a:pt x="61253" y="16170"/>
                  </a:lnTo>
                  <a:lnTo>
                    <a:pt x="95964" y="8833"/>
                  </a:lnTo>
                  <a:lnTo>
                    <a:pt x="153367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" name="SMARTInkShape-2516">
              <a:extLst>
                <a:ext uri="{FF2B5EF4-FFF2-40B4-BE49-F238E27FC236}">
                  <a16:creationId xmlns:a16="http://schemas.microsoft.com/office/drawing/2014/main" xmlns="" id="{649D9C28-D4B4-4966-B757-87B723290D26}"/>
                </a:ext>
              </a:extLst>
            </p:cNvPr>
            <p:cNvSpPr/>
            <p:nvPr>
              <p:custDataLst>
                <p:tags r:id="rId55"/>
              </p:custDataLst>
            </p:nvPr>
          </p:nvSpPr>
          <p:spPr>
            <a:xfrm>
              <a:off x="9719235" y="510366"/>
              <a:ext cx="193116" cy="208606"/>
            </a:xfrm>
            <a:custGeom>
              <a:avLst/>
              <a:gdLst/>
              <a:ahLst/>
              <a:cxnLst/>
              <a:rect l="0" t="0" r="0" b="0"/>
              <a:pathLst>
                <a:path w="193116" h="208606">
                  <a:moveTo>
                    <a:pt x="15315" y="29384"/>
                  </a:moveTo>
                  <a:lnTo>
                    <a:pt x="15315" y="29384"/>
                  </a:lnTo>
                  <a:lnTo>
                    <a:pt x="32626" y="13483"/>
                  </a:lnTo>
                  <a:lnTo>
                    <a:pt x="45822" y="5619"/>
                  </a:lnTo>
                  <a:lnTo>
                    <a:pt x="75860" y="0"/>
                  </a:lnTo>
                  <a:lnTo>
                    <a:pt x="93730" y="4330"/>
                  </a:lnTo>
                  <a:lnTo>
                    <a:pt x="101459" y="8448"/>
                  </a:lnTo>
                  <a:lnTo>
                    <a:pt x="111928" y="26194"/>
                  </a:lnTo>
                  <a:lnTo>
                    <a:pt x="115707" y="37841"/>
                  </a:lnTo>
                  <a:lnTo>
                    <a:pt x="113993" y="50544"/>
                  </a:lnTo>
                  <a:lnTo>
                    <a:pt x="100799" y="77829"/>
                  </a:lnTo>
                  <a:lnTo>
                    <a:pt x="66200" y="120957"/>
                  </a:lnTo>
                  <a:lnTo>
                    <a:pt x="22517" y="168227"/>
                  </a:lnTo>
                  <a:lnTo>
                    <a:pt x="1869" y="195647"/>
                  </a:lnTo>
                  <a:lnTo>
                    <a:pt x="0" y="199493"/>
                  </a:lnTo>
                  <a:lnTo>
                    <a:pt x="2283" y="202762"/>
                  </a:lnTo>
                  <a:lnTo>
                    <a:pt x="14227" y="208276"/>
                  </a:lnTo>
                  <a:lnTo>
                    <a:pt x="50897" y="208605"/>
                  </a:lnTo>
                  <a:lnTo>
                    <a:pt x="85222" y="204053"/>
                  </a:lnTo>
                  <a:lnTo>
                    <a:pt x="122585" y="197326"/>
                  </a:lnTo>
                  <a:lnTo>
                    <a:pt x="169709" y="187016"/>
                  </a:lnTo>
                  <a:lnTo>
                    <a:pt x="193115" y="181784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" name="SMARTInkShape-2517">
              <a:extLst>
                <a:ext uri="{FF2B5EF4-FFF2-40B4-BE49-F238E27FC236}">
                  <a16:creationId xmlns:a16="http://schemas.microsoft.com/office/drawing/2014/main" xmlns="" id="{36D5BF89-3216-42C7-8148-49CB0AAFEA03}"/>
                </a:ext>
              </a:extLst>
            </p:cNvPr>
            <p:cNvSpPr/>
            <p:nvPr>
              <p:custDataLst>
                <p:tags r:id="rId56"/>
              </p:custDataLst>
            </p:nvPr>
          </p:nvSpPr>
          <p:spPr>
            <a:xfrm>
              <a:off x="9931400" y="599069"/>
              <a:ext cx="196851" cy="109962"/>
            </a:xfrm>
            <a:custGeom>
              <a:avLst/>
              <a:gdLst/>
              <a:ahLst/>
              <a:cxnLst/>
              <a:rect l="0" t="0" r="0" b="0"/>
              <a:pathLst>
                <a:path w="196851" h="109962">
                  <a:moveTo>
                    <a:pt x="0" y="4181"/>
                  </a:moveTo>
                  <a:lnTo>
                    <a:pt x="0" y="4181"/>
                  </a:lnTo>
                  <a:lnTo>
                    <a:pt x="3370" y="4181"/>
                  </a:lnTo>
                  <a:lnTo>
                    <a:pt x="12209" y="810"/>
                  </a:lnTo>
                  <a:lnTo>
                    <a:pt x="23535" y="2918"/>
                  </a:lnTo>
                  <a:lnTo>
                    <a:pt x="45779" y="13920"/>
                  </a:lnTo>
                  <a:lnTo>
                    <a:pt x="53803" y="19140"/>
                  </a:lnTo>
                  <a:lnTo>
                    <a:pt x="64599" y="32467"/>
                  </a:lnTo>
                  <a:lnTo>
                    <a:pt x="68466" y="39971"/>
                  </a:lnTo>
                  <a:lnTo>
                    <a:pt x="68928" y="48502"/>
                  </a:lnTo>
                  <a:lnTo>
                    <a:pt x="63795" y="67389"/>
                  </a:lnTo>
                  <a:lnTo>
                    <a:pt x="50695" y="83779"/>
                  </a:lnTo>
                  <a:lnTo>
                    <a:pt x="15946" y="109961"/>
                  </a:lnTo>
                  <a:lnTo>
                    <a:pt x="23775" y="98004"/>
                  </a:lnTo>
                  <a:lnTo>
                    <a:pt x="63355" y="53678"/>
                  </a:lnTo>
                  <a:lnTo>
                    <a:pt x="108643" y="8945"/>
                  </a:lnTo>
                  <a:lnTo>
                    <a:pt x="118278" y="26"/>
                  </a:lnTo>
                  <a:lnTo>
                    <a:pt x="118363" y="0"/>
                  </a:lnTo>
                  <a:lnTo>
                    <a:pt x="104862" y="16975"/>
                  </a:lnTo>
                  <a:lnTo>
                    <a:pt x="101404" y="37149"/>
                  </a:lnTo>
                  <a:lnTo>
                    <a:pt x="101469" y="49443"/>
                  </a:lnTo>
                  <a:lnTo>
                    <a:pt x="104335" y="59050"/>
                  </a:lnTo>
                  <a:lnTo>
                    <a:pt x="115045" y="73488"/>
                  </a:lnTo>
                  <a:lnTo>
                    <a:pt x="129211" y="82726"/>
                  </a:lnTo>
                  <a:lnTo>
                    <a:pt x="136941" y="86178"/>
                  </a:lnTo>
                  <a:lnTo>
                    <a:pt x="179894" y="87353"/>
                  </a:lnTo>
                  <a:lnTo>
                    <a:pt x="196850" y="86731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2" name="SMARTInkShape-2518">
              <a:extLst>
                <a:ext uri="{FF2B5EF4-FFF2-40B4-BE49-F238E27FC236}">
                  <a16:creationId xmlns:a16="http://schemas.microsoft.com/office/drawing/2014/main" xmlns="" id="{FA22E707-738D-4766-B227-B9AB4EF0DA31}"/>
                </a:ext>
              </a:extLst>
            </p:cNvPr>
            <p:cNvSpPr/>
            <p:nvPr>
              <p:custDataLst>
                <p:tags r:id="rId57"/>
              </p:custDataLst>
            </p:nvPr>
          </p:nvSpPr>
          <p:spPr>
            <a:xfrm>
              <a:off x="10236200" y="673100"/>
              <a:ext cx="6351" cy="1"/>
            </a:xfrm>
            <a:custGeom>
              <a:avLst/>
              <a:gdLst/>
              <a:ahLst/>
              <a:cxnLst/>
              <a:rect l="0" t="0" r="0" b="0"/>
              <a:pathLst>
                <a:path w="6351" h="1">
                  <a:moveTo>
                    <a:pt x="6350" y="0"/>
                  </a:moveTo>
                  <a:lnTo>
                    <a:pt x="6350" y="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3" name="SMARTInkShape-2519">
              <a:extLst>
                <a:ext uri="{FF2B5EF4-FFF2-40B4-BE49-F238E27FC236}">
                  <a16:creationId xmlns:a16="http://schemas.microsoft.com/office/drawing/2014/main" xmlns="" id="{F8F06A58-3E70-4EE3-BFE1-E6ACADE06847}"/>
                </a:ext>
              </a:extLst>
            </p:cNvPr>
            <p:cNvSpPr/>
            <p:nvPr>
              <p:custDataLst>
                <p:tags r:id="rId58"/>
              </p:custDataLst>
            </p:nvPr>
          </p:nvSpPr>
          <p:spPr>
            <a:xfrm>
              <a:off x="10240294" y="447781"/>
              <a:ext cx="313407" cy="231670"/>
            </a:xfrm>
            <a:custGeom>
              <a:avLst/>
              <a:gdLst/>
              <a:ahLst/>
              <a:cxnLst/>
              <a:rect l="0" t="0" r="0" b="0"/>
              <a:pathLst>
                <a:path w="313407" h="231670">
                  <a:moveTo>
                    <a:pt x="135606" y="193569"/>
                  </a:moveTo>
                  <a:lnTo>
                    <a:pt x="135606" y="193569"/>
                  </a:lnTo>
                  <a:lnTo>
                    <a:pt x="124056" y="183430"/>
                  </a:lnTo>
                  <a:lnTo>
                    <a:pt x="91446" y="167086"/>
                  </a:lnTo>
                  <a:lnTo>
                    <a:pt x="58708" y="163380"/>
                  </a:lnTo>
                  <a:lnTo>
                    <a:pt x="21099" y="172394"/>
                  </a:lnTo>
                  <a:lnTo>
                    <a:pt x="5221" y="184628"/>
                  </a:lnTo>
                  <a:lnTo>
                    <a:pt x="0" y="191842"/>
                  </a:lnTo>
                  <a:lnTo>
                    <a:pt x="751" y="200884"/>
                  </a:lnTo>
                  <a:lnTo>
                    <a:pt x="12876" y="222220"/>
                  </a:lnTo>
                  <a:lnTo>
                    <a:pt x="24857" y="226781"/>
                  </a:lnTo>
                  <a:lnTo>
                    <a:pt x="56985" y="224322"/>
                  </a:lnTo>
                  <a:lnTo>
                    <a:pt x="91022" y="211941"/>
                  </a:lnTo>
                  <a:lnTo>
                    <a:pt x="108000" y="203700"/>
                  </a:lnTo>
                  <a:lnTo>
                    <a:pt x="130627" y="179492"/>
                  </a:lnTo>
                  <a:lnTo>
                    <a:pt x="146094" y="148507"/>
                  </a:lnTo>
                  <a:lnTo>
                    <a:pt x="160022" y="111217"/>
                  </a:lnTo>
                  <a:lnTo>
                    <a:pt x="171387" y="71126"/>
                  </a:lnTo>
                  <a:lnTo>
                    <a:pt x="177614" y="34727"/>
                  </a:lnTo>
                  <a:lnTo>
                    <a:pt x="173326" y="11495"/>
                  </a:lnTo>
                  <a:lnTo>
                    <a:pt x="169925" y="5159"/>
                  </a:lnTo>
                  <a:lnTo>
                    <a:pt x="166246" y="1640"/>
                  </a:lnTo>
                  <a:lnTo>
                    <a:pt x="162383" y="0"/>
                  </a:lnTo>
                  <a:lnTo>
                    <a:pt x="159101" y="1728"/>
                  </a:lnTo>
                  <a:lnTo>
                    <a:pt x="153575" y="11175"/>
                  </a:lnTo>
                  <a:lnTo>
                    <a:pt x="145688" y="56855"/>
                  </a:lnTo>
                  <a:lnTo>
                    <a:pt x="146673" y="89768"/>
                  </a:lnTo>
                  <a:lnTo>
                    <a:pt x="147580" y="123682"/>
                  </a:lnTo>
                  <a:lnTo>
                    <a:pt x="148091" y="168864"/>
                  </a:lnTo>
                  <a:lnTo>
                    <a:pt x="149621" y="191055"/>
                  </a:lnTo>
                  <a:lnTo>
                    <a:pt x="155005" y="205622"/>
                  </a:lnTo>
                  <a:lnTo>
                    <a:pt x="158416" y="209366"/>
                  </a:lnTo>
                  <a:lnTo>
                    <a:pt x="162102" y="211156"/>
                  </a:lnTo>
                  <a:lnTo>
                    <a:pt x="165971" y="211643"/>
                  </a:lnTo>
                  <a:lnTo>
                    <a:pt x="175912" y="208422"/>
                  </a:lnTo>
                  <a:lnTo>
                    <a:pt x="181526" y="205588"/>
                  </a:lnTo>
                  <a:lnTo>
                    <a:pt x="189647" y="194913"/>
                  </a:lnTo>
                  <a:lnTo>
                    <a:pt x="207294" y="153268"/>
                  </a:lnTo>
                  <a:lnTo>
                    <a:pt x="223158" y="119529"/>
                  </a:lnTo>
                  <a:lnTo>
                    <a:pt x="225018" y="120220"/>
                  </a:lnTo>
                  <a:lnTo>
                    <a:pt x="230848" y="124751"/>
                  </a:lnTo>
                  <a:lnTo>
                    <a:pt x="238693" y="138606"/>
                  </a:lnTo>
                  <a:lnTo>
                    <a:pt x="245487" y="159488"/>
                  </a:lnTo>
                  <a:lnTo>
                    <a:pt x="244178" y="173483"/>
                  </a:lnTo>
                  <a:lnTo>
                    <a:pt x="238893" y="186053"/>
                  </a:lnTo>
                  <a:lnTo>
                    <a:pt x="231840" y="196343"/>
                  </a:lnTo>
                  <a:lnTo>
                    <a:pt x="220240" y="203739"/>
                  </a:lnTo>
                  <a:lnTo>
                    <a:pt x="201604" y="209988"/>
                  </a:lnTo>
                  <a:lnTo>
                    <a:pt x="196539" y="210865"/>
                  </a:lnTo>
                  <a:lnTo>
                    <a:pt x="194572" y="210038"/>
                  </a:lnTo>
                  <a:lnTo>
                    <a:pt x="194672" y="208076"/>
                  </a:lnTo>
                  <a:lnTo>
                    <a:pt x="199253" y="201428"/>
                  </a:lnTo>
                  <a:lnTo>
                    <a:pt x="240860" y="164085"/>
                  </a:lnTo>
                  <a:lnTo>
                    <a:pt x="286413" y="131734"/>
                  </a:lnTo>
                  <a:lnTo>
                    <a:pt x="304059" y="124774"/>
                  </a:lnTo>
                  <a:lnTo>
                    <a:pt x="272106" y="169263"/>
                  </a:lnTo>
                  <a:lnTo>
                    <a:pt x="267534" y="184883"/>
                  </a:lnTo>
                  <a:lnTo>
                    <a:pt x="267854" y="198881"/>
                  </a:lnTo>
                  <a:lnTo>
                    <a:pt x="272229" y="210276"/>
                  </a:lnTo>
                  <a:lnTo>
                    <a:pt x="275371" y="215290"/>
                  </a:lnTo>
                  <a:lnTo>
                    <a:pt x="288270" y="222743"/>
                  </a:lnTo>
                  <a:lnTo>
                    <a:pt x="313406" y="231669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8" name="SMARTInkShape-Group450">
            <a:extLst>
              <a:ext uri="{FF2B5EF4-FFF2-40B4-BE49-F238E27FC236}">
                <a16:creationId xmlns:a16="http://schemas.microsoft.com/office/drawing/2014/main" xmlns="" id="{693D1735-387E-402F-8DAA-F4FD76CE636B}"/>
              </a:ext>
            </a:extLst>
          </p:cNvPr>
          <p:cNvGrpSpPr/>
          <p:nvPr/>
        </p:nvGrpSpPr>
        <p:grpSpPr>
          <a:xfrm>
            <a:off x="8229600" y="5435600"/>
            <a:ext cx="1872429" cy="469901"/>
            <a:chOff x="8229600" y="5435600"/>
            <a:chExt cx="1872429" cy="469901"/>
          </a:xfrm>
        </p:grpSpPr>
        <p:sp>
          <p:nvSpPr>
            <p:cNvPr id="225" name="SMARTInkShape-2520">
              <a:extLst>
                <a:ext uri="{FF2B5EF4-FFF2-40B4-BE49-F238E27FC236}">
                  <a16:creationId xmlns:a16="http://schemas.microsoft.com/office/drawing/2014/main" xmlns="" id="{9D234684-E11A-4C71-97E2-B060E70999D1}"/>
                </a:ext>
              </a:extLst>
            </p:cNvPr>
            <p:cNvSpPr/>
            <p:nvPr>
              <p:custDataLst>
                <p:tags r:id="rId44"/>
              </p:custDataLst>
            </p:nvPr>
          </p:nvSpPr>
          <p:spPr>
            <a:xfrm>
              <a:off x="9093200" y="5778500"/>
              <a:ext cx="6351" cy="127001"/>
            </a:xfrm>
            <a:custGeom>
              <a:avLst/>
              <a:gdLst/>
              <a:ahLst/>
              <a:cxnLst/>
              <a:rect l="0" t="0" r="0" b="0"/>
              <a:pathLst>
                <a:path w="6351" h="127001">
                  <a:moveTo>
                    <a:pt x="6350" y="0"/>
                  </a:moveTo>
                  <a:lnTo>
                    <a:pt x="6350" y="0"/>
                  </a:lnTo>
                  <a:lnTo>
                    <a:pt x="2691" y="42633"/>
                  </a:lnTo>
                  <a:lnTo>
                    <a:pt x="3536" y="86790"/>
                  </a:lnTo>
                  <a:lnTo>
                    <a:pt x="0" y="1270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6" name="SMARTInkShape-2521">
              <a:extLst>
                <a:ext uri="{FF2B5EF4-FFF2-40B4-BE49-F238E27FC236}">
                  <a16:creationId xmlns:a16="http://schemas.microsoft.com/office/drawing/2014/main" xmlns="" id="{7F0FEB2E-C2FD-40FE-AA4C-5BD482403D17}"/>
                </a:ext>
              </a:extLst>
            </p:cNvPr>
            <p:cNvSpPr/>
            <p:nvPr>
              <p:custDataLst>
                <p:tags r:id="rId45"/>
              </p:custDataLst>
            </p:nvPr>
          </p:nvSpPr>
          <p:spPr>
            <a:xfrm>
              <a:off x="8229600" y="5435600"/>
              <a:ext cx="1872429" cy="243933"/>
            </a:xfrm>
            <a:custGeom>
              <a:avLst/>
              <a:gdLst/>
              <a:ahLst/>
              <a:cxnLst/>
              <a:rect l="0" t="0" r="0" b="0"/>
              <a:pathLst>
                <a:path w="1872429" h="243933">
                  <a:moveTo>
                    <a:pt x="0" y="31750"/>
                  </a:moveTo>
                  <a:lnTo>
                    <a:pt x="0" y="31750"/>
                  </a:lnTo>
                  <a:lnTo>
                    <a:pt x="0" y="26283"/>
                  </a:lnTo>
                  <a:lnTo>
                    <a:pt x="0" y="65981"/>
                  </a:lnTo>
                  <a:lnTo>
                    <a:pt x="3370" y="113207"/>
                  </a:lnTo>
                  <a:lnTo>
                    <a:pt x="11537" y="159788"/>
                  </a:lnTo>
                  <a:lnTo>
                    <a:pt x="18297" y="184611"/>
                  </a:lnTo>
                  <a:lnTo>
                    <a:pt x="31651" y="205992"/>
                  </a:lnTo>
                  <a:lnTo>
                    <a:pt x="57120" y="230133"/>
                  </a:lnTo>
                  <a:lnTo>
                    <a:pt x="65597" y="235972"/>
                  </a:lnTo>
                  <a:lnTo>
                    <a:pt x="86304" y="242460"/>
                  </a:lnTo>
                  <a:lnTo>
                    <a:pt x="111029" y="243932"/>
                  </a:lnTo>
                  <a:lnTo>
                    <a:pt x="155977" y="236122"/>
                  </a:lnTo>
                  <a:lnTo>
                    <a:pt x="201594" y="220010"/>
                  </a:lnTo>
                  <a:lnTo>
                    <a:pt x="234001" y="205497"/>
                  </a:lnTo>
                  <a:lnTo>
                    <a:pt x="270982" y="191521"/>
                  </a:lnTo>
                  <a:lnTo>
                    <a:pt x="310937" y="177548"/>
                  </a:lnTo>
                  <a:lnTo>
                    <a:pt x="352213" y="161931"/>
                  </a:lnTo>
                  <a:lnTo>
                    <a:pt x="394076" y="149345"/>
                  </a:lnTo>
                  <a:lnTo>
                    <a:pt x="434084" y="139047"/>
                  </a:lnTo>
                  <a:lnTo>
                    <a:pt x="468328" y="129767"/>
                  </a:lnTo>
                  <a:lnTo>
                    <a:pt x="501893" y="122820"/>
                  </a:lnTo>
                  <a:lnTo>
                    <a:pt x="535625" y="117381"/>
                  </a:lnTo>
                  <a:lnTo>
                    <a:pt x="569431" y="112612"/>
                  </a:lnTo>
                  <a:lnTo>
                    <a:pt x="603272" y="106259"/>
                  </a:lnTo>
                  <a:lnTo>
                    <a:pt x="637125" y="99437"/>
                  </a:lnTo>
                  <a:lnTo>
                    <a:pt x="670987" y="94054"/>
                  </a:lnTo>
                  <a:lnTo>
                    <a:pt x="711671" y="87056"/>
                  </a:lnTo>
                  <a:lnTo>
                    <a:pt x="749440" y="80514"/>
                  </a:lnTo>
                  <a:lnTo>
                    <a:pt x="793647" y="77758"/>
                  </a:lnTo>
                  <a:lnTo>
                    <a:pt x="817238" y="82228"/>
                  </a:lnTo>
                  <a:lnTo>
                    <a:pt x="831000" y="88521"/>
                  </a:lnTo>
                  <a:lnTo>
                    <a:pt x="842291" y="101667"/>
                  </a:lnTo>
                  <a:lnTo>
                    <a:pt x="871633" y="145498"/>
                  </a:lnTo>
                  <a:lnTo>
                    <a:pt x="892311" y="164599"/>
                  </a:lnTo>
                  <a:lnTo>
                    <a:pt x="901291" y="168404"/>
                  </a:lnTo>
                  <a:lnTo>
                    <a:pt x="905660" y="169420"/>
                  </a:lnTo>
                  <a:lnTo>
                    <a:pt x="909279" y="168686"/>
                  </a:lnTo>
                  <a:lnTo>
                    <a:pt x="950791" y="140614"/>
                  </a:lnTo>
                  <a:lnTo>
                    <a:pt x="997358" y="114380"/>
                  </a:lnTo>
                  <a:lnTo>
                    <a:pt x="1030898" y="100753"/>
                  </a:lnTo>
                  <a:lnTo>
                    <a:pt x="1076923" y="95975"/>
                  </a:lnTo>
                  <a:lnTo>
                    <a:pt x="1114251" y="99228"/>
                  </a:lnTo>
                  <a:lnTo>
                    <a:pt x="1160352" y="109128"/>
                  </a:lnTo>
                  <a:lnTo>
                    <a:pt x="1195161" y="117646"/>
                  </a:lnTo>
                  <a:lnTo>
                    <a:pt x="1229447" y="128487"/>
                  </a:lnTo>
                  <a:lnTo>
                    <a:pt x="1265382" y="138480"/>
                  </a:lnTo>
                  <a:lnTo>
                    <a:pt x="1303225" y="148329"/>
                  </a:lnTo>
                  <a:lnTo>
                    <a:pt x="1343563" y="159764"/>
                  </a:lnTo>
                  <a:lnTo>
                    <a:pt x="1385008" y="170019"/>
                  </a:lnTo>
                  <a:lnTo>
                    <a:pt x="1426948" y="179281"/>
                  </a:lnTo>
                  <a:lnTo>
                    <a:pt x="1469106" y="188101"/>
                  </a:lnTo>
                  <a:lnTo>
                    <a:pt x="1511361" y="194843"/>
                  </a:lnTo>
                  <a:lnTo>
                    <a:pt x="1553661" y="200191"/>
                  </a:lnTo>
                  <a:lnTo>
                    <a:pt x="1595979" y="204920"/>
                  </a:lnTo>
                  <a:lnTo>
                    <a:pt x="1638305" y="205611"/>
                  </a:lnTo>
                  <a:lnTo>
                    <a:pt x="1679930" y="202860"/>
                  </a:lnTo>
                  <a:lnTo>
                    <a:pt x="1719596" y="196934"/>
                  </a:lnTo>
                  <a:lnTo>
                    <a:pt x="1754630" y="187715"/>
                  </a:lnTo>
                  <a:lnTo>
                    <a:pt x="1800239" y="168744"/>
                  </a:lnTo>
                  <a:lnTo>
                    <a:pt x="1836800" y="143367"/>
                  </a:lnTo>
                  <a:lnTo>
                    <a:pt x="1861745" y="113505"/>
                  </a:lnTo>
                  <a:lnTo>
                    <a:pt x="1867696" y="103187"/>
                  </a:lnTo>
                  <a:lnTo>
                    <a:pt x="1872428" y="80433"/>
                  </a:lnTo>
                  <a:lnTo>
                    <a:pt x="1870767" y="57621"/>
                  </a:lnTo>
                  <a:lnTo>
                    <a:pt x="1862975" y="38074"/>
                  </a:lnTo>
                  <a:lnTo>
                    <a:pt x="1846811" y="21860"/>
                  </a:lnTo>
                  <a:lnTo>
                    <a:pt x="18161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7" name="SMARTInkShape-2522">
              <a:extLst>
                <a:ext uri="{FF2B5EF4-FFF2-40B4-BE49-F238E27FC236}">
                  <a16:creationId xmlns:a16="http://schemas.microsoft.com/office/drawing/2014/main" xmlns="" id="{5848F4C5-3A75-4292-8DE5-9CDC59DAED5D}"/>
                </a:ext>
              </a:extLst>
            </p:cNvPr>
            <p:cNvSpPr/>
            <p:nvPr>
              <p:custDataLst>
                <p:tags r:id="rId46"/>
              </p:custDataLst>
            </p:nvPr>
          </p:nvSpPr>
          <p:spPr>
            <a:xfrm>
              <a:off x="8870950" y="5861050"/>
              <a:ext cx="127001" cy="18789"/>
            </a:xfrm>
            <a:custGeom>
              <a:avLst/>
              <a:gdLst/>
              <a:ahLst/>
              <a:cxnLst/>
              <a:rect l="0" t="0" r="0" b="0"/>
              <a:pathLst>
                <a:path w="127001" h="18789">
                  <a:moveTo>
                    <a:pt x="0" y="12700"/>
                  </a:moveTo>
                  <a:lnTo>
                    <a:pt x="0" y="12700"/>
                  </a:lnTo>
                  <a:lnTo>
                    <a:pt x="10138" y="17064"/>
                  </a:lnTo>
                  <a:lnTo>
                    <a:pt x="36595" y="18788"/>
                  </a:lnTo>
                  <a:lnTo>
                    <a:pt x="81585" y="12108"/>
                  </a:lnTo>
                  <a:lnTo>
                    <a:pt x="1270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2" name="SMARTInkShape-Group451">
            <a:extLst>
              <a:ext uri="{FF2B5EF4-FFF2-40B4-BE49-F238E27FC236}">
                <a16:creationId xmlns:a16="http://schemas.microsoft.com/office/drawing/2014/main" xmlns="" id="{9E1D1394-2AC4-4713-A345-E9AC3D8FE238}"/>
              </a:ext>
            </a:extLst>
          </p:cNvPr>
          <p:cNvGrpSpPr/>
          <p:nvPr/>
        </p:nvGrpSpPr>
        <p:grpSpPr>
          <a:xfrm>
            <a:off x="1587500" y="6007100"/>
            <a:ext cx="333720" cy="279401"/>
            <a:chOff x="1587500" y="6007100"/>
            <a:chExt cx="333720" cy="279401"/>
          </a:xfrm>
        </p:grpSpPr>
        <p:sp>
          <p:nvSpPr>
            <p:cNvPr id="229" name="SMARTInkShape-2523">
              <a:extLst>
                <a:ext uri="{FF2B5EF4-FFF2-40B4-BE49-F238E27FC236}">
                  <a16:creationId xmlns:a16="http://schemas.microsoft.com/office/drawing/2014/main" xmlns="" id="{0AB82A6A-007C-46CB-837C-6450362E6D28}"/>
                </a:ext>
              </a:extLst>
            </p:cNvPr>
            <p:cNvSpPr/>
            <p:nvPr>
              <p:custDataLst>
                <p:tags r:id="rId41"/>
              </p:custDataLst>
            </p:nvPr>
          </p:nvSpPr>
          <p:spPr>
            <a:xfrm>
              <a:off x="1587500" y="6197600"/>
              <a:ext cx="311151" cy="31751"/>
            </a:xfrm>
            <a:custGeom>
              <a:avLst/>
              <a:gdLst/>
              <a:ahLst/>
              <a:cxnLst/>
              <a:rect l="0" t="0" r="0" b="0"/>
              <a:pathLst>
                <a:path w="311151" h="31751">
                  <a:moveTo>
                    <a:pt x="0" y="31750"/>
                  </a:moveTo>
                  <a:lnTo>
                    <a:pt x="0" y="31750"/>
                  </a:lnTo>
                  <a:lnTo>
                    <a:pt x="30156" y="31045"/>
                  </a:lnTo>
                  <a:lnTo>
                    <a:pt x="53971" y="29869"/>
                  </a:lnTo>
                  <a:lnTo>
                    <a:pt x="82547" y="28379"/>
                  </a:lnTo>
                  <a:lnTo>
                    <a:pt x="109359" y="26680"/>
                  </a:lnTo>
                  <a:lnTo>
                    <a:pt x="134995" y="24843"/>
                  </a:lnTo>
                  <a:lnTo>
                    <a:pt x="159847" y="22911"/>
                  </a:lnTo>
                  <a:lnTo>
                    <a:pt x="204393" y="18885"/>
                  </a:lnTo>
                  <a:lnTo>
                    <a:pt x="243947" y="14038"/>
                  </a:lnTo>
                  <a:lnTo>
                    <a:pt x="289043" y="4787"/>
                  </a:lnTo>
                  <a:lnTo>
                    <a:pt x="3111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0" name="SMARTInkShape-2524">
              <a:extLst>
                <a:ext uri="{FF2B5EF4-FFF2-40B4-BE49-F238E27FC236}">
                  <a16:creationId xmlns:a16="http://schemas.microsoft.com/office/drawing/2014/main" xmlns="" id="{AA4E2B19-D168-480E-81CB-56F49FC71928}"/>
                </a:ext>
              </a:extLst>
            </p:cNvPr>
            <p:cNvSpPr/>
            <p:nvPr>
              <p:custDataLst>
                <p:tags r:id="rId42"/>
              </p:custDataLst>
            </p:nvPr>
          </p:nvSpPr>
          <p:spPr>
            <a:xfrm>
              <a:off x="1587500" y="6121400"/>
              <a:ext cx="266701" cy="9722"/>
            </a:xfrm>
            <a:custGeom>
              <a:avLst/>
              <a:gdLst/>
              <a:ahLst/>
              <a:cxnLst/>
              <a:rect l="0" t="0" r="0" b="0"/>
              <a:pathLst>
                <a:path w="266701" h="9722">
                  <a:moveTo>
                    <a:pt x="0" y="6350"/>
                  </a:moveTo>
                  <a:lnTo>
                    <a:pt x="0" y="6350"/>
                  </a:lnTo>
                  <a:lnTo>
                    <a:pt x="10113" y="9721"/>
                  </a:lnTo>
                  <a:lnTo>
                    <a:pt x="43300" y="9495"/>
                  </a:lnTo>
                  <a:lnTo>
                    <a:pt x="89094" y="7042"/>
                  </a:lnTo>
                  <a:lnTo>
                    <a:pt x="130614" y="3599"/>
                  </a:lnTo>
                  <a:lnTo>
                    <a:pt x="170234" y="3481"/>
                  </a:lnTo>
                  <a:lnTo>
                    <a:pt x="206893" y="4369"/>
                  </a:lnTo>
                  <a:lnTo>
                    <a:pt x="2667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1" name="SMARTInkShape-2525">
              <a:extLst>
                <a:ext uri="{FF2B5EF4-FFF2-40B4-BE49-F238E27FC236}">
                  <a16:creationId xmlns:a16="http://schemas.microsoft.com/office/drawing/2014/main" xmlns="" id="{284AB927-CA21-48F2-9268-9923321FE1C5}"/>
                </a:ext>
              </a:extLst>
            </p:cNvPr>
            <p:cNvSpPr/>
            <p:nvPr>
              <p:custDataLst>
                <p:tags r:id="rId43"/>
              </p:custDataLst>
            </p:nvPr>
          </p:nvSpPr>
          <p:spPr>
            <a:xfrm>
              <a:off x="1843883" y="6007100"/>
              <a:ext cx="77337" cy="279401"/>
            </a:xfrm>
            <a:custGeom>
              <a:avLst/>
              <a:gdLst/>
              <a:ahLst/>
              <a:cxnLst/>
              <a:rect l="0" t="0" r="0" b="0"/>
              <a:pathLst>
                <a:path w="77337" h="279401">
                  <a:moveTo>
                    <a:pt x="10317" y="0"/>
                  </a:moveTo>
                  <a:lnTo>
                    <a:pt x="10317" y="0"/>
                  </a:lnTo>
                  <a:lnTo>
                    <a:pt x="10317" y="3371"/>
                  </a:lnTo>
                  <a:lnTo>
                    <a:pt x="49262" y="50547"/>
                  </a:lnTo>
                  <a:lnTo>
                    <a:pt x="70613" y="93084"/>
                  </a:lnTo>
                  <a:lnTo>
                    <a:pt x="77336" y="121498"/>
                  </a:lnTo>
                  <a:lnTo>
                    <a:pt x="75146" y="139136"/>
                  </a:lnTo>
                  <a:lnTo>
                    <a:pt x="58871" y="176825"/>
                  </a:lnTo>
                  <a:lnTo>
                    <a:pt x="24045" y="219962"/>
                  </a:lnTo>
                  <a:lnTo>
                    <a:pt x="1191" y="247198"/>
                  </a:lnTo>
                  <a:lnTo>
                    <a:pt x="0" y="253698"/>
                  </a:lnTo>
                  <a:lnTo>
                    <a:pt x="1322" y="260149"/>
                  </a:lnTo>
                  <a:lnTo>
                    <a:pt x="10317" y="279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7" name="SMARTInkShape-Group452">
            <a:extLst>
              <a:ext uri="{FF2B5EF4-FFF2-40B4-BE49-F238E27FC236}">
                <a16:creationId xmlns:a16="http://schemas.microsoft.com/office/drawing/2014/main" xmlns="" id="{EC101F91-16F6-4AC2-AC5A-52C7980243B6}"/>
              </a:ext>
            </a:extLst>
          </p:cNvPr>
          <p:cNvGrpSpPr/>
          <p:nvPr/>
        </p:nvGrpSpPr>
        <p:grpSpPr>
          <a:xfrm>
            <a:off x="2644551" y="5689103"/>
            <a:ext cx="1576732" cy="775198"/>
            <a:chOff x="2644551" y="5689103"/>
            <a:chExt cx="1576732" cy="775198"/>
          </a:xfrm>
        </p:grpSpPr>
        <p:sp>
          <p:nvSpPr>
            <p:cNvPr id="233" name="SMARTInkShape-2526">
              <a:extLst>
                <a:ext uri="{FF2B5EF4-FFF2-40B4-BE49-F238E27FC236}">
                  <a16:creationId xmlns:a16="http://schemas.microsoft.com/office/drawing/2014/main" xmlns="" id="{F65B912E-96D2-4EAA-8F2F-222A9A5DF45E}"/>
                </a:ext>
              </a:extLst>
            </p:cNvPr>
            <p:cNvSpPr/>
            <p:nvPr>
              <p:custDataLst>
                <p:tags r:id="rId27"/>
              </p:custDataLst>
            </p:nvPr>
          </p:nvSpPr>
          <p:spPr>
            <a:xfrm>
              <a:off x="2644551" y="5902604"/>
              <a:ext cx="421984" cy="358497"/>
            </a:xfrm>
            <a:custGeom>
              <a:avLst/>
              <a:gdLst/>
              <a:ahLst/>
              <a:cxnLst/>
              <a:rect l="0" t="0" r="0" b="0"/>
              <a:pathLst>
                <a:path w="421984" h="358497">
                  <a:moveTo>
                    <a:pt x="257399" y="15596"/>
                  </a:moveTo>
                  <a:lnTo>
                    <a:pt x="257399" y="15596"/>
                  </a:lnTo>
                  <a:lnTo>
                    <a:pt x="257399" y="12225"/>
                  </a:lnTo>
                  <a:lnTo>
                    <a:pt x="259280" y="8689"/>
                  </a:lnTo>
                  <a:lnTo>
                    <a:pt x="261763" y="4764"/>
                  </a:lnTo>
                  <a:lnTo>
                    <a:pt x="262866" y="668"/>
                  </a:lnTo>
                  <a:lnTo>
                    <a:pt x="263866" y="0"/>
                  </a:lnTo>
                  <a:lnTo>
                    <a:pt x="265238" y="260"/>
                  </a:lnTo>
                  <a:lnTo>
                    <a:pt x="269139" y="2375"/>
                  </a:lnTo>
                  <a:lnTo>
                    <a:pt x="269672" y="4546"/>
                  </a:lnTo>
                  <a:lnTo>
                    <a:pt x="269815" y="6112"/>
                  </a:lnTo>
                  <a:lnTo>
                    <a:pt x="263273" y="18431"/>
                  </a:lnTo>
                  <a:lnTo>
                    <a:pt x="223635" y="42693"/>
                  </a:lnTo>
                  <a:lnTo>
                    <a:pt x="179547" y="70102"/>
                  </a:lnTo>
                  <a:lnTo>
                    <a:pt x="135867" y="94384"/>
                  </a:lnTo>
                  <a:lnTo>
                    <a:pt x="93919" y="116081"/>
                  </a:lnTo>
                  <a:lnTo>
                    <a:pt x="54780" y="137306"/>
                  </a:lnTo>
                  <a:lnTo>
                    <a:pt x="47402" y="146359"/>
                  </a:lnTo>
                  <a:lnTo>
                    <a:pt x="46140" y="150044"/>
                  </a:lnTo>
                  <a:lnTo>
                    <a:pt x="46004" y="153205"/>
                  </a:lnTo>
                  <a:lnTo>
                    <a:pt x="46619" y="156020"/>
                  </a:lnTo>
                  <a:lnTo>
                    <a:pt x="67710" y="166721"/>
                  </a:lnTo>
                  <a:lnTo>
                    <a:pt x="104142" y="172087"/>
                  </a:lnTo>
                  <a:lnTo>
                    <a:pt x="146216" y="177047"/>
                  </a:lnTo>
                  <a:lnTo>
                    <a:pt x="191013" y="185751"/>
                  </a:lnTo>
                  <a:lnTo>
                    <a:pt x="196208" y="189004"/>
                  </a:lnTo>
                  <a:lnTo>
                    <a:pt x="199672" y="192585"/>
                  </a:lnTo>
                  <a:lnTo>
                    <a:pt x="199159" y="197089"/>
                  </a:lnTo>
                  <a:lnTo>
                    <a:pt x="191063" y="207737"/>
                  </a:lnTo>
                  <a:lnTo>
                    <a:pt x="146249" y="237595"/>
                  </a:lnTo>
                  <a:lnTo>
                    <a:pt x="113455" y="256550"/>
                  </a:lnTo>
                  <a:lnTo>
                    <a:pt x="79594" y="276733"/>
                  </a:lnTo>
                  <a:lnTo>
                    <a:pt x="36323" y="304166"/>
                  </a:lnTo>
                  <a:lnTo>
                    <a:pt x="3161" y="332399"/>
                  </a:lnTo>
                  <a:lnTo>
                    <a:pt x="418" y="338276"/>
                  </a:lnTo>
                  <a:lnTo>
                    <a:pt x="0" y="343604"/>
                  </a:lnTo>
                  <a:lnTo>
                    <a:pt x="1133" y="348569"/>
                  </a:lnTo>
                  <a:lnTo>
                    <a:pt x="4711" y="351877"/>
                  </a:lnTo>
                  <a:lnTo>
                    <a:pt x="16212" y="355555"/>
                  </a:lnTo>
                  <a:lnTo>
                    <a:pt x="55408" y="357625"/>
                  </a:lnTo>
                  <a:lnTo>
                    <a:pt x="93071" y="354346"/>
                  </a:lnTo>
                  <a:lnTo>
                    <a:pt x="138504" y="348185"/>
                  </a:lnTo>
                  <a:lnTo>
                    <a:pt x="165435" y="344566"/>
                  </a:lnTo>
                  <a:lnTo>
                    <a:pt x="193973" y="340743"/>
                  </a:lnTo>
                  <a:lnTo>
                    <a:pt x="223582" y="337488"/>
                  </a:lnTo>
                  <a:lnTo>
                    <a:pt x="253904" y="334613"/>
                  </a:lnTo>
                  <a:lnTo>
                    <a:pt x="284703" y="331991"/>
                  </a:lnTo>
                  <a:lnTo>
                    <a:pt x="312290" y="330242"/>
                  </a:lnTo>
                  <a:lnTo>
                    <a:pt x="337738" y="329077"/>
                  </a:lnTo>
                  <a:lnTo>
                    <a:pt x="379888" y="328488"/>
                  </a:lnTo>
                  <a:lnTo>
                    <a:pt x="405677" y="330578"/>
                  </a:lnTo>
                  <a:lnTo>
                    <a:pt x="413401" y="332828"/>
                  </a:lnTo>
                  <a:lnTo>
                    <a:pt x="418550" y="335739"/>
                  </a:lnTo>
                  <a:lnTo>
                    <a:pt x="421983" y="339092"/>
                  </a:lnTo>
                  <a:lnTo>
                    <a:pt x="421450" y="342737"/>
                  </a:lnTo>
                  <a:lnTo>
                    <a:pt x="403449" y="35849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4" name="SMARTInkShape-2527">
              <a:extLst>
                <a:ext uri="{FF2B5EF4-FFF2-40B4-BE49-F238E27FC236}">
                  <a16:creationId xmlns:a16="http://schemas.microsoft.com/office/drawing/2014/main" xmlns="" id="{67ECEBCC-E691-419B-8912-6126A26E25E0}"/>
                </a:ext>
              </a:extLst>
            </p:cNvPr>
            <p:cNvSpPr/>
            <p:nvPr>
              <p:custDataLst>
                <p:tags r:id="rId28"/>
              </p:custDataLst>
            </p:nvPr>
          </p:nvSpPr>
          <p:spPr>
            <a:xfrm>
              <a:off x="2730500" y="6400800"/>
              <a:ext cx="19051" cy="63501"/>
            </a:xfrm>
            <a:custGeom>
              <a:avLst/>
              <a:gdLst/>
              <a:ahLst/>
              <a:cxnLst/>
              <a:rect l="0" t="0" r="0" b="0"/>
              <a:pathLst>
                <a:path w="19051" h="63501">
                  <a:moveTo>
                    <a:pt x="0" y="0"/>
                  </a:moveTo>
                  <a:lnTo>
                    <a:pt x="0" y="0"/>
                  </a:lnTo>
                  <a:lnTo>
                    <a:pt x="3371" y="0"/>
                  </a:lnTo>
                  <a:lnTo>
                    <a:pt x="6907" y="5645"/>
                  </a:lnTo>
                  <a:lnTo>
                    <a:pt x="16301" y="36858"/>
                  </a:lnTo>
                  <a:lnTo>
                    <a:pt x="19050" y="63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5" name="SMARTInkShape-2528">
              <a:extLst>
                <a:ext uri="{FF2B5EF4-FFF2-40B4-BE49-F238E27FC236}">
                  <a16:creationId xmlns:a16="http://schemas.microsoft.com/office/drawing/2014/main" xmlns="" id="{CE80EB44-CD75-4EFD-B681-0BBFC7A4FEC9}"/>
                </a:ext>
              </a:extLst>
            </p:cNvPr>
            <p:cNvSpPr/>
            <p:nvPr>
              <p:custDataLst>
                <p:tags r:id="rId29"/>
              </p:custDataLst>
            </p:nvPr>
          </p:nvSpPr>
          <p:spPr>
            <a:xfrm>
              <a:off x="2771579" y="6307217"/>
              <a:ext cx="22422" cy="23734"/>
            </a:xfrm>
            <a:custGeom>
              <a:avLst/>
              <a:gdLst/>
              <a:ahLst/>
              <a:cxnLst/>
              <a:rect l="0" t="0" r="0" b="0"/>
              <a:pathLst>
                <a:path w="22422" h="23734">
                  <a:moveTo>
                    <a:pt x="3371" y="23733"/>
                  </a:moveTo>
                  <a:lnTo>
                    <a:pt x="3371" y="23733"/>
                  </a:lnTo>
                  <a:lnTo>
                    <a:pt x="0" y="13620"/>
                  </a:lnTo>
                  <a:lnTo>
                    <a:pt x="418" y="9935"/>
                  </a:lnTo>
                  <a:lnTo>
                    <a:pt x="2108" y="6774"/>
                  </a:lnTo>
                  <a:lnTo>
                    <a:pt x="7043" y="2084"/>
                  </a:lnTo>
                  <a:lnTo>
                    <a:pt x="11588" y="0"/>
                  </a:lnTo>
                  <a:lnTo>
                    <a:pt x="13788" y="151"/>
                  </a:lnTo>
                  <a:lnTo>
                    <a:pt x="22421" y="46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" name="SMARTInkShape-2529">
              <a:extLst>
                <a:ext uri="{FF2B5EF4-FFF2-40B4-BE49-F238E27FC236}">
                  <a16:creationId xmlns:a16="http://schemas.microsoft.com/office/drawing/2014/main" xmlns="" id="{BE89F390-FC56-474E-8BCC-AB41EF364978}"/>
                </a:ext>
              </a:extLst>
            </p:cNvPr>
            <p:cNvSpPr/>
            <p:nvPr>
              <p:custDataLst>
                <p:tags r:id="rId30"/>
              </p:custDataLst>
            </p:nvPr>
          </p:nvSpPr>
          <p:spPr>
            <a:xfrm>
              <a:off x="2819400" y="6394450"/>
              <a:ext cx="76201" cy="12701"/>
            </a:xfrm>
            <a:custGeom>
              <a:avLst/>
              <a:gdLst/>
              <a:ahLst/>
              <a:cxnLst/>
              <a:rect l="0" t="0" r="0" b="0"/>
              <a:pathLst>
                <a:path w="76201" h="12701">
                  <a:moveTo>
                    <a:pt x="0" y="0"/>
                  </a:moveTo>
                  <a:lnTo>
                    <a:pt x="0" y="0"/>
                  </a:lnTo>
                  <a:lnTo>
                    <a:pt x="39821" y="1882"/>
                  </a:lnTo>
                  <a:lnTo>
                    <a:pt x="76200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7" name="SMARTInkShape-2530">
              <a:extLst>
                <a:ext uri="{FF2B5EF4-FFF2-40B4-BE49-F238E27FC236}">
                  <a16:creationId xmlns:a16="http://schemas.microsoft.com/office/drawing/2014/main" xmlns="" id="{A3B61460-C871-4027-849B-0DD38FD3BBAC}"/>
                </a:ext>
              </a:extLst>
            </p:cNvPr>
            <p:cNvSpPr/>
            <p:nvPr>
              <p:custDataLst>
                <p:tags r:id="rId31"/>
              </p:custDataLst>
            </p:nvPr>
          </p:nvSpPr>
          <p:spPr>
            <a:xfrm>
              <a:off x="2825750" y="6438900"/>
              <a:ext cx="82551" cy="12701"/>
            </a:xfrm>
            <a:custGeom>
              <a:avLst/>
              <a:gdLst/>
              <a:ahLst/>
              <a:cxnLst/>
              <a:rect l="0" t="0" r="0" b="0"/>
              <a:pathLst>
                <a:path w="82551" h="12701">
                  <a:moveTo>
                    <a:pt x="0" y="12700"/>
                  </a:moveTo>
                  <a:lnTo>
                    <a:pt x="0" y="12700"/>
                  </a:lnTo>
                  <a:lnTo>
                    <a:pt x="3371" y="9329"/>
                  </a:lnTo>
                  <a:lnTo>
                    <a:pt x="44813" y="3240"/>
                  </a:lnTo>
                  <a:lnTo>
                    <a:pt x="825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8" name="SMARTInkShape-2531">
              <a:extLst>
                <a:ext uri="{FF2B5EF4-FFF2-40B4-BE49-F238E27FC236}">
                  <a16:creationId xmlns:a16="http://schemas.microsoft.com/office/drawing/2014/main" xmlns="" id="{C152177B-7A73-4ABE-802E-92DFEEDBA522}"/>
                </a:ext>
              </a:extLst>
            </p:cNvPr>
            <p:cNvSpPr/>
            <p:nvPr>
              <p:custDataLst>
                <p:tags r:id="rId32"/>
              </p:custDataLst>
            </p:nvPr>
          </p:nvSpPr>
          <p:spPr>
            <a:xfrm>
              <a:off x="3016250" y="6375399"/>
              <a:ext cx="20395" cy="69852"/>
            </a:xfrm>
            <a:custGeom>
              <a:avLst/>
              <a:gdLst/>
              <a:ahLst/>
              <a:cxnLst/>
              <a:rect l="0" t="0" r="0" b="0"/>
              <a:pathLst>
                <a:path w="20395" h="69852">
                  <a:moveTo>
                    <a:pt x="0" y="1"/>
                  </a:moveTo>
                  <a:lnTo>
                    <a:pt x="0" y="1"/>
                  </a:lnTo>
                  <a:lnTo>
                    <a:pt x="3371" y="0"/>
                  </a:lnTo>
                  <a:lnTo>
                    <a:pt x="12209" y="6743"/>
                  </a:lnTo>
                  <a:lnTo>
                    <a:pt x="20394" y="24420"/>
                  </a:lnTo>
                  <a:lnTo>
                    <a:pt x="19050" y="698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9" name="SMARTInkShape-2532">
              <a:extLst>
                <a:ext uri="{FF2B5EF4-FFF2-40B4-BE49-F238E27FC236}">
                  <a16:creationId xmlns:a16="http://schemas.microsoft.com/office/drawing/2014/main" xmlns="" id="{09C84AF2-E6E0-42F3-9C72-23DDEADAC6C7}"/>
                </a:ext>
              </a:extLst>
            </p:cNvPr>
            <p:cNvSpPr/>
            <p:nvPr>
              <p:custDataLst>
                <p:tags r:id="rId33"/>
              </p:custDataLst>
            </p:nvPr>
          </p:nvSpPr>
          <p:spPr>
            <a:xfrm>
              <a:off x="2736850" y="5689103"/>
              <a:ext cx="130424" cy="122830"/>
            </a:xfrm>
            <a:custGeom>
              <a:avLst/>
              <a:gdLst/>
              <a:ahLst/>
              <a:cxnLst/>
              <a:rect l="0" t="0" r="0" b="0"/>
              <a:pathLst>
                <a:path w="130424" h="122830">
                  <a:moveTo>
                    <a:pt x="0" y="25897"/>
                  </a:moveTo>
                  <a:lnTo>
                    <a:pt x="0" y="25897"/>
                  </a:lnTo>
                  <a:lnTo>
                    <a:pt x="3371" y="25897"/>
                  </a:lnTo>
                  <a:lnTo>
                    <a:pt x="6907" y="33423"/>
                  </a:lnTo>
                  <a:lnTo>
                    <a:pt x="8838" y="39381"/>
                  </a:lnTo>
                  <a:lnTo>
                    <a:pt x="7165" y="82383"/>
                  </a:lnTo>
                  <a:lnTo>
                    <a:pt x="4710" y="104488"/>
                  </a:lnTo>
                  <a:lnTo>
                    <a:pt x="2799" y="114448"/>
                  </a:lnTo>
                  <a:lnTo>
                    <a:pt x="4279" y="122611"/>
                  </a:lnTo>
                  <a:lnTo>
                    <a:pt x="3558" y="122829"/>
                  </a:lnTo>
                  <a:lnTo>
                    <a:pt x="2372" y="122268"/>
                  </a:lnTo>
                  <a:lnTo>
                    <a:pt x="14514" y="79150"/>
                  </a:lnTo>
                  <a:lnTo>
                    <a:pt x="28999" y="37252"/>
                  </a:lnTo>
                  <a:lnTo>
                    <a:pt x="44810" y="11936"/>
                  </a:lnTo>
                  <a:lnTo>
                    <a:pt x="54253" y="2524"/>
                  </a:lnTo>
                  <a:lnTo>
                    <a:pt x="58746" y="437"/>
                  </a:lnTo>
                  <a:lnTo>
                    <a:pt x="67502" y="0"/>
                  </a:lnTo>
                  <a:lnTo>
                    <a:pt x="87107" y="7092"/>
                  </a:lnTo>
                  <a:lnTo>
                    <a:pt x="107418" y="24872"/>
                  </a:lnTo>
                  <a:lnTo>
                    <a:pt x="123472" y="51385"/>
                  </a:lnTo>
                  <a:lnTo>
                    <a:pt x="130423" y="81584"/>
                  </a:lnTo>
                  <a:lnTo>
                    <a:pt x="127000" y="12114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0" name="SMARTInkShape-2533">
              <a:extLst>
                <a:ext uri="{FF2B5EF4-FFF2-40B4-BE49-F238E27FC236}">
                  <a16:creationId xmlns:a16="http://schemas.microsoft.com/office/drawing/2014/main" xmlns="" id="{717BDAE8-70FD-4B03-982E-A62526225298}"/>
                </a:ext>
              </a:extLst>
            </p:cNvPr>
            <p:cNvSpPr/>
            <p:nvPr>
              <p:custDataLst>
                <p:tags r:id="rId34"/>
              </p:custDataLst>
            </p:nvPr>
          </p:nvSpPr>
          <p:spPr>
            <a:xfrm>
              <a:off x="3247542" y="5920412"/>
              <a:ext cx="168759" cy="245439"/>
            </a:xfrm>
            <a:custGeom>
              <a:avLst/>
              <a:gdLst/>
              <a:ahLst/>
              <a:cxnLst/>
              <a:rect l="0" t="0" r="0" b="0"/>
              <a:pathLst>
                <a:path w="168759" h="245439">
                  <a:moveTo>
                    <a:pt x="3658" y="42238"/>
                  </a:moveTo>
                  <a:lnTo>
                    <a:pt x="3658" y="42238"/>
                  </a:lnTo>
                  <a:lnTo>
                    <a:pt x="287" y="38867"/>
                  </a:lnTo>
                  <a:lnTo>
                    <a:pt x="0" y="37168"/>
                  </a:lnTo>
                  <a:lnTo>
                    <a:pt x="514" y="35331"/>
                  </a:lnTo>
                  <a:lnTo>
                    <a:pt x="12312" y="15571"/>
                  </a:lnTo>
                  <a:lnTo>
                    <a:pt x="28643" y="5252"/>
                  </a:lnTo>
                  <a:lnTo>
                    <a:pt x="54727" y="0"/>
                  </a:lnTo>
                  <a:lnTo>
                    <a:pt x="78056" y="1814"/>
                  </a:lnTo>
                  <a:lnTo>
                    <a:pt x="101745" y="16933"/>
                  </a:lnTo>
                  <a:lnTo>
                    <a:pt x="112634" y="35224"/>
                  </a:lnTo>
                  <a:lnTo>
                    <a:pt x="116525" y="46029"/>
                  </a:lnTo>
                  <a:lnTo>
                    <a:pt x="117086" y="67442"/>
                  </a:lnTo>
                  <a:lnTo>
                    <a:pt x="110515" y="90128"/>
                  </a:lnTo>
                  <a:lnTo>
                    <a:pt x="86981" y="129256"/>
                  </a:lnTo>
                  <a:lnTo>
                    <a:pt x="51187" y="171035"/>
                  </a:lnTo>
                  <a:lnTo>
                    <a:pt x="10811" y="217872"/>
                  </a:lnTo>
                  <a:lnTo>
                    <a:pt x="8427" y="220711"/>
                  </a:lnTo>
                  <a:lnTo>
                    <a:pt x="8248" y="222604"/>
                  </a:lnTo>
                  <a:lnTo>
                    <a:pt x="9540" y="223865"/>
                  </a:lnTo>
                  <a:lnTo>
                    <a:pt x="47152" y="236218"/>
                  </a:lnTo>
                  <a:lnTo>
                    <a:pt x="83338" y="240119"/>
                  </a:lnTo>
                  <a:lnTo>
                    <a:pt x="125339" y="243862"/>
                  </a:lnTo>
                  <a:lnTo>
                    <a:pt x="168758" y="2454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1" name="SMARTInkShape-2534">
              <a:extLst>
                <a:ext uri="{FF2B5EF4-FFF2-40B4-BE49-F238E27FC236}">
                  <a16:creationId xmlns:a16="http://schemas.microsoft.com/office/drawing/2014/main" xmlns="" id="{FDBBDF6B-C870-47DA-A883-505D371BF7FE}"/>
                </a:ext>
              </a:extLst>
            </p:cNvPr>
            <p:cNvSpPr/>
            <p:nvPr>
              <p:custDataLst>
                <p:tags r:id="rId35"/>
              </p:custDataLst>
            </p:nvPr>
          </p:nvSpPr>
          <p:spPr>
            <a:xfrm>
              <a:off x="3568700" y="609600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2" name="SMARTInkShape-2535">
              <a:extLst>
                <a:ext uri="{FF2B5EF4-FFF2-40B4-BE49-F238E27FC236}">
                  <a16:creationId xmlns:a16="http://schemas.microsoft.com/office/drawing/2014/main" xmlns="" id="{4C0155D2-B256-43F9-B59E-DD1A9BFE5720}"/>
                </a:ext>
              </a:extLst>
            </p:cNvPr>
            <p:cNvSpPr/>
            <p:nvPr>
              <p:custDataLst>
                <p:tags r:id="rId36"/>
              </p:custDataLst>
            </p:nvPr>
          </p:nvSpPr>
          <p:spPr>
            <a:xfrm>
              <a:off x="3724077" y="5893062"/>
              <a:ext cx="124024" cy="317239"/>
            </a:xfrm>
            <a:custGeom>
              <a:avLst/>
              <a:gdLst/>
              <a:ahLst/>
              <a:cxnLst/>
              <a:rect l="0" t="0" r="0" b="0"/>
              <a:pathLst>
                <a:path w="124024" h="317239">
                  <a:moveTo>
                    <a:pt x="124023" y="6088"/>
                  </a:moveTo>
                  <a:lnTo>
                    <a:pt x="124023" y="6088"/>
                  </a:lnTo>
                  <a:lnTo>
                    <a:pt x="120652" y="2717"/>
                  </a:lnTo>
                  <a:lnTo>
                    <a:pt x="117115" y="1062"/>
                  </a:lnTo>
                  <a:lnTo>
                    <a:pt x="105725" y="0"/>
                  </a:lnTo>
                  <a:lnTo>
                    <a:pt x="90615" y="6558"/>
                  </a:lnTo>
                  <a:lnTo>
                    <a:pt x="69360" y="20808"/>
                  </a:lnTo>
                  <a:lnTo>
                    <a:pt x="45189" y="51919"/>
                  </a:lnTo>
                  <a:lnTo>
                    <a:pt x="23524" y="95790"/>
                  </a:lnTo>
                  <a:lnTo>
                    <a:pt x="12094" y="128035"/>
                  </a:lnTo>
                  <a:lnTo>
                    <a:pt x="3721" y="161181"/>
                  </a:lnTo>
                  <a:lnTo>
                    <a:pt x="0" y="194727"/>
                  </a:lnTo>
                  <a:lnTo>
                    <a:pt x="4647" y="241976"/>
                  </a:lnTo>
                  <a:lnTo>
                    <a:pt x="18332" y="277143"/>
                  </a:lnTo>
                  <a:lnTo>
                    <a:pt x="54173" y="3172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3" name="SMARTInkShape-2536">
              <a:extLst>
                <a:ext uri="{FF2B5EF4-FFF2-40B4-BE49-F238E27FC236}">
                  <a16:creationId xmlns:a16="http://schemas.microsoft.com/office/drawing/2014/main" xmlns="" id="{313C5797-4D28-42CD-8E1A-F4F5DFFD6DBA}"/>
                </a:ext>
              </a:extLst>
            </p:cNvPr>
            <p:cNvSpPr/>
            <p:nvPr>
              <p:custDataLst>
                <p:tags r:id="rId37"/>
              </p:custDataLst>
            </p:nvPr>
          </p:nvSpPr>
          <p:spPr>
            <a:xfrm>
              <a:off x="3924300" y="5925433"/>
              <a:ext cx="146051" cy="126118"/>
            </a:xfrm>
            <a:custGeom>
              <a:avLst/>
              <a:gdLst/>
              <a:ahLst/>
              <a:cxnLst/>
              <a:rect l="0" t="0" r="0" b="0"/>
              <a:pathLst>
                <a:path w="146051" h="126118">
                  <a:moveTo>
                    <a:pt x="0" y="5467"/>
                  </a:moveTo>
                  <a:lnTo>
                    <a:pt x="0" y="5467"/>
                  </a:lnTo>
                  <a:lnTo>
                    <a:pt x="0" y="2096"/>
                  </a:lnTo>
                  <a:lnTo>
                    <a:pt x="1411" y="1103"/>
                  </a:lnTo>
                  <a:lnTo>
                    <a:pt x="6742" y="0"/>
                  </a:lnTo>
                  <a:lnTo>
                    <a:pt x="54272" y="29080"/>
                  </a:lnTo>
                  <a:lnTo>
                    <a:pt x="95805" y="66054"/>
                  </a:lnTo>
                  <a:lnTo>
                    <a:pt x="132587" y="111083"/>
                  </a:lnTo>
                  <a:lnTo>
                    <a:pt x="146050" y="1261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4" name="SMARTInkShape-2537">
              <a:extLst>
                <a:ext uri="{FF2B5EF4-FFF2-40B4-BE49-F238E27FC236}">
                  <a16:creationId xmlns:a16="http://schemas.microsoft.com/office/drawing/2014/main" xmlns="" id="{FD22FBCF-D62F-4BED-BF58-13FD7295AC23}"/>
                </a:ext>
              </a:extLst>
            </p:cNvPr>
            <p:cNvSpPr/>
            <p:nvPr>
              <p:custDataLst>
                <p:tags r:id="rId38"/>
              </p:custDataLst>
            </p:nvPr>
          </p:nvSpPr>
          <p:spPr>
            <a:xfrm>
              <a:off x="4082993" y="5893683"/>
              <a:ext cx="95308" cy="310268"/>
            </a:xfrm>
            <a:custGeom>
              <a:avLst/>
              <a:gdLst/>
              <a:ahLst/>
              <a:cxnLst/>
              <a:rect l="0" t="0" r="0" b="0"/>
              <a:pathLst>
                <a:path w="95308" h="310268">
                  <a:moveTo>
                    <a:pt x="95307" y="5467"/>
                  </a:moveTo>
                  <a:lnTo>
                    <a:pt x="95307" y="5467"/>
                  </a:lnTo>
                  <a:lnTo>
                    <a:pt x="95307" y="0"/>
                  </a:lnTo>
                  <a:lnTo>
                    <a:pt x="47923" y="39628"/>
                  </a:lnTo>
                  <a:lnTo>
                    <a:pt x="23882" y="63332"/>
                  </a:lnTo>
                  <a:lnTo>
                    <a:pt x="686" y="94905"/>
                  </a:lnTo>
                  <a:lnTo>
                    <a:pt x="0" y="117442"/>
                  </a:lnTo>
                  <a:lnTo>
                    <a:pt x="3795" y="126025"/>
                  </a:lnTo>
                  <a:lnTo>
                    <a:pt x="9479" y="135954"/>
                  </a:lnTo>
                  <a:lnTo>
                    <a:pt x="14357" y="149774"/>
                  </a:lnTo>
                  <a:lnTo>
                    <a:pt x="13455" y="191827"/>
                  </a:lnTo>
                  <a:lnTo>
                    <a:pt x="12895" y="235758"/>
                  </a:lnTo>
                  <a:lnTo>
                    <a:pt x="12784" y="278720"/>
                  </a:lnTo>
                  <a:lnTo>
                    <a:pt x="12757" y="3102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5" name="SMARTInkShape-2538">
              <a:extLst>
                <a:ext uri="{FF2B5EF4-FFF2-40B4-BE49-F238E27FC236}">
                  <a16:creationId xmlns:a16="http://schemas.microsoft.com/office/drawing/2014/main" xmlns="" id="{92A2669F-B3F3-4ADD-8BC9-BA77AAECD7E8}"/>
                </a:ext>
              </a:extLst>
            </p:cNvPr>
            <p:cNvSpPr/>
            <p:nvPr>
              <p:custDataLst>
                <p:tags r:id="rId39"/>
              </p:custDataLst>
            </p:nvPr>
          </p:nvSpPr>
          <p:spPr>
            <a:xfrm>
              <a:off x="4191000" y="6159500"/>
              <a:ext cx="6351" cy="88901"/>
            </a:xfrm>
            <a:custGeom>
              <a:avLst/>
              <a:gdLst/>
              <a:ahLst/>
              <a:cxnLst/>
              <a:rect l="0" t="0" r="0" b="0"/>
              <a:pathLst>
                <a:path w="6351" h="88901">
                  <a:moveTo>
                    <a:pt x="0" y="0"/>
                  </a:moveTo>
                  <a:lnTo>
                    <a:pt x="0" y="0"/>
                  </a:lnTo>
                  <a:lnTo>
                    <a:pt x="0" y="43738"/>
                  </a:lnTo>
                  <a:lnTo>
                    <a:pt x="1881" y="72714"/>
                  </a:lnTo>
                  <a:lnTo>
                    <a:pt x="6350" y="88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6" name="SMARTInkShape-2539">
              <a:extLst>
                <a:ext uri="{FF2B5EF4-FFF2-40B4-BE49-F238E27FC236}">
                  <a16:creationId xmlns:a16="http://schemas.microsoft.com/office/drawing/2014/main" xmlns="" id="{C0F40E5A-1428-4CF9-800C-4A227BE33E29}"/>
                </a:ext>
              </a:extLst>
            </p:cNvPr>
            <p:cNvSpPr/>
            <p:nvPr>
              <p:custDataLst>
                <p:tags r:id="rId40"/>
              </p:custDataLst>
            </p:nvPr>
          </p:nvSpPr>
          <p:spPr>
            <a:xfrm>
              <a:off x="4197350" y="6045200"/>
              <a:ext cx="23933" cy="37322"/>
            </a:xfrm>
            <a:custGeom>
              <a:avLst/>
              <a:gdLst/>
              <a:ahLst/>
              <a:cxnLst/>
              <a:rect l="0" t="0" r="0" b="0"/>
              <a:pathLst>
                <a:path w="23933" h="37322">
                  <a:moveTo>
                    <a:pt x="19050" y="0"/>
                  </a:moveTo>
                  <a:lnTo>
                    <a:pt x="19050" y="0"/>
                  </a:lnTo>
                  <a:lnTo>
                    <a:pt x="15679" y="0"/>
                  </a:lnTo>
                  <a:lnTo>
                    <a:pt x="6840" y="3371"/>
                  </a:lnTo>
                  <a:lnTo>
                    <a:pt x="4560" y="6481"/>
                  </a:lnTo>
                  <a:lnTo>
                    <a:pt x="2027" y="15580"/>
                  </a:lnTo>
                  <a:lnTo>
                    <a:pt x="2782" y="24798"/>
                  </a:lnTo>
                  <a:lnTo>
                    <a:pt x="3971" y="29232"/>
                  </a:lnTo>
                  <a:lnTo>
                    <a:pt x="6175" y="32188"/>
                  </a:lnTo>
                  <a:lnTo>
                    <a:pt x="9056" y="34158"/>
                  </a:lnTo>
                  <a:lnTo>
                    <a:pt x="20446" y="37321"/>
                  </a:lnTo>
                  <a:lnTo>
                    <a:pt x="22097" y="36170"/>
                  </a:lnTo>
                  <a:lnTo>
                    <a:pt x="23932" y="31127"/>
                  </a:lnTo>
                  <a:lnTo>
                    <a:pt x="22866" y="24183"/>
                  </a:lnTo>
                  <a:lnTo>
                    <a:pt x="21594" y="20354"/>
                  </a:lnTo>
                  <a:lnTo>
                    <a:pt x="16417" y="14221"/>
                  </a:lnTo>
                  <a:lnTo>
                    <a:pt x="10119" y="9848"/>
                  </a:lnTo>
                  <a:lnTo>
                    <a:pt x="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7" name="SMARTInkShape-Group453">
            <a:extLst>
              <a:ext uri="{FF2B5EF4-FFF2-40B4-BE49-F238E27FC236}">
                <a16:creationId xmlns:a16="http://schemas.microsoft.com/office/drawing/2014/main" xmlns="" id="{7BC83A16-A127-49FC-BCED-8AA601229777}"/>
              </a:ext>
            </a:extLst>
          </p:cNvPr>
          <p:cNvGrpSpPr/>
          <p:nvPr/>
        </p:nvGrpSpPr>
        <p:grpSpPr>
          <a:xfrm>
            <a:off x="4495800" y="5880100"/>
            <a:ext cx="2585368" cy="396093"/>
            <a:chOff x="4495800" y="5880100"/>
            <a:chExt cx="2585368" cy="396093"/>
          </a:xfrm>
        </p:grpSpPr>
        <p:sp>
          <p:nvSpPr>
            <p:cNvPr id="248" name="SMARTInkShape-2540">
              <a:extLst>
                <a:ext uri="{FF2B5EF4-FFF2-40B4-BE49-F238E27FC236}">
                  <a16:creationId xmlns:a16="http://schemas.microsoft.com/office/drawing/2014/main" xmlns="" id="{698DB543-7A55-4B2A-987C-5B1E46C4CC5A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6400800" y="6064250"/>
              <a:ext cx="6351" cy="6351"/>
            </a:xfrm>
            <a:custGeom>
              <a:avLst/>
              <a:gdLst/>
              <a:ahLst/>
              <a:cxnLst/>
              <a:rect l="0" t="0" r="0" b="0"/>
              <a:pathLst>
                <a:path w="6351" h="6351">
                  <a:moveTo>
                    <a:pt x="6350" y="6350"/>
                  </a:moveTo>
                  <a:lnTo>
                    <a:pt x="6350" y="635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9" name="SMARTInkShape-2541">
              <a:extLst>
                <a:ext uri="{FF2B5EF4-FFF2-40B4-BE49-F238E27FC236}">
                  <a16:creationId xmlns:a16="http://schemas.microsoft.com/office/drawing/2014/main" xmlns="" id="{757F0BC8-6493-4EA2-9E78-D2EFDDC78818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6121400" y="5880100"/>
              <a:ext cx="178727" cy="323851"/>
            </a:xfrm>
            <a:custGeom>
              <a:avLst/>
              <a:gdLst/>
              <a:ahLst/>
              <a:cxnLst/>
              <a:rect l="0" t="0" r="0" b="0"/>
              <a:pathLst>
                <a:path w="178727" h="323851">
                  <a:moveTo>
                    <a:pt x="133350" y="0"/>
                  </a:moveTo>
                  <a:lnTo>
                    <a:pt x="133350" y="0"/>
                  </a:lnTo>
                  <a:lnTo>
                    <a:pt x="148560" y="33944"/>
                  </a:lnTo>
                  <a:lnTo>
                    <a:pt x="159865" y="69884"/>
                  </a:lnTo>
                  <a:lnTo>
                    <a:pt x="171945" y="117373"/>
                  </a:lnTo>
                  <a:lnTo>
                    <a:pt x="178131" y="143865"/>
                  </a:lnTo>
                  <a:lnTo>
                    <a:pt x="178726" y="169288"/>
                  </a:lnTo>
                  <a:lnTo>
                    <a:pt x="175594" y="193997"/>
                  </a:lnTo>
                  <a:lnTo>
                    <a:pt x="169979" y="218232"/>
                  </a:lnTo>
                  <a:lnTo>
                    <a:pt x="139282" y="258329"/>
                  </a:lnTo>
                  <a:lnTo>
                    <a:pt x="95769" y="289085"/>
                  </a:lnTo>
                  <a:lnTo>
                    <a:pt x="48209" y="307458"/>
                  </a:lnTo>
                  <a:lnTo>
                    <a:pt x="0" y="323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0" name="SMARTInkShape-2542">
              <a:extLst>
                <a:ext uri="{FF2B5EF4-FFF2-40B4-BE49-F238E27FC236}">
                  <a16:creationId xmlns:a16="http://schemas.microsoft.com/office/drawing/2014/main" xmlns="" id="{3D7F733F-B208-492F-958F-EFCE3543D7F8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>
              <a:off x="6538394" y="5900711"/>
              <a:ext cx="90745" cy="290540"/>
            </a:xfrm>
            <a:custGeom>
              <a:avLst/>
              <a:gdLst/>
              <a:ahLst/>
              <a:cxnLst/>
              <a:rect l="0" t="0" r="0" b="0"/>
              <a:pathLst>
                <a:path w="90745" h="290540">
                  <a:moveTo>
                    <a:pt x="84656" y="30189"/>
                  </a:moveTo>
                  <a:lnTo>
                    <a:pt x="84656" y="30189"/>
                  </a:lnTo>
                  <a:lnTo>
                    <a:pt x="85361" y="20049"/>
                  </a:lnTo>
                  <a:lnTo>
                    <a:pt x="90744" y="0"/>
                  </a:lnTo>
                  <a:lnTo>
                    <a:pt x="57408" y="46834"/>
                  </a:lnTo>
                  <a:lnTo>
                    <a:pt x="33308" y="84039"/>
                  </a:lnTo>
                  <a:lnTo>
                    <a:pt x="18796" y="112684"/>
                  </a:lnTo>
                  <a:lnTo>
                    <a:pt x="9994" y="144229"/>
                  </a:lnTo>
                  <a:lnTo>
                    <a:pt x="3730" y="177065"/>
                  </a:lnTo>
                  <a:lnTo>
                    <a:pt x="0" y="223521"/>
                  </a:lnTo>
                  <a:lnTo>
                    <a:pt x="3286" y="249464"/>
                  </a:lnTo>
                  <a:lnTo>
                    <a:pt x="11803" y="270402"/>
                  </a:lnTo>
                  <a:lnTo>
                    <a:pt x="18448" y="277114"/>
                  </a:lnTo>
                  <a:lnTo>
                    <a:pt x="52906" y="2905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1" name="SMARTInkShape-2543">
              <a:extLst>
                <a:ext uri="{FF2B5EF4-FFF2-40B4-BE49-F238E27FC236}">
                  <a16:creationId xmlns:a16="http://schemas.microsoft.com/office/drawing/2014/main" xmlns="" id="{A8446B50-C28A-4112-A91B-D57237977A85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6705600" y="6064250"/>
              <a:ext cx="101601" cy="12701"/>
            </a:xfrm>
            <a:custGeom>
              <a:avLst/>
              <a:gdLst/>
              <a:ahLst/>
              <a:cxnLst/>
              <a:rect l="0" t="0" r="0" b="0"/>
              <a:pathLst>
                <a:path w="101601" h="12701">
                  <a:moveTo>
                    <a:pt x="0" y="0"/>
                  </a:moveTo>
                  <a:lnTo>
                    <a:pt x="0" y="0"/>
                  </a:lnTo>
                  <a:lnTo>
                    <a:pt x="37350" y="1881"/>
                  </a:lnTo>
                  <a:lnTo>
                    <a:pt x="80285" y="8839"/>
                  </a:lnTo>
                  <a:lnTo>
                    <a:pt x="101600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2" name="SMARTInkShape-2544">
              <a:extLst>
                <a:ext uri="{FF2B5EF4-FFF2-40B4-BE49-F238E27FC236}">
                  <a16:creationId xmlns:a16="http://schemas.microsoft.com/office/drawing/2014/main" xmlns="" id="{4DE3A672-1CD8-400B-9C29-B874E1C18558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6892441" y="5988050"/>
              <a:ext cx="10010" cy="158751"/>
            </a:xfrm>
            <a:custGeom>
              <a:avLst/>
              <a:gdLst/>
              <a:ahLst/>
              <a:cxnLst/>
              <a:rect l="0" t="0" r="0" b="0"/>
              <a:pathLst>
                <a:path w="10010" h="158751">
                  <a:moveTo>
                    <a:pt x="3659" y="0"/>
                  </a:moveTo>
                  <a:lnTo>
                    <a:pt x="3659" y="0"/>
                  </a:lnTo>
                  <a:lnTo>
                    <a:pt x="288" y="0"/>
                  </a:lnTo>
                  <a:lnTo>
                    <a:pt x="0" y="2117"/>
                  </a:lnTo>
                  <a:lnTo>
                    <a:pt x="3244" y="44043"/>
                  </a:lnTo>
                  <a:lnTo>
                    <a:pt x="3536" y="82821"/>
                  </a:lnTo>
                  <a:lnTo>
                    <a:pt x="4327" y="122768"/>
                  </a:lnTo>
                  <a:lnTo>
                    <a:pt x="10009" y="158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3" name="SMARTInkShape-2545">
              <a:extLst>
                <a:ext uri="{FF2B5EF4-FFF2-40B4-BE49-F238E27FC236}">
                  <a16:creationId xmlns:a16="http://schemas.microsoft.com/office/drawing/2014/main" xmlns="" id="{FE981971-36C5-49CC-8F95-51C29420248E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6991350" y="5918199"/>
              <a:ext cx="89818" cy="336552"/>
            </a:xfrm>
            <a:custGeom>
              <a:avLst/>
              <a:gdLst/>
              <a:ahLst/>
              <a:cxnLst/>
              <a:rect l="0" t="0" r="0" b="0"/>
              <a:pathLst>
                <a:path w="89818" h="336552">
                  <a:moveTo>
                    <a:pt x="0" y="1"/>
                  </a:moveTo>
                  <a:lnTo>
                    <a:pt x="0" y="1"/>
                  </a:lnTo>
                  <a:lnTo>
                    <a:pt x="3370" y="0"/>
                  </a:lnTo>
                  <a:lnTo>
                    <a:pt x="18950" y="13484"/>
                  </a:lnTo>
                  <a:lnTo>
                    <a:pt x="48183" y="52209"/>
                  </a:lnTo>
                  <a:lnTo>
                    <a:pt x="67746" y="91643"/>
                  </a:lnTo>
                  <a:lnTo>
                    <a:pt x="83025" y="136686"/>
                  </a:lnTo>
                  <a:lnTo>
                    <a:pt x="89817" y="182575"/>
                  </a:lnTo>
                  <a:lnTo>
                    <a:pt x="89072" y="225079"/>
                  </a:lnTo>
                  <a:lnTo>
                    <a:pt x="82627" y="263019"/>
                  </a:lnTo>
                  <a:lnTo>
                    <a:pt x="63836" y="305356"/>
                  </a:lnTo>
                  <a:lnTo>
                    <a:pt x="38100" y="3365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4" name="SMARTInkShape-2546">
              <a:extLst>
                <a:ext uri="{FF2B5EF4-FFF2-40B4-BE49-F238E27FC236}">
                  <a16:creationId xmlns:a16="http://schemas.microsoft.com/office/drawing/2014/main" xmlns="" id="{191E1EC5-957A-4AF4-8C87-30AA5F4D5C04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6102350" y="5910883"/>
              <a:ext cx="75439" cy="267668"/>
            </a:xfrm>
            <a:custGeom>
              <a:avLst/>
              <a:gdLst/>
              <a:ahLst/>
              <a:cxnLst/>
              <a:rect l="0" t="0" r="0" b="0"/>
              <a:pathLst>
                <a:path w="75439" h="267668">
                  <a:moveTo>
                    <a:pt x="0" y="7317"/>
                  </a:moveTo>
                  <a:lnTo>
                    <a:pt x="0" y="7317"/>
                  </a:lnTo>
                  <a:lnTo>
                    <a:pt x="3371" y="575"/>
                  </a:lnTo>
                  <a:lnTo>
                    <a:pt x="6481" y="0"/>
                  </a:lnTo>
                  <a:lnTo>
                    <a:pt x="15580" y="3125"/>
                  </a:lnTo>
                  <a:lnTo>
                    <a:pt x="32603" y="26301"/>
                  </a:lnTo>
                  <a:lnTo>
                    <a:pt x="51053" y="73463"/>
                  </a:lnTo>
                  <a:lnTo>
                    <a:pt x="63612" y="111974"/>
                  </a:lnTo>
                  <a:lnTo>
                    <a:pt x="73427" y="151903"/>
                  </a:lnTo>
                  <a:lnTo>
                    <a:pt x="75438" y="190817"/>
                  </a:lnTo>
                  <a:lnTo>
                    <a:pt x="64572" y="221752"/>
                  </a:lnTo>
                  <a:lnTo>
                    <a:pt x="46338" y="244438"/>
                  </a:lnTo>
                  <a:lnTo>
                    <a:pt x="6350" y="2676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5" name="SMARTInkShape-2547">
              <a:extLst>
                <a:ext uri="{FF2B5EF4-FFF2-40B4-BE49-F238E27FC236}">
                  <a16:creationId xmlns:a16="http://schemas.microsoft.com/office/drawing/2014/main" xmlns="" id="{CFED7862-BF9E-4A0D-92AF-78723C54A827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6013973" y="6039733"/>
              <a:ext cx="50278" cy="23041"/>
            </a:xfrm>
            <a:custGeom>
              <a:avLst/>
              <a:gdLst/>
              <a:ahLst/>
              <a:cxnLst/>
              <a:rect l="0" t="0" r="0" b="0"/>
              <a:pathLst>
                <a:path w="50278" h="23041">
                  <a:moveTo>
                    <a:pt x="12177" y="5467"/>
                  </a:moveTo>
                  <a:lnTo>
                    <a:pt x="12177" y="5467"/>
                  </a:lnTo>
                  <a:lnTo>
                    <a:pt x="1242" y="0"/>
                  </a:lnTo>
                  <a:lnTo>
                    <a:pt x="654" y="411"/>
                  </a:lnTo>
                  <a:lnTo>
                    <a:pt x="0" y="2749"/>
                  </a:lnTo>
                  <a:lnTo>
                    <a:pt x="9745" y="11403"/>
                  </a:lnTo>
                  <a:lnTo>
                    <a:pt x="34953" y="21195"/>
                  </a:lnTo>
                  <a:lnTo>
                    <a:pt x="42996" y="23040"/>
                  </a:lnTo>
                  <a:lnTo>
                    <a:pt x="45423" y="22828"/>
                  </a:lnTo>
                  <a:lnTo>
                    <a:pt x="47041" y="21979"/>
                  </a:lnTo>
                  <a:lnTo>
                    <a:pt x="50277" y="181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6" name="SMARTInkShape-2548">
              <a:extLst>
                <a:ext uri="{FF2B5EF4-FFF2-40B4-BE49-F238E27FC236}">
                  <a16:creationId xmlns:a16="http://schemas.microsoft.com/office/drawing/2014/main" xmlns="" id="{459EE2D6-14F1-48B6-AD15-DDE100F9B597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6019800" y="6102350"/>
              <a:ext cx="6351" cy="63501"/>
            </a:xfrm>
            <a:custGeom>
              <a:avLst/>
              <a:gdLst/>
              <a:ahLst/>
              <a:cxnLst/>
              <a:rect l="0" t="0" r="0" b="0"/>
              <a:pathLst>
                <a:path w="6351" h="63501">
                  <a:moveTo>
                    <a:pt x="6350" y="0"/>
                  </a:moveTo>
                  <a:lnTo>
                    <a:pt x="6350" y="0"/>
                  </a:lnTo>
                  <a:lnTo>
                    <a:pt x="4468" y="26679"/>
                  </a:lnTo>
                  <a:lnTo>
                    <a:pt x="0" y="63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7" name="SMARTInkShape-2549">
              <a:extLst>
                <a:ext uri="{FF2B5EF4-FFF2-40B4-BE49-F238E27FC236}">
                  <a16:creationId xmlns:a16="http://schemas.microsoft.com/office/drawing/2014/main" xmlns="" id="{C7393EC0-FDFD-4E45-9AD2-0799DDD53B82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>
            <a:xfrm>
              <a:off x="5835650" y="5892800"/>
              <a:ext cx="133351" cy="254001"/>
            </a:xfrm>
            <a:custGeom>
              <a:avLst/>
              <a:gdLst/>
              <a:ahLst/>
              <a:cxnLst/>
              <a:rect l="0" t="0" r="0" b="0"/>
              <a:pathLst>
                <a:path w="133351" h="254001">
                  <a:moveTo>
                    <a:pt x="133350" y="0"/>
                  </a:moveTo>
                  <a:lnTo>
                    <a:pt x="133350" y="0"/>
                  </a:lnTo>
                  <a:lnTo>
                    <a:pt x="101548" y="34623"/>
                  </a:lnTo>
                  <a:lnTo>
                    <a:pt x="76968" y="75954"/>
                  </a:lnTo>
                  <a:lnTo>
                    <a:pt x="57727" y="107605"/>
                  </a:lnTo>
                  <a:lnTo>
                    <a:pt x="41178" y="140488"/>
                  </a:lnTo>
                  <a:lnTo>
                    <a:pt x="27474" y="173211"/>
                  </a:lnTo>
                  <a:lnTo>
                    <a:pt x="12531" y="216579"/>
                  </a:lnTo>
                  <a:lnTo>
                    <a:pt x="0" y="254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8" name="SMARTInkShape-2550">
              <a:extLst>
                <a:ext uri="{FF2B5EF4-FFF2-40B4-BE49-F238E27FC236}">
                  <a16:creationId xmlns:a16="http://schemas.microsoft.com/office/drawing/2014/main" xmlns="" id="{E5B53809-D78E-49DF-BCA2-B83929D71A02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>
            <a:xfrm>
              <a:off x="5822949" y="5893683"/>
              <a:ext cx="146052" cy="221368"/>
            </a:xfrm>
            <a:custGeom>
              <a:avLst/>
              <a:gdLst/>
              <a:ahLst/>
              <a:cxnLst/>
              <a:rect l="0" t="0" r="0" b="0"/>
              <a:pathLst>
                <a:path w="146052" h="221368">
                  <a:moveTo>
                    <a:pt x="1" y="5467"/>
                  </a:moveTo>
                  <a:lnTo>
                    <a:pt x="1" y="5467"/>
                  </a:lnTo>
                  <a:lnTo>
                    <a:pt x="0" y="2096"/>
                  </a:lnTo>
                  <a:lnTo>
                    <a:pt x="706" y="1103"/>
                  </a:lnTo>
                  <a:lnTo>
                    <a:pt x="1883" y="441"/>
                  </a:lnTo>
                  <a:lnTo>
                    <a:pt x="3372" y="0"/>
                  </a:lnTo>
                  <a:lnTo>
                    <a:pt x="27452" y="21687"/>
                  </a:lnTo>
                  <a:lnTo>
                    <a:pt x="59640" y="59112"/>
                  </a:lnTo>
                  <a:lnTo>
                    <a:pt x="83657" y="92104"/>
                  </a:lnTo>
                  <a:lnTo>
                    <a:pt x="104679" y="126052"/>
                  </a:lnTo>
                  <a:lnTo>
                    <a:pt x="128619" y="171253"/>
                  </a:lnTo>
                  <a:lnTo>
                    <a:pt x="146051" y="2213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9" name="SMARTInkShape-2551">
              <a:extLst>
                <a:ext uri="{FF2B5EF4-FFF2-40B4-BE49-F238E27FC236}">
                  <a16:creationId xmlns:a16="http://schemas.microsoft.com/office/drawing/2014/main" xmlns="" id="{3400CA56-E6F6-41DC-BE35-FEE129C8F6B1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>
            <a:xfrm>
              <a:off x="5727700" y="6057900"/>
              <a:ext cx="6351" cy="69851"/>
            </a:xfrm>
            <a:custGeom>
              <a:avLst/>
              <a:gdLst/>
              <a:ahLst/>
              <a:cxnLst/>
              <a:rect l="0" t="0" r="0" b="0"/>
              <a:pathLst>
                <a:path w="6351" h="69851">
                  <a:moveTo>
                    <a:pt x="6350" y="0"/>
                  </a:moveTo>
                  <a:lnTo>
                    <a:pt x="6350" y="0"/>
                  </a:lnTo>
                  <a:lnTo>
                    <a:pt x="5644" y="6480"/>
                  </a:lnTo>
                  <a:lnTo>
                    <a:pt x="883" y="35975"/>
                  </a:lnTo>
                  <a:lnTo>
                    <a:pt x="0" y="69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0" name="SMARTInkShape-2552">
              <a:extLst>
                <a:ext uri="{FF2B5EF4-FFF2-40B4-BE49-F238E27FC236}">
                  <a16:creationId xmlns:a16="http://schemas.microsoft.com/office/drawing/2014/main" xmlns="" id="{B2DBED68-68D3-4FAA-9910-39706059C819}"/>
                </a:ext>
              </a:extLst>
            </p:cNvPr>
            <p:cNvSpPr/>
            <p:nvPr>
              <p:custDataLst>
                <p:tags r:id="rId20"/>
              </p:custDataLst>
            </p:nvPr>
          </p:nvSpPr>
          <p:spPr>
            <a:xfrm>
              <a:off x="5531994" y="5881858"/>
              <a:ext cx="107943" cy="378360"/>
            </a:xfrm>
            <a:custGeom>
              <a:avLst/>
              <a:gdLst/>
              <a:ahLst/>
              <a:cxnLst/>
              <a:rect l="0" t="0" r="0" b="0"/>
              <a:pathLst>
                <a:path w="107943" h="378360">
                  <a:moveTo>
                    <a:pt x="11556" y="372892"/>
                  </a:moveTo>
                  <a:lnTo>
                    <a:pt x="11556" y="372892"/>
                  </a:lnTo>
                  <a:lnTo>
                    <a:pt x="11556" y="378359"/>
                  </a:lnTo>
                  <a:lnTo>
                    <a:pt x="9675" y="339975"/>
                  </a:lnTo>
                  <a:lnTo>
                    <a:pt x="6487" y="310285"/>
                  </a:lnTo>
                  <a:lnTo>
                    <a:pt x="2717" y="266514"/>
                  </a:lnTo>
                  <a:lnTo>
                    <a:pt x="1430" y="239885"/>
                  </a:lnTo>
                  <a:lnTo>
                    <a:pt x="572" y="210842"/>
                  </a:lnTo>
                  <a:lnTo>
                    <a:pt x="0" y="180193"/>
                  </a:lnTo>
                  <a:lnTo>
                    <a:pt x="1030" y="151292"/>
                  </a:lnTo>
                  <a:lnTo>
                    <a:pt x="3127" y="123560"/>
                  </a:lnTo>
                  <a:lnTo>
                    <a:pt x="5937" y="96603"/>
                  </a:lnTo>
                  <a:lnTo>
                    <a:pt x="12821" y="55363"/>
                  </a:lnTo>
                  <a:lnTo>
                    <a:pt x="24631" y="15873"/>
                  </a:lnTo>
                  <a:lnTo>
                    <a:pt x="28739" y="7878"/>
                  </a:lnTo>
                  <a:lnTo>
                    <a:pt x="33595" y="3255"/>
                  </a:lnTo>
                  <a:lnTo>
                    <a:pt x="38948" y="878"/>
                  </a:lnTo>
                  <a:lnTo>
                    <a:pt x="44634" y="0"/>
                  </a:lnTo>
                  <a:lnTo>
                    <a:pt x="50541" y="2941"/>
                  </a:lnTo>
                  <a:lnTo>
                    <a:pt x="62750" y="15617"/>
                  </a:lnTo>
                  <a:lnTo>
                    <a:pt x="74780" y="45959"/>
                  </a:lnTo>
                  <a:lnTo>
                    <a:pt x="76072" y="78389"/>
                  </a:lnTo>
                  <a:lnTo>
                    <a:pt x="63256" y="120884"/>
                  </a:lnTo>
                  <a:lnTo>
                    <a:pt x="57438" y="134573"/>
                  </a:lnTo>
                  <a:lnTo>
                    <a:pt x="57666" y="135696"/>
                  </a:lnTo>
                  <a:lnTo>
                    <a:pt x="58524" y="136444"/>
                  </a:lnTo>
                  <a:lnTo>
                    <a:pt x="59801" y="136944"/>
                  </a:lnTo>
                  <a:lnTo>
                    <a:pt x="72696" y="139156"/>
                  </a:lnTo>
                  <a:lnTo>
                    <a:pt x="93013" y="151718"/>
                  </a:lnTo>
                  <a:lnTo>
                    <a:pt x="101381" y="160293"/>
                  </a:lnTo>
                  <a:lnTo>
                    <a:pt x="107452" y="171157"/>
                  </a:lnTo>
                  <a:lnTo>
                    <a:pt x="107942" y="176314"/>
                  </a:lnTo>
                  <a:lnTo>
                    <a:pt x="104724" y="185805"/>
                  </a:lnTo>
                  <a:lnTo>
                    <a:pt x="96708" y="192846"/>
                  </a:lnTo>
                  <a:lnTo>
                    <a:pt x="70945" y="203115"/>
                  </a:lnTo>
                  <a:lnTo>
                    <a:pt x="43306" y="20779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1" name="SMARTInkShape-2553">
              <a:extLst>
                <a:ext uri="{FF2B5EF4-FFF2-40B4-BE49-F238E27FC236}">
                  <a16:creationId xmlns:a16="http://schemas.microsoft.com/office/drawing/2014/main" xmlns="" id="{F929665E-BB6C-4E78-B5F4-D7E0055B912A}"/>
                </a:ext>
              </a:extLst>
            </p:cNvPr>
            <p:cNvSpPr/>
            <p:nvPr>
              <p:custDataLst>
                <p:tags r:id="rId21"/>
              </p:custDataLst>
            </p:nvPr>
          </p:nvSpPr>
          <p:spPr>
            <a:xfrm>
              <a:off x="5346700" y="5988050"/>
              <a:ext cx="44451" cy="165101"/>
            </a:xfrm>
            <a:custGeom>
              <a:avLst/>
              <a:gdLst/>
              <a:ahLst/>
              <a:cxnLst/>
              <a:rect l="0" t="0" r="0" b="0"/>
              <a:pathLst>
                <a:path w="44451" h="165101">
                  <a:moveTo>
                    <a:pt x="0" y="0"/>
                  </a:moveTo>
                  <a:lnTo>
                    <a:pt x="0" y="0"/>
                  </a:lnTo>
                  <a:lnTo>
                    <a:pt x="10113" y="6742"/>
                  </a:lnTo>
                  <a:lnTo>
                    <a:pt x="23144" y="34530"/>
                  </a:lnTo>
                  <a:lnTo>
                    <a:pt x="35942" y="77415"/>
                  </a:lnTo>
                  <a:lnTo>
                    <a:pt x="40669" y="111313"/>
                  </a:lnTo>
                  <a:lnTo>
                    <a:pt x="44450" y="165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2" name="SMARTInkShape-2554">
              <a:extLst>
                <a:ext uri="{FF2B5EF4-FFF2-40B4-BE49-F238E27FC236}">
                  <a16:creationId xmlns:a16="http://schemas.microsoft.com/office/drawing/2014/main" xmlns="" id="{AFAE7418-7528-4836-8861-674973DB5E0E}"/>
                </a:ext>
              </a:extLst>
            </p:cNvPr>
            <p:cNvSpPr/>
            <p:nvPr>
              <p:custDataLst>
                <p:tags r:id="rId22"/>
              </p:custDataLst>
            </p:nvPr>
          </p:nvSpPr>
          <p:spPr>
            <a:xfrm>
              <a:off x="5283200" y="6065574"/>
              <a:ext cx="146051" cy="17727"/>
            </a:xfrm>
            <a:custGeom>
              <a:avLst/>
              <a:gdLst/>
              <a:ahLst/>
              <a:cxnLst/>
              <a:rect l="0" t="0" r="0" b="0"/>
              <a:pathLst>
                <a:path w="146051" h="17727">
                  <a:moveTo>
                    <a:pt x="0" y="5026"/>
                  </a:moveTo>
                  <a:lnTo>
                    <a:pt x="0" y="5026"/>
                  </a:lnTo>
                  <a:lnTo>
                    <a:pt x="0" y="1655"/>
                  </a:lnTo>
                  <a:lnTo>
                    <a:pt x="7526" y="0"/>
                  </a:lnTo>
                  <a:lnTo>
                    <a:pt x="48837" y="2308"/>
                  </a:lnTo>
                  <a:lnTo>
                    <a:pt x="91689" y="7592"/>
                  </a:lnTo>
                  <a:lnTo>
                    <a:pt x="146050" y="177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3" name="SMARTInkShape-2555">
              <a:extLst>
                <a:ext uri="{FF2B5EF4-FFF2-40B4-BE49-F238E27FC236}">
                  <a16:creationId xmlns:a16="http://schemas.microsoft.com/office/drawing/2014/main" xmlns="" id="{344A36EF-D31B-4668-962A-74809E02B958}"/>
                </a:ext>
              </a:extLst>
            </p:cNvPr>
            <p:cNvSpPr/>
            <p:nvPr>
              <p:custDataLst>
                <p:tags r:id="rId23"/>
              </p:custDataLst>
            </p:nvPr>
          </p:nvSpPr>
          <p:spPr>
            <a:xfrm>
              <a:off x="5135126" y="6096000"/>
              <a:ext cx="50672" cy="36518"/>
            </a:xfrm>
            <a:custGeom>
              <a:avLst/>
              <a:gdLst/>
              <a:ahLst/>
              <a:cxnLst/>
              <a:rect l="0" t="0" r="0" b="0"/>
              <a:pathLst>
                <a:path w="50672" h="36518">
                  <a:moveTo>
                    <a:pt x="46474" y="0"/>
                  </a:moveTo>
                  <a:lnTo>
                    <a:pt x="46474" y="0"/>
                  </a:lnTo>
                  <a:lnTo>
                    <a:pt x="31971" y="705"/>
                  </a:lnTo>
                  <a:lnTo>
                    <a:pt x="23330" y="3371"/>
                  </a:lnTo>
                  <a:lnTo>
                    <a:pt x="10532" y="12209"/>
                  </a:lnTo>
                  <a:lnTo>
                    <a:pt x="1174" y="23765"/>
                  </a:lnTo>
                  <a:lnTo>
                    <a:pt x="46" y="27132"/>
                  </a:lnTo>
                  <a:lnTo>
                    <a:pt x="0" y="30083"/>
                  </a:lnTo>
                  <a:lnTo>
                    <a:pt x="674" y="32755"/>
                  </a:lnTo>
                  <a:lnTo>
                    <a:pt x="3241" y="34536"/>
                  </a:lnTo>
                  <a:lnTo>
                    <a:pt x="11737" y="36517"/>
                  </a:lnTo>
                  <a:lnTo>
                    <a:pt x="31791" y="34260"/>
                  </a:lnTo>
                  <a:lnTo>
                    <a:pt x="41830" y="29102"/>
                  </a:lnTo>
                  <a:lnTo>
                    <a:pt x="45494" y="25752"/>
                  </a:lnTo>
                  <a:lnTo>
                    <a:pt x="49566" y="18266"/>
                  </a:lnTo>
                  <a:lnTo>
                    <a:pt x="50652" y="14294"/>
                  </a:lnTo>
                  <a:lnTo>
                    <a:pt x="50671" y="10940"/>
                  </a:lnTo>
                  <a:lnTo>
                    <a:pt x="48809" y="5332"/>
                  </a:lnTo>
                  <a:lnTo>
                    <a:pt x="47325" y="3555"/>
                  </a:lnTo>
                  <a:lnTo>
                    <a:pt x="4012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4" name="SMARTInkShape-2556">
              <a:extLst>
                <a:ext uri="{FF2B5EF4-FFF2-40B4-BE49-F238E27FC236}">
                  <a16:creationId xmlns:a16="http://schemas.microsoft.com/office/drawing/2014/main" xmlns="" id="{A79FB56D-B91D-4917-8855-3C3D76A635C4}"/>
                </a:ext>
              </a:extLst>
            </p:cNvPr>
            <p:cNvSpPr/>
            <p:nvPr>
              <p:custDataLst>
                <p:tags r:id="rId24"/>
              </p:custDataLst>
            </p:nvPr>
          </p:nvSpPr>
          <p:spPr>
            <a:xfrm>
              <a:off x="4984828" y="5906188"/>
              <a:ext cx="105690" cy="370005"/>
            </a:xfrm>
            <a:custGeom>
              <a:avLst/>
              <a:gdLst/>
              <a:ahLst/>
              <a:cxnLst/>
              <a:rect l="0" t="0" r="0" b="0"/>
              <a:pathLst>
                <a:path w="105690" h="370005">
                  <a:moveTo>
                    <a:pt x="6272" y="323162"/>
                  </a:moveTo>
                  <a:lnTo>
                    <a:pt x="6272" y="323162"/>
                  </a:lnTo>
                  <a:lnTo>
                    <a:pt x="1246" y="343884"/>
                  </a:lnTo>
                  <a:lnTo>
                    <a:pt x="0" y="369083"/>
                  </a:lnTo>
                  <a:lnTo>
                    <a:pt x="679" y="370004"/>
                  </a:lnTo>
                  <a:lnTo>
                    <a:pt x="1837" y="369913"/>
                  </a:lnTo>
                  <a:lnTo>
                    <a:pt x="3316" y="369146"/>
                  </a:lnTo>
                  <a:lnTo>
                    <a:pt x="8767" y="351212"/>
                  </a:lnTo>
                  <a:lnTo>
                    <a:pt x="14851" y="310071"/>
                  </a:lnTo>
                  <a:lnTo>
                    <a:pt x="17140" y="262545"/>
                  </a:lnTo>
                  <a:lnTo>
                    <a:pt x="17751" y="234068"/>
                  </a:lnTo>
                  <a:lnTo>
                    <a:pt x="18158" y="203794"/>
                  </a:lnTo>
                  <a:lnTo>
                    <a:pt x="18429" y="172323"/>
                  </a:lnTo>
                  <a:lnTo>
                    <a:pt x="18610" y="140052"/>
                  </a:lnTo>
                  <a:lnTo>
                    <a:pt x="18731" y="112895"/>
                  </a:lnTo>
                  <a:lnTo>
                    <a:pt x="18865" y="67666"/>
                  </a:lnTo>
                  <a:lnTo>
                    <a:pt x="15569" y="27326"/>
                  </a:lnTo>
                  <a:lnTo>
                    <a:pt x="16866" y="5340"/>
                  </a:lnTo>
                  <a:lnTo>
                    <a:pt x="20390" y="1919"/>
                  </a:lnTo>
                  <a:lnTo>
                    <a:pt x="25562" y="344"/>
                  </a:lnTo>
                  <a:lnTo>
                    <a:pt x="31832" y="0"/>
                  </a:lnTo>
                  <a:lnTo>
                    <a:pt x="46324" y="9025"/>
                  </a:lnTo>
                  <a:lnTo>
                    <a:pt x="60762" y="25501"/>
                  </a:lnTo>
                  <a:lnTo>
                    <a:pt x="71882" y="46935"/>
                  </a:lnTo>
                  <a:lnTo>
                    <a:pt x="75884" y="68690"/>
                  </a:lnTo>
                  <a:lnTo>
                    <a:pt x="74605" y="88003"/>
                  </a:lnTo>
                  <a:lnTo>
                    <a:pt x="69333" y="101289"/>
                  </a:lnTo>
                  <a:lnTo>
                    <a:pt x="52245" y="125119"/>
                  </a:lnTo>
                  <a:lnTo>
                    <a:pt x="51399" y="128839"/>
                  </a:lnTo>
                  <a:lnTo>
                    <a:pt x="51879" y="130113"/>
                  </a:lnTo>
                  <a:lnTo>
                    <a:pt x="52904" y="130962"/>
                  </a:lnTo>
                  <a:lnTo>
                    <a:pt x="72437" y="143283"/>
                  </a:lnTo>
                  <a:lnTo>
                    <a:pt x="92355" y="159327"/>
                  </a:lnTo>
                  <a:lnTo>
                    <a:pt x="100505" y="171324"/>
                  </a:lnTo>
                  <a:lnTo>
                    <a:pt x="105689" y="189979"/>
                  </a:lnTo>
                  <a:lnTo>
                    <a:pt x="103139" y="202586"/>
                  </a:lnTo>
                  <a:lnTo>
                    <a:pt x="100483" y="208911"/>
                  </a:lnTo>
                  <a:lnTo>
                    <a:pt x="95890" y="213128"/>
                  </a:lnTo>
                  <a:lnTo>
                    <a:pt x="83261" y="217814"/>
                  </a:lnTo>
                  <a:lnTo>
                    <a:pt x="72004" y="218014"/>
                  </a:lnTo>
                  <a:lnTo>
                    <a:pt x="63003" y="215752"/>
                  </a:lnTo>
                  <a:lnTo>
                    <a:pt x="50722" y="20886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5" name="SMARTInkShape-2557">
              <a:extLst>
                <a:ext uri="{FF2B5EF4-FFF2-40B4-BE49-F238E27FC236}">
                  <a16:creationId xmlns:a16="http://schemas.microsoft.com/office/drawing/2014/main" xmlns="" id="{049A37F8-08BF-4D21-8DDF-ECB6C99C2E8A}"/>
                </a:ext>
              </a:extLst>
            </p:cNvPr>
            <p:cNvSpPr/>
            <p:nvPr>
              <p:custDataLst>
                <p:tags r:id="rId25"/>
              </p:custDataLst>
            </p:nvPr>
          </p:nvSpPr>
          <p:spPr>
            <a:xfrm>
              <a:off x="4495800" y="6109660"/>
              <a:ext cx="215901" cy="11741"/>
            </a:xfrm>
            <a:custGeom>
              <a:avLst/>
              <a:gdLst/>
              <a:ahLst/>
              <a:cxnLst/>
              <a:rect l="0" t="0" r="0" b="0"/>
              <a:pathLst>
                <a:path w="215901" h="11741">
                  <a:moveTo>
                    <a:pt x="0" y="11740"/>
                  </a:moveTo>
                  <a:lnTo>
                    <a:pt x="0" y="11740"/>
                  </a:lnTo>
                  <a:lnTo>
                    <a:pt x="0" y="8369"/>
                  </a:lnTo>
                  <a:lnTo>
                    <a:pt x="2117" y="7376"/>
                  </a:lnTo>
                  <a:lnTo>
                    <a:pt x="36628" y="2280"/>
                  </a:lnTo>
                  <a:lnTo>
                    <a:pt x="81408" y="0"/>
                  </a:lnTo>
                  <a:lnTo>
                    <a:pt x="114734" y="1348"/>
                  </a:lnTo>
                  <a:lnTo>
                    <a:pt x="159584" y="4192"/>
                  </a:lnTo>
                  <a:lnTo>
                    <a:pt x="205034" y="9596"/>
                  </a:lnTo>
                  <a:lnTo>
                    <a:pt x="215900" y="1174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6" name="SMARTInkShape-2558">
              <a:extLst>
                <a:ext uri="{FF2B5EF4-FFF2-40B4-BE49-F238E27FC236}">
                  <a16:creationId xmlns:a16="http://schemas.microsoft.com/office/drawing/2014/main" xmlns="" id="{93E2EB39-3622-4236-843D-4A85C778E84C}"/>
                </a:ext>
              </a:extLst>
            </p:cNvPr>
            <p:cNvSpPr/>
            <p:nvPr>
              <p:custDataLst>
                <p:tags r:id="rId26"/>
              </p:custDataLst>
            </p:nvPr>
          </p:nvSpPr>
          <p:spPr>
            <a:xfrm>
              <a:off x="4783150" y="5958065"/>
              <a:ext cx="112701" cy="245886"/>
            </a:xfrm>
            <a:custGeom>
              <a:avLst/>
              <a:gdLst/>
              <a:ahLst/>
              <a:cxnLst/>
              <a:rect l="0" t="0" r="0" b="0"/>
              <a:pathLst>
                <a:path w="112701" h="245886">
                  <a:moveTo>
                    <a:pt x="112700" y="10935"/>
                  </a:moveTo>
                  <a:lnTo>
                    <a:pt x="112700" y="10935"/>
                  </a:lnTo>
                  <a:lnTo>
                    <a:pt x="109329" y="4193"/>
                  </a:lnTo>
                  <a:lnTo>
                    <a:pt x="106925" y="2207"/>
                  </a:lnTo>
                  <a:lnTo>
                    <a:pt x="100491" y="0"/>
                  </a:lnTo>
                  <a:lnTo>
                    <a:pt x="85564" y="2129"/>
                  </a:lnTo>
                  <a:lnTo>
                    <a:pt x="64365" y="13971"/>
                  </a:lnTo>
                  <a:lnTo>
                    <a:pt x="31917" y="57213"/>
                  </a:lnTo>
                  <a:lnTo>
                    <a:pt x="8880" y="100298"/>
                  </a:lnTo>
                  <a:lnTo>
                    <a:pt x="0" y="134613"/>
                  </a:lnTo>
                  <a:lnTo>
                    <a:pt x="1148" y="179519"/>
                  </a:lnTo>
                  <a:lnTo>
                    <a:pt x="17166" y="216264"/>
                  </a:lnTo>
                  <a:lnTo>
                    <a:pt x="37550" y="231075"/>
                  </a:lnTo>
                  <a:lnTo>
                    <a:pt x="74600" y="2458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1" name="SMARTInkShape-Group454">
            <a:extLst>
              <a:ext uri="{FF2B5EF4-FFF2-40B4-BE49-F238E27FC236}">
                <a16:creationId xmlns:a16="http://schemas.microsoft.com/office/drawing/2014/main" xmlns="" id="{F4C6DC63-5E80-4873-AF87-D295B3F90698}"/>
              </a:ext>
            </a:extLst>
          </p:cNvPr>
          <p:cNvGrpSpPr/>
          <p:nvPr/>
        </p:nvGrpSpPr>
        <p:grpSpPr>
          <a:xfrm>
            <a:off x="7505700" y="6032500"/>
            <a:ext cx="574157" cy="217690"/>
            <a:chOff x="7505700" y="6032500"/>
            <a:chExt cx="574157" cy="217690"/>
          </a:xfrm>
        </p:grpSpPr>
        <p:sp>
          <p:nvSpPr>
            <p:cNvPr id="268" name="SMARTInkShape-2559">
              <a:extLst>
                <a:ext uri="{FF2B5EF4-FFF2-40B4-BE49-F238E27FC236}">
                  <a16:creationId xmlns:a16="http://schemas.microsoft.com/office/drawing/2014/main" xmlns="" id="{9C5AACD7-81AE-4B55-97D6-90E5CE516446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>
            <a:xfrm>
              <a:off x="7887899" y="6032500"/>
              <a:ext cx="191958" cy="217690"/>
            </a:xfrm>
            <a:custGeom>
              <a:avLst/>
              <a:gdLst/>
              <a:ahLst/>
              <a:cxnLst/>
              <a:rect l="0" t="0" r="0" b="0"/>
              <a:pathLst>
                <a:path w="191958" h="217690">
                  <a:moveTo>
                    <a:pt x="106751" y="44450"/>
                  </a:moveTo>
                  <a:lnTo>
                    <a:pt x="106751" y="44450"/>
                  </a:lnTo>
                  <a:lnTo>
                    <a:pt x="111115" y="34311"/>
                  </a:lnTo>
                  <a:lnTo>
                    <a:pt x="112218" y="26774"/>
                  </a:lnTo>
                  <a:lnTo>
                    <a:pt x="111807" y="24199"/>
                  </a:lnTo>
                  <a:lnTo>
                    <a:pt x="110827" y="22483"/>
                  </a:lnTo>
                  <a:lnTo>
                    <a:pt x="109469" y="21339"/>
                  </a:lnTo>
                  <a:lnTo>
                    <a:pt x="100814" y="19728"/>
                  </a:lnTo>
                  <a:lnTo>
                    <a:pt x="69333" y="35098"/>
                  </a:lnTo>
                  <a:lnTo>
                    <a:pt x="36633" y="58063"/>
                  </a:lnTo>
                  <a:lnTo>
                    <a:pt x="17497" y="79428"/>
                  </a:lnTo>
                  <a:lnTo>
                    <a:pt x="970" y="121998"/>
                  </a:lnTo>
                  <a:lnTo>
                    <a:pt x="0" y="150176"/>
                  </a:lnTo>
                  <a:lnTo>
                    <a:pt x="5684" y="175401"/>
                  </a:lnTo>
                  <a:lnTo>
                    <a:pt x="17617" y="196019"/>
                  </a:lnTo>
                  <a:lnTo>
                    <a:pt x="39854" y="210827"/>
                  </a:lnTo>
                  <a:lnTo>
                    <a:pt x="53686" y="216751"/>
                  </a:lnTo>
                  <a:lnTo>
                    <a:pt x="82226" y="217689"/>
                  </a:lnTo>
                  <a:lnTo>
                    <a:pt x="109962" y="209640"/>
                  </a:lnTo>
                  <a:lnTo>
                    <a:pt x="134049" y="194303"/>
                  </a:lnTo>
                  <a:lnTo>
                    <a:pt x="164071" y="155722"/>
                  </a:lnTo>
                  <a:lnTo>
                    <a:pt x="178323" y="122832"/>
                  </a:lnTo>
                  <a:lnTo>
                    <a:pt x="187949" y="89165"/>
                  </a:lnTo>
                  <a:lnTo>
                    <a:pt x="191957" y="47821"/>
                  </a:lnTo>
                  <a:lnTo>
                    <a:pt x="187894" y="26663"/>
                  </a:lnTo>
                  <a:lnTo>
                    <a:pt x="179192" y="19186"/>
                  </a:lnTo>
                  <a:lnTo>
                    <a:pt x="11945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9" name="SMARTInkShape-2560">
              <a:extLst>
                <a:ext uri="{FF2B5EF4-FFF2-40B4-BE49-F238E27FC236}">
                  <a16:creationId xmlns:a16="http://schemas.microsoft.com/office/drawing/2014/main" xmlns="" id="{C3DA42FB-97A3-4BFF-89D6-283C9634E615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>
              <a:off x="7505700" y="6074314"/>
              <a:ext cx="171451" cy="15337"/>
            </a:xfrm>
            <a:custGeom>
              <a:avLst/>
              <a:gdLst/>
              <a:ahLst/>
              <a:cxnLst/>
              <a:rect l="0" t="0" r="0" b="0"/>
              <a:pathLst>
                <a:path w="171451" h="15337">
                  <a:moveTo>
                    <a:pt x="0" y="15336"/>
                  </a:moveTo>
                  <a:lnTo>
                    <a:pt x="0" y="15336"/>
                  </a:lnTo>
                  <a:lnTo>
                    <a:pt x="0" y="11965"/>
                  </a:lnTo>
                  <a:lnTo>
                    <a:pt x="5644" y="8429"/>
                  </a:lnTo>
                  <a:lnTo>
                    <a:pt x="36628" y="408"/>
                  </a:lnTo>
                  <a:lnTo>
                    <a:pt x="66844" y="0"/>
                  </a:lnTo>
                  <a:lnTo>
                    <a:pt x="102381" y="2170"/>
                  </a:lnTo>
                  <a:lnTo>
                    <a:pt x="148476" y="6653"/>
                  </a:lnTo>
                  <a:lnTo>
                    <a:pt x="171450" y="898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0" name="SMARTInkShape-2561">
              <a:extLst>
                <a:ext uri="{FF2B5EF4-FFF2-40B4-BE49-F238E27FC236}">
                  <a16:creationId xmlns:a16="http://schemas.microsoft.com/office/drawing/2014/main" xmlns="" id="{A185B581-34CB-4D1A-A06C-C207D720CDC8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7508679" y="6165849"/>
              <a:ext cx="155772" cy="12702"/>
            </a:xfrm>
            <a:custGeom>
              <a:avLst/>
              <a:gdLst/>
              <a:ahLst/>
              <a:cxnLst/>
              <a:rect l="0" t="0" r="0" b="0"/>
              <a:pathLst>
                <a:path w="155772" h="12702">
                  <a:moveTo>
                    <a:pt x="3371" y="1"/>
                  </a:moveTo>
                  <a:lnTo>
                    <a:pt x="3371" y="1"/>
                  </a:lnTo>
                  <a:lnTo>
                    <a:pt x="0" y="0"/>
                  </a:lnTo>
                  <a:lnTo>
                    <a:pt x="36183" y="4365"/>
                  </a:lnTo>
                  <a:lnTo>
                    <a:pt x="80200" y="6467"/>
                  </a:lnTo>
                  <a:lnTo>
                    <a:pt x="117479" y="9461"/>
                  </a:lnTo>
                  <a:lnTo>
                    <a:pt x="155771" y="127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24602043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7" name="SMARTInkShape-Group513">
            <a:extLst>
              <a:ext uri="{FF2B5EF4-FFF2-40B4-BE49-F238E27FC236}">
                <a16:creationId xmlns:a16="http://schemas.microsoft.com/office/drawing/2014/main" xmlns="" id="{E61C38F7-0D79-4EC0-81AA-56F4FF1786CD}"/>
              </a:ext>
            </a:extLst>
          </p:cNvPr>
          <p:cNvGrpSpPr/>
          <p:nvPr/>
        </p:nvGrpSpPr>
        <p:grpSpPr>
          <a:xfrm>
            <a:off x="2305050" y="4140200"/>
            <a:ext cx="3418223" cy="1284575"/>
            <a:chOff x="2305050" y="4140200"/>
            <a:chExt cx="3418223" cy="1284575"/>
          </a:xfrm>
        </p:grpSpPr>
        <p:sp>
          <p:nvSpPr>
            <p:cNvPr id="141" name="SMARTInkShape-2912">
              <a:extLst>
                <a:ext uri="{FF2B5EF4-FFF2-40B4-BE49-F238E27FC236}">
                  <a16:creationId xmlns:a16="http://schemas.microsoft.com/office/drawing/2014/main" xmlns="" id="{702D021D-5BD5-47B6-AE5A-44429FA67EBE}"/>
                </a:ext>
              </a:extLst>
            </p:cNvPr>
            <p:cNvSpPr/>
            <p:nvPr>
              <p:custDataLst>
                <p:tags r:id="rId111"/>
              </p:custDataLst>
            </p:nvPr>
          </p:nvSpPr>
          <p:spPr>
            <a:xfrm>
              <a:off x="5105400" y="4546600"/>
              <a:ext cx="152401" cy="241301"/>
            </a:xfrm>
            <a:custGeom>
              <a:avLst/>
              <a:gdLst/>
              <a:ahLst/>
              <a:cxnLst/>
              <a:rect l="0" t="0" r="0" b="0"/>
              <a:pathLst>
                <a:path w="152401" h="241301">
                  <a:moveTo>
                    <a:pt x="0" y="0"/>
                  </a:moveTo>
                  <a:lnTo>
                    <a:pt x="0" y="0"/>
                  </a:lnTo>
                  <a:lnTo>
                    <a:pt x="33275" y="38300"/>
                  </a:lnTo>
                  <a:lnTo>
                    <a:pt x="72184" y="81904"/>
                  </a:lnTo>
                  <a:lnTo>
                    <a:pt x="99109" y="116129"/>
                  </a:lnTo>
                  <a:lnTo>
                    <a:pt x="122836" y="150156"/>
                  </a:lnTo>
                  <a:lnTo>
                    <a:pt x="142542" y="190933"/>
                  </a:lnTo>
                  <a:lnTo>
                    <a:pt x="152400" y="241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SMARTInkShape-2913">
              <a:extLst>
                <a:ext uri="{FF2B5EF4-FFF2-40B4-BE49-F238E27FC236}">
                  <a16:creationId xmlns:a16="http://schemas.microsoft.com/office/drawing/2014/main" xmlns="" id="{7EEDA87F-1300-4A60-8D03-1A8758E8A911}"/>
                </a:ext>
              </a:extLst>
            </p:cNvPr>
            <p:cNvSpPr/>
            <p:nvPr>
              <p:custDataLst>
                <p:tags r:id="rId112"/>
              </p:custDataLst>
            </p:nvPr>
          </p:nvSpPr>
          <p:spPr>
            <a:xfrm>
              <a:off x="2305050" y="4140200"/>
              <a:ext cx="3418223" cy="1284575"/>
            </a:xfrm>
            <a:custGeom>
              <a:avLst/>
              <a:gdLst/>
              <a:ahLst/>
              <a:cxnLst/>
              <a:rect l="0" t="0" r="0" b="0"/>
              <a:pathLst>
                <a:path w="3418223" h="1284575">
                  <a:moveTo>
                    <a:pt x="0" y="107950"/>
                  </a:moveTo>
                  <a:lnTo>
                    <a:pt x="0" y="107950"/>
                  </a:lnTo>
                  <a:lnTo>
                    <a:pt x="33710" y="101208"/>
                  </a:lnTo>
                  <a:lnTo>
                    <a:pt x="57751" y="98516"/>
                  </a:lnTo>
                  <a:lnTo>
                    <a:pt x="87889" y="96017"/>
                  </a:lnTo>
                  <a:lnTo>
                    <a:pt x="122093" y="93644"/>
                  </a:lnTo>
                  <a:lnTo>
                    <a:pt x="166767" y="89241"/>
                  </a:lnTo>
                  <a:lnTo>
                    <a:pt x="218423" y="83483"/>
                  </a:lnTo>
                  <a:lnTo>
                    <a:pt x="274732" y="76822"/>
                  </a:lnTo>
                  <a:lnTo>
                    <a:pt x="339788" y="71675"/>
                  </a:lnTo>
                  <a:lnTo>
                    <a:pt x="410675" y="67539"/>
                  </a:lnTo>
                  <a:lnTo>
                    <a:pt x="485450" y="64076"/>
                  </a:lnTo>
                  <a:lnTo>
                    <a:pt x="567050" y="59651"/>
                  </a:lnTo>
                  <a:lnTo>
                    <a:pt x="653200" y="54583"/>
                  </a:lnTo>
                  <a:lnTo>
                    <a:pt x="742383" y="49089"/>
                  </a:lnTo>
                  <a:lnTo>
                    <a:pt x="839939" y="44720"/>
                  </a:lnTo>
                  <a:lnTo>
                    <a:pt x="943076" y="41103"/>
                  </a:lnTo>
                  <a:lnTo>
                    <a:pt x="1049934" y="37985"/>
                  </a:lnTo>
                  <a:lnTo>
                    <a:pt x="1159273" y="35201"/>
                  </a:lnTo>
                  <a:lnTo>
                    <a:pt x="1270265" y="32639"/>
                  </a:lnTo>
                  <a:lnTo>
                    <a:pt x="1382360" y="30226"/>
                  </a:lnTo>
                  <a:lnTo>
                    <a:pt x="1495896" y="30029"/>
                  </a:lnTo>
                  <a:lnTo>
                    <a:pt x="1610391" y="31308"/>
                  </a:lnTo>
                  <a:lnTo>
                    <a:pt x="1725528" y="33572"/>
                  </a:lnTo>
                  <a:lnTo>
                    <a:pt x="1838974" y="37198"/>
                  </a:lnTo>
                  <a:lnTo>
                    <a:pt x="1951294" y="41732"/>
                  </a:lnTo>
                  <a:lnTo>
                    <a:pt x="2062862" y="46871"/>
                  </a:lnTo>
                  <a:lnTo>
                    <a:pt x="2170402" y="51708"/>
                  </a:lnTo>
                  <a:lnTo>
                    <a:pt x="2275258" y="56345"/>
                  </a:lnTo>
                  <a:lnTo>
                    <a:pt x="2378321" y="60846"/>
                  </a:lnTo>
                  <a:lnTo>
                    <a:pt x="2473842" y="65258"/>
                  </a:lnTo>
                  <a:lnTo>
                    <a:pt x="2564335" y="69612"/>
                  </a:lnTo>
                  <a:lnTo>
                    <a:pt x="2651471" y="73924"/>
                  </a:lnTo>
                  <a:lnTo>
                    <a:pt x="2732143" y="77505"/>
                  </a:lnTo>
                  <a:lnTo>
                    <a:pt x="2808501" y="80597"/>
                  </a:lnTo>
                  <a:lnTo>
                    <a:pt x="2881983" y="83365"/>
                  </a:lnTo>
                  <a:lnTo>
                    <a:pt x="2947905" y="85210"/>
                  </a:lnTo>
                  <a:lnTo>
                    <a:pt x="3008787" y="86440"/>
                  </a:lnTo>
                  <a:lnTo>
                    <a:pt x="3066308" y="87260"/>
                  </a:lnTo>
                  <a:lnTo>
                    <a:pt x="3115945" y="87101"/>
                  </a:lnTo>
                  <a:lnTo>
                    <a:pt x="3160325" y="86290"/>
                  </a:lnTo>
                  <a:lnTo>
                    <a:pt x="3201199" y="85043"/>
                  </a:lnTo>
                  <a:lnTo>
                    <a:pt x="3234799" y="83506"/>
                  </a:lnTo>
                  <a:lnTo>
                    <a:pt x="3263550" y="81776"/>
                  </a:lnTo>
                  <a:lnTo>
                    <a:pt x="3309605" y="77267"/>
                  </a:lnTo>
                  <a:lnTo>
                    <a:pt x="3353956" y="67501"/>
                  </a:lnTo>
                  <a:lnTo>
                    <a:pt x="3380424" y="61236"/>
                  </a:lnTo>
                  <a:lnTo>
                    <a:pt x="3392359" y="62023"/>
                  </a:lnTo>
                  <a:lnTo>
                    <a:pt x="3397517" y="66043"/>
                  </a:lnTo>
                  <a:lnTo>
                    <a:pt x="3407011" y="79917"/>
                  </a:lnTo>
                  <a:lnTo>
                    <a:pt x="3416919" y="121046"/>
                  </a:lnTo>
                  <a:lnTo>
                    <a:pt x="3418222" y="164805"/>
                  </a:lnTo>
                  <a:lnTo>
                    <a:pt x="3417581" y="190304"/>
                  </a:lnTo>
                  <a:lnTo>
                    <a:pt x="3416448" y="220002"/>
                  </a:lnTo>
                  <a:lnTo>
                    <a:pt x="3414988" y="252501"/>
                  </a:lnTo>
                  <a:lnTo>
                    <a:pt x="3413308" y="286867"/>
                  </a:lnTo>
                  <a:lnTo>
                    <a:pt x="3411483" y="323185"/>
                  </a:lnTo>
                  <a:lnTo>
                    <a:pt x="3409561" y="360800"/>
                  </a:lnTo>
                  <a:lnTo>
                    <a:pt x="3407574" y="399283"/>
                  </a:lnTo>
                  <a:lnTo>
                    <a:pt x="3404839" y="441167"/>
                  </a:lnTo>
                  <a:lnTo>
                    <a:pt x="3401602" y="485317"/>
                  </a:lnTo>
                  <a:lnTo>
                    <a:pt x="3398036" y="530978"/>
                  </a:lnTo>
                  <a:lnTo>
                    <a:pt x="3394246" y="576235"/>
                  </a:lnTo>
                  <a:lnTo>
                    <a:pt x="3390308" y="621223"/>
                  </a:lnTo>
                  <a:lnTo>
                    <a:pt x="3386272" y="666032"/>
                  </a:lnTo>
                  <a:lnTo>
                    <a:pt x="3381465" y="710016"/>
                  </a:lnTo>
                  <a:lnTo>
                    <a:pt x="3376143" y="753449"/>
                  </a:lnTo>
                  <a:lnTo>
                    <a:pt x="3370478" y="796516"/>
                  </a:lnTo>
                  <a:lnTo>
                    <a:pt x="3364586" y="836516"/>
                  </a:lnTo>
                  <a:lnTo>
                    <a:pt x="3358541" y="874472"/>
                  </a:lnTo>
                  <a:lnTo>
                    <a:pt x="3352393" y="911065"/>
                  </a:lnTo>
                  <a:lnTo>
                    <a:pt x="3345474" y="943927"/>
                  </a:lnTo>
                  <a:lnTo>
                    <a:pt x="3338037" y="974301"/>
                  </a:lnTo>
                  <a:lnTo>
                    <a:pt x="3330258" y="1003017"/>
                  </a:lnTo>
                  <a:lnTo>
                    <a:pt x="3320133" y="1028512"/>
                  </a:lnTo>
                  <a:lnTo>
                    <a:pt x="3295713" y="1073772"/>
                  </a:lnTo>
                  <a:lnTo>
                    <a:pt x="3262752" y="1113172"/>
                  </a:lnTo>
                  <a:lnTo>
                    <a:pt x="3244085" y="1131582"/>
                  </a:lnTo>
                  <a:lnTo>
                    <a:pt x="3219646" y="1146677"/>
                  </a:lnTo>
                  <a:lnTo>
                    <a:pt x="3191358" y="1159563"/>
                  </a:lnTo>
                  <a:lnTo>
                    <a:pt x="3160505" y="1170975"/>
                  </a:lnTo>
                  <a:lnTo>
                    <a:pt x="3123709" y="1179994"/>
                  </a:lnTo>
                  <a:lnTo>
                    <a:pt x="3082951" y="1187418"/>
                  </a:lnTo>
                  <a:lnTo>
                    <a:pt x="3039551" y="1193778"/>
                  </a:lnTo>
                  <a:lnTo>
                    <a:pt x="2986628" y="1198019"/>
                  </a:lnTo>
                  <a:lnTo>
                    <a:pt x="2927357" y="1200845"/>
                  </a:lnTo>
                  <a:lnTo>
                    <a:pt x="2863855" y="1202730"/>
                  </a:lnTo>
                  <a:lnTo>
                    <a:pt x="2791181" y="1203987"/>
                  </a:lnTo>
                  <a:lnTo>
                    <a:pt x="2712393" y="1204824"/>
                  </a:lnTo>
                  <a:lnTo>
                    <a:pt x="2629528" y="1205383"/>
                  </a:lnTo>
                  <a:lnTo>
                    <a:pt x="2539713" y="1206460"/>
                  </a:lnTo>
                  <a:lnTo>
                    <a:pt x="2445265" y="1207885"/>
                  </a:lnTo>
                  <a:lnTo>
                    <a:pt x="2347726" y="1209540"/>
                  </a:lnTo>
                  <a:lnTo>
                    <a:pt x="2245306" y="1212760"/>
                  </a:lnTo>
                  <a:lnTo>
                    <a:pt x="2139632" y="1217023"/>
                  </a:lnTo>
                  <a:lnTo>
                    <a:pt x="2031788" y="1221982"/>
                  </a:lnTo>
                  <a:lnTo>
                    <a:pt x="1925320" y="1227405"/>
                  </a:lnTo>
                  <a:lnTo>
                    <a:pt x="1819769" y="1233136"/>
                  </a:lnTo>
                  <a:lnTo>
                    <a:pt x="1714829" y="1239074"/>
                  </a:lnTo>
                  <a:lnTo>
                    <a:pt x="1615236" y="1245149"/>
                  </a:lnTo>
                  <a:lnTo>
                    <a:pt x="1519207" y="1251316"/>
                  </a:lnTo>
                  <a:lnTo>
                    <a:pt x="1425555" y="1257544"/>
                  </a:lnTo>
                  <a:lnTo>
                    <a:pt x="1335603" y="1263107"/>
                  </a:lnTo>
                  <a:lnTo>
                    <a:pt x="1248119" y="1268227"/>
                  </a:lnTo>
                  <a:lnTo>
                    <a:pt x="1162279" y="1273051"/>
                  </a:lnTo>
                  <a:lnTo>
                    <a:pt x="1082475" y="1276973"/>
                  </a:lnTo>
                  <a:lnTo>
                    <a:pt x="1006694" y="1280293"/>
                  </a:lnTo>
                  <a:lnTo>
                    <a:pt x="933597" y="1283212"/>
                  </a:lnTo>
                  <a:lnTo>
                    <a:pt x="865814" y="1284453"/>
                  </a:lnTo>
                  <a:lnTo>
                    <a:pt x="801576" y="1284574"/>
                  </a:lnTo>
                  <a:lnTo>
                    <a:pt x="739700" y="1283950"/>
                  </a:lnTo>
                  <a:lnTo>
                    <a:pt x="683634" y="1281418"/>
                  </a:lnTo>
                  <a:lnTo>
                    <a:pt x="631440" y="1277611"/>
                  </a:lnTo>
                  <a:lnTo>
                    <a:pt x="581826" y="1272957"/>
                  </a:lnTo>
                  <a:lnTo>
                    <a:pt x="540284" y="1266327"/>
                  </a:lnTo>
                  <a:lnTo>
                    <a:pt x="504123" y="1258379"/>
                  </a:lnTo>
                  <a:lnTo>
                    <a:pt x="471549" y="1249552"/>
                  </a:lnTo>
                  <a:lnTo>
                    <a:pt x="425947" y="1230338"/>
                  </a:lnTo>
                  <a:lnTo>
                    <a:pt x="396038" y="1209334"/>
                  </a:lnTo>
                  <a:lnTo>
                    <a:pt x="378041" y="1185887"/>
                  </a:lnTo>
                  <a:lnTo>
                    <a:pt x="359976" y="1138774"/>
                  </a:lnTo>
                  <a:lnTo>
                    <a:pt x="348372" y="1101140"/>
                  </a:lnTo>
                  <a:lnTo>
                    <a:pt x="335455" y="1058073"/>
                  </a:lnTo>
                  <a:lnTo>
                    <a:pt x="328058" y="1032760"/>
                  </a:lnTo>
                  <a:lnTo>
                    <a:pt x="320306" y="1006007"/>
                  </a:lnTo>
                  <a:lnTo>
                    <a:pt x="312315" y="976176"/>
                  </a:lnTo>
                  <a:lnTo>
                    <a:pt x="304165" y="944295"/>
                  </a:lnTo>
                  <a:lnTo>
                    <a:pt x="295910" y="911047"/>
                  </a:lnTo>
                  <a:lnTo>
                    <a:pt x="286879" y="871948"/>
                  </a:lnTo>
                  <a:lnTo>
                    <a:pt x="277331" y="828949"/>
                  </a:lnTo>
                  <a:lnTo>
                    <a:pt x="267437" y="783349"/>
                  </a:lnTo>
                  <a:lnTo>
                    <a:pt x="259430" y="730371"/>
                  </a:lnTo>
                  <a:lnTo>
                    <a:pt x="252681" y="672476"/>
                  </a:lnTo>
                  <a:lnTo>
                    <a:pt x="246771" y="611300"/>
                  </a:lnTo>
                  <a:lnTo>
                    <a:pt x="244947" y="548645"/>
                  </a:lnTo>
                  <a:lnTo>
                    <a:pt x="245848" y="485002"/>
                  </a:lnTo>
                  <a:lnTo>
                    <a:pt x="248565" y="420701"/>
                  </a:lnTo>
                  <a:lnTo>
                    <a:pt x="253199" y="361606"/>
                  </a:lnTo>
                  <a:lnTo>
                    <a:pt x="259111" y="305982"/>
                  </a:lnTo>
                  <a:lnTo>
                    <a:pt x="265874" y="252671"/>
                  </a:lnTo>
                  <a:lnTo>
                    <a:pt x="273205" y="200903"/>
                  </a:lnTo>
                  <a:lnTo>
                    <a:pt x="280914" y="150163"/>
                  </a:lnTo>
                  <a:lnTo>
                    <a:pt x="288876" y="100109"/>
                  </a:lnTo>
                  <a:lnTo>
                    <a:pt x="294184" y="66739"/>
                  </a:lnTo>
                  <a:lnTo>
                    <a:pt x="3048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SMARTInkShape-2914">
              <a:extLst>
                <a:ext uri="{FF2B5EF4-FFF2-40B4-BE49-F238E27FC236}">
                  <a16:creationId xmlns:a16="http://schemas.microsoft.com/office/drawing/2014/main" xmlns="" id="{7AAB8041-135B-4D95-B7BA-F684CA8A8426}"/>
                </a:ext>
              </a:extLst>
            </p:cNvPr>
            <p:cNvSpPr/>
            <p:nvPr>
              <p:custDataLst>
                <p:tags r:id="rId113"/>
              </p:custDataLst>
            </p:nvPr>
          </p:nvSpPr>
          <p:spPr>
            <a:xfrm>
              <a:off x="4673600" y="4515298"/>
              <a:ext cx="166642" cy="438709"/>
            </a:xfrm>
            <a:custGeom>
              <a:avLst/>
              <a:gdLst/>
              <a:ahLst/>
              <a:cxnLst/>
              <a:rect l="0" t="0" r="0" b="0"/>
              <a:pathLst>
                <a:path w="166642" h="438709">
                  <a:moveTo>
                    <a:pt x="0" y="158302"/>
                  </a:moveTo>
                  <a:lnTo>
                    <a:pt x="0" y="158302"/>
                  </a:lnTo>
                  <a:lnTo>
                    <a:pt x="3371" y="158302"/>
                  </a:lnTo>
                  <a:lnTo>
                    <a:pt x="6907" y="162065"/>
                  </a:lnTo>
                  <a:lnTo>
                    <a:pt x="8838" y="165044"/>
                  </a:lnTo>
                  <a:lnTo>
                    <a:pt x="17007" y="201653"/>
                  </a:lnTo>
                  <a:lnTo>
                    <a:pt x="23305" y="246485"/>
                  </a:lnTo>
                  <a:lnTo>
                    <a:pt x="27526" y="281455"/>
                  </a:lnTo>
                  <a:lnTo>
                    <a:pt x="27991" y="321928"/>
                  </a:lnTo>
                  <a:lnTo>
                    <a:pt x="26552" y="362258"/>
                  </a:lnTo>
                  <a:lnTo>
                    <a:pt x="25741" y="406646"/>
                  </a:lnTo>
                  <a:lnTo>
                    <a:pt x="25445" y="438708"/>
                  </a:lnTo>
                  <a:lnTo>
                    <a:pt x="22034" y="396842"/>
                  </a:lnTo>
                  <a:lnTo>
                    <a:pt x="16613" y="356277"/>
                  </a:lnTo>
                  <a:lnTo>
                    <a:pt x="13192" y="332618"/>
                  </a:lnTo>
                  <a:lnTo>
                    <a:pt x="10911" y="305557"/>
                  </a:lnTo>
                  <a:lnTo>
                    <a:pt x="9391" y="276227"/>
                  </a:lnTo>
                  <a:lnTo>
                    <a:pt x="8377" y="245386"/>
                  </a:lnTo>
                  <a:lnTo>
                    <a:pt x="10523" y="214947"/>
                  </a:lnTo>
                  <a:lnTo>
                    <a:pt x="14777" y="184776"/>
                  </a:lnTo>
                  <a:lnTo>
                    <a:pt x="20434" y="154785"/>
                  </a:lnTo>
                  <a:lnTo>
                    <a:pt x="27029" y="127735"/>
                  </a:lnTo>
                  <a:lnTo>
                    <a:pt x="34247" y="102646"/>
                  </a:lnTo>
                  <a:lnTo>
                    <a:pt x="49793" y="59483"/>
                  </a:lnTo>
                  <a:lnTo>
                    <a:pt x="73707" y="18171"/>
                  </a:lnTo>
                  <a:lnTo>
                    <a:pt x="87792" y="4770"/>
                  </a:lnTo>
                  <a:lnTo>
                    <a:pt x="104870" y="225"/>
                  </a:lnTo>
                  <a:lnTo>
                    <a:pt x="114364" y="0"/>
                  </a:lnTo>
                  <a:lnTo>
                    <a:pt x="122809" y="2673"/>
                  </a:lnTo>
                  <a:lnTo>
                    <a:pt x="137837" y="13169"/>
                  </a:lnTo>
                  <a:lnTo>
                    <a:pt x="147809" y="29122"/>
                  </a:lnTo>
                  <a:lnTo>
                    <a:pt x="151456" y="38316"/>
                  </a:lnTo>
                  <a:lnTo>
                    <a:pt x="151745" y="59819"/>
                  </a:lnTo>
                  <a:lnTo>
                    <a:pt x="140433" y="101376"/>
                  </a:lnTo>
                  <a:lnTo>
                    <a:pt x="130853" y="115596"/>
                  </a:lnTo>
                  <a:lnTo>
                    <a:pt x="112116" y="135693"/>
                  </a:lnTo>
                  <a:lnTo>
                    <a:pt x="109801" y="140727"/>
                  </a:lnTo>
                  <a:lnTo>
                    <a:pt x="109889" y="143058"/>
                  </a:lnTo>
                  <a:lnTo>
                    <a:pt x="111870" y="147529"/>
                  </a:lnTo>
                  <a:lnTo>
                    <a:pt x="157692" y="185488"/>
                  </a:lnTo>
                  <a:lnTo>
                    <a:pt x="164866" y="200253"/>
                  </a:lnTo>
                  <a:lnTo>
                    <a:pt x="166641" y="216223"/>
                  </a:lnTo>
                  <a:lnTo>
                    <a:pt x="166127" y="224432"/>
                  </a:lnTo>
                  <a:lnTo>
                    <a:pt x="159912" y="237317"/>
                  </a:lnTo>
                  <a:lnTo>
                    <a:pt x="138675" y="257087"/>
                  </a:lnTo>
                  <a:lnTo>
                    <a:pt x="122781" y="260297"/>
                  </a:lnTo>
                  <a:lnTo>
                    <a:pt x="106075" y="258666"/>
                  </a:lnTo>
                  <a:lnTo>
                    <a:pt x="89441" y="250520"/>
                  </a:lnTo>
                  <a:lnTo>
                    <a:pt x="82555" y="245619"/>
                  </a:lnTo>
                  <a:lnTo>
                    <a:pt x="81848" y="243324"/>
                  </a:lnTo>
                  <a:lnTo>
                    <a:pt x="82788" y="241089"/>
                  </a:lnTo>
                  <a:lnTo>
                    <a:pt x="88900" y="23450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SMARTInkShape-2915">
              <a:extLst>
                <a:ext uri="{FF2B5EF4-FFF2-40B4-BE49-F238E27FC236}">
                  <a16:creationId xmlns:a16="http://schemas.microsoft.com/office/drawing/2014/main" xmlns="" id="{F52889AA-61D7-4CCD-8296-66385A3F53E0}"/>
                </a:ext>
              </a:extLst>
            </p:cNvPr>
            <p:cNvSpPr/>
            <p:nvPr>
              <p:custDataLst>
                <p:tags r:id="rId114"/>
              </p:custDataLst>
            </p:nvPr>
          </p:nvSpPr>
          <p:spPr>
            <a:xfrm>
              <a:off x="5108679" y="4413250"/>
              <a:ext cx="250722" cy="19051"/>
            </a:xfrm>
            <a:custGeom>
              <a:avLst/>
              <a:gdLst/>
              <a:ahLst/>
              <a:cxnLst/>
              <a:rect l="0" t="0" r="0" b="0"/>
              <a:pathLst>
                <a:path w="250722" h="19051">
                  <a:moveTo>
                    <a:pt x="9421" y="19050"/>
                  </a:moveTo>
                  <a:lnTo>
                    <a:pt x="9421" y="19050"/>
                  </a:lnTo>
                  <a:lnTo>
                    <a:pt x="6050" y="15679"/>
                  </a:lnTo>
                  <a:lnTo>
                    <a:pt x="2514" y="14024"/>
                  </a:lnTo>
                  <a:lnTo>
                    <a:pt x="582" y="13583"/>
                  </a:lnTo>
                  <a:lnTo>
                    <a:pt x="0" y="12583"/>
                  </a:lnTo>
                  <a:lnTo>
                    <a:pt x="318" y="11211"/>
                  </a:lnTo>
                  <a:lnTo>
                    <a:pt x="1236" y="9590"/>
                  </a:lnTo>
                  <a:lnTo>
                    <a:pt x="9781" y="7790"/>
                  </a:lnTo>
                  <a:lnTo>
                    <a:pt x="43629" y="6777"/>
                  </a:lnTo>
                  <a:lnTo>
                    <a:pt x="83185" y="6540"/>
                  </a:lnTo>
                  <a:lnTo>
                    <a:pt x="106576" y="6477"/>
                  </a:lnTo>
                  <a:lnTo>
                    <a:pt x="131341" y="6434"/>
                  </a:lnTo>
                  <a:lnTo>
                    <a:pt x="155611" y="5700"/>
                  </a:lnTo>
                  <a:lnTo>
                    <a:pt x="179554" y="4506"/>
                  </a:lnTo>
                  <a:lnTo>
                    <a:pt x="219091" y="2003"/>
                  </a:lnTo>
                  <a:lnTo>
                    <a:pt x="25072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SMARTInkShape-2916">
              <a:extLst>
                <a:ext uri="{FF2B5EF4-FFF2-40B4-BE49-F238E27FC236}">
                  <a16:creationId xmlns:a16="http://schemas.microsoft.com/office/drawing/2014/main" xmlns="" id="{79CED33B-1D27-4DF7-B547-3AF1E49DA2C7}"/>
                </a:ext>
              </a:extLst>
            </p:cNvPr>
            <p:cNvSpPr/>
            <p:nvPr>
              <p:custDataLst>
                <p:tags r:id="rId115"/>
              </p:custDataLst>
            </p:nvPr>
          </p:nvSpPr>
          <p:spPr>
            <a:xfrm>
              <a:off x="5101613" y="4511479"/>
              <a:ext cx="206988" cy="313349"/>
            </a:xfrm>
            <a:custGeom>
              <a:avLst/>
              <a:gdLst/>
              <a:ahLst/>
              <a:cxnLst/>
              <a:rect l="0" t="0" r="0" b="0"/>
              <a:pathLst>
                <a:path w="206988" h="313349">
                  <a:moveTo>
                    <a:pt x="206987" y="3371"/>
                  </a:moveTo>
                  <a:lnTo>
                    <a:pt x="206987" y="3371"/>
                  </a:lnTo>
                  <a:lnTo>
                    <a:pt x="203616" y="0"/>
                  </a:lnTo>
                  <a:lnTo>
                    <a:pt x="201918" y="418"/>
                  </a:lnTo>
                  <a:lnTo>
                    <a:pt x="185318" y="21701"/>
                  </a:lnTo>
                  <a:lnTo>
                    <a:pt x="164740" y="58113"/>
                  </a:lnTo>
                  <a:lnTo>
                    <a:pt x="145171" y="90496"/>
                  </a:lnTo>
                  <a:lnTo>
                    <a:pt x="120952" y="126760"/>
                  </a:lnTo>
                  <a:lnTo>
                    <a:pt x="91374" y="166396"/>
                  </a:lnTo>
                  <a:lnTo>
                    <a:pt x="65057" y="205648"/>
                  </a:lnTo>
                  <a:lnTo>
                    <a:pt x="42307" y="242850"/>
                  </a:lnTo>
                  <a:lnTo>
                    <a:pt x="15044" y="288738"/>
                  </a:lnTo>
                  <a:lnTo>
                    <a:pt x="0" y="313348"/>
                  </a:lnTo>
                  <a:lnTo>
                    <a:pt x="3787" y="3081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SMARTInkShape-2917">
              <a:extLst>
                <a:ext uri="{FF2B5EF4-FFF2-40B4-BE49-F238E27FC236}">
                  <a16:creationId xmlns:a16="http://schemas.microsoft.com/office/drawing/2014/main" xmlns="" id="{282BBA16-B885-43F3-9591-F6CFFE41B9A9}"/>
                </a:ext>
              </a:extLst>
            </p:cNvPr>
            <p:cNvSpPr/>
            <p:nvPr>
              <p:custDataLst>
                <p:tags r:id="rId116"/>
              </p:custDataLst>
            </p:nvPr>
          </p:nvSpPr>
          <p:spPr>
            <a:xfrm>
              <a:off x="4908550" y="4745215"/>
              <a:ext cx="18104" cy="74436"/>
            </a:xfrm>
            <a:custGeom>
              <a:avLst/>
              <a:gdLst/>
              <a:ahLst/>
              <a:cxnLst/>
              <a:rect l="0" t="0" r="0" b="0"/>
              <a:pathLst>
                <a:path w="18104" h="74436">
                  <a:moveTo>
                    <a:pt x="0" y="10935"/>
                  </a:moveTo>
                  <a:lnTo>
                    <a:pt x="0" y="10935"/>
                  </a:lnTo>
                  <a:lnTo>
                    <a:pt x="3371" y="4193"/>
                  </a:lnTo>
                  <a:lnTo>
                    <a:pt x="5069" y="2207"/>
                  </a:lnTo>
                  <a:lnTo>
                    <a:pt x="8838" y="0"/>
                  </a:lnTo>
                  <a:lnTo>
                    <a:pt x="10832" y="117"/>
                  </a:lnTo>
                  <a:lnTo>
                    <a:pt x="14927" y="2129"/>
                  </a:lnTo>
                  <a:lnTo>
                    <a:pt x="17217" y="9138"/>
                  </a:lnTo>
                  <a:lnTo>
                    <a:pt x="18103" y="42004"/>
                  </a:lnTo>
                  <a:lnTo>
                    <a:pt x="12700" y="744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2" name="SMARTInkShape-Group514">
            <a:extLst>
              <a:ext uri="{FF2B5EF4-FFF2-40B4-BE49-F238E27FC236}">
                <a16:creationId xmlns:a16="http://schemas.microsoft.com/office/drawing/2014/main" xmlns="" id="{07396F65-0D6A-4A4A-B7A2-2ABD74153006}"/>
              </a:ext>
            </a:extLst>
          </p:cNvPr>
          <p:cNvGrpSpPr/>
          <p:nvPr/>
        </p:nvGrpSpPr>
        <p:grpSpPr>
          <a:xfrm>
            <a:off x="3886200" y="4413250"/>
            <a:ext cx="539751" cy="444501"/>
            <a:chOff x="3886200" y="4413250"/>
            <a:chExt cx="539751" cy="444501"/>
          </a:xfrm>
        </p:grpSpPr>
        <p:sp>
          <p:nvSpPr>
            <p:cNvPr id="148" name="SMARTInkShape-2918">
              <a:extLst>
                <a:ext uri="{FF2B5EF4-FFF2-40B4-BE49-F238E27FC236}">
                  <a16:creationId xmlns:a16="http://schemas.microsoft.com/office/drawing/2014/main" xmlns="" id="{44107E3E-EC20-41BD-B82C-EFADA3103562}"/>
                </a:ext>
              </a:extLst>
            </p:cNvPr>
            <p:cNvSpPr/>
            <p:nvPr>
              <p:custDataLst>
                <p:tags r:id="rId107"/>
              </p:custDataLst>
            </p:nvPr>
          </p:nvSpPr>
          <p:spPr>
            <a:xfrm>
              <a:off x="4286250" y="4738394"/>
              <a:ext cx="139701" cy="5057"/>
            </a:xfrm>
            <a:custGeom>
              <a:avLst/>
              <a:gdLst/>
              <a:ahLst/>
              <a:cxnLst/>
              <a:rect l="0" t="0" r="0" b="0"/>
              <a:pathLst>
                <a:path w="139701" h="5057">
                  <a:moveTo>
                    <a:pt x="0" y="5056"/>
                  </a:moveTo>
                  <a:lnTo>
                    <a:pt x="0" y="5056"/>
                  </a:lnTo>
                  <a:lnTo>
                    <a:pt x="44749" y="692"/>
                  </a:lnTo>
                  <a:lnTo>
                    <a:pt x="86480" y="0"/>
                  </a:lnTo>
                  <a:lnTo>
                    <a:pt x="139700" y="50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SMARTInkShape-2919">
              <a:extLst>
                <a:ext uri="{FF2B5EF4-FFF2-40B4-BE49-F238E27FC236}">
                  <a16:creationId xmlns:a16="http://schemas.microsoft.com/office/drawing/2014/main" xmlns="" id="{AF79ACB6-B51B-4BBF-93DE-D9CB46E8AB87}"/>
                </a:ext>
              </a:extLst>
            </p:cNvPr>
            <p:cNvSpPr/>
            <p:nvPr>
              <p:custDataLst>
                <p:tags r:id="rId108"/>
              </p:custDataLst>
            </p:nvPr>
          </p:nvSpPr>
          <p:spPr>
            <a:xfrm>
              <a:off x="3886200" y="4554715"/>
              <a:ext cx="114301" cy="144286"/>
            </a:xfrm>
            <a:custGeom>
              <a:avLst/>
              <a:gdLst/>
              <a:ahLst/>
              <a:cxnLst/>
              <a:rect l="0" t="0" r="0" b="0"/>
              <a:pathLst>
                <a:path w="114301" h="144286">
                  <a:moveTo>
                    <a:pt x="0" y="10935"/>
                  </a:moveTo>
                  <a:lnTo>
                    <a:pt x="0" y="10935"/>
                  </a:lnTo>
                  <a:lnTo>
                    <a:pt x="0" y="4193"/>
                  </a:lnTo>
                  <a:lnTo>
                    <a:pt x="705" y="2207"/>
                  </a:lnTo>
                  <a:lnTo>
                    <a:pt x="1881" y="883"/>
                  </a:lnTo>
                  <a:lnTo>
                    <a:pt x="3371" y="0"/>
                  </a:lnTo>
                  <a:lnTo>
                    <a:pt x="5775" y="823"/>
                  </a:lnTo>
                  <a:lnTo>
                    <a:pt x="12209" y="5500"/>
                  </a:lnTo>
                  <a:lnTo>
                    <a:pt x="43897" y="46638"/>
                  </a:lnTo>
                  <a:lnTo>
                    <a:pt x="65218" y="81957"/>
                  </a:lnTo>
                  <a:lnTo>
                    <a:pt x="97706" y="125075"/>
                  </a:lnTo>
                  <a:lnTo>
                    <a:pt x="114300" y="1442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SMARTInkShape-2920">
              <a:extLst>
                <a:ext uri="{FF2B5EF4-FFF2-40B4-BE49-F238E27FC236}">
                  <a16:creationId xmlns:a16="http://schemas.microsoft.com/office/drawing/2014/main" xmlns="" id="{4A25C8CB-E2A3-4CB2-A06B-100B8E81FF83}"/>
                </a:ext>
              </a:extLst>
            </p:cNvPr>
            <p:cNvSpPr/>
            <p:nvPr>
              <p:custDataLst>
                <p:tags r:id="rId109"/>
              </p:custDataLst>
            </p:nvPr>
          </p:nvSpPr>
          <p:spPr>
            <a:xfrm>
              <a:off x="4013200" y="4552950"/>
              <a:ext cx="95251" cy="304801"/>
            </a:xfrm>
            <a:custGeom>
              <a:avLst/>
              <a:gdLst/>
              <a:ahLst/>
              <a:cxnLst/>
              <a:rect l="0" t="0" r="0" b="0"/>
              <a:pathLst>
                <a:path w="95251" h="304801">
                  <a:moveTo>
                    <a:pt x="95250" y="0"/>
                  </a:moveTo>
                  <a:lnTo>
                    <a:pt x="95250" y="0"/>
                  </a:lnTo>
                  <a:lnTo>
                    <a:pt x="65364" y="3371"/>
                  </a:lnTo>
                  <a:lnTo>
                    <a:pt x="45002" y="12209"/>
                  </a:lnTo>
                  <a:lnTo>
                    <a:pt x="28935" y="23765"/>
                  </a:lnTo>
                  <a:lnTo>
                    <a:pt x="15237" y="42868"/>
                  </a:lnTo>
                  <a:lnTo>
                    <a:pt x="8984" y="63031"/>
                  </a:lnTo>
                  <a:lnTo>
                    <a:pt x="7576" y="88807"/>
                  </a:lnTo>
                  <a:lnTo>
                    <a:pt x="12157" y="133472"/>
                  </a:lnTo>
                  <a:lnTo>
                    <a:pt x="10711" y="180960"/>
                  </a:lnTo>
                  <a:lnTo>
                    <a:pt x="7642" y="223186"/>
                  </a:lnTo>
                  <a:lnTo>
                    <a:pt x="4851" y="263214"/>
                  </a:lnTo>
                  <a:lnTo>
                    <a:pt x="0" y="304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SMARTInkShape-2921">
              <a:extLst>
                <a:ext uri="{FF2B5EF4-FFF2-40B4-BE49-F238E27FC236}">
                  <a16:creationId xmlns:a16="http://schemas.microsoft.com/office/drawing/2014/main" xmlns="" id="{E7143248-0338-41A1-991D-D128363BE8F1}"/>
                </a:ext>
              </a:extLst>
            </p:cNvPr>
            <p:cNvSpPr/>
            <p:nvPr>
              <p:custDataLst>
                <p:tags r:id="rId110"/>
              </p:custDataLst>
            </p:nvPr>
          </p:nvSpPr>
          <p:spPr>
            <a:xfrm>
              <a:off x="3893433" y="4413250"/>
              <a:ext cx="227718" cy="25401"/>
            </a:xfrm>
            <a:custGeom>
              <a:avLst/>
              <a:gdLst/>
              <a:ahLst/>
              <a:cxnLst/>
              <a:rect l="0" t="0" r="0" b="0"/>
              <a:pathLst>
                <a:path w="227718" h="25401">
                  <a:moveTo>
                    <a:pt x="5467" y="25400"/>
                  </a:moveTo>
                  <a:lnTo>
                    <a:pt x="5467" y="25400"/>
                  </a:lnTo>
                  <a:lnTo>
                    <a:pt x="0" y="19933"/>
                  </a:lnTo>
                  <a:lnTo>
                    <a:pt x="6120" y="15940"/>
                  </a:lnTo>
                  <a:lnTo>
                    <a:pt x="53364" y="8270"/>
                  </a:lnTo>
                  <a:lnTo>
                    <a:pt x="92137" y="4146"/>
                  </a:lnTo>
                  <a:lnTo>
                    <a:pt x="131476" y="1843"/>
                  </a:lnTo>
                  <a:lnTo>
                    <a:pt x="168010" y="819"/>
                  </a:lnTo>
                  <a:lnTo>
                    <a:pt x="22771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5" name="SMARTInkShape-Group515">
            <a:extLst>
              <a:ext uri="{FF2B5EF4-FFF2-40B4-BE49-F238E27FC236}">
                <a16:creationId xmlns:a16="http://schemas.microsoft.com/office/drawing/2014/main" xmlns="" id="{0266D0FB-3A10-409E-BCF3-F70796963B0B}"/>
              </a:ext>
            </a:extLst>
          </p:cNvPr>
          <p:cNvGrpSpPr/>
          <p:nvPr/>
        </p:nvGrpSpPr>
        <p:grpSpPr>
          <a:xfrm>
            <a:off x="3397250" y="4651654"/>
            <a:ext cx="127001" cy="117197"/>
            <a:chOff x="3397250" y="4651654"/>
            <a:chExt cx="127001" cy="117197"/>
          </a:xfrm>
        </p:grpSpPr>
        <p:sp>
          <p:nvSpPr>
            <p:cNvPr id="153" name="SMARTInkShape-2922">
              <a:extLst>
                <a:ext uri="{FF2B5EF4-FFF2-40B4-BE49-F238E27FC236}">
                  <a16:creationId xmlns:a16="http://schemas.microsoft.com/office/drawing/2014/main" xmlns="" id="{56315157-87D0-495B-9547-98BC5ABFE9E4}"/>
                </a:ext>
              </a:extLst>
            </p:cNvPr>
            <p:cNvSpPr/>
            <p:nvPr>
              <p:custDataLst>
                <p:tags r:id="rId105"/>
              </p:custDataLst>
            </p:nvPr>
          </p:nvSpPr>
          <p:spPr>
            <a:xfrm>
              <a:off x="3400229" y="4756150"/>
              <a:ext cx="124022" cy="12701"/>
            </a:xfrm>
            <a:custGeom>
              <a:avLst/>
              <a:gdLst/>
              <a:ahLst/>
              <a:cxnLst/>
              <a:rect l="0" t="0" r="0" b="0"/>
              <a:pathLst>
                <a:path w="124022" h="12701">
                  <a:moveTo>
                    <a:pt x="3371" y="0"/>
                  </a:moveTo>
                  <a:lnTo>
                    <a:pt x="3371" y="0"/>
                  </a:lnTo>
                  <a:lnTo>
                    <a:pt x="0" y="6742"/>
                  </a:lnTo>
                  <a:lnTo>
                    <a:pt x="418" y="8728"/>
                  </a:lnTo>
                  <a:lnTo>
                    <a:pt x="2108" y="10052"/>
                  </a:lnTo>
                  <a:lnTo>
                    <a:pt x="4646" y="10935"/>
                  </a:lnTo>
                  <a:lnTo>
                    <a:pt x="50498" y="12467"/>
                  </a:lnTo>
                  <a:lnTo>
                    <a:pt x="86714" y="12631"/>
                  </a:lnTo>
                  <a:lnTo>
                    <a:pt x="124021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SMARTInkShape-2923">
              <a:extLst>
                <a:ext uri="{FF2B5EF4-FFF2-40B4-BE49-F238E27FC236}">
                  <a16:creationId xmlns:a16="http://schemas.microsoft.com/office/drawing/2014/main" xmlns="" id="{871E6DFF-9D47-4187-9D00-2BCF8AA88883}"/>
                </a:ext>
              </a:extLst>
            </p:cNvPr>
            <p:cNvSpPr/>
            <p:nvPr>
              <p:custDataLst>
                <p:tags r:id="rId106"/>
              </p:custDataLst>
            </p:nvPr>
          </p:nvSpPr>
          <p:spPr>
            <a:xfrm>
              <a:off x="3397250" y="4651654"/>
              <a:ext cx="120651" cy="15597"/>
            </a:xfrm>
            <a:custGeom>
              <a:avLst/>
              <a:gdLst/>
              <a:ahLst/>
              <a:cxnLst/>
              <a:rect l="0" t="0" r="0" b="0"/>
              <a:pathLst>
                <a:path w="120651" h="15597">
                  <a:moveTo>
                    <a:pt x="0" y="15596"/>
                  </a:moveTo>
                  <a:lnTo>
                    <a:pt x="0" y="15596"/>
                  </a:lnTo>
                  <a:lnTo>
                    <a:pt x="3371" y="12225"/>
                  </a:lnTo>
                  <a:lnTo>
                    <a:pt x="22381" y="4764"/>
                  </a:lnTo>
                  <a:lnTo>
                    <a:pt x="48808" y="0"/>
                  </a:lnTo>
                  <a:lnTo>
                    <a:pt x="89343" y="3997"/>
                  </a:lnTo>
                  <a:lnTo>
                    <a:pt x="120650" y="924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8" name="SMARTInkShape-Group516">
            <a:extLst>
              <a:ext uri="{FF2B5EF4-FFF2-40B4-BE49-F238E27FC236}">
                <a16:creationId xmlns:a16="http://schemas.microsoft.com/office/drawing/2014/main" xmlns="" id="{D77D9F14-4105-4EBC-8519-502B4681EB04}"/>
              </a:ext>
            </a:extLst>
          </p:cNvPr>
          <p:cNvGrpSpPr/>
          <p:nvPr/>
        </p:nvGrpSpPr>
        <p:grpSpPr>
          <a:xfrm>
            <a:off x="2889250" y="4497977"/>
            <a:ext cx="260737" cy="470565"/>
            <a:chOff x="2889250" y="4497977"/>
            <a:chExt cx="260737" cy="470565"/>
          </a:xfrm>
        </p:grpSpPr>
        <p:sp>
          <p:nvSpPr>
            <p:cNvPr id="156" name="SMARTInkShape-2924">
              <a:extLst>
                <a:ext uri="{FF2B5EF4-FFF2-40B4-BE49-F238E27FC236}">
                  <a16:creationId xmlns:a16="http://schemas.microsoft.com/office/drawing/2014/main" xmlns="" id="{44985403-26FB-4EA3-B35C-0F965F17A9DE}"/>
                </a:ext>
              </a:extLst>
            </p:cNvPr>
            <p:cNvSpPr/>
            <p:nvPr>
              <p:custDataLst>
                <p:tags r:id="rId103"/>
              </p:custDataLst>
            </p:nvPr>
          </p:nvSpPr>
          <p:spPr>
            <a:xfrm>
              <a:off x="3094480" y="4743450"/>
              <a:ext cx="55507" cy="101698"/>
            </a:xfrm>
            <a:custGeom>
              <a:avLst/>
              <a:gdLst/>
              <a:ahLst/>
              <a:cxnLst/>
              <a:rect l="0" t="0" r="0" b="0"/>
              <a:pathLst>
                <a:path w="55507" h="101698">
                  <a:moveTo>
                    <a:pt x="42420" y="31750"/>
                  </a:moveTo>
                  <a:lnTo>
                    <a:pt x="42420" y="31750"/>
                  </a:lnTo>
                  <a:lnTo>
                    <a:pt x="22647" y="37217"/>
                  </a:lnTo>
                  <a:lnTo>
                    <a:pt x="20771" y="36806"/>
                  </a:lnTo>
                  <a:lnTo>
                    <a:pt x="19521" y="35826"/>
                  </a:lnTo>
                  <a:lnTo>
                    <a:pt x="18687" y="34467"/>
                  </a:lnTo>
                  <a:lnTo>
                    <a:pt x="17167" y="21054"/>
                  </a:lnTo>
                  <a:lnTo>
                    <a:pt x="16412" y="21091"/>
                  </a:lnTo>
                  <a:lnTo>
                    <a:pt x="13692" y="23014"/>
                  </a:lnTo>
                  <a:lnTo>
                    <a:pt x="4823" y="38177"/>
                  </a:lnTo>
                  <a:lnTo>
                    <a:pt x="0" y="63915"/>
                  </a:lnTo>
                  <a:lnTo>
                    <a:pt x="1943" y="87141"/>
                  </a:lnTo>
                  <a:lnTo>
                    <a:pt x="7026" y="97056"/>
                  </a:lnTo>
                  <a:lnTo>
                    <a:pt x="10358" y="100687"/>
                  </a:lnTo>
                  <a:lnTo>
                    <a:pt x="15401" y="101697"/>
                  </a:lnTo>
                  <a:lnTo>
                    <a:pt x="28530" y="99056"/>
                  </a:lnTo>
                  <a:lnTo>
                    <a:pt x="40009" y="89415"/>
                  </a:lnTo>
                  <a:lnTo>
                    <a:pt x="49110" y="75018"/>
                  </a:lnTo>
                  <a:lnTo>
                    <a:pt x="55506" y="56860"/>
                  </a:lnTo>
                  <a:lnTo>
                    <a:pt x="55056" y="38912"/>
                  </a:lnTo>
                  <a:lnTo>
                    <a:pt x="50152" y="22939"/>
                  </a:lnTo>
                  <a:lnTo>
                    <a:pt x="43269" y="11136"/>
                  </a:lnTo>
                  <a:lnTo>
                    <a:pt x="38753" y="7424"/>
                  </a:lnTo>
                  <a:lnTo>
                    <a:pt x="1702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SMARTInkShape-2925">
              <a:extLst>
                <a:ext uri="{FF2B5EF4-FFF2-40B4-BE49-F238E27FC236}">
                  <a16:creationId xmlns:a16="http://schemas.microsoft.com/office/drawing/2014/main" xmlns="" id="{985B8D04-3156-4E2B-AECF-BC07700F709A}"/>
                </a:ext>
              </a:extLst>
            </p:cNvPr>
            <p:cNvSpPr/>
            <p:nvPr>
              <p:custDataLst>
                <p:tags r:id="rId104"/>
              </p:custDataLst>
            </p:nvPr>
          </p:nvSpPr>
          <p:spPr>
            <a:xfrm>
              <a:off x="2889250" y="4497977"/>
              <a:ext cx="148787" cy="470565"/>
            </a:xfrm>
            <a:custGeom>
              <a:avLst/>
              <a:gdLst/>
              <a:ahLst/>
              <a:cxnLst/>
              <a:rect l="0" t="0" r="0" b="0"/>
              <a:pathLst>
                <a:path w="148787" h="470565">
                  <a:moveTo>
                    <a:pt x="0" y="220073"/>
                  </a:moveTo>
                  <a:lnTo>
                    <a:pt x="0" y="220073"/>
                  </a:lnTo>
                  <a:lnTo>
                    <a:pt x="0" y="196340"/>
                  </a:lnTo>
                  <a:lnTo>
                    <a:pt x="1411" y="212327"/>
                  </a:lnTo>
                  <a:lnTo>
                    <a:pt x="11933" y="259700"/>
                  </a:lnTo>
                  <a:lnTo>
                    <a:pt x="16592" y="293424"/>
                  </a:lnTo>
                  <a:lnTo>
                    <a:pt x="21015" y="329579"/>
                  </a:lnTo>
                  <a:lnTo>
                    <a:pt x="23451" y="368696"/>
                  </a:lnTo>
                  <a:lnTo>
                    <a:pt x="24534" y="406777"/>
                  </a:lnTo>
                  <a:lnTo>
                    <a:pt x="25143" y="448489"/>
                  </a:lnTo>
                  <a:lnTo>
                    <a:pt x="25366" y="470564"/>
                  </a:lnTo>
                  <a:lnTo>
                    <a:pt x="19618" y="434365"/>
                  </a:lnTo>
                  <a:lnTo>
                    <a:pt x="13188" y="395042"/>
                  </a:lnTo>
                  <a:lnTo>
                    <a:pt x="10203" y="370585"/>
                  </a:lnTo>
                  <a:lnTo>
                    <a:pt x="7507" y="343698"/>
                  </a:lnTo>
                  <a:lnTo>
                    <a:pt x="5005" y="315190"/>
                  </a:lnTo>
                  <a:lnTo>
                    <a:pt x="4042" y="284189"/>
                  </a:lnTo>
                  <a:lnTo>
                    <a:pt x="4106" y="251528"/>
                  </a:lnTo>
                  <a:lnTo>
                    <a:pt x="4854" y="217760"/>
                  </a:lnTo>
                  <a:lnTo>
                    <a:pt x="6764" y="186781"/>
                  </a:lnTo>
                  <a:lnTo>
                    <a:pt x="9448" y="157662"/>
                  </a:lnTo>
                  <a:lnTo>
                    <a:pt x="12649" y="129782"/>
                  </a:lnTo>
                  <a:lnTo>
                    <a:pt x="21849" y="85635"/>
                  </a:lnTo>
                  <a:lnTo>
                    <a:pt x="33699" y="50962"/>
                  </a:lnTo>
                  <a:lnTo>
                    <a:pt x="55532" y="14431"/>
                  </a:lnTo>
                  <a:lnTo>
                    <a:pt x="69131" y="2146"/>
                  </a:lnTo>
                  <a:lnTo>
                    <a:pt x="76427" y="0"/>
                  </a:lnTo>
                  <a:lnTo>
                    <a:pt x="92058" y="1377"/>
                  </a:lnTo>
                  <a:lnTo>
                    <a:pt x="98766" y="7248"/>
                  </a:lnTo>
                  <a:lnTo>
                    <a:pt x="109983" y="26941"/>
                  </a:lnTo>
                  <a:lnTo>
                    <a:pt x="114118" y="69167"/>
                  </a:lnTo>
                  <a:lnTo>
                    <a:pt x="107504" y="114055"/>
                  </a:lnTo>
                  <a:lnTo>
                    <a:pt x="93237" y="151893"/>
                  </a:lnTo>
                  <a:lnTo>
                    <a:pt x="65184" y="198739"/>
                  </a:lnTo>
                  <a:lnTo>
                    <a:pt x="65328" y="198794"/>
                  </a:lnTo>
                  <a:lnTo>
                    <a:pt x="67370" y="196975"/>
                  </a:lnTo>
                  <a:lnTo>
                    <a:pt x="82599" y="195355"/>
                  </a:lnTo>
                  <a:lnTo>
                    <a:pt x="118469" y="208359"/>
                  </a:lnTo>
                  <a:lnTo>
                    <a:pt x="135673" y="220511"/>
                  </a:lnTo>
                  <a:lnTo>
                    <a:pt x="141249" y="226715"/>
                  </a:lnTo>
                  <a:lnTo>
                    <a:pt x="147444" y="244897"/>
                  </a:lnTo>
                  <a:lnTo>
                    <a:pt x="148786" y="266385"/>
                  </a:lnTo>
                  <a:lnTo>
                    <a:pt x="144679" y="287693"/>
                  </a:lnTo>
                  <a:lnTo>
                    <a:pt x="134387" y="305159"/>
                  </a:lnTo>
                  <a:lnTo>
                    <a:pt x="121111" y="318567"/>
                  </a:lnTo>
                  <a:lnTo>
                    <a:pt x="108154" y="326878"/>
                  </a:lnTo>
                  <a:lnTo>
                    <a:pt x="95341" y="329160"/>
                  </a:lnTo>
                  <a:lnTo>
                    <a:pt x="88961" y="328781"/>
                  </a:lnTo>
                  <a:lnTo>
                    <a:pt x="84707" y="326411"/>
                  </a:lnTo>
                  <a:lnTo>
                    <a:pt x="81872" y="322716"/>
                  </a:lnTo>
                  <a:lnTo>
                    <a:pt x="76200" y="30897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5" name="SMARTInkShape-Group517">
            <a:extLst>
              <a:ext uri="{FF2B5EF4-FFF2-40B4-BE49-F238E27FC236}">
                <a16:creationId xmlns:a16="http://schemas.microsoft.com/office/drawing/2014/main" xmlns="" id="{3AEF5DAE-3E4B-464F-920A-1F023E367935}"/>
              </a:ext>
            </a:extLst>
          </p:cNvPr>
          <p:cNvGrpSpPr/>
          <p:nvPr/>
        </p:nvGrpSpPr>
        <p:grpSpPr>
          <a:xfrm>
            <a:off x="8489950" y="3009900"/>
            <a:ext cx="679451" cy="507825"/>
            <a:chOff x="8489950" y="3009900"/>
            <a:chExt cx="679451" cy="507825"/>
          </a:xfrm>
        </p:grpSpPr>
        <p:sp>
          <p:nvSpPr>
            <p:cNvPr id="159" name="SMARTInkShape-2926">
              <a:extLst>
                <a:ext uri="{FF2B5EF4-FFF2-40B4-BE49-F238E27FC236}">
                  <a16:creationId xmlns:a16="http://schemas.microsoft.com/office/drawing/2014/main" xmlns="" id="{478362C1-40C3-4630-AB4E-B0D89368DBB3}"/>
                </a:ext>
              </a:extLst>
            </p:cNvPr>
            <p:cNvSpPr/>
            <p:nvPr>
              <p:custDataLst>
                <p:tags r:id="rId97"/>
              </p:custDataLst>
            </p:nvPr>
          </p:nvSpPr>
          <p:spPr>
            <a:xfrm>
              <a:off x="8940800" y="3009900"/>
              <a:ext cx="203201" cy="12701"/>
            </a:xfrm>
            <a:custGeom>
              <a:avLst/>
              <a:gdLst/>
              <a:ahLst/>
              <a:cxnLst/>
              <a:rect l="0" t="0" r="0" b="0"/>
              <a:pathLst>
                <a:path w="203201" h="12701">
                  <a:moveTo>
                    <a:pt x="0" y="12700"/>
                  </a:moveTo>
                  <a:lnTo>
                    <a:pt x="0" y="12700"/>
                  </a:lnTo>
                  <a:lnTo>
                    <a:pt x="44056" y="7630"/>
                  </a:lnTo>
                  <a:lnTo>
                    <a:pt x="75318" y="3862"/>
                  </a:lnTo>
                  <a:lnTo>
                    <a:pt x="108500" y="1716"/>
                  </a:lnTo>
                  <a:lnTo>
                    <a:pt x="141355" y="763"/>
                  </a:lnTo>
                  <a:lnTo>
                    <a:pt x="182680" y="226"/>
                  </a:lnTo>
                  <a:lnTo>
                    <a:pt x="2032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SMARTInkShape-2927">
              <a:extLst>
                <a:ext uri="{FF2B5EF4-FFF2-40B4-BE49-F238E27FC236}">
                  <a16:creationId xmlns:a16="http://schemas.microsoft.com/office/drawing/2014/main" xmlns="" id="{621674B7-5FED-454F-9D61-E243972F7ECA}"/>
                </a:ext>
              </a:extLst>
            </p:cNvPr>
            <p:cNvSpPr/>
            <p:nvPr>
              <p:custDataLst>
                <p:tags r:id="rId98"/>
              </p:custDataLst>
            </p:nvPr>
          </p:nvSpPr>
          <p:spPr>
            <a:xfrm>
              <a:off x="8489950" y="3134004"/>
              <a:ext cx="137101" cy="383721"/>
            </a:xfrm>
            <a:custGeom>
              <a:avLst/>
              <a:gdLst/>
              <a:ahLst/>
              <a:cxnLst/>
              <a:rect l="0" t="0" r="0" b="0"/>
              <a:pathLst>
                <a:path w="137101" h="383721">
                  <a:moveTo>
                    <a:pt x="0" y="117196"/>
                  </a:moveTo>
                  <a:lnTo>
                    <a:pt x="0" y="117196"/>
                  </a:lnTo>
                  <a:lnTo>
                    <a:pt x="5069" y="162346"/>
                  </a:lnTo>
                  <a:lnTo>
                    <a:pt x="12865" y="207489"/>
                  </a:lnTo>
                  <a:lnTo>
                    <a:pt x="17217" y="244608"/>
                  </a:lnTo>
                  <a:lnTo>
                    <a:pt x="20388" y="284300"/>
                  </a:lnTo>
                  <a:lnTo>
                    <a:pt x="22034" y="323576"/>
                  </a:lnTo>
                  <a:lnTo>
                    <a:pt x="15080" y="368401"/>
                  </a:lnTo>
                  <a:lnTo>
                    <a:pt x="13171" y="383631"/>
                  </a:lnTo>
                  <a:lnTo>
                    <a:pt x="13013" y="383720"/>
                  </a:lnTo>
                  <a:lnTo>
                    <a:pt x="12718" y="339136"/>
                  </a:lnTo>
                  <a:lnTo>
                    <a:pt x="12000" y="295296"/>
                  </a:lnTo>
                  <a:lnTo>
                    <a:pt x="9331" y="260557"/>
                  </a:lnTo>
                  <a:lnTo>
                    <a:pt x="5794" y="225832"/>
                  </a:lnTo>
                  <a:lnTo>
                    <a:pt x="3280" y="191584"/>
                  </a:lnTo>
                  <a:lnTo>
                    <a:pt x="4516" y="157548"/>
                  </a:lnTo>
                  <a:lnTo>
                    <a:pt x="5535" y="123606"/>
                  </a:lnTo>
                  <a:lnTo>
                    <a:pt x="9871" y="76527"/>
                  </a:lnTo>
                  <a:lnTo>
                    <a:pt x="23979" y="29435"/>
                  </a:lnTo>
                  <a:lnTo>
                    <a:pt x="36190" y="8486"/>
                  </a:lnTo>
                  <a:lnTo>
                    <a:pt x="41060" y="4506"/>
                  </a:lnTo>
                  <a:lnTo>
                    <a:pt x="52115" y="84"/>
                  </a:lnTo>
                  <a:lnTo>
                    <a:pt x="64084" y="0"/>
                  </a:lnTo>
                  <a:lnTo>
                    <a:pt x="70239" y="965"/>
                  </a:lnTo>
                  <a:lnTo>
                    <a:pt x="75755" y="4431"/>
                  </a:lnTo>
                  <a:lnTo>
                    <a:pt x="85645" y="15808"/>
                  </a:lnTo>
                  <a:lnTo>
                    <a:pt x="90980" y="32154"/>
                  </a:lnTo>
                  <a:lnTo>
                    <a:pt x="91942" y="53294"/>
                  </a:lnTo>
                  <a:lnTo>
                    <a:pt x="84549" y="92696"/>
                  </a:lnTo>
                  <a:lnTo>
                    <a:pt x="71290" y="118915"/>
                  </a:lnTo>
                  <a:lnTo>
                    <a:pt x="66963" y="124310"/>
                  </a:lnTo>
                  <a:lnTo>
                    <a:pt x="65808" y="124761"/>
                  </a:lnTo>
                  <a:lnTo>
                    <a:pt x="65039" y="124356"/>
                  </a:lnTo>
                  <a:lnTo>
                    <a:pt x="67947" y="123906"/>
                  </a:lnTo>
                  <a:lnTo>
                    <a:pt x="81312" y="123617"/>
                  </a:lnTo>
                  <a:lnTo>
                    <a:pt x="96765" y="130309"/>
                  </a:lnTo>
                  <a:lnTo>
                    <a:pt x="130111" y="158868"/>
                  </a:lnTo>
                  <a:lnTo>
                    <a:pt x="135437" y="171465"/>
                  </a:lnTo>
                  <a:lnTo>
                    <a:pt x="137100" y="185060"/>
                  </a:lnTo>
                  <a:lnTo>
                    <a:pt x="135487" y="195806"/>
                  </a:lnTo>
                  <a:lnTo>
                    <a:pt x="128656" y="205286"/>
                  </a:lnTo>
                  <a:lnTo>
                    <a:pt x="110392" y="219498"/>
                  </a:lnTo>
                  <a:lnTo>
                    <a:pt x="94092" y="223472"/>
                  </a:lnTo>
                  <a:lnTo>
                    <a:pt x="76762" y="225103"/>
                  </a:lnTo>
                  <a:lnTo>
                    <a:pt x="82550" y="22514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SMARTInkShape-2928">
              <a:extLst>
                <a:ext uri="{FF2B5EF4-FFF2-40B4-BE49-F238E27FC236}">
                  <a16:creationId xmlns:a16="http://schemas.microsoft.com/office/drawing/2014/main" xmlns="" id="{DA3F0C2C-3C9D-42CB-A738-3E4D6EB49334}"/>
                </a:ext>
              </a:extLst>
            </p:cNvPr>
            <p:cNvSpPr/>
            <p:nvPr>
              <p:custDataLst>
                <p:tags r:id="rId99"/>
              </p:custDataLst>
            </p:nvPr>
          </p:nvSpPr>
          <p:spPr>
            <a:xfrm>
              <a:off x="8699498" y="3321311"/>
              <a:ext cx="11808" cy="82290"/>
            </a:xfrm>
            <a:custGeom>
              <a:avLst/>
              <a:gdLst/>
              <a:ahLst/>
              <a:cxnLst/>
              <a:rect l="0" t="0" r="0" b="0"/>
              <a:pathLst>
                <a:path w="11808" h="82290">
                  <a:moveTo>
                    <a:pt x="2" y="6089"/>
                  </a:moveTo>
                  <a:lnTo>
                    <a:pt x="2" y="6089"/>
                  </a:lnTo>
                  <a:lnTo>
                    <a:pt x="0" y="2718"/>
                  </a:lnTo>
                  <a:lnTo>
                    <a:pt x="707" y="1725"/>
                  </a:lnTo>
                  <a:lnTo>
                    <a:pt x="1883" y="1063"/>
                  </a:lnTo>
                  <a:lnTo>
                    <a:pt x="5469" y="0"/>
                  </a:lnTo>
                  <a:lnTo>
                    <a:pt x="9461" y="6558"/>
                  </a:lnTo>
                  <a:lnTo>
                    <a:pt x="11743" y="17438"/>
                  </a:lnTo>
                  <a:lnTo>
                    <a:pt x="11807" y="43190"/>
                  </a:lnTo>
                  <a:lnTo>
                    <a:pt x="6352" y="822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SMARTInkShape-2929">
              <a:extLst>
                <a:ext uri="{FF2B5EF4-FFF2-40B4-BE49-F238E27FC236}">
                  <a16:creationId xmlns:a16="http://schemas.microsoft.com/office/drawing/2014/main" xmlns="" id="{2A215E14-5762-4F4D-8D0C-259474B1C2F2}"/>
                </a:ext>
              </a:extLst>
            </p:cNvPr>
            <p:cNvSpPr/>
            <p:nvPr>
              <p:custDataLst>
                <p:tags r:id="rId100"/>
              </p:custDataLst>
            </p:nvPr>
          </p:nvSpPr>
          <p:spPr>
            <a:xfrm>
              <a:off x="8794750" y="3302000"/>
              <a:ext cx="12701" cy="1"/>
            </a:xfrm>
            <a:custGeom>
              <a:avLst/>
              <a:gdLst/>
              <a:ahLst/>
              <a:cxnLst/>
              <a:rect l="0" t="0" r="0" b="0"/>
              <a:pathLst>
                <a:path w="12701" h="1">
                  <a:moveTo>
                    <a:pt x="12700" y="0"/>
                  </a:moveTo>
                  <a:lnTo>
                    <a:pt x="12700" y="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SMARTInkShape-2930">
              <a:extLst>
                <a:ext uri="{FF2B5EF4-FFF2-40B4-BE49-F238E27FC236}">
                  <a16:creationId xmlns:a16="http://schemas.microsoft.com/office/drawing/2014/main" xmlns="" id="{C40B7559-4B6F-4790-BF98-157385A0CD22}"/>
                </a:ext>
              </a:extLst>
            </p:cNvPr>
            <p:cNvSpPr/>
            <p:nvPr>
              <p:custDataLst>
                <p:tags r:id="rId101"/>
              </p:custDataLst>
            </p:nvPr>
          </p:nvSpPr>
          <p:spPr>
            <a:xfrm>
              <a:off x="8985250" y="3139592"/>
              <a:ext cx="146051" cy="232259"/>
            </a:xfrm>
            <a:custGeom>
              <a:avLst/>
              <a:gdLst/>
              <a:ahLst/>
              <a:cxnLst/>
              <a:rect l="0" t="0" r="0" b="0"/>
              <a:pathLst>
                <a:path w="146051" h="232259">
                  <a:moveTo>
                    <a:pt x="0" y="3658"/>
                  </a:moveTo>
                  <a:lnTo>
                    <a:pt x="0" y="3658"/>
                  </a:lnTo>
                  <a:lnTo>
                    <a:pt x="3370" y="287"/>
                  </a:lnTo>
                  <a:lnTo>
                    <a:pt x="5776" y="0"/>
                  </a:lnTo>
                  <a:lnTo>
                    <a:pt x="12209" y="1562"/>
                  </a:lnTo>
                  <a:lnTo>
                    <a:pt x="27136" y="13150"/>
                  </a:lnTo>
                  <a:lnTo>
                    <a:pt x="59261" y="52842"/>
                  </a:lnTo>
                  <a:lnTo>
                    <a:pt x="83176" y="89492"/>
                  </a:lnTo>
                  <a:lnTo>
                    <a:pt x="106253" y="129750"/>
                  </a:lnTo>
                  <a:lnTo>
                    <a:pt x="124616" y="166607"/>
                  </a:lnTo>
                  <a:lnTo>
                    <a:pt x="142077" y="210547"/>
                  </a:lnTo>
                  <a:lnTo>
                    <a:pt x="146050" y="2322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SMARTInkShape-2931">
              <a:extLst>
                <a:ext uri="{FF2B5EF4-FFF2-40B4-BE49-F238E27FC236}">
                  <a16:creationId xmlns:a16="http://schemas.microsoft.com/office/drawing/2014/main" xmlns="" id="{34E54BFF-BF7F-42E7-A4DB-9FEE4D23F6A5}"/>
                </a:ext>
              </a:extLst>
            </p:cNvPr>
            <p:cNvSpPr/>
            <p:nvPr>
              <p:custDataLst>
                <p:tags r:id="rId102"/>
              </p:custDataLst>
            </p:nvPr>
          </p:nvSpPr>
          <p:spPr>
            <a:xfrm>
              <a:off x="8991600" y="3117850"/>
              <a:ext cx="177801" cy="254001"/>
            </a:xfrm>
            <a:custGeom>
              <a:avLst/>
              <a:gdLst/>
              <a:ahLst/>
              <a:cxnLst/>
              <a:rect l="0" t="0" r="0" b="0"/>
              <a:pathLst>
                <a:path w="177801" h="254001">
                  <a:moveTo>
                    <a:pt x="177800" y="0"/>
                  </a:moveTo>
                  <a:lnTo>
                    <a:pt x="177800" y="0"/>
                  </a:lnTo>
                  <a:lnTo>
                    <a:pt x="149239" y="41427"/>
                  </a:lnTo>
                  <a:lnTo>
                    <a:pt x="117908" y="84461"/>
                  </a:lnTo>
                  <a:lnTo>
                    <a:pt x="89577" y="124587"/>
                  </a:lnTo>
                  <a:lnTo>
                    <a:pt x="58840" y="164385"/>
                  </a:lnTo>
                  <a:lnTo>
                    <a:pt x="24033" y="204914"/>
                  </a:lnTo>
                  <a:lnTo>
                    <a:pt x="0" y="254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0" name="SMARTInkShape-Group518">
            <a:extLst>
              <a:ext uri="{FF2B5EF4-FFF2-40B4-BE49-F238E27FC236}">
                <a16:creationId xmlns:a16="http://schemas.microsoft.com/office/drawing/2014/main" xmlns="" id="{BD237971-6CDD-4E66-9AC1-A7196E77129B}"/>
              </a:ext>
            </a:extLst>
          </p:cNvPr>
          <p:cNvGrpSpPr/>
          <p:nvPr/>
        </p:nvGrpSpPr>
        <p:grpSpPr>
          <a:xfrm>
            <a:off x="7575548" y="2960446"/>
            <a:ext cx="641353" cy="453744"/>
            <a:chOff x="7575548" y="2960446"/>
            <a:chExt cx="641353" cy="453744"/>
          </a:xfrm>
        </p:grpSpPr>
        <p:sp>
          <p:nvSpPr>
            <p:cNvPr id="166" name="SMARTInkShape-2932">
              <a:extLst>
                <a:ext uri="{FF2B5EF4-FFF2-40B4-BE49-F238E27FC236}">
                  <a16:creationId xmlns:a16="http://schemas.microsoft.com/office/drawing/2014/main" xmlns="" id="{A1668FEB-FF38-424C-B37D-AF32E3C9BF94}"/>
                </a:ext>
              </a:extLst>
            </p:cNvPr>
            <p:cNvSpPr/>
            <p:nvPr>
              <p:custDataLst>
                <p:tags r:id="rId93"/>
              </p:custDataLst>
            </p:nvPr>
          </p:nvSpPr>
          <p:spPr>
            <a:xfrm>
              <a:off x="7613650" y="3136900"/>
              <a:ext cx="139701" cy="127001"/>
            </a:xfrm>
            <a:custGeom>
              <a:avLst/>
              <a:gdLst/>
              <a:ahLst/>
              <a:cxnLst/>
              <a:rect l="0" t="0" r="0" b="0"/>
              <a:pathLst>
                <a:path w="139701" h="127001">
                  <a:moveTo>
                    <a:pt x="0" y="0"/>
                  </a:moveTo>
                  <a:lnTo>
                    <a:pt x="0" y="0"/>
                  </a:lnTo>
                  <a:lnTo>
                    <a:pt x="32638" y="16628"/>
                  </a:lnTo>
                  <a:lnTo>
                    <a:pt x="44138" y="27851"/>
                  </a:lnTo>
                  <a:lnTo>
                    <a:pt x="60664" y="49331"/>
                  </a:lnTo>
                  <a:lnTo>
                    <a:pt x="105546" y="88771"/>
                  </a:lnTo>
                  <a:lnTo>
                    <a:pt x="121222" y="110512"/>
                  </a:lnTo>
                  <a:lnTo>
                    <a:pt x="139700" y="127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SMARTInkShape-2933">
              <a:extLst>
                <a:ext uri="{FF2B5EF4-FFF2-40B4-BE49-F238E27FC236}">
                  <a16:creationId xmlns:a16="http://schemas.microsoft.com/office/drawing/2014/main" xmlns="" id="{4B19D2C8-FBC4-4B0E-AA60-2BA876380694}"/>
                </a:ext>
              </a:extLst>
            </p:cNvPr>
            <p:cNvSpPr/>
            <p:nvPr>
              <p:custDataLst>
                <p:tags r:id="rId94"/>
              </p:custDataLst>
            </p:nvPr>
          </p:nvSpPr>
          <p:spPr>
            <a:xfrm>
              <a:off x="7742459" y="3136977"/>
              <a:ext cx="106142" cy="277213"/>
            </a:xfrm>
            <a:custGeom>
              <a:avLst/>
              <a:gdLst/>
              <a:ahLst/>
              <a:cxnLst/>
              <a:rect l="0" t="0" r="0" b="0"/>
              <a:pathLst>
                <a:path w="106142" h="277213">
                  <a:moveTo>
                    <a:pt x="106141" y="6273"/>
                  </a:moveTo>
                  <a:lnTo>
                    <a:pt x="106141" y="6273"/>
                  </a:lnTo>
                  <a:lnTo>
                    <a:pt x="102770" y="2902"/>
                  </a:lnTo>
                  <a:lnTo>
                    <a:pt x="99233" y="1247"/>
                  </a:lnTo>
                  <a:lnTo>
                    <a:pt x="93780" y="0"/>
                  </a:lnTo>
                  <a:lnTo>
                    <a:pt x="77788" y="18774"/>
                  </a:lnTo>
                  <a:lnTo>
                    <a:pt x="32747" y="60804"/>
                  </a:lnTo>
                  <a:lnTo>
                    <a:pt x="2261" y="97581"/>
                  </a:lnTo>
                  <a:lnTo>
                    <a:pt x="0" y="102828"/>
                  </a:lnTo>
                  <a:lnTo>
                    <a:pt x="103" y="105215"/>
                  </a:lnTo>
                  <a:lnTo>
                    <a:pt x="3817" y="112897"/>
                  </a:lnTo>
                  <a:lnTo>
                    <a:pt x="14179" y="123856"/>
                  </a:lnTo>
                  <a:lnTo>
                    <a:pt x="15880" y="129322"/>
                  </a:lnTo>
                  <a:lnTo>
                    <a:pt x="17205" y="175756"/>
                  </a:lnTo>
                  <a:lnTo>
                    <a:pt x="20894" y="219797"/>
                  </a:lnTo>
                  <a:lnTo>
                    <a:pt x="17654" y="264353"/>
                  </a:lnTo>
                  <a:lnTo>
                    <a:pt x="17295" y="277212"/>
                  </a:lnTo>
                  <a:lnTo>
                    <a:pt x="17277" y="277210"/>
                  </a:lnTo>
                  <a:lnTo>
                    <a:pt x="17241" y="27297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SMARTInkShape-2934">
              <a:extLst>
                <a:ext uri="{FF2B5EF4-FFF2-40B4-BE49-F238E27FC236}">
                  <a16:creationId xmlns:a16="http://schemas.microsoft.com/office/drawing/2014/main" xmlns="" id="{D9B659DE-2744-4C0E-B19B-494B6C74074F}"/>
                </a:ext>
              </a:extLst>
            </p:cNvPr>
            <p:cNvSpPr/>
            <p:nvPr>
              <p:custDataLst>
                <p:tags r:id="rId95"/>
              </p:custDataLst>
            </p:nvPr>
          </p:nvSpPr>
          <p:spPr>
            <a:xfrm>
              <a:off x="7575548" y="2960446"/>
              <a:ext cx="295842" cy="17705"/>
            </a:xfrm>
            <a:custGeom>
              <a:avLst/>
              <a:gdLst/>
              <a:ahLst/>
              <a:cxnLst/>
              <a:rect l="0" t="0" r="0" b="0"/>
              <a:pathLst>
                <a:path w="295842" h="17705">
                  <a:moveTo>
                    <a:pt x="2" y="5004"/>
                  </a:moveTo>
                  <a:lnTo>
                    <a:pt x="2" y="5004"/>
                  </a:lnTo>
                  <a:lnTo>
                    <a:pt x="0" y="10471"/>
                  </a:lnTo>
                  <a:lnTo>
                    <a:pt x="707" y="10766"/>
                  </a:lnTo>
                  <a:lnTo>
                    <a:pt x="40801" y="11339"/>
                  </a:lnTo>
                  <a:lnTo>
                    <a:pt x="82960" y="10644"/>
                  </a:lnTo>
                  <a:lnTo>
                    <a:pt x="117306" y="7981"/>
                  </a:lnTo>
                  <a:lnTo>
                    <a:pt x="155619" y="6327"/>
                  </a:lnTo>
                  <a:lnTo>
                    <a:pt x="194754" y="4887"/>
                  </a:lnTo>
                  <a:lnTo>
                    <a:pt x="230962" y="1894"/>
                  </a:lnTo>
                  <a:lnTo>
                    <a:pt x="277804" y="0"/>
                  </a:lnTo>
                  <a:lnTo>
                    <a:pt x="295594" y="4206"/>
                  </a:lnTo>
                  <a:lnTo>
                    <a:pt x="295841" y="5177"/>
                  </a:lnTo>
                  <a:lnTo>
                    <a:pt x="294234" y="8138"/>
                  </a:lnTo>
                  <a:lnTo>
                    <a:pt x="289363" y="13772"/>
                  </a:lnTo>
                  <a:lnTo>
                    <a:pt x="285474" y="15957"/>
                  </a:lnTo>
                  <a:lnTo>
                    <a:pt x="283451" y="16539"/>
                  </a:lnTo>
                  <a:lnTo>
                    <a:pt x="282806" y="16927"/>
                  </a:lnTo>
                  <a:lnTo>
                    <a:pt x="283082" y="17186"/>
                  </a:lnTo>
                  <a:lnTo>
                    <a:pt x="292102" y="1770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SMARTInkShape-2935">
              <a:extLst>
                <a:ext uri="{FF2B5EF4-FFF2-40B4-BE49-F238E27FC236}">
                  <a16:creationId xmlns:a16="http://schemas.microsoft.com/office/drawing/2014/main" xmlns="" id="{1A9F69BD-3F5B-45D5-9192-5EE3A0E93692}"/>
                </a:ext>
              </a:extLst>
            </p:cNvPr>
            <p:cNvSpPr/>
            <p:nvPr>
              <p:custDataLst>
                <p:tags r:id="rId96"/>
              </p:custDataLst>
            </p:nvPr>
          </p:nvSpPr>
          <p:spPr>
            <a:xfrm>
              <a:off x="8054491" y="3317679"/>
              <a:ext cx="162410" cy="9722"/>
            </a:xfrm>
            <a:custGeom>
              <a:avLst/>
              <a:gdLst/>
              <a:ahLst/>
              <a:cxnLst/>
              <a:rect l="0" t="0" r="0" b="0"/>
              <a:pathLst>
                <a:path w="162410" h="9722">
                  <a:moveTo>
                    <a:pt x="3659" y="3371"/>
                  </a:moveTo>
                  <a:lnTo>
                    <a:pt x="3659" y="3371"/>
                  </a:lnTo>
                  <a:lnTo>
                    <a:pt x="0" y="3371"/>
                  </a:lnTo>
                  <a:lnTo>
                    <a:pt x="39801" y="3371"/>
                  </a:lnTo>
                  <a:lnTo>
                    <a:pt x="87077" y="0"/>
                  </a:lnTo>
                  <a:lnTo>
                    <a:pt x="125630" y="2679"/>
                  </a:lnTo>
                  <a:lnTo>
                    <a:pt x="162409" y="97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3" name="SMARTInkShape-Group519">
            <a:extLst>
              <a:ext uri="{FF2B5EF4-FFF2-40B4-BE49-F238E27FC236}">
                <a16:creationId xmlns:a16="http://schemas.microsoft.com/office/drawing/2014/main" xmlns="" id="{21D9E20D-3775-4EC4-9265-EBEE117FE914}"/>
              </a:ext>
            </a:extLst>
          </p:cNvPr>
          <p:cNvGrpSpPr/>
          <p:nvPr/>
        </p:nvGrpSpPr>
        <p:grpSpPr>
          <a:xfrm>
            <a:off x="7026079" y="3295650"/>
            <a:ext cx="143072" cy="107951"/>
            <a:chOff x="7026079" y="3295650"/>
            <a:chExt cx="143072" cy="107951"/>
          </a:xfrm>
        </p:grpSpPr>
        <p:sp>
          <p:nvSpPr>
            <p:cNvPr id="171" name="SMARTInkShape-2936">
              <a:extLst>
                <a:ext uri="{FF2B5EF4-FFF2-40B4-BE49-F238E27FC236}">
                  <a16:creationId xmlns:a16="http://schemas.microsoft.com/office/drawing/2014/main" xmlns="" id="{D02D051E-CD66-405D-92D8-382C4C002447}"/>
                </a:ext>
              </a:extLst>
            </p:cNvPr>
            <p:cNvSpPr/>
            <p:nvPr>
              <p:custDataLst>
                <p:tags r:id="rId91"/>
              </p:custDataLst>
            </p:nvPr>
          </p:nvSpPr>
          <p:spPr>
            <a:xfrm>
              <a:off x="7029551" y="3295650"/>
              <a:ext cx="120550" cy="25401"/>
            </a:xfrm>
            <a:custGeom>
              <a:avLst/>
              <a:gdLst/>
              <a:ahLst/>
              <a:cxnLst/>
              <a:rect l="0" t="0" r="0" b="0"/>
              <a:pathLst>
                <a:path w="120550" h="25401">
                  <a:moveTo>
                    <a:pt x="12599" y="0"/>
                  </a:moveTo>
                  <a:lnTo>
                    <a:pt x="12599" y="0"/>
                  </a:lnTo>
                  <a:lnTo>
                    <a:pt x="238" y="0"/>
                  </a:lnTo>
                  <a:lnTo>
                    <a:pt x="0" y="3371"/>
                  </a:lnTo>
                  <a:lnTo>
                    <a:pt x="5588" y="6907"/>
                  </a:lnTo>
                  <a:lnTo>
                    <a:pt x="33104" y="16301"/>
                  </a:lnTo>
                  <a:lnTo>
                    <a:pt x="79078" y="18688"/>
                  </a:lnTo>
                  <a:lnTo>
                    <a:pt x="120549" y="25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SMARTInkShape-2937">
              <a:extLst>
                <a:ext uri="{FF2B5EF4-FFF2-40B4-BE49-F238E27FC236}">
                  <a16:creationId xmlns:a16="http://schemas.microsoft.com/office/drawing/2014/main" xmlns="" id="{03AF2712-3555-43C7-84FC-CCABDABDE816}"/>
                </a:ext>
              </a:extLst>
            </p:cNvPr>
            <p:cNvSpPr/>
            <p:nvPr>
              <p:custDataLst>
                <p:tags r:id="rId92"/>
              </p:custDataLst>
            </p:nvPr>
          </p:nvSpPr>
          <p:spPr>
            <a:xfrm>
              <a:off x="7026079" y="3397250"/>
              <a:ext cx="143072" cy="6351"/>
            </a:xfrm>
            <a:custGeom>
              <a:avLst/>
              <a:gdLst/>
              <a:ahLst/>
              <a:cxnLst/>
              <a:rect l="0" t="0" r="0" b="0"/>
              <a:pathLst>
                <a:path w="143072" h="6351">
                  <a:moveTo>
                    <a:pt x="3371" y="0"/>
                  </a:moveTo>
                  <a:lnTo>
                    <a:pt x="3371" y="0"/>
                  </a:lnTo>
                  <a:lnTo>
                    <a:pt x="0" y="0"/>
                  </a:lnTo>
                  <a:lnTo>
                    <a:pt x="42531" y="3371"/>
                  </a:lnTo>
                  <a:lnTo>
                    <a:pt x="85268" y="5761"/>
                  </a:lnTo>
                  <a:lnTo>
                    <a:pt x="132003" y="6298"/>
                  </a:lnTo>
                  <a:lnTo>
                    <a:pt x="143071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4" name="SMARTInkShape-Group520">
            <a:extLst>
              <a:ext uri="{FF2B5EF4-FFF2-40B4-BE49-F238E27FC236}">
                <a16:creationId xmlns:a16="http://schemas.microsoft.com/office/drawing/2014/main" xmlns="" id="{75103630-2D3C-4082-A5AC-3559969CC725}"/>
              </a:ext>
            </a:extLst>
          </p:cNvPr>
          <p:cNvGrpSpPr/>
          <p:nvPr/>
        </p:nvGrpSpPr>
        <p:grpSpPr>
          <a:xfrm>
            <a:off x="3810000" y="2875961"/>
            <a:ext cx="2498149" cy="763491"/>
            <a:chOff x="3810000" y="2875961"/>
            <a:chExt cx="2498149" cy="763491"/>
          </a:xfrm>
        </p:grpSpPr>
        <p:sp>
          <p:nvSpPr>
            <p:cNvPr id="174" name="SMARTInkShape-2938">
              <a:extLst>
                <a:ext uri="{FF2B5EF4-FFF2-40B4-BE49-F238E27FC236}">
                  <a16:creationId xmlns:a16="http://schemas.microsoft.com/office/drawing/2014/main" xmlns="" id="{0EC0B0B4-6CC2-4479-A1AF-5C5D36D2DD1B}"/>
                </a:ext>
              </a:extLst>
            </p:cNvPr>
            <p:cNvSpPr/>
            <p:nvPr>
              <p:custDataLst>
                <p:tags r:id="rId81"/>
              </p:custDataLst>
            </p:nvPr>
          </p:nvSpPr>
          <p:spPr>
            <a:xfrm>
              <a:off x="6246507" y="2965450"/>
              <a:ext cx="61642" cy="41978"/>
            </a:xfrm>
            <a:custGeom>
              <a:avLst/>
              <a:gdLst/>
              <a:ahLst/>
              <a:cxnLst/>
              <a:rect l="0" t="0" r="0" b="0"/>
              <a:pathLst>
                <a:path w="61642" h="41978">
                  <a:moveTo>
                    <a:pt x="20943" y="0"/>
                  </a:moveTo>
                  <a:lnTo>
                    <a:pt x="20943" y="0"/>
                  </a:lnTo>
                  <a:lnTo>
                    <a:pt x="3984" y="6907"/>
                  </a:lnTo>
                  <a:lnTo>
                    <a:pt x="1169" y="8838"/>
                  </a:lnTo>
                  <a:lnTo>
                    <a:pt x="0" y="12242"/>
                  </a:lnTo>
                  <a:lnTo>
                    <a:pt x="580" y="21668"/>
                  </a:lnTo>
                  <a:lnTo>
                    <a:pt x="3842" y="26440"/>
                  </a:lnTo>
                  <a:lnTo>
                    <a:pt x="14988" y="35505"/>
                  </a:lnTo>
                  <a:lnTo>
                    <a:pt x="27469" y="40475"/>
                  </a:lnTo>
                  <a:lnTo>
                    <a:pt x="40071" y="41977"/>
                  </a:lnTo>
                  <a:lnTo>
                    <a:pt x="52727" y="40294"/>
                  </a:lnTo>
                  <a:lnTo>
                    <a:pt x="56949" y="38152"/>
                  </a:lnTo>
                  <a:lnTo>
                    <a:pt x="59764" y="35312"/>
                  </a:lnTo>
                  <a:lnTo>
                    <a:pt x="61641" y="32008"/>
                  </a:lnTo>
                  <a:lnTo>
                    <a:pt x="60775" y="28394"/>
                  </a:lnTo>
                  <a:lnTo>
                    <a:pt x="54167" y="20615"/>
                  </a:lnTo>
                  <a:lnTo>
                    <a:pt x="44177" y="16218"/>
                  </a:lnTo>
                  <a:lnTo>
                    <a:pt x="8243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SMARTInkShape-2939">
              <a:extLst>
                <a:ext uri="{FF2B5EF4-FFF2-40B4-BE49-F238E27FC236}">
                  <a16:creationId xmlns:a16="http://schemas.microsoft.com/office/drawing/2014/main" xmlns="" id="{36CAC72D-A5DB-46AD-883A-63D014CA4D2C}"/>
                </a:ext>
              </a:extLst>
            </p:cNvPr>
            <p:cNvSpPr/>
            <p:nvPr>
              <p:custDataLst>
                <p:tags r:id="rId82"/>
              </p:custDataLst>
            </p:nvPr>
          </p:nvSpPr>
          <p:spPr>
            <a:xfrm>
              <a:off x="6229350" y="3092450"/>
              <a:ext cx="6351" cy="50801"/>
            </a:xfrm>
            <a:custGeom>
              <a:avLst/>
              <a:gdLst/>
              <a:ahLst/>
              <a:cxnLst/>
              <a:rect l="0" t="0" r="0" b="0"/>
              <a:pathLst>
                <a:path w="6351" h="50801">
                  <a:moveTo>
                    <a:pt x="6350" y="0"/>
                  </a:moveTo>
                  <a:lnTo>
                    <a:pt x="6350" y="0"/>
                  </a:lnTo>
                  <a:lnTo>
                    <a:pt x="5645" y="32202"/>
                  </a:lnTo>
                  <a:lnTo>
                    <a:pt x="0" y="50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SMARTInkShape-2940">
              <a:extLst>
                <a:ext uri="{FF2B5EF4-FFF2-40B4-BE49-F238E27FC236}">
                  <a16:creationId xmlns:a16="http://schemas.microsoft.com/office/drawing/2014/main" xmlns="" id="{F60BDF87-EA0B-4F16-BBE3-98B03F94E283}"/>
                </a:ext>
              </a:extLst>
            </p:cNvPr>
            <p:cNvSpPr/>
            <p:nvPr>
              <p:custDataLst>
                <p:tags r:id="rId83"/>
              </p:custDataLst>
            </p:nvPr>
          </p:nvSpPr>
          <p:spPr>
            <a:xfrm>
              <a:off x="6070600" y="2876550"/>
              <a:ext cx="165101" cy="260351"/>
            </a:xfrm>
            <a:custGeom>
              <a:avLst/>
              <a:gdLst/>
              <a:ahLst/>
              <a:cxnLst/>
              <a:rect l="0" t="0" r="0" b="0"/>
              <a:pathLst>
                <a:path w="165101" h="260351">
                  <a:moveTo>
                    <a:pt x="165100" y="0"/>
                  </a:moveTo>
                  <a:lnTo>
                    <a:pt x="165100" y="0"/>
                  </a:lnTo>
                  <a:lnTo>
                    <a:pt x="140681" y="15580"/>
                  </a:lnTo>
                  <a:lnTo>
                    <a:pt x="105059" y="59653"/>
                  </a:lnTo>
                  <a:lnTo>
                    <a:pt x="78009" y="105712"/>
                  </a:lnTo>
                  <a:lnTo>
                    <a:pt x="58189" y="138470"/>
                  </a:lnTo>
                  <a:lnTo>
                    <a:pt x="30568" y="185275"/>
                  </a:lnTo>
                  <a:lnTo>
                    <a:pt x="11251" y="223681"/>
                  </a:lnTo>
                  <a:lnTo>
                    <a:pt x="0" y="260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SMARTInkShape-2941">
              <a:extLst>
                <a:ext uri="{FF2B5EF4-FFF2-40B4-BE49-F238E27FC236}">
                  <a16:creationId xmlns:a16="http://schemas.microsoft.com/office/drawing/2014/main" xmlns="" id="{0C60053A-0663-4C76-B3A0-B11DC30D76C3}"/>
                </a:ext>
              </a:extLst>
            </p:cNvPr>
            <p:cNvSpPr/>
            <p:nvPr>
              <p:custDataLst>
                <p:tags r:id="rId84"/>
              </p:custDataLst>
            </p:nvPr>
          </p:nvSpPr>
          <p:spPr>
            <a:xfrm>
              <a:off x="6032500" y="2896483"/>
              <a:ext cx="184151" cy="215018"/>
            </a:xfrm>
            <a:custGeom>
              <a:avLst/>
              <a:gdLst/>
              <a:ahLst/>
              <a:cxnLst/>
              <a:rect l="0" t="0" r="0" b="0"/>
              <a:pathLst>
                <a:path w="184151" h="215018">
                  <a:moveTo>
                    <a:pt x="0" y="5467"/>
                  </a:moveTo>
                  <a:lnTo>
                    <a:pt x="0" y="5467"/>
                  </a:lnTo>
                  <a:lnTo>
                    <a:pt x="5467" y="0"/>
                  </a:lnTo>
                  <a:lnTo>
                    <a:pt x="12831" y="6120"/>
                  </a:lnTo>
                  <a:lnTo>
                    <a:pt x="42716" y="49367"/>
                  </a:lnTo>
                  <a:lnTo>
                    <a:pt x="74980" y="91617"/>
                  </a:lnTo>
                  <a:lnTo>
                    <a:pt x="115820" y="136120"/>
                  </a:lnTo>
                  <a:lnTo>
                    <a:pt x="151675" y="174237"/>
                  </a:lnTo>
                  <a:lnTo>
                    <a:pt x="184150" y="2150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SMARTInkShape-2942">
              <a:extLst>
                <a:ext uri="{FF2B5EF4-FFF2-40B4-BE49-F238E27FC236}">
                  <a16:creationId xmlns:a16="http://schemas.microsoft.com/office/drawing/2014/main" xmlns="" id="{045B466F-FA83-4D42-A652-3AA5E06B86C8}"/>
                </a:ext>
              </a:extLst>
            </p:cNvPr>
            <p:cNvSpPr/>
            <p:nvPr>
              <p:custDataLst>
                <p:tags r:id="rId85"/>
              </p:custDataLst>
            </p:nvPr>
          </p:nvSpPr>
          <p:spPr>
            <a:xfrm>
              <a:off x="3810000" y="3295650"/>
              <a:ext cx="2095501" cy="57151"/>
            </a:xfrm>
            <a:custGeom>
              <a:avLst/>
              <a:gdLst/>
              <a:ahLst/>
              <a:cxnLst/>
              <a:rect l="0" t="0" r="0" b="0"/>
              <a:pathLst>
                <a:path w="2095501" h="57151">
                  <a:moveTo>
                    <a:pt x="0" y="57150"/>
                  </a:moveTo>
                  <a:lnTo>
                    <a:pt x="0" y="57150"/>
                  </a:lnTo>
                  <a:lnTo>
                    <a:pt x="37081" y="57150"/>
                  </a:lnTo>
                  <a:lnTo>
                    <a:pt x="59998" y="57150"/>
                  </a:lnTo>
                  <a:lnTo>
                    <a:pt x="87271" y="57150"/>
                  </a:lnTo>
                  <a:lnTo>
                    <a:pt x="117447" y="57150"/>
                  </a:lnTo>
                  <a:lnTo>
                    <a:pt x="154498" y="56444"/>
                  </a:lnTo>
                  <a:lnTo>
                    <a:pt x="196132" y="55268"/>
                  </a:lnTo>
                  <a:lnTo>
                    <a:pt x="240821" y="53779"/>
                  </a:lnTo>
                  <a:lnTo>
                    <a:pt x="292487" y="52786"/>
                  </a:lnTo>
                  <a:lnTo>
                    <a:pt x="348802" y="52124"/>
                  </a:lnTo>
                  <a:lnTo>
                    <a:pt x="408218" y="51683"/>
                  </a:lnTo>
                  <a:lnTo>
                    <a:pt x="473934" y="51388"/>
                  </a:lnTo>
                  <a:lnTo>
                    <a:pt x="543851" y="51192"/>
                  </a:lnTo>
                  <a:lnTo>
                    <a:pt x="616567" y="51061"/>
                  </a:lnTo>
                  <a:lnTo>
                    <a:pt x="694678" y="50974"/>
                  </a:lnTo>
                  <a:lnTo>
                    <a:pt x="776386" y="50916"/>
                  </a:lnTo>
                  <a:lnTo>
                    <a:pt x="860490" y="50877"/>
                  </a:lnTo>
                  <a:lnTo>
                    <a:pt x="946193" y="50146"/>
                  </a:lnTo>
                  <a:lnTo>
                    <a:pt x="1032962" y="48953"/>
                  </a:lnTo>
                  <a:lnTo>
                    <a:pt x="1120441" y="47452"/>
                  </a:lnTo>
                  <a:lnTo>
                    <a:pt x="1207689" y="45746"/>
                  </a:lnTo>
                  <a:lnTo>
                    <a:pt x="1294781" y="43903"/>
                  </a:lnTo>
                  <a:lnTo>
                    <a:pt x="1381771" y="41968"/>
                  </a:lnTo>
                  <a:lnTo>
                    <a:pt x="1465869" y="39268"/>
                  </a:lnTo>
                  <a:lnTo>
                    <a:pt x="1548041" y="36056"/>
                  </a:lnTo>
                  <a:lnTo>
                    <a:pt x="1628927" y="32504"/>
                  </a:lnTo>
                  <a:lnTo>
                    <a:pt x="1701901" y="28725"/>
                  </a:lnTo>
                  <a:lnTo>
                    <a:pt x="1769601" y="24794"/>
                  </a:lnTo>
                  <a:lnTo>
                    <a:pt x="1833783" y="20763"/>
                  </a:lnTo>
                  <a:lnTo>
                    <a:pt x="1887156" y="17369"/>
                  </a:lnTo>
                  <a:lnTo>
                    <a:pt x="1933320" y="14402"/>
                  </a:lnTo>
                  <a:lnTo>
                    <a:pt x="1974681" y="11718"/>
                  </a:lnTo>
                  <a:lnTo>
                    <a:pt x="2006487" y="9223"/>
                  </a:lnTo>
                  <a:lnTo>
                    <a:pt x="2053117" y="4569"/>
                  </a:lnTo>
                  <a:lnTo>
                    <a:pt x="20955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SMARTInkShape-2943">
              <a:extLst>
                <a:ext uri="{FF2B5EF4-FFF2-40B4-BE49-F238E27FC236}">
                  <a16:creationId xmlns:a16="http://schemas.microsoft.com/office/drawing/2014/main" xmlns="" id="{3BE067CB-FE62-43A2-B422-6432D1FB97E9}"/>
                </a:ext>
              </a:extLst>
            </p:cNvPr>
            <p:cNvSpPr/>
            <p:nvPr>
              <p:custDataLst>
                <p:tags r:id="rId86"/>
              </p:custDataLst>
            </p:nvPr>
          </p:nvSpPr>
          <p:spPr>
            <a:xfrm>
              <a:off x="4953880" y="3477385"/>
              <a:ext cx="135934" cy="162067"/>
            </a:xfrm>
            <a:custGeom>
              <a:avLst/>
              <a:gdLst/>
              <a:ahLst/>
              <a:cxnLst/>
              <a:rect l="0" t="0" r="0" b="0"/>
              <a:pathLst>
                <a:path w="135934" h="162067">
                  <a:moveTo>
                    <a:pt x="5470" y="40515"/>
                  </a:moveTo>
                  <a:lnTo>
                    <a:pt x="5470" y="40515"/>
                  </a:lnTo>
                  <a:lnTo>
                    <a:pt x="2099" y="43886"/>
                  </a:lnTo>
                  <a:lnTo>
                    <a:pt x="444" y="49304"/>
                  </a:lnTo>
                  <a:lnTo>
                    <a:pt x="0" y="74833"/>
                  </a:lnTo>
                  <a:lnTo>
                    <a:pt x="7981" y="118473"/>
                  </a:lnTo>
                  <a:lnTo>
                    <a:pt x="14720" y="150511"/>
                  </a:lnTo>
                  <a:lnTo>
                    <a:pt x="13580" y="159487"/>
                  </a:lnTo>
                  <a:lnTo>
                    <a:pt x="12993" y="161458"/>
                  </a:lnTo>
                  <a:lnTo>
                    <a:pt x="12603" y="162066"/>
                  </a:lnTo>
                  <a:lnTo>
                    <a:pt x="12341" y="161765"/>
                  </a:lnTo>
                  <a:lnTo>
                    <a:pt x="15237" y="119122"/>
                  </a:lnTo>
                  <a:lnTo>
                    <a:pt x="30785" y="73684"/>
                  </a:lnTo>
                  <a:lnTo>
                    <a:pt x="53266" y="33488"/>
                  </a:lnTo>
                  <a:lnTo>
                    <a:pt x="74430" y="9348"/>
                  </a:lnTo>
                  <a:lnTo>
                    <a:pt x="87624" y="1969"/>
                  </a:lnTo>
                  <a:lnTo>
                    <a:pt x="94106" y="0"/>
                  </a:lnTo>
                  <a:lnTo>
                    <a:pt x="100544" y="805"/>
                  </a:lnTo>
                  <a:lnTo>
                    <a:pt x="113341" y="7344"/>
                  </a:lnTo>
                  <a:lnTo>
                    <a:pt x="129076" y="26296"/>
                  </a:lnTo>
                  <a:lnTo>
                    <a:pt x="135933" y="56528"/>
                  </a:lnTo>
                  <a:lnTo>
                    <a:pt x="132475" y="103258"/>
                  </a:lnTo>
                  <a:lnTo>
                    <a:pt x="121071" y="147765"/>
                  </a:lnTo>
                  <a:lnTo>
                    <a:pt x="119770" y="16116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SMARTInkShape-2944">
              <a:extLst>
                <a:ext uri="{FF2B5EF4-FFF2-40B4-BE49-F238E27FC236}">
                  <a16:creationId xmlns:a16="http://schemas.microsoft.com/office/drawing/2014/main" xmlns="" id="{6C13828A-0303-4728-8593-8FD1B3FB64E9}"/>
                </a:ext>
              </a:extLst>
            </p:cNvPr>
            <p:cNvSpPr/>
            <p:nvPr>
              <p:custDataLst>
                <p:tags r:id="rId87"/>
              </p:custDataLst>
            </p:nvPr>
          </p:nvSpPr>
          <p:spPr>
            <a:xfrm>
              <a:off x="5698589" y="2876550"/>
              <a:ext cx="264062" cy="256374"/>
            </a:xfrm>
            <a:custGeom>
              <a:avLst/>
              <a:gdLst/>
              <a:ahLst/>
              <a:cxnLst/>
              <a:rect l="0" t="0" r="0" b="0"/>
              <a:pathLst>
                <a:path w="264062" h="256374">
                  <a:moveTo>
                    <a:pt x="194211" y="0"/>
                  </a:moveTo>
                  <a:lnTo>
                    <a:pt x="194211" y="0"/>
                  </a:lnTo>
                  <a:lnTo>
                    <a:pt x="206388" y="0"/>
                  </a:lnTo>
                  <a:lnTo>
                    <a:pt x="203384" y="3371"/>
                  </a:lnTo>
                  <a:lnTo>
                    <a:pt x="165777" y="21654"/>
                  </a:lnTo>
                  <a:lnTo>
                    <a:pt x="119699" y="38872"/>
                  </a:lnTo>
                  <a:lnTo>
                    <a:pt x="85599" y="51143"/>
                  </a:lnTo>
                  <a:lnTo>
                    <a:pt x="40753" y="69952"/>
                  </a:lnTo>
                  <a:lnTo>
                    <a:pt x="4887" y="93389"/>
                  </a:lnTo>
                  <a:lnTo>
                    <a:pt x="262" y="98242"/>
                  </a:lnTo>
                  <a:lnTo>
                    <a:pt x="0" y="103595"/>
                  </a:lnTo>
                  <a:lnTo>
                    <a:pt x="2648" y="109280"/>
                  </a:lnTo>
                  <a:lnTo>
                    <a:pt x="7236" y="115187"/>
                  </a:lnTo>
                  <a:lnTo>
                    <a:pt x="27385" y="123631"/>
                  </a:lnTo>
                  <a:lnTo>
                    <a:pt x="70462" y="132351"/>
                  </a:lnTo>
                  <a:lnTo>
                    <a:pt x="113330" y="139404"/>
                  </a:lnTo>
                  <a:lnTo>
                    <a:pt x="133569" y="144507"/>
                  </a:lnTo>
                  <a:lnTo>
                    <a:pt x="138967" y="147844"/>
                  </a:lnTo>
                  <a:lnTo>
                    <a:pt x="142565" y="151480"/>
                  </a:lnTo>
                  <a:lnTo>
                    <a:pt x="141436" y="156019"/>
                  </a:lnTo>
                  <a:lnTo>
                    <a:pt x="130775" y="166708"/>
                  </a:lnTo>
                  <a:lnTo>
                    <a:pt x="85751" y="190818"/>
                  </a:lnTo>
                  <a:lnTo>
                    <a:pt x="48009" y="209644"/>
                  </a:lnTo>
                  <a:lnTo>
                    <a:pt x="6739" y="233087"/>
                  </a:lnTo>
                  <a:lnTo>
                    <a:pt x="1496" y="237941"/>
                  </a:lnTo>
                  <a:lnTo>
                    <a:pt x="118" y="241884"/>
                  </a:lnTo>
                  <a:lnTo>
                    <a:pt x="1316" y="245217"/>
                  </a:lnTo>
                  <a:lnTo>
                    <a:pt x="4231" y="248145"/>
                  </a:lnTo>
                  <a:lnTo>
                    <a:pt x="35302" y="255636"/>
                  </a:lnTo>
                  <a:lnTo>
                    <a:pt x="66434" y="256373"/>
                  </a:lnTo>
                  <a:lnTo>
                    <a:pt x="102848" y="254349"/>
                  </a:lnTo>
                  <a:lnTo>
                    <a:pt x="144904" y="251097"/>
                  </a:lnTo>
                  <a:lnTo>
                    <a:pt x="181938" y="247301"/>
                  </a:lnTo>
                  <a:lnTo>
                    <a:pt x="226794" y="239315"/>
                  </a:lnTo>
                  <a:lnTo>
                    <a:pt x="264061" y="228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SMARTInkShape-2945">
              <a:extLst>
                <a:ext uri="{FF2B5EF4-FFF2-40B4-BE49-F238E27FC236}">
                  <a16:creationId xmlns:a16="http://schemas.microsoft.com/office/drawing/2014/main" xmlns="" id="{A1A7BD5D-A4C0-4246-9BFE-EF6C6B125A72}"/>
                </a:ext>
              </a:extLst>
            </p:cNvPr>
            <p:cNvSpPr/>
            <p:nvPr>
              <p:custDataLst>
                <p:tags r:id="rId88"/>
              </p:custDataLst>
            </p:nvPr>
          </p:nvSpPr>
          <p:spPr>
            <a:xfrm>
              <a:off x="5600700" y="3060700"/>
              <a:ext cx="12701" cy="1"/>
            </a:xfrm>
            <a:custGeom>
              <a:avLst/>
              <a:gdLst/>
              <a:ahLst/>
              <a:cxnLst/>
              <a:rect l="0" t="0" r="0" b="0"/>
              <a:pathLst>
                <a:path w="12701" h="1">
                  <a:moveTo>
                    <a:pt x="12700" y="0"/>
                  </a:moveTo>
                  <a:lnTo>
                    <a:pt x="12700" y="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SMARTInkShape-2946">
              <a:extLst>
                <a:ext uri="{FF2B5EF4-FFF2-40B4-BE49-F238E27FC236}">
                  <a16:creationId xmlns:a16="http://schemas.microsoft.com/office/drawing/2014/main" xmlns="" id="{6C4363AA-F152-4AE5-AC85-C989A41C6258}"/>
                </a:ext>
              </a:extLst>
            </p:cNvPr>
            <p:cNvSpPr/>
            <p:nvPr>
              <p:custDataLst>
                <p:tags r:id="rId89"/>
              </p:custDataLst>
            </p:nvPr>
          </p:nvSpPr>
          <p:spPr>
            <a:xfrm>
              <a:off x="5480050" y="3095142"/>
              <a:ext cx="12701" cy="98909"/>
            </a:xfrm>
            <a:custGeom>
              <a:avLst/>
              <a:gdLst/>
              <a:ahLst/>
              <a:cxnLst/>
              <a:rect l="0" t="0" r="0" b="0"/>
              <a:pathLst>
                <a:path w="12701" h="98909">
                  <a:moveTo>
                    <a:pt x="0" y="3658"/>
                  </a:moveTo>
                  <a:lnTo>
                    <a:pt x="0" y="3658"/>
                  </a:lnTo>
                  <a:lnTo>
                    <a:pt x="3371" y="287"/>
                  </a:lnTo>
                  <a:lnTo>
                    <a:pt x="4364" y="0"/>
                  </a:lnTo>
                  <a:lnTo>
                    <a:pt x="5026" y="514"/>
                  </a:lnTo>
                  <a:lnTo>
                    <a:pt x="10540" y="18453"/>
                  </a:lnTo>
                  <a:lnTo>
                    <a:pt x="11354" y="36734"/>
                  </a:lnTo>
                  <a:lnTo>
                    <a:pt x="7588" y="78619"/>
                  </a:lnTo>
                  <a:lnTo>
                    <a:pt x="12700" y="989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SMARTInkShape-2947">
              <a:extLst>
                <a:ext uri="{FF2B5EF4-FFF2-40B4-BE49-F238E27FC236}">
                  <a16:creationId xmlns:a16="http://schemas.microsoft.com/office/drawing/2014/main" xmlns="" id="{CDC0DEAE-98DE-4783-95ED-61A00476208D}"/>
                </a:ext>
              </a:extLst>
            </p:cNvPr>
            <p:cNvSpPr/>
            <p:nvPr>
              <p:custDataLst>
                <p:tags r:id="rId90"/>
              </p:custDataLst>
            </p:nvPr>
          </p:nvSpPr>
          <p:spPr>
            <a:xfrm>
              <a:off x="5219700" y="2875961"/>
              <a:ext cx="173542" cy="451397"/>
            </a:xfrm>
            <a:custGeom>
              <a:avLst/>
              <a:gdLst/>
              <a:ahLst/>
              <a:cxnLst/>
              <a:rect l="0" t="0" r="0" b="0"/>
              <a:pathLst>
                <a:path w="173542" h="451397">
                  <a:moveTo>
                    <a:pt x="0" y="133939"/>
                  </a:moveTo>
                  <a:lnTo>
                    <a:pt x="0" y="133939"/>
                  </a:lnTo>
                  <a:lnTo>
                    <a:pt x="0" y="128472"/>
                  </a:lnTo>
                  <a:lnTo>
                    <a:pt x="6908" y="172813"/>
                  </a:lnTo>
                  <a:lnTo>
                    <a:pt x="12865" y="214131"/>
                  </a:lnTo>
                  <a:lnTo>
                    <a:pt x="17007" y="246485"/>
                  </a:lnTo>
                  <a:lnTo>
                    <a:pt x="21199" y="282032"/>
                  </a:lnTo>
                  <a:lnTo>
                    <a:pt x="27296" y="318997"/>
                  </a:lnTo>
                  <a:lnTo>
                    <a:pt x="33298" y="355181"/>
                  </a:lnTo>
                  <a:lnTo>
                    <a:pt x="36677" y="401908"/>
                  </a:lnTo>
                  <a:lnTo>
                    <a:pt x="37913" y="447590"/>
                  </a:lnTo>
                  <a:lnTo>
                    <a:pt x="38017" y="451374"/>
                  </a:lnTo>
                  <a:lnTo>
                    <a:pt x="38045" y="451396"/>
                  </a:lnTo>
                  <a:lnTo>
                    <a:pt x="38093" y="404344"/>
                  </a:lnTo>
                  <a:lnTo>
                    <a:pt x="38097" y="369125"/>
                  </a:lnTo>
                  <a:lnTo>
                    <a:pt x="38098" y="325249"/>
                  </a:lnTo>
                  <a:lnTo>
                    <a:pt x="38099" y="301696"/>
                  </a:lnTo>
                  <a:lnTo>
                    <a:pt x="38099" y="277527"/>
                  </a:lnTo>
                  <a:lnTo>
                    <a:pt x="38099" y="252948"/>
                  </a:lnTo>
                  <a:lnTo>
                    <a:pt x="38806" y="228095"/>
                  </a:lnTo>
                  <a:lnTo>
                    <a:pt x="39981" y="203059"/>
                  </a:lnTo>
                  <a:lnTo>
                    <a:pt x="41471" y="177903"/>
                  </a:lnTo>
                  <a:lnTo>
                    <a:pt x="48770" y="131136"/>
                  </a:lnTo>
                  <a:lnTo>
                    <a:pt x="58364" y="88949"/>
                  </a:lnTo>
                  <a:lnTo>
                    <a:pt x="67332" y="53736"/>
                  </a:lnTo>
                  <a:lnTo>
                    <a:pt x="83686" y="16258"/>
                  </a:lnTo>
                  <a:lnTo>
                    <a:pt x="93873" y="4025"/>
                  </a:lnTo>
                  <a:lnTo>
                    <a:pt x="98565" y="763"/>
                  </a:lnTo>
                  <a:lnTo>
                    <a:pt x="103810" y="0"/>
                  </a:lnTo>
                  <a:lnTo>
                    <a:pt x="115282" y="2914"/>
                  </a:lnTo>
                  <a:lnTo>
                    <a:pt x="140383" y="22601"/>
                  </a:lnTo>
                  <a:lnTo>
                    <a:pt x="163421" y="50777"/>
                  </a:lnTo>
                  <a:lnTo>
                    <a:pt x="171410" y="71108"/>
                  </a:lnTo>
                  <a:lnTo>
                    <a:pt x="173541" y="81468"/>
                  </a:lnTo>
                  <a:lnTo>
                    <a:pt x="170262" y="102387"/>
                  </a:lnTo>
                  <a:lnTo>
                    <a:pt x="158398" y="128353"/>
                  </a:lnTo>
                  <a:lnTo>
                    <a:pt x="150127" y="138512"/>
                  </a:lnTo>
                  <a:lnTo>
                    <a:pt x="141748" y="143027"/>
                  </a:lnTo>
                  <a:lnTo>
                    <a:pt x="130645" y="146631"/>
                  </a:lnTo>
                  <a:lnTo>
                    <a:pt x="129430" y="148045"/>
                  </a:lnTo>
                  <a:lnTo>
                    <a:pt x="128620" y="149693"/>
                  </a:lnTo>
                  <a:lnTo>
                    <a:pt x="128786" y="150791"/>
                  </a:lnTo>
                  <a:lnTo>
                    <a:pt x="129603" y="151524"/>
                  </a:lnTo>
                  <a:lnTo>
                    <a:pt x="130851" y="152012"/>
                  </a:lnTo>
                  <a:lnTo>
                    <a:pt x="150807" y="170580"/>
                  </a:lnTo>
                  <a:lnTo>
                    <a:pt x="159767" y="186188"/>
                  </a:lnTo>
                  <a:lnTo>
                    <a:pt x="163519" y="204218"/>
                  </a:lnTo>
                  <a:lnTo>
                    <a:pt x="160634" y="216679"/>
                  </a:lnTo>
                  <a:lnTo>
                    <a:pt x="153943" y="228568"/>
                  </a:lnTo>
                  <a:lnTo>
                    <a:pt x="143914" y="238555"/>
                  </a:lnTo>
                  <a:lnTo>
                    <a:pt x="132400" y="243935"/>
                  </a:lnTo>
                  <a:lnTo>
                    <a:pt x="121639" y="245621"/>
                  </a:lnTo>
                  <a:lnTo>
                    <a:pt x="114505" y="244018"/>
                  </a:lnTo>
                  <a:lnTo>
                    <a:pt x="112320" y="242603"/>
                  </a:lnTo>
                  <a:lnTo>
                    <a:pt x="110863" y="240954"/>
                  </a:lnTo>
                  <a:lnTo>
                    <a:pt x="109892" y="239149"/>
                  </a:lnTo>
                  <a:lnTo>
                    <a:pt x="110655" y="237240"/>
                  </a:lnTo>
                  <a:lnTo>
                    <a:pt x="120650" y="2291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5" name="SMARTInkShape-2948">
            <a:extLst>
              <a:ext uri="{FF2B5EF4-FFF2-40B4-BE49-F238E27FC236}">
                <a16:creationId xmlns:a16="http://schemas.microsoft.com/office/drawing/2014/main" xmlns="" id="{BDF28A6A-C40B-4C61-A94C-80CCBFA44CB9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4667350" y="3086100"/>
            <a:ext cx="273149" cy="25401"/>
          </a:xfrm>
          <a:custGeom>
            <a:avLst/>
            <a:gdLst/>
            <a:ahLst/>
            <a:cxnLst/>
            <a:rect l="0" t="0" r="0" b="0"/>
            <a:pathLst>
              <a:path w="273149" h="25401">
                <a:moveTo>
                  <a:pt x="12600" y="25400"/>
                </a:moveTo>
                <a:lnTo>
                  <a:pt x="12600" y="25400"/>
                </a:lnTo>
                <a:lnTo>
                  <a:pt x="9229" y="22029"/>
                </a:lnTo>
                <a:lnTo>
                  <a:pt x="5692" y="20374"/>
                </a:lnTo>
                <a:lnTo>
                  <a:pt x="0" y="19073"/>
                </a:lnTo>
                <a:lnTo>
                  <a:pt x="45375" y="19052"/>
                </a:lnTo>
                <a:lnTo>
                  <a:pt x="79613" y="20932"/>
                </a:lnTo>
                <a:lnTo>
                  <a:pt x="119289" y="23414"/>
                </a:lnTo>
                <a:lnTo>
                  <a:pt x="158089" y="24517"/>
                </a:lnTo>
                <a:lnTo>
                  <a:pt x="194620" y="23126"/>
                </a:lnTo>
                <a:lnTo>
                  <a:pt x="239394" y="20258"/>
                </a:lnTo>
                <a:lnTo>
                  <a:pt x="264889" y="17526"/>
                </a:lnTo>
                <a:lnTo>
                  <a:pt x="269693" y="15918"/>
                </a:lnTo>
                <a:lnTo>
                  <a:pt x="272189" y="14139"/>
                </a:lnTo>
                <a:lnTo>
                  <a:pt x="273148" y="12249"/>
                </a:lnTo>
                <a:lnTo>
                  <a:pt x="273082" y="10282"/>
                </a:lnTo>
                <a:lnTo>
                  <a:pt x="271627" y="8266"/>
                </a:lnTo>
                <a:lnTo>
                  <a:pt x="260250" y="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1" name="SMARTInkShape-Group522">
            <a:extLst>
              <a:ext uri="{FF2B5EF4-FFF2-40B4-BE49-F238E27FC236}">
                <a16:creationId xmlns:a16="http://schemas.microsoft.com/office/drawing/2014/main" xmlns="" id="{04C4F22F-51CF-482C-856B-13B53BEEDA74}"/>
              </a:ext>
            </a:extLst>
          </p:cNvPr>
          <p:cNvGrpSpPr/>
          <p:nvPr/>
        </p:nvGrpSpPr>
        <p:grpSpPr>
          <a:xfrm>
            <a:off x="3810420" y="2902050"/>
            <a:ext cx="636412" cy="342801"/>
            <a:chOff x="3810420" y="2902050"/>
            <a:chExt cx="636412" cy="342801"/>
          </a:xfrm>
        </p:grpSpPr>
        <p:sp>
          <p:nvSpPr>
            <p:cNvPr id="186" name="SMARTInkShape-2949">
              <a:extLst>
                <a:ext uri="{FF2B5EF4-FFF2-40B4-BE49-F238E27FC236}">
                  <a16:creationId xmlns:a16="http://schemas.microsoft.com/office/drawing/2014/main" xmlns="" id="{1839553E-EFA1-45BA-8AA1-76F516A1CD0A}"/>
                </a:ext>
              </a:extLst>
            </p:cNvPr>
            <p:cNvSpPr/>
            <p:nvPr>
              <p:custDataLst>
                <p:tags r:id="rId76"/>
              </p:custDataLst>
            </p:nvPr>
          </p:nvSpPr>
          <p:spPr>
            <a:xfrm>
              <a:off x="4413250" y="3048000"/>
              <a:ext cx="33582" cy="41985"/>
            </a:xfrm>
            <a:custGeom>
              <a:avLst/>
              <a:gdLst/>
              <a:ahLst/>
              <a:cxnLst/>
              <a:rect l="0" t="0" r="0" b="0"/>
              <a:pathLst>
                <a:path w="33582" h="41985">
                  <a:moveTo>
                    <a:pt x="12700" y="0"/>
                  </a:moveTo>
                  <a:lnTo>
                    <a:pt x="12700" y="0"/>
                  </a:lnTo>
                  <a:lnTo>
                    <a:pt x="7631" y="5775"/>
                  </a:lnTo>
                  <a:lnTo>
                    <a:pt x="3861" y="12209"/>
                  </a:lnTo>
                  <a:lnTo>
                    <a:pt x="3280" y="15901"/>
                  </a:lnTo>
                  <a:lnTo>
                    <a:pt x="4515" y="23765"/>
                  </a:lnTo>
                  <a:lnTo>
                    <a:pt x="9177" y="36126"/>
                  </a:lnTo>
                  <a:lnTo>
                    <a:pt x="12468" y="38901"/>
                  </a:lnTo>
                  <a:lnTo>
                    <a:pt x="21769" y="41984"/>
                  </a:lnTo>
                  <a:lnTo>
                    <a:pt x="25801" y="41395"/>
                  </a:lnTo>
                  <a:lnTo>
                    <a:pt x="29196" y="39591"/>
                  </a:lnTo>
                  <a:lnTo>
                    <a:pt x="32164" y="36977"/>
                  </a:lnTo>
                  <a:lnTo>
                    <a:pt x="33437" y="34529"/>
                  </a:lnTo>
                  <a:lnTo>
                    <a:pt x="33581" y="32192"/>
                  </a:lnTo>
                  <a:lnTo>
                    <a:pt x="31857" y="27713"/>
                  </a:lnTo>
                  <a:lnTo>
                    <a:pt x="28740" y="23370"/>
                  </a:lnTo>
                  <a:lnTo>
                    <a:pt x="16277" y="16959"/>
                  </a:lnTo>
                  <a:lnTo>
                    <a:pt x="5920" y="13962"/>
                  </a:lnTo>
                  <a:lnTo>
                    <a:pt x="3947" y="14247"/>
                  </a:lnTo>
                  <a:lnTo>
                    <a:pt x="2631" y="15142"/>
                  </a:lnTo>
                  <a:lnTo>
                    <a:pt x="0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SMARTInkShape-2950">
              <a:extLst>
                <a:ext uri="{FF2B5EF4-FFF2-40B4-BE49-F238E27FC236}">
                  <a16:creationId xmlns:a16="http://schemas.microsoft.com/office/drawing/2014/main" xmlns="" id="{FEC29954-3942-48FF-B85F-CBC6EAF4DED3}"/>
                </a:ext>
              </a:extLst>
            </p:cNvPr>
            <p:cNvSpPr/>
            <p:nvPr>
              <p:custDataLst>
                <p:tags r:id="rId77"/>
              </p:custDataLst>
            </p:nvPr>
          </p:nvSpPr>
          <p:spPr>
            <a:xfrm>
              <a:off x="4406900" y="3187700"/>
              <a:ext cx="6351" cy="57151"/>
            </a:xfrm>
            <a:custGeom>
              <a:avLst/>
              <a:gdLst/>
              <a:ahLst/>
              <a:cxnLst/>
              <a:rect l="0" t="0" r="0" b="0"/>
              <a:pathLst>
                <a:path w="6351" h="57151">
                  <a:moveTo>
                    <a:pt x="0" y="0"/>
                  </a:moveTo>
                  <a:lnTo>
                    <a:pt x="0" y="0"/>
                  </a:lnTo>
                  <a:lnTo>
                    <a:pt x="705" y="10139"/>
                  </a:lnTo>
                  <a:lnTo>
                    <a:pt x="5026" y="27612"/>
                  </a:lnTo>
                  <a:lnTo>
                    <a:pt x="6350" y="57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SMARTInkShape-2951">
              <a:extLst>
                <a:ext uri="{FF2B5EF4-FFF2-40B4-BE49-F238E27FC236}">
                  <a16:creationId xmlns:a16="http://schemas.microsoft.com/office/drawing/2014/main" xmlns="" id="{CD4A38D4-D08C-499C-B298-761B8F3F8173}"/>
                </a:ext>
              </a:extLst>
            </p:cNvPr>
            <p:cNvSpPr/>
            <p:nvPr>
              <p:custDataLst>
                <p:tags r:id="rId78"/>
              </p:custDataLst>
            </p:nvPr>
          </p:nvSpPr>
          <p:spPr>
            <a:xfrm>
              <a:off x="4295391" y="2909445"/>
              <a:ext cx="86110" cy="278256"/>
            </a:xfrm>
            <a:custGeom>
              <a:avLst/>
              <a:gdLst/>
              <a:ahLst/>
              <a:cxnLst/>
              <a:rect l="0" t="0" r="0" b="0"/>
              <a:pathLst>
                <a:path w="86110" h="278256">
                  <a:moveTo>
                    <a:pt x="86109" y="11555"/>
                  </a:moveTo>
                  <a:lnTo>
                    <a:pt x="86109" y="11555"/>
                  </a:lnTo>
                  <a:lnTo>
                    <a:pt x="86109" y="2717"/>
                  </a:lnTo>
                  <a:lnTo>
                    <a:pt x="84697" y="1429"/>
                  </a:lnTo>
                  <a:lnTo>
                    <a:pt x="79367" y="0"/>
                  </a:lnTo>
                  <a:lnTo>
                    <a:pt x="72294" y="1245"/>
                  </a:lnTo>
                  <a:lnTo>
                    <a:pt x="68432" y="2565"/>
                  </a:lnTo>
                  <a:lnTo>
                    <a:pt x="52884" y="14536"/>
                  </a:lnTo>
                  <a:lnTo>
                    <a:pt x="21597" y="62126"/>
                  </a:lnTo>
                  <a:lnTo>
                    <a:pt x="3490" y="93511"/>
                  </a:lnTo>
                  <a:lnTo>
                    <a:pt x="0" y="109598"/>
                  </a:lnTo>
                  <a:lnTo>
                    <a:pt x="2213" y="124274"/>
                  </a:lnTo>
                  <a:lnTo>
                    <a:pt x="13965" y="163172"/>
                  </a:lnTo>
                  <a:lnTo>
                    <a:pt x="21332" y="209722"/>
                  </a:lnTo>
                  <a:lnTo>
                    <a:pt x="17029" y="252413"/>
                  </a:lnTo>
                  <a:lnTo>
                    <a:pt x="9909" y="27825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SMARTInkShape-2952">
              <a:extLst>
                <a:ext uri="{FF2B5EF4-FFF2-40B4-BE49-F238E27FC236}">
                  <a16:creationId xmlns:a16="http://schemas.microsoft.com/office/drawing/2014/main" xmlns="" id="{996AF7B9-AA03-4498-B3B2-F498BD3C21EB}"/>
                </a:ext>
              </a:extLst>
            </p:cNvPr>
            <p:cNvSpPr/>
            <p:nvPr>
              <p:custDataLst>
                <p:tags r:id="rId79"/>
              </p:custDataLst>
            </p:nvPr>
          </p:nvSpPr>
          <p:spPr>
            <a:xfrm>
              <a:off x="4149242" y="2910992"/>
              <a:ext cx="175109" cy="156059"/>
            </a:xfrm>
            <a:custGeom>
              <a:avLst/>
              <a:gdLst/>
              <a:ahLst/>
              <a:cxnLst/>
              <a:rect l="0" t="0" r="0" b="0"/>
              <a:pathLst>
                <a:path w="175109" h="156059">
                  <a:moveTo>
                    <a:pt x="3658" y="3658"/>
                  </a:moveTo>
                  <a:lnTo>
                    <a:pt x="3658" y="3658"/>
                  </a:lnTo>
                  <a:lnTo>
                    <a:pt x="0" y="0"/>
                  </a:lnTo>
                  <a:lnTo>
                    <a:pt x="45569" y="36731"/>
                  </a:lnTo>
                  <a:lnTo>
                    <a:pt x="91900" y="71940"/>
                  </a:lnTo>
                  <a:lnTo>
                    <a:pt x="138480" y="119171"/>
                  </a:lnTo>
                  <a:lnTo>
                    <a:pt x="165677" y="149737"/>
                  </a:lnTo>
                  <a:lnTo>
                    <a:pt x="175108" y="1560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SMARTInkShape-2953">
              <a:extLst>
                <a:ext uri="{FF2B5EF4-FFF2-40B4-BE49-F238E27FC236}">
                  <a16:creationId xmlns:a16="http://schemas.microsoft.com/office/drawing/2014/main" xmlns="" id="{0A8A7D15-AF04-4782-BD3E-65BBF6B4D083}"/>
                </a:ext>
              </a:extLst>
            </p:cNvPr>
            <p:cNvSpPr/>
            <p:nvPr>
              <p:custDataLst>
                <p:tags r:id="rId80"/>
              </p:custDataLst>
            </p:nvPr>
          </p:nvSpPr>
          <p:spPr>
            <a:xfrm>
              <a:off x="3810420" y="2902050"/>
              <a:ext cx="234531" cy="276921"/>
            </a:xfrm>
            <a:custGeom>
              <a:avLst/>
              <a:gdLst/>
              <a:ahLst/>
              <a:cxnLst/>
              <a:rect l="0" t="0" r="0" b="0"/>
              <a:pathLst>
                <a:path w="234531" h="276921">
                  <a:moveTo>
                    <a:pt x="228180" y="12600"/>
                  </a:moveTo>
                  <a:lnTo>
                    <a:pt x="228180" y="12600"/>
                  </a:lnTo>
                  <a:lnTo>
                    <a:pt x="228180" y="9229"/>
                  </a:lnTo>
                  <a:lnTo>
                    <a:pt x="230061" y="5693"/>
                  </a:lnTo>
                  <a:lnTo>
                    <a:pt x="234268" y="239"/>
                  </a:lnTo>
                  <a:lnTo>
                    <a:pt x="231081" y="0"/>
                  </a:lnTo>
                  <a:lnTo>
                    <a:pt x="212133" y="6401"/>
                  </a:lnTo>
                  <a:lnTo>
                    <a:pt x="165798" y="32506"/>
                  </a:lnTo>
                  <a:lnTo>
                    <a:pt x="118491" y="61583"/>
                  </a:lnTo>
                  <a:lnTo>
                    <a:pt x="78165" y="81911"/>
                  </a:lnTo>
                  <a:lnTo>
                    <a:pt x="35982" y="105862"/>
                  </a:lnTo>
                  <a:lnTo>
                    <a:pt x="22814" y="115433"/>
                  </a:lnTo>
                  <a:lnTo>
                    <a:pt x="16961" y="124391"/>
                  </a:lnTo>
                  <a:lnTo>
                    <a:pt x="17518" y="128049"/>
                  </a:lnTo>
                  <a:lnTo>
                    <a:pt x="20005" y="131194"/>
                  </a:lnTo>
                  <a:lnTo>
                    <a:pt x="23780" y="133996"/>
                  </a:lnTo>
                  <a:lnTo>
                    <a:pt x="45948" y="137939"/>
                  </a:lnTo>
                  <a:lnTo>
                    <a:pt x="90113" y="139977"/>
                  </a:lnTo>
                  <a:lnTo>
                    <a:pt x="133958" y="146443"/>
                  </a:lnTo>
                  <a:lnTo>
                    <a:pt x="147498" y="150402"/>
                  </a:lnTo>
                  <a:lnTo>
                    <a:pt x="153516" y="154513"/>
                  </a:lnTo>
                  <a:lnTo>
                    <a:pt x="153004" y="158009"/>
                  </a:lnTo>
                  <a:lnTo>
                    <a:pt x="146791" y="167538"/>
                  </a:lnTo>
                  <a:lnTo>
                    <a:pt x="101969" y="193940"/>
                  </a:lnTo>
                  <a:lnTo>
                    <a:pt x="65195" y="214967"/>
                  </a:lnTo>
                  <a:lnTo>
                    <a:pt x="24535" y="241035"/>
                  </a:lnTo>
                  <a:lnTo>
                    <a:pt x="4701" y="256830"/>
                  </a:lnTo>
                  <a:lnTo>
                    <a:pt x="1583" y="260792"/>
                  </a:lnTo>
                  <a:lnTo>
                    <a:pt x="209" y="264139"/>
                  </a:lnTo>
                  <a:lnTo>
                    <a:pt x="0" y="267076"/>
                  </a:lnTo>
                  <a:lnTo>
                    <a:pt x="3388" y="269740"/>
                  </a:lnTo>
                  <a:lnTo>
                    <a:pt x="16559" y="274581"/>
                  </a:lnTo>
                  <a:lnTo>
                    <a:pt x="50550" y="274531"/>
                  </a:lnTo>
                  <a:lnTo>
                    <a:pt x="81500" y="275534"/>
                  </a:lnTo>
                  <a:lnTo>
                    <a:pt x="115717" y="276920"/>
                  </a:lnTo>
                  <a:lnTo>
                    <a:pt x="149739" y="275185"/>
                  </a:lnTo>
                  <a:lnTo>
                    <a:pt x="183675" y="272062"/>
                  </a:lnTo>
                  <a:lnTo>
                    <a:pt x="234530" y="266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6" name="SMARTInkShape-Group523">
            <a:extLst>
              <a:ext uri="{FF2B5EF4-FFF2-40B4-BE49-F238E27FC236}">
                <a16:creationId xmlns:a16="http://schemas.microsoft.com/office/drawing/2014/main" xmlns="" id="{38731AE2-09CE-442A-84B8-17953174A228}"/>
              </a:ext>
            </a:extLst>
          </p:cNvPr>
          <p:cNvGrpSpPr/>
          <p:nvPr/>
        </p:nvGrpSpPr>
        <p:grpSpPr>
          <a:xfrm>
            <a:off x="2692661" y="2945247"/>
            <a:ext cx="602990" cy="389273"/>
            <a:chOff x="2692661" y="2945247"/>
            <a:chExt cx="602990" cy="389273"/>
          </a:xfrm>
        </p:grpSpPr>
        <p:sp>
          <p:nvSpPr>
            <p:cNvPr id="192" name="SMARTInkShape-2954">
              <a:extLst>
                <a:ext uri="{FF2B5EF4-FFF2-40B4-BE49-F238E27FC236}">
                  <a16:creationId xmlns:a16="http://schemas.microsoft.com/office/drawing/2014/main" xmlns="" id="{24A1D62B-C2D0-4C2D-8B4D-9951BAE09ACB}"/>
                </a:ext>
              </a:extLst>
            </p:cNvPr>
            <p:cNvSpPr/>
            <p:nvPr>
              <p:custDataLst>
                <p:tags r:id="rId72"/>
              </p:custDataLst>
            </p:nvPr>
          </p:nvSpPr>
          <p:spPr>
            <a:xfrm>
              <a:off x="3152292" y="3143250"/>
              <a:ext cx="143359" cy="11818"/>
            </a:xfrm>
            <a:custGeom>
              <a:avLst/>
              <a:gdLst/>
              <a:ahLst/>
              <a:cxnLst/>
              <a:rect l="0" t="0" r="0" b="0"/>
              <a:pathLst>
                <a:path w="143359" h="11818">
                  <a:moveTo>
                    <a:pt x="3658" y="6350"/>
                  </a:moveTo>
                  <a:lnTo>
                    <a:pt x="3658" y="6350"/>
                  </a:lnTo>
                  <a:lnTo>
                    <a:pt x="287" y="9721"/>
                  </a:lnTo>
                  <a:lnTo>
                    <a:pt x="0" y="10714"/>
                  </a:lnTo>
                  <a:lnTo>
                    <a:pt x="514" y="11376"/>
                  </a:lnTo>
                  <a:lnTo>
                    <a:pt x="1562" y="11817"/>
                  </a:lnTo>
                  <a:lnTo>
                    <a:pt x="48940" y="9251"/>
                  </a:lnTo>
                  <a:lnTo>
                    <a:pt x="89825" y="3838"/>
                  </a:lnTo>
                  <a:lnTo>
                    <a:pt x="14335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SMARTInkShape-2955">
              <a:extLst>
                <a:ext uri="{FF2B5EF4-FFF2-40B4-BE49-F238E27FC236}">
                  <a16:creationId xmlns:a16="http://schemas.microsoft.com/office/drawing/2014/main" xmlns="" id="{89F89A97-F132-4B07-8DA2-C9D81E02A8D0}"/>
                </a:ext>
              </a:extLst>
            </p:cNvPr>
            <p:cNvSpPr/>
            <p:nvPr>
              <p:custDataLst>
                <p:tags r:id="rId73"/>
              </p:custDataLst>
            </p:nvPr>
          </p:nvSpPr>
          <p:spPr>
            <a:xfrm>
              <a:off x="3136900" y="3060961"/>
              <a:ext cx="114301" cy="6090"/>
            </a:xfrm>
            <a:custGeom>
              <a:avLst/>
              <a:gdLst/>
              <a:ahLst/>
              <a:cxnLst/>
              <a:rect l="0" t="0" r="0" b="0"/>
              <a:pathLst>
                <a:path w="114301" h="6090">
                  <a:moveTo>
                    <a:pt x="0" y="6089"/>
                  </a:moveTo>
                  <a:lnTo>
                    <a:pt x="0" y="6089"/>
                  </a:lnTo>
                  <a:lnTo>
                    <a:pt x="6481" y="5383"/>
                  </a:lnTo>
                  <a:lnTo>
                    <a:pt x="30443" y="1063"/>
                  </a:lnTo>
                  <a:lnTo>
                    <a:pt x="72100" y="0"/>
                  </a:lnTo>
                  <a:lnTo>
                    <a:pt x="114300" y="60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SMARTInkShape-2956">
              <a:extLst>
                <a:ext uri="{FF2B5EF4-FFF2-40B4-BE49-F238E27FC236}">
                  <a16:creationId xmlns:a16="http://schemas.microsoft.com/office/drawing/2014/main" xmlns="" id="{38EFE365-688E-4593-8F56-6C9CCB1CC6BD}"/>
                </a:ext>
              </a:extLst>
            </p:cNvPr>
            <p:cNvSpPr/>
            <p:nvPr>
              <p:custDataLst>
                <p:tags r:id="rId74"/>
              </p:custDataLst>
            </p:nvPr>
          </p:nvSpPr>
          <p:spPr>
            <a:xfrm>
              <a:off x="2899468" y="3143250"/>
              <a:ext cx="51357" cy="67287"/>
            </a:xfrm>
            <a:custGeom>
              <a:avLst/>
              <a:gdLst/>
              <a:ahLst/>
              <a:cxnLst/>
              <a:rect l="0" t="0" r="0" b="0"/>
              <a:pathLst>
                <a:path w="51357" h="67287">
                  <a:moveTo>
                    <a:pt x="34232" y="31750"/>
                  </a:moveTo>
                  <a:lnTo>
                    <a:pt x="34232" y="31750"/>
                  </a:lnTo>
                  <a:lnTo>
                    <a:pt x="30861" y="28379"/>
                  </a:lnTo>
                  <a:lnTo>
                    <a:pt x="29206" y="24843"/>
                  </a:lnTo>
                  <a:lnTo>
                    <a:pt x="28765" y="22912"/>
                  </a:lnTo>
                  <a:lnTo>
                    <a:pt x="24772" y="16823"/>
                  </a:lnTo>
                  <a:lnTo>
                    <a:pt x="19209" y="14532"/>
                  </a:lnTo>
                  <a:lnTo>
                    <a:pt x="15750" y="13921"/>
                  </a:lnTo>
                  <a:lnTo>
                    <a:pt x="12738" y="14925"/>
                  </a:lnTo>
                  <a:lnTo>
                    <a:pt x="7510" y="19804"/>
                  </a:lnTo>
                  <a:lnTo>
                    <a:pt x="601" y="33855"/>
                  </a:lnTo>
                  <a:lnTo>
                    <a:pt x="0" y="43504"/>
                  </a:lnTo>
                  <a:lnTo>
                    <a:pt x="5363" y="61197"/>
                  </a:lnTo>
                  <a:lnTo>
                    <a:pt x="8636" y="64081"/>
                  </a:lnTo>
                  <a:lnTo>
                    <a:pt x="17917" y="67286"/>
                  </a:lnTo>
                  <a:lnTo>
                    <a:pt x="35042" y="65719"/>
                  </a:lnTo>
                  <a:lnTo>
                    <a:pt x="43529" y="60723"/>
                  </a:lnTo>
                  <a:lnTo>
                    <a:pt x="46780" y="57416"/>
                  </a:lnTo>
                  <a:lnTo>
                    <a:pt x="50393" y="48096"/>
                  </a:lnTo>
                  <a:lnTo>
                    <a:pt x="51356" y="42648"/>
                  </a:lnTo>
                  <a:lnTo>
                    <a:pt x="48663" y="30949"/>
                  </a:lnTo>
                  <a:lnTo>
                    <a:pt x="39213" y="14344"/>
                  </a:lnTo>
                  <a:lnTo>
                    <a:pt x="32213" y="6375"/>
                  </a:lnTo>
                  <a:lnTo>
                    <a:pt x="2153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SMARTInkShape-2957">
              <a:extLst>
                <a:ext uri="{FF2B5EF4-FFF2-40B4-BE49-F238E27FC236}">
                  <a16:creationId xmlns:a16="http://schemas.microsoft.com/office/drawing/2014/main" xmlns="" id="{EE93878B-F19C-4EA0-B58B-E91275406A7A}"/>
                </a:ext>
              </a:extLst>
            </p:cNvPr>
            <p:cNvSpPr/>
            <p:nvPr>
              <p:custDataLst>
                <p:tags r:id="rId75"/>
              </p:custDataLst>
            </p:nvPr>
          </p:nvSpPr>
          <p:spPr>
            <a:xfrm>
              <a:off x="2692661" y="2945247"/>
              <a:ext cx="145580" cy="389273"/>
            </a:xfrm>
            <a:custGeom>
              <a:avLst/>
              <a:gdLst/>
              <a:ahLst/>
              <a:cxnLst/>
              <a:rect l="0" t="0" r="0" b="0"/>
              <a:pathLst>
                <a:path w="145580" h="389273">
                  <a:moveTo>
                    <a:pt x="6089" y="236103"/>
                  </a:moveTo>
                  <a:lnTo>
                    <a:pt x="6089" y="236103"/>
                  </a:lnTo>
                  <a:lnTo>
                    <a:pt x="0" y="236103"/>
                  </a:lnTo>
                  <a:lnTo>
                    <a:pt x="14673" y="276069"/>
                  </a:lnTo>
                  <a:lnTo>
                    <a:pt x="25154" y="323646"/>
                  </a:lnTo>
                  <a:lnTo>
                    <a:pt x="35019" y="365746"/>
                  </a:lnTo>
                  <a:lnTo>
                    <a:pt x="37592" y="389272"/>
                  </a:lnTo>
                  <a:lnTo>
                    <a:pt x="37729" y="386258"/>
                  </a:lnTo>
                  <a:lnTo>
                    <a:pt x="30917" y="349419"/>
                  </a:lnTo>
                  <a:lnTo>
                    <a:pt x="24969" y="304486"/>
                  </a:lnTo>
                  <a:lnTo>
                    <a:pt x="21536" y="265084"/>
                  </a:lnTo>
                  <a:lnTo>
                    <a:pt x="20010" y="219350"/>
                  </a:lnTo>
                  <a:lnTo>
                    <a:pt x="19332" y="172683"/>
                  </a:lnTo>
                  <a:lnTo>
                    <a:pt x="19030" y="128189"/>
                  </a:lnTo>
                  <a:lnTo>
                    <a:pt x="18896" y="89599"/>
                  </a:lnTo>
                  <a:lnTo>
                    <a:pt x="22192" y="42881"/>
                  </a:lnTo>
                  <a:lnTo>
                    <a:pt x="31008" y="12341"/>
                  </a:lnTo>
                  <a:lnTo>
                    <a:pt x="35402" y="6495"/>
                  </a:lnTo>
                  <a:lnTo>
                    <a:pt x="45928" y="0"/>
                  </a:lnTo>
                  <a:lnTo>
                    <a:pt x="52404" y="1090"/>
                  </a:lnTo>
                  <a:lnTo>
                    <a:pt x="67125" y="9827"/>
                  </a:lnTo>
                  <a:lnTo>
                    <a:pt x="79312" y="26880"/>
                  </a:lnTo>
                  <a:lnTo>
                    <a:pt x="95263" y="72322"/>
                  </a:lnTo>
                  <a:lnTo>
                    <a:pt x="94875" y="95108"/>
                  </a:lnTo>
                  <a:lnTo>
                    <a:pt x="86724" y="124007"/>
                  </a:lnTo>
                  <a:lnTo>
                    <a:pt x="70037" y="158978"/>
                  </a:lnTo>
                  <a:lnTo>
                    <a:pt x="92252" y="163544"/>
                  </a:lnTo>
                  <a:lnTo>
                    <a:pt x="130037" y="182255"/>
                  </a:lnTo>
                  <a:lnTo>
                    <a:pt x="141375" y="193121"/>
                  </a:lnTo>
                  <a:lnTo>
                    <a:pt x="144257" y="198981"/>
                  </a:lnTo>
                  <a:lnTo>
                    <a:pt x="145579" y="211138"/>
                  </a:lnTo>
                  <a:lnTo>
                    <a:pt x="141932" y="223596"/>
                  </a:lnTo>
                  <a:lnTo>
                    <a:pt x="134197" y="236189"/>
                  </a:lnTo>
                  <a:lnTo>
                    <a:pt x="121352" y="248841"/>
                  </a:lnTo>
                  <a:lnTo>
                    <a:pt x="106236" y="255876"/>
                  </a:lnTo>
                  <a:lnTo>
                    <a:pt x="91521" y="258296"/>
                  </a:lnTo>
                  <a:lnTo>
                    <a:pt x="80277" y="257020"/>
                  </a:lnTo>
                  <a:lnTo>
                    <a:pt x="76714" y="255692"/>
                  </a:lnTo>
                  <a:lnTo>
                    <a:pt x="74339" y="254101"/>
                  </a:lnTo>
                  <a:lnTo>
                    <a:pt x="72756" y="252335"/>
                  </a:lnTo>
                  <a:lnTo>
                    <a:pt x="73817" y="249747"/>
                  </a:lnTo>
                  <a:lnTo>
                    <a:pt x="88639" y="23610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0" name="SMARTInkShape-Group524">
            <a:extLst>
              <a:ext uri="{FF2B5EF4-FFF2-40B4-BE49-F238E27FC236}">
                <a16:creationId xmlns:a16="http://schemas.microsoft.com/office/drawing/2014/main" xmlns="" id="{D09D944E-28C1-447C-8AC7-BE6A68507D67}"/>
              </a:ext>
            </a:extLst>
          </p:cNvPr>
          <p:cNvGrpSpPr/>
          <p:nvPr/>
        </p:nvGrpSpPr>
        <p:grpSpPr>
          <a:xfrm>
            <a:off x="2045062" y="3025840"/>
            <a:ext cx="332809" cy="219011"/>
            <a:chOff x="2045062" y="3025840"/>
            <a:chExt cx="332809" cy="219011"/>
          </a:xfrm>
        </p:grpSpPr>
        <p:sp>
          <p:nvSpPr>
            <p:cNvPr id="197" name="SMARTInkShape-2958">
              <a:extLst>
                <a:ext uri="{FF2B5EF4-FFF2-40B4-BE49-F238E27FC236}">
                  <a16:creationId xmlns:a16="http://schemas.microsoft.com/office/drawing/2014/main" xmlns="" id="{67CCC348-7D5E-4C89-96A8-5F2EFC040931}"/>
                </a:ext>
              </a:extLst>
            </p:cNvPr>
            <p:cNvSpPr/>
            <p:nvPr>
              <p:custDataLst>
                <p:tags r:id="rId69"/>
              </p:custDataLst>
            </p:nvPr>
          </p:nvSpPr>
          <p:spPr>
            <a:xfrm>
              <a:off x="2269598" y="3025840"/>
              <a:ext cx="108273" cy="219011"/>
            </a:xfrm>
            <a:custGeom>
              <a:avLst/>
              <a:gdLst/>
              <a:ahLst/>
              <a:cxnLst/>
              <a:rect l="0" t="0" r="0" b="0"/>
              <a:pathLst>
                <a:path w="108273" h="219011">
                  <a:moveTo>
                    <a:pt x="16402" y="9460"/>
                  </a:moveTo>
                  <a:lnTo>
                    <a:pt x="16402" y="9460"/>
                  </a:lnTo>
                  <a:lnTo>
                    <a:pt x="0" y="3993"/>
                  </a:lnTo>
                  <a:lnTo>
                    <a:pt x="528" y="2993"/>
                  </a:lnTo>
                  <a:lnTo>
                    <a:pt x="4878" y="0"/>
                  </a:lnTo>
                  <a:lnTo>
                    <a:pt x="15278" y="82"/>
                  </a:lnTo>
                  <a:lnTo>
                    <a:pt x="51693" y="9254"/>
                  </a:lnTo>
                  <a:lnTo>
                    <a:pt x="80559" y="23980"/>
                  </a:lnTo>
                  <a:lnTo>
                    <a:pt x="100244" y="45120"/>
                  </a:lnTo>
                  <a:lnTo>
                    <a:pt x="106582" y="61057"/>
                  </a:lnTo>
                  <a:lnTo>
                    <a:pt x="108272" y="69258"/>
                  </a:lnTo>
                  <a:lnTo>
                    <a:pt x="106387" y="85896"/>
                  </a:lnTo>
                  <a:lnTo>
                    <a:pt x="99434" y="103404"/>
                  </a:lnTo>
                  <a:lnTo>
                    <a:pt x="73856" y="143388"/>
                  </a:lnTo>
                  <a:lnTo>
                    <a:pt x="43958" y="185664"/>
                  </a:lnTo>
                  <a:lnTo>
                    <a:pt x="37132" y="208582"/>
                  </a:lnTo>
                  <a:lnTo>
                    <a:pt x="36572" y="212058"/>
                  </a:lnTo>
                  <a:lnTo>
                    <a:pt x="38316" y="214375"/>
                  </a:lnTo>
                  <a:lnTo>
                    <a:pt x="54502" y="21901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SMARTInkShape-2959">
              <a:extLst>
                <a:ext uri="{FF2B5EF4-FFF2-40B4-BE49-F238E27FC236}">
                  <a16:creationId xmlns:a16="http://schemas.microsoft.com/office/drawing/2014/main" xmlns="" id="{034CEB11-9A87-4155-B456-45E24B10F26E}"/>
                </a:ext>
              </a:extLst>
            </p:cNvPr>
            <p:cNvSpPr/>
            <p:nvPr>
              <p:custDataLst>
                <p:tags r:id="rId70"/>
              </p:custDataLst>
            </p:nvPr>
          </p:nvSpPr>
          <p:spPr>
            <a:xfrm>
              <a:off x="2046465" y="3143250"/>
              <a:ext cx="315736" cy="57151"/>
            </a:xfrm>
            <a:custGeom>
              <a:avLst/>
              <a:gdLst/>
              <a:ahLst/>
              <a:cxnLst/>
              <a:rect l="0" t="0" r="0" b="0"/>
              <a:pathLst>
                <a:path w="315736" h="57151">
                  <a:moveTo>
                    <a:pt x="10935" y="57150"/>
                  </a:moveTo>
                  <a:lnTo>
                    <a:pt x="10935" y="57150"/>
                  </a:lnTo>
                  <a:lnTo>
                    <a:pt x="0" y="57150"/>
                  </a:lnTo>
                  <a:lnTo>
                    <a:pt x="35505" y="55268"/>
                  </a:lnTo>
                  <a:lnTo>
                    <a:pt x="69127" y="51375"/>
                  </a:lnTo>
                  <a:lnTo>
                    <a:pt x="112293" y="44941"/>
                  </a:lnTo>
                  <a:lnTo>
                    <a:pt x="136362" y="41955"/>
                  </a:lnTo>
                  <a:lnTo>
                    <a:pt x="161581" y="39259"/>
                  </a:lnTo>
                  <a:lnTo>
                    <a:pt x="187565" y="36755"/>
                  </a:lnTo>
                  <a:lnTo>
                    <a:pt x="229608" y="30212"/>
                  </a:lnTo>
                  <a:lnTo>
                    <a:pt x="263345" y="21894"/>
                  </a:lnTo>
                  <a:lnTo>
                    <a:pt x="31573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" name="SMARTInkShape-2960">
              <a:extLst>
                <a:ext uri="{FF2B5EF4-FFF2-40B4-BE49-F238E27FC236}">
                  <a16:creationId xmlns:a16="http://schemas.microsoft.com/office/drawing/2014/main" xmlns="" id="{6E691B14-C338-467C-84E2-91DD1911ED16}"/>
                </a:ext>
              </a:extLst>
            </p:cNvPr>
            <p:cNvSpPr/>
            <p:nvPr>
              <p:custDataLst>
                <p:tags r:id="rId71"/>
              </p:custDataLst>
            </p:nvPr>
          </p:nvSpPr>
          <p:spPr>
            <a:xfrm>
              <a:off x="2045062" y="3093333"/>
              <a:ext cx="279039" cy="17003"/>
            </a:xfrm>
            <a:custGeom>
              <a:avLst/>
              <a:gdLst/>
              <a:ahLst/>
              <a:cxnLst/>
              <a:rect l="0" t="0" r="0" b="0"/>
              <a:pathLst>
                <a:path w="279039" h="17003">
                  <a:moveTo>
                    <a:pt x="18688" y="5467"/>
                  </a:moveTo>
                  <a:lnTo>
                    <a:pt x="18688" y="5467"/>
                  </a:lnTo>
                  <a:lnTo>
                    <a:pt x="15317" y="2096"/>
                  </a:lnTo>
                  <a:lnTo>
                    <a:pt x="11780" y="441"/>
                  </a:lnTo>
                  <a:lnTo>
                    <a:pt x="9850" y="0"/>
                  </a:lnTo>
                  <a:lnTo>
                    <a:pt x="7857" y="411"/>
                  </a:lnTo>
                  <a:lnTo>
                    <a:pt x="860" y="4662"/>
                  </a:lnTo>
                  <a:lnTo>
                    <a:pt x="181" y="6990"/>
                  </a:lnTo>
                  <a:lnTo>
                    <a:pt x="0" y="8599"/>
                  </a:lnTo>
                  <a:lnTo>
                    <a:pt x="1290" y="10378"/>
                  </a:lnTo>
                  <a:lnTo>
                    <a:pt x="6487" y="14235"/>
                  </a:lnTo>
                  <a:lnTo>
                    <a:pt x="30830" y="17002"/>
                  </a:lnTo>
                  <a:lnTo>
                    <a:pt x="71596" y="14451"/>
                  </a:lnTo>
                  <a:lnTo>
                    <a:pt x="106879" y="11106"/>
                  </a:lnTo>
                  <a:lnTo>
                    <a:pt x="145373" y="7973"/>
                  </a:lnTo>
                  <a:lnTo>
                    <a:pt x="183648" y="6581"/>
                  </a:lnTo>
                  <a:lnTo>
                    <a:pt x="227412" y="5797"/>
                  </a:lnTo>
                  <a:lnTo>
                    <a:pt x="279038" y="54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8" name="SMARTInkShape-Group525">
            <a:extLst>
              <a:ext uri="{FF2B5EF4-FFF2-40B4-BE49-F238E27FC236}">
                <a16:creationId xmlns:a16="http://schemas.microsoft.com/office/drawing/2014/main" xmlns="" id="{B55B2D44-5853-4391-B50A-01B20C68D6B5}"/>
              </a:ext>
            </a:extLst>
          </p:cNvPr>
          <p:cNvGrpSpPr/>
          <p:nvPr/>
        </p:nvGrpSpPr>
        <p:grpSpPr>
          <a:xfrm>
            <a:off x="7912286" y="1746350"/>
            <a:ext cx="1005140" cy="412272"/>
            <a:chOff x="7912286" y="1746350"/>
            <a:chExt cx="1005140" cy="412272"/>
          </a:xfrm>
        </p:grpSpPr>
        <p:sp>
          <p:nvSpPr>
            <p:cNvPr id="201" name="SMARTInkShape-2961">
              <a:extLst>
                <a:ext uri="{FF2B5EF4-FFF2-40B4-BE49-F238E27FC236}">
                  <a16:creationId xmlns:a16="http://schemas.microsoft.com/office/drawing/2014/main" xmlns="" id="{353392C1-37CF-438D-A756-21C083F74FB2}"/>
                </a:ext>
              </a:extLst>
            </p:cNvPr>
            <p:cNvSpPr/>
            <p:nvPr>
              <p:custDataLst>
                <p:tags r:id="rId62"/>
              </p:custDataLst>
            </p:nvPr>
          </p:nvSpPr>
          <p:spPr>
            <a:xfrm>
              <a:off x="8881290" y="1866900"/>
              <a:ext cx="36136" cy="46879"/>
            </a:xfrm>
            <a:custGeom>
              <a:avLst/>
              <a:gdLst/>
              <a:ahLst/>
              <a:cxnLst/>
              <a:rect l="0" t="0" r="0" b="0"/>
              <a:pathLst>
                <a:path w="36136" h="46879">
                  <a:moveTo>
                    <a:pt x="15060" y="0"/>
                  </a:moveTo>
                  <a:lnTo>
                    <a:pt x="15060" y="0"/>
                  </a:lnTo>
                  <a:lnTo>
                    <a:pt x="8317" y="3371"/>
                  </a:lnTo>
                  <a:lnTo>
                    <a:pt x="3127" y="8789"/>
                  </a:lnTo>
                  <a:lnTo>
                    <a:pt x="754" y="12209"/>
                  </a:lnTo>
                  <a:lnTo>
                    <a:pt x="0" y="21654"/>
                  </a:lnTo>
                  <a:lnTo>
                    <a:pt x="786" y="27136"/>
                  </a:lnTo>
                  <a:lnTo>
                    <a:pt x="3428" y="31496"/>
                  </a:lnTo>
                  <a:lnTo>
                    <a:pt x="21994" y="45976"/>
                  </a:lnTo>
                  <a:lnTo>
                    <a:pt x="24620" y="46878"/>
                  </a:lnTo>
                  <a:lnTo>
                    <a:pt x="27079" y="46774"/>
                  </a:lnTo>
                  <a:lnTo>
                    <a:pt x="29422" y="46000"/>
                  </a:lnTo>
                  <a:lnTo>
                    <a:pt x="33908" y="41376"/>
                  </a:lnTo>
                  <a:lnTo>
                    <a:pt x="36091" y="38167"/>
                  </a:lnTo>
                  <a:lnTo>
                    <a:pt x="36135" y="33911"/>
                  </a:lnTo>
                  <a:lnTo>
                    <a:pt x="32425" y="23538"/>
                  </a:lnTo>
                  <a:lnTo>
                    <a:pt x="24187" y="15635"/>
                  </a:lnTo>
                  <a:lnTo>
                    <a:pt x="871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2" name="SMARTInkShape-2962">
              <a:extLst>
                <a:ext uri="{FF2B5EF4-FFF2-40B4-BE49-F238E27FC236}">
                  <a16:creationId xmlns:a16="http://schemas.microsoft.com/office/drawing/2014/main" xmlns="" id="{51150B3E-1197-4B74-BD40-7A6CF7EE4674}"/>
                </a:ext>
              </a:extLst>
            </p:cNvPr>
            <p:cNvSpPr/>
            <p:nvPr>
              <p:custDataLst>
                <p:tags r:id="rId63"/>
              </p:custDataLst>
            </p:nvPr>
          </p:nvSpPr>
          <p:spPr>
            <a:xfrm>
              <a:off x="8858250" y="1968500"/>
              <a:ext cx="12701" cy="69851"/>
            </a:xfrm>
            <a:custGeom>
              <a:avLst/>
              <a:gdLst/>
              <a:ahLst/>
              <a:cxnLst/>
              <a:rect l="0" t="0" r="0" b="0"/>
              <a:pathLst>
                <a:path w="12701" h="69851">
                  <a:moveTo>
                    <a:pt x="12700" y="0"/>
                  </a:moveTo>
                  <a:lnTo>
                    <a:pt x="12700" y="0"/>
                  </a:lnTo>
                  <a:lnTo>
                    <a:pt x="3861" y="21048"/>
                  </a:lnTo>
                  <a:lnTo>
                    <a:pt x="0" y="69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" name="SMARTInkShape-2963">
              <a:extLst>
                <a:ext uri="{FF2B5EF4-FFF2-40B4-BE49-F238E27FC236}">
                  <a16:creationId xmlns:a16="http://schemas.microsoft.com/office/drawing/2014/main" xmlns="" id="{589CE88D-9092-4126-8B8F-6F9802349E58}"/>
                </a:ext>
              </a:extLst>
            </p:cNvPr>
            <p:cNvSpPr/>
            <p:nvPr>
              <p:custDataLst>
                <p:tags r:id="rId64"/>
              </p:custDataLst>
            </p:nvPr>
          </p:nvSpPr>
          <p:spPr>
            <a:xfrm>
              <a:off x="8686800" y="1774342"/>
              <a:ext cx="184151" cy="225909"/>
            </a:xfrm>
            <a:custGeom>
              <a:avLst/>
              <a:gdLst/>
              <a:ahLst/>
              <a:cxnLst/>
              <a:rect l="0" t="0" r="0" b="0"/>
              <a:pathLst>
                <a:path w="184151" h="225909">
                  <a:moveTo>
                    <a:pt x="184150" y="3658"/>
                  </a:moveTo>
                  <a:lnTo>
                    <a:pt x="184150" y="3658"/>
                  </a:lnTo>
                  <a:lnTo>
                    <a:pt x="184148" y="287"/>
                  </a:lnTo>
                  <a:lnTo>
                    <a:pt x="182738" y="0"/>
                  </a:lnTo>
                  <a:lnTo>
                    <a:pt x="177407" y="1562"/>
                  </a:lnTo>
                  <a:lnTo>
                    <a:pt x="166473" y="9779"/>
                  </a:lnTo>
                  <a:lnTo>
                    <a:pt x="132138" y="51910"/>
                  </a:lnTo>
                  <a:lnTo>
                    <a:pt x="105709" y="89216"/>
                  </a:lnTo>
                  <a:lnTo>
                    <a:pt x="75536" y="131549"/>
                  </a:lnTo>
                  <a:lnTo>
                    <a:pt x="46134" y="169728"/>
                  </a:lnTo>
                  <a:lnTo>
                    <a:pt x="6350" y="214765"/>
                  </a:lnTo>
                  <a:lnTo>
                    <a:pt x="0" y="2259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" name="SMARTInkShape-2964">
              <a:extLst>
                <a:ext uri="{FF2B5EF4-FFF2-40B4-BE49-F238E27FC236}">
                  <a16:creationId xmlns:a16="http://schemas.microsoft.com/office/drawing/2014/main" xmlns="" id="{28B7DCCB-D262-4BC1-AF55-028376D55C3B}"/>
                </a:ext>
              </a:extLst>
            </p:cNvPr>
            <p:cNvSpPr/>
            <p:nvPr>
              <p:custDataLst>
                <p:tags r:id="rId65"/>
              </p:custDataLst>
            </p:nvPr>
          </p:nvSpPr>
          <p:spPr>
            <a:xfrm>
              <a:off x="8674983" y="1766183"/>
              <a:ext cx="145168" cy="227718"/>
            </a:xfrm>
            <a:custGeom>
              <a:avLst/>
              <a:gdLst/>
              <a:ahLst/>
              <a:cxnLst/>
              <a:rect l="0" t="0" r="0" b="0"/>
              <a:pathLst>
                <a:path w="145168" h="227718">
                  <a:moveTo>
                    <a:pt x="5467" y="5467"/>
                  </a:moveTo>
                  <a:lnTo>
                    <a:pt x="5467" y="5467"/>
                  </a:lnTo>
                  <a:lnTo>
                    <a:pt x="0" y="0"/>
                  </a:lnTo>
                  <a:lnTo>
                    <a:pt x="38697" y="47486"/>
                  </a:lnTo>
                  <a:lnTo>
                    <a:pt x="63055" y="86591"/>
                  </a:lnTo>
                  <a:lnTo>
                    <a:pt x="88147" y="130163"/>
                  </a:lnTo>
                  <a:lnTo>
                    <a:pt x="111573" y="168003"/>
                  </a:lnTo>
                  <a:lnTo>
                    <a:pt x="134784" y="211596"/>
                  </a:lnTo>
                  <a:lnTo>
                    <a:pt x="145167" y="2277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" name="SMARTInkShape-2965">
              <a:extLst>
                <a:ext uri="{FF2B5EF4-FFF2-40B4-BE49-F238E27FC236}">
                  <a16:creationId xmlns:a16="http://schemas.microsoft.com/office/drawing/2014/main" xmlns="" id="{57D11B32-CE86-4A23-B92B-E63C2CFAE037}"/>
                </a:ext>
              </a:extLst>
            </p:cNvPr>
            <p:cNvSpPr/>
            <p:nvPr>
              <p:custDataLst>
                <p:tags r:id="rId66"/>
              </p:custDataLst>
            </p:nvPr>
          </p:nvSpPr>
          <p:spPr>
            <a:xfrm>
              <a:off x="8348811" y="1746350"/>
              <a:ext cx="223690" cy="234774"/>
            </a:xfrm>
            <a:custGeom>
              <a:avLst/>
              <a:gdLst/>
              <a:ahLst/>
              <a:cxnLst/>
              <a:rect l="0" t="0" r="0" b="0"/>
              <a:pathLst>
                <a:path w="223690" h="234774">
                  <a:moveTo>
                    <a:pt x="179239" y="12600"/>
                  </a:moveTo>
                  <a:lnTo>
                    <a:pt x="179239" y="12600"/>
                  </a:lnTo>
                  <a:lnTo>
                    <a:pt x="203087" y="1616"/>
                  </a:lnTo>
                  <a:lnTo>
                    <a:pt x="210526" y="0"/>
                  </a:lnTo>
                  <a:lnTo>
                    <a:pt x="207481" y="3301"/>
                  </a:lnTo>
                  <a:lnTo>
                    <a:pt x="166713" y="21558"/>
                  </a:lnTo>
                  <a:lnTo>
                    <a:pt x="124728" y="38773"/>
                  </a:lnTo>
                  <a:lnTo>
                    <a:pt x="80302" y="57279"/>
                  </a:lnTo>
                  <a:lnTo>
                    <a:pt x="34107" y="79124"/>
                  </a:lnTo>
                  <a:lnTo>
                    <a:pt x="16684" y="92675"/>
                  </a:lnTo>
                  <a:lnTo>
                    <a:pt x="14424" y="96322"/>
                  </a:lnTo>
                  <a:lnTo>
                    <a:pt x="13624" y="99459"/>
                  </a:lnTo>
                  <a:lnTo>
                    <a:pt x="13796" y="102256"/>
                  </a:lnTo>
                  <a:lnTo>
                    <a:pt x="16026" y="104826"/>
                  </a:lnTo>
                  <a:lnTo>
                    <a:pt x="24150" y="109563"/>
                  </a:lnTo>
                  <a:lnTo>
                    <a:pt x="66890" y="118354"/>
                  </a:lnTo>
                  <a:lnTo>
                    <a:pt x="106361" y="125465"/>
                  </a:lnTo>
                  <a:lnTo>
                    <a:pt x="134754" y="136196"/>
                  </a:lnTo>
                  <a:lnTo>
                    <a:pt x="144887" y="144202"/>
                  </a:lnTo>
                  <a:lnTo>
                    <a:pt x="145754" y="148312"/>
                  </a:lnTo>
                  <a:lnTo>
                    <a:pt x="144216" y="152464"/>
                  </a:lnTo>
                  <a:lnTo>
                    <a:pt x="141073" y="156643"/>
                  </a:lnTo>
                  <a:lnTo>
                    <a:pt x="104908" y="174194"/>
                  </a:lnTo>
                  <a:lnTo>
                    <a:pt x="65806" y="191243"/>
                  </a:lnTo>
                  <a:lnTo>
                    <a:pt x="19954" y="212203"/>
                  </a:lnTo>
                  <a:lnTo>
                    <a:pt x="6141" y="218435"/>
                  </a:lnTo>
                  <a:lnTo>
                    <a:pt x="0" y="223556"/>
                  </a:lnTo>
                  <a:lnTo>
                    <a:pt x="479" y="225910"/>
                  </a:lnTo>
                  <a:lnTo>
                    <a:pt x="6657" y="230406"/>
                  </a:lnTo>
                  <a:lnTo>
                    <a:pt x="48148" y="233972"/>
                  </a:lnTo>
                  <a:lnTo>
                    <a:pt x="89518" y="234590"/>
                  </a:lnTo>
                  <a:lnTo>
                    <a:pt x="132350" y="234773"/>
                  </a:lnTo>
                  <a:lnTo>
                    <a:pt x="172167" y="234121"/>
                  </a:lnTo>
                  <a:lnTo>
                    <a:pt x="223689" y="228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" name="SMARTInkShape-2966">
              <a:extLst>
                <a:ext uri="{FF2B5EF4-FFF2-40B4-BE49-F238E27FC236}">
                  <a16:creationId xmlns:a16="http://schemas.microsoft.com/office/drawing/2014/main" xmlns="" id="{C5FF193D-9B13-4E43-B415-805BDD1E3639}"/>
                </a:ext>
              </a:extLst>
            </p:cNvPr>
            <p:cNvSpPr/>
            <p:nvPr>
              <p:custDataLst>
                <p:tags r:id="rId67"/>
              </p:custDataLst>
            </p:nvPr>
          </p:nvSpPr>
          <p:spPr>
            <a:xfrm>
              <a:off x="8121650" y="1945792"/>
              <a:ext cx="6273" cy="86209"/>
            </a:xfrm>
            <a:custGeom>
              <a:avLst/>
              <a:gdLst/>
              <a:ahLst/>
              <a:cxnLst/>
              <a:rect l="0" t="0" r="0" b="0"/>
              <a:pathLst>
                <a:path w="6273" h="86209">
                  <a:moveTo>
                    <a:pt x="0" y="3658"/>
                  </a:moveTo>
                  <a:lnTo>
                    <a:pt x="0" y="3658"/>
                  </a:lnTo>
                  <a:lnTo>
                    <a:pt x="3370" y="3658"/>
                  </a:lnTo>
                  <a:lnTo>
                    <a:pt x="4363" y="2952"/>
                  </a:lnTo>
                  <a:lnTo>
                    <a:pt x="5026" y="1776"/>
                  </a:lnTo>
                  <a:lnTo>
                    <a:pt x="5467" y="287"/>
                  </a:lnTo>
                  <a:lnTo>
                    <a:pt x="5762" y="0"/>
                  </a:lnTo>
                  <a:lnTo>
                    <a:pt x="5958" y="513"/>
                  </a:lnTo>
                  <a:lnTo>
                    <a:pt x="6272" y="13150"/>
                  </a:lnTo>
                  <a:lnTo>
                    <a:pt x="875" y="57222"/>
                  </a:lnTo>
                  <a:lnTo>
                    <a:pt x="0" y="862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" name="SMARTInkShape-2967">
              <a:extLst>
                <a:ext uri="{FF2B5EF4-FFF2-40B4-BE49-F238E27FC236}">
                  <a16:creationId xmlns:a16="http://schemas.microsoft.com/office/drawing/2014/main" xmlns="" id="{BA1E03CB-ADD0-4A23-89F5-FD228B9B06F9}"/>
                </a:ext>
              </a:extLst>
            </p:cNvPr>
            <p:cNvSpPr/>
            <p:nvPr>
              <p:custDataLst>
                <p:tags r:id="rId68"/>
              </p:custDataLst>
            </p:nvPr>
          </p:nvSpPr>
          <p:spPr>
            <a:xfrm>
              <a:off x="7912286" y="1746950"/>
              <a:ext cx="125959" cy="411672"/>
            </a:xfrm>
            <a:custGeom>
              <a:avLst/>
              <a:gdLst/>
              <a:ahLst/>
              <a:cxnLst/>
              <a:rect l="0" t="0" r="0" b="0"/>
              <a:pathLst>
                <a:path w="125959" h="411672">
                  <a:moveTo>
                    <a:pt x="12514" y="151700"/>
                  </a:moveTo>
                  <a:lnTo>
                    <a:pt x="12514" y="151700"/>
                  </a:lnTo>
                  <a:lnTo>
                    <a:pt x="9143" y="158442"/>
                  </a:lnTo>
                  <a:lnTo>
                    <a:pt x="3054" y="202601"/>
                  </a:lnTo>
                  <a:lnTo>
                    <a:pt x="454" y="249635"/>
                  </a:lnTo>
                  <a:lnTo>
                    <a:pt x="709" y="294861"/>
                  </a:lnTo>
                  <a:lnTo>
                    <a:pt x="3529" y="339149"/>
                  </a:lnTo>
                  <a:lnTo>
                    <a:pt x="758" y="386753"/>
                  </a:lnTo>
                  <a:lnTo>
                    <a:pt x="0" y="410424"/>
                  </a:lnTo>
                  <a:lnTo>
                    <a:pt x="643" y="411671"/>
                  </a:lnTo>
                  <a:lnTo>
                    <a:pt x="1777" y="411092"/>
                  </a:lnTo>
                  <a:lnTo>
                    <a:pt x="3239" y="409295"/>
                  </a:lnTo>
                  <a:lnTo>
                    <a:pt x="5778" y="367873"/>
                  </a:lnTo>
                  <a:lnTo>
                    <a:pt x="7931" y="322055"/>
                  </a:lnTo>
                  <a:lnTo>
                    <a:pt x="10477" y="281741"/>
                  </a:lnTo>
                  <a:lnTo>
                    <a:pt x="11156" y="258150"/>
                  </a:lnTo>
                  <a:lnTo>
                    <a:pt x="11609" y="233250"/>
                  </a:lnTo>
                  <a:lnTo>
                    <a:pt x="13322" y="208183"/>
                  </a:lnTo>
                  <a:lnTo>
                    <a:pt x="15873" y="183005"/>
                  </a:lnTo>
                  <a:lnTo>
                    <a:pt x="18988" y="157754"/>
                  </a:lnTo>
                  <a:lnTo>
                    <a:pt x="24328" y="112763"/>
                  </a:lnTo>
                  <a:lnTo>
                    <a:pt x="30465" y="73717"/>
                  </a:lnTo>
                  <a:lnTo>
                    <a:pt x="45820" y="30757"/>
                  </a:lnTo>
                  <a:lnTo>
                    <a:pt x="57655" y="14222"/>
                  </a:lnTo>
                  <a:lnTo>
                    <a:pt x="76219" y="350"/>
                  </a:lnTo>
                  <a:lnTo>
                    <a:pt x="81795" y="0"/>
                  </a:lnTo>
                  <a:lnTo>
                    <a:pt x="86923" y="1883"/>
                  </a:lnTo>
                  <a:lnTo>
                    <a:pt x="91754" y="5255"/>
                  </a:lnTo>
                  <a:lnTo>
                    <a:pt x="99002" y="18410"/>
                  </a:lnTo>
                  <a:lnTo>
                    <a:pt x="103164" y="36721"/>
                  </a:lnTo>
                  <a:lnTo>
                    <a:pt x="100088" y="77326"/>
                  </a:lnTo>
                  <a:lnTo>
                    <a:pt x="92685" y="102985"/>
                  </a:lnTo>
                  <a:lnTo>
                    <a:pt x="82728" y="119412"/>
                  </a:lnTo>
                  <a:lnTo>
                    <a:pt x="85844" y="123162"/>
                  </a:lnTo>
                  <a:lnTo>
                    <a:pt x="117073" y="152539"/>
                  </a:lnTo>
                  <a:lnTo>
                    <a:pt x="122484" y="166655"/>
                  </a:lnTo>
                  <a:lnTo>
                    <a:pt x="125958" y="198712"/>
                  </a:lnTo>
                  <a:lnTo>
                    <a:pt x="123422" y="205619"/>
                  </a:lnTo>
                  <a:lnTo>
                    <a:pt x="94756" y="234800"/>
                  </a:lnTo>
                  <a:lnTo>
                    <a:pt x="82229" y="241550"/>
                  </a:lnTo>
                  <a:lnTo>
                    <a:pt x="69604" y="243844"/>
                  </a:lnTo>
                  <a:lnTo>
                    <a:pt x="52007" y="241169"/>
                  </a:lnTo>
                  <a:lnTo>
                    <a:pt x="44647" y="237796"/>
                  </a:lnTo>
                  <a:lnTo>
                    <a:pt x="43107" y="235908"/>
                  </a:lnTo>
                  <a:lnTo>
                    <a:pt x="42788" y="233944"/>
                  </a:lnTo>
                  <a:lnTo>
                    <a:pt x="43280" y="231929"/>
                  </a:lnTo>
                  <a:lnTo>
                    <a:pt x="51352" y="229691"/>
                  </a:lnTo>
                  <a:lnTo>
                    <a:pt x="69664" y="227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1" name="SMARTInkShape-Group526">
            <a:extLst>
              <a:ext uri="{FF2B5EF4-FFF2-40B4-BE49-F238E27FC236}">
                <a16:creationId xmlns:a16="http://schemas.microsoft.com/office/drawing/2014/main" xmlns="" id="{61A5B908-11C1-4527-AA96-4DF899C7E4AD}"/>
              </a:ext>
            </a:extLst>
          </p:cNvPr>
          <p:cNvGrpSpPr/>
          <p:nvPr/>
        </p:nvGrpSpPr>
        <p:grpSpPr>
          <a:xfrm>
            <a:off x="7386815" y="1879600"/>
            <a:ext cx="176036" cy="177801"/>
            <a:chOff x="7386815" y="1879600"/>
            <a:chExt cx="176036" cy="177801"/>
          </a:xfrm>
        </p:grpSpPr>
        <p:sp>
          <p:nvSpPr>
            <p:cNvPr id="209" name="SMARTInkShape-2968">
              <a:extLst>
                <a:ext uri="{FF2B5EF4-FFF2-40B4-BE49-F238E27FC236}">
                  <a16:creationId xmlns:a16="http://schemas.microsoft.com/office/drawing/2014/main" xmlns="" id="{ECDFEAE5-BBA6-4393-8EFF-D315E3DE0548}"/>
                </a:ext>
              </a:extLst>
            </p:cNvPr>
            <p:cNvSpPr/>
            <p:nvPr>
              <p:custDataLst>
                <p:tags r:id="rId60"/>
              </p:custDataLst>
            </p:nvPr>
          </p:nvSpPr>
          <p:spPr>
            <a:xfrm>
              <a:off x="7473950" y="1879600"/>
              <a:ext cx="38101" cy="177801"/>
            </a:xfrm>
            <a:custGeom>
              <a:avLst/>
              <a:gdLst/>
              <a:ahLst/>
              <a:cxnLst/>
              <a:rect l="0" t="0" r="0" b="0"/>
              <a:pathLst>
                <a:path w="38101" h="177801">
                  <a:moveTo>
                    <a:pt x="0" y="0"/>
                  </a:moveTo>
                  <a:lnTo>
                    <a:pt x="0" y="0"/>
                  </a:lnTo>
                  <a:lnTo>
                    <a:pt x="10831" y="38974"/>
                  </a:lnTo>
                  <a:lnTo>
                    <a:pt x="19098" y="83977"/>
                  </a:lnTo>
                  <a:lnTo>
                    <a:pt x="27526" y="130261"/>
                  </a:lnTo>
                  <a:lnTo>
                    <a:pt x="38100" y="177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" name="SMARTInkShape-2969">
              <a:extLst>
                <a:ext uri="{FF2B5EF4-FFF2-40B4-BE49-F238E27FC236}">
                  <a16:creationId xmlns:a16="http://schemas.microsoft.com/office/drawing/2014/main" xmlns="" id="{E9FE6724-63CA-48CE-9C42-D8FB7F6A5947}"/>
                </a:ext>
              </a:extLst>
            </p:cNvPr>
            <p:cNvSpPr/>
            <p:nvPr>
              <p:custDataLst>
                <p:tags r:id="rId61"/>
              </p:custDataLst>
            </p:nvPr>
          </p:nvSpPr>
          <p:spPr>
            <a:xfrm>
              <a:off x="7386815" y="1965355"/>
              <a:ext cx="176036" cy="3146"/>
            </a:xfrm>
            <a:custGeom>
              <a:avLst/>
              <a:gdLst/>
              <a:ahLst/>
              <a:cxnLst/>
              <a:rect l="0" t="0" r="0" b="0"/>
              <a:pathLst>
                <a:path w="176036" h="3146">
                  <a:moveTo>
                    <a:pt x="10935" y="3145"/>
                  </a:moveTo>
                  <a:lnTo>
                    <a:pt x="10935" y="3145"/>
                  </a:lnTo>
                  <a:lnTo>
                    <a:pt x="0" y="3145"/>
                  </a:lnTo>
                  <a:lnTo>
                    <a:pt x="43493" y="1263"/>
                  </a:lnTo>
                  <a:lnTo>
                    <a:pt x="82906" y="0"/>
                  </a:lnTo>
                  <a:lnTo>
                    <a:pt x="122100" y="2213"/>
                  </a:lnTo>
                  <a:lnTo>
                    <a:pt x="176035" y="314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6" name="SMARTInkShape-Group527">
            <a:extLst>
              <a:ext uri="{FF2B5EF4-FFF2-40B4-BE49-F238E27FC236}">
                <a16:creationId xmlns:a16="http://schemas.microsoft.com/office/drawing/2014/main" xmlns="" id="{28D9DBA7-E623-45EF-96C0-B2AFAEFE2453}"/>
              </a:ext>
            </a:extLst>
          </p:cNvPr>
          <p:cNvGrpSpPr/>
          <p:nvPr/>
        </p:nvGrpSpPr>
        <p:grpSpPr>
          <a:xfrm>
            <a:off x="6477000" y="1756957"/>
            <a:ext cx="635625" cy="427980"/>
            <a:chOff x="6477000" y="1756957"/>
            <a:chExt cx="635625" cy="427980"/>
          </a:xfrm>
        </p:grpSpPr>
        <p:sp>
          <p:nvSpPr>
            <p:cNvPr id="212" name="SMARTInkShape-2970">
              <a:extLst>
                <a:ext uri="{FF2B5EF4-FFF2-40B4-BE49-F238E27FC236}">
                  <a16:creationId xmlns:a16="http://schemas.microsoft.com/office/drawing/2014/main" xmlns="" id="{E6A9FFCC-49F2-40E0-B9F4-F2FBA16B4BCB}"/>
                </a:ext>
              </a:extLst>
            </p:cNvPr>
            <p:cNvSpPr/>
            <p:nvPr>
              <p:custDataLst>
                <p:tags r:id="rId56"/>
              </p:custDataLst>
            </p:nvPr>
          </p:nvSpPr>
          <p:spPr>
            <a:xfrm>
              <a:off x="6477000" y="1928763"/>
              <a:ext cx="125346" cy="160388"/>
            </a:xfrm>
            <a:custGeom>
              <a:avLst/>
              <a:gdLst/>
              <a:ahLst/>
              <a:cxnLst/>
              <a:rect l="0" t="0" r="0" b="0"/>
              <a:pathLst>
                <a:path w="125346" h="160388">
                  <a:moveTo>
                    <a:pt x="0" y="7987"/>
                  </a:moveTo>
                  <a:lnTo>
                    <a:pt x="0" y="7987"/>
                  </a:lnTo>
                  <a:lnTo>
                    <a:pt x="705" y="14468"/>
                  </a:lnTo>
                  <a:lnTo>
                    <a:pt x="10832" y="56795"/>
                  </a:lnTo>
                  <a:lnTo>
                    <a:pt x="19098" y="97330"/>
                  </a:lnTo>
                  <a:lnTo>
                    <a:pt x="21894" y="117545"/>
                  </a:lnTo>
                  <a:lnTo>
                    <a:pt x="19501" y="142676"/>
                  </a:lnTo>
                  <a:lnTo>
                    <a:pt x="13734" y="157915"/>
                  </a:lnTo>
                  <a:lnTo>
                    <a:pt x="13007" y="149542"/>
                  </a:lnTo>
                  <a:lnTo>
                    <a:pt x="19647" y="109143"/>
                  </a:lnTo>
                  <a:lnTo>
                    <a:pt x="31004" y="62070"/>
                  </a:lnTo>
                  <a:lnTo>
                    <a:pt x="45955" y="18811"/>
                  </a:lnTo>
                  <a:lnTo>
                    <a:pt x="54290" y="8564"/>
                  </a:lnTo>
                  <a:lnTo>
                    <a:pt x="65052" y="1658"/>
                  </a:lnTo>
                  <a:lnTo>
                    <a:pt x="76890" y="0"/>
                  </a:lnTo>
                  <a:lnTo>
                    <a:pt x="83010" y="546"/>
                  </a:lnTo>
                  <a:lnTo>
                    <a:pt x="93573" y="6796"/>
                  </a:lnTo>
                  <a:lnTo>
                    <a:pt x="102971" y="18041"/>
                  </a:lnTo>
                  <a:lnTo>
                    <a:pt x="118621" y="54005"/>
                  </a:lnTo>
                  <a:lnTo>
                    <a:pt x="125345" y="95080"/>
                  </a:lnTo>
                  <a:lnTo>
                    <a:pt x="118611" y="142083"/>
                  </a:lnTo>
                  <a:lnTo>
                    <a:pt x="120650" y="16038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" name="SMARTInkShape-2971">
              <a:extLst>
                <a:ext uri="{FF2B5EF4-FFF2-40B4-BE49-F238E27FC236}">
                  <a16:creationId xmlns:a16="http://schemas.microsoft.com/office/drawing/2014/main" xmlns="" id="{C2FC2767-6B9C-46C7-A416-95002283F88D}"/>
                </a:ext>
              </a:extLst>
            </p:cNvPr>
            <p:cNvSpPr/>
            <p:nvPr>
              <p:custDataLst>
                <p:tags r:id="rId57"/>
              </p:custDataLst>
            </p:nvPr>
          </p:nvSpPr>
          <p:spPr>
            <a:xfrm>
              <a:off x="6718300" y="2057400"/>
              <a:ext cx="6351" cy="1"/>
            </a:xfrm>
            <a:custGeom>
              <a:avLst/>
              <a:gdLst/>
              <a:ahLst/>
              <a:cxnLst/>
              <a:rect l="0" t="0" r="0" b="0"/>
              <a:pathLst>
                <a:path w="6351" h="1">
                  <a:moveTo>
                    <a:pt x="6350" y="0"/>
                  </a:moveTo>
                  <a:lnTo>
                    <a:pt x="6350" y="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" name="SMARTInkShape-2972">
              <a:extLst>
                <a:ext uri="{FF2B5EF4-FFF2-40B4-BE49-F238E27FC236}">
                  <a16:creationId xmlns:a16="http://schemas.microsoft.com/office/drawing/2014/main" xmlns="" id="{4C1413E4-B701-48AE-950F-6AB07CC03B03}"/>
                </a:ext>
              </a:extLst>
            </p:cNvPr>
            <p:cNvSpPr/>
            <p:nvPr>
              <p:custDataLst>
                <p:tags r:id="rId58"/>
              </p:custDataLst>
            </p:nvPr>
          </p:nvSpPr>
          <p:spPr>
            <a:xfrm>
              <a:off x="6870700" y="1756957"/>
              <a:ext cx="130309" cy="427980"/>
            </a:xfrm>
            <a:custGeom>
              <a:avLst/>
              <a:gdLst/>
              <a:ahLst/>
              <a:cxnLst/>
              <a:rect l="0" t="0" r="0" b="0"/>
              <a:pathLst>
                <a:path w="130309" h="427980">
                  <a:moveTo>
                    <a:pt x="0" y="211543"/>
                  </a:moveTo>
                  <a:lnTo>
                    <a:pt x="0" y="211543"/>
                  </a:lnTo>
                  <a:lnTo>
                    <a:pt x="3370" y="211543"/>
                  </a:lnTo>
                  <a:lnTo>
                    <a:pt x="5026" y="219069"/>
                  </a:lnTo>
                  <a:lnTo>
                    <a:pt x="6880" y="262053"/>
                  </a:lnTo>
                  <a:lnTo>
                    <a:pt x="11368" y="304904"/>
                  </a:lnTo>
                  <a:lnTo>
                    <a:pt x="16460" y="348488"/>
                  </a:lnTo>
                  <a:lnTo>
                    <a:pt x="17577" y="387116"/>
                  </a:lnTo>
                  <a:lnTo>
                    <a:pt x="13481" y="424946"/>
                  </a:lnTo>
                  <a:lnTo>
                    <a:pt x="12516" y="427189"/>
                  </a:lnTo>
                  <a:lnTo>
                    <a:pt x="11166" y="427979"/>
                  </a:lnTo>
                  <a:lnTo>
                    <a:pt x="9561" y="427801"/>
                  </a:lnTo>
                  <a:lnTo>
                    <a:pt x="9658" y="420076"/>
                  </a:lnTo>
                  <a:lnTo>
                    <a:pt x="12098" y="378637"/>
                  </a:lnTo>
                  <a:lnTo>
                    <a:pt x="10551" y="344603"/>
                  </a:lnTo>
                  <a:lnTo>
                    <a:pt x="8922" y="303136"/>
                  </a:lnTo>
                  <a:lnTo>
                    <a:pt x="9474" y="278250"/>
                  </a:lnTo>
                  <a:lnTo>
                    <a:pt x="10550" y="251781"/>
                  </a:lnTo>
                  <a:lnTo>
                    <a:pt x="11972" y="224257"/>
                  </a:lnTo>
                  <a:lnTo>
                    <a:pt x="13626" y="196030"/>
                  </a:lnTo>
                  <a:lnTo>
                    <a:pt x="15433" y="167334"/>
                  </a:lnTo>
                  <a:lnTo>
                    <a:pt x="18050" y="140443"/>
                  </a:lnTo>
                  <a:lnTo>
                    <a:pt x="21206" y="114754"/>
                  </a:lnTo>
                  <a:lnTo>
                    <a:pt x="29886" y="69042"/>
                  </a:lnTo>
                  <a:lnTo>
                    <a:pt x="49933" y="22330"/>
                  </a:lnTo>
                  <a:lnTo>
                    <a:pt x="63117" y="4917"/>
                  </a:lnTo>
                  <a:lnTo>
                    <a:pt x="68888" y="1120"/>
                  </a:lnTo>
                  <a:lnTo>
                    <a:pt x="74147" y="0"/>
                  </a:lnTo>
                  <a:lnTo>
                    <a:pt x="79063" y="664"/>
                  </a:lnTo>
                  <a:lnTo>
                    <a:pt x="83755" y="5340"/>
                  </a:lnTo>
                  <a:lnTo>
                    <a:pt x="92728" y="21825"/>
                  </a:lnTo>
                  <a:lnTo>
                    <a:pt x="92228" y="68390"/>
                  </a:lnTo>
                  <a:lnTo>
                    <a:pt x="86616" y="101118"/>
                  </a:lnTo>
                  <a:lnTo>
                    <a:pt x="75524" y="145428"/>
                  </a:lnTo>
                  <a:lnTo>
                    <a:pt x="60719" y="190215"/>
                  </a:lnTo>
                  <a:lnTo>
                    <a:pt x="58736" y="198066"/>
                  </a:lnTo>
                  <a:lnTo>
                    <a:pt x="58913" y="200442"/>
                  </a:lnTo>
                  <a:lnTo>
                    <a:pt x="59736" y="202025"/>
                  </a:lnTo>
                  <a:lnTo>
                    <a:pt x="60991" y="203081"/>
                  </a:lnTo>
                  <a:lnTo>
                    <a:pt x="106118" y="213976"/>
                  </a:lnTo>
                  <a:lnTo>
                    <a:pt x="117955" y="221797"/>
                  </a:lnTo>
                  <a:lnTo>
                    <a:pt x="123086" y="226845"/>
                  </a:lnTo>
                  <a:lnTo>
                    <a:pt x="128788" y="238100"/>
                  </a:lnTo>
                  <a:lnTo>
                    <a:pt x="130308" y="244064"/>
                  </a:lnTo>
                  <a:lnTo>
                    <a:pt x="128236" y="256336"/>
                  </a:lnTo>
                  <a:lnTo>
                    <a:pt x="125707" y="262571"/>
                  </a:lnTo>
                  <a:lnTo>
                    <a:pt x="105293" y="281461"/>
                  </a:lnTo>
                  <a:lnTo>
                    <a:pt x="77635" y="295961"/>
                  </a:lnTo>
                  <a:lnTo>
                    <a:pt x="67194" y="298451"/>
                  </a:lnTo>
                  <a:lnTo>
                    <a:pt x="63142" y="297704"/>
                  </a:lnTo>
                  <a:lnTo>
                    <a:pt x="56755" y="293111"/>
                  </a:lnTo>
                  <a:lnTo>
                    <a:pt x="55476" y="289910"/>
                  </a:lnTo>
                  <a:lnTo>
                    <a:pt x="57150" y="27504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" name="SMARTInkShape-2973">
              <a:extLst>
                <a:ext uri="{FF2B5EF4-FFF2-40B4-BE49-F238E27FC236}">
                  <a16:creationId xmlns:a16="http://schemas.microsoft.com/office/drawing/2014/main" xmlns="" id="{BA4558F0-8591-48E2-8E5A-282AC265DF77}"/>
                </a:ext>
              </a:extLst>
            </p:cNvPr>
            <p:cNvSpPr/>
            <p:nvPr>
              <p:custDataLst>
                <p:tags r:id="rId59"/>
              </p:custDataLst>
            </p:nvPr>
          </p:nvSpPr>
          <p:spPr>
            <a:xfrm>
              <a:off x="7052791" y="1997180"/>
              <a:ext cx="59834" cy="57411"/>
            </a:xfrm>
            <a:custGeom>
              <a:avLst/>
              <a:gdLst/>
              <a:ahLst/>
              <a:cxnLst/>
              <a:rect l="0" t="0" r="0" b="0"/>
              <a:pathLst>
                <a:path w="59834" h="57411">
                  <a:moveTo>
                    <a:pt x="40159" y="9420"/>
                  </a:moveTo>
                  <a:lnTo>
                    <a:pt x="40159" y="9420"/>
                  </a:lnTo>
                  <a:lnTo>
                    <a:pt x="40159" y="6049"/>
                  </a:lnTo>
                  <a:lnTo>
                    <a:pt x="36396" y="2512"/>
                  </a:lnTo>
                  <a:lnTo>
                    <a:pt x="33417" y="582"/>
                  </a:lnTo>
                  <a:lnTo>
                    <a:pt x="30019" y="0"/>
                  </a:lnTo>
                  <a:lnTo>
                    <a:pt x="22483" y="1235"/>
                  </a:lnTo>
                  <a:lnTo>
                    <a:pt x="10305" y="5897"/>
                  </a:lnTo>
                  <a:lnTo>
                    <a:pt x="3842" y="13499"/>
                  </a:lnTo>
                  <a:lnTo>
                    <a:pt x="1131" y="18489"/>
                  </a:lnTo>
                  <a:lnTo>
                    <a:pt x="0" y="29678"/>
                  </a:lnTo>
                  <a:lnTo>
                    <a:pt x="686" y="35626"/>
                  </a:lnTo>
                  <a:lnTo>
                    <a:pt x="3966" y="41002"/>
                  </a:lnTo>
                  <a:lnTo>
                    <a:pt x="15136" y="50738"/>
                  </a:lnTo>
                  <a:lnTo>
                    <a:pt x="25745" y="56006"/>
                  </a:lnTo>
                  <a:lnTo>
                    <a:pt x="30550" y="57410"/>
                  </a:lnTo>
                  <a:lnTo>
                    <a:pt x="47424" y="56017"/>
                  </a:lnTo>
                  <a:lnTo>
                    <a:pt x="55852" y="51061"/>
                  </a:lnTo>
                  <a:lnTo>
                    <a:pt x="59087" y="47764"/>
                  </a:lnTo>
                  <a:lnTo>
                    <a:pt x="59833" y="42744"/>
                  </a:lnTo>
                  <a:lnTo>
                    <a:pt x="56899" y="29640"/>
                  </a:lnTo>
                  <a:lnTo>
                    <a:pt x="47314" y="13137"/>
                  </a:lnTo>
                  <a:lnTo>
                    <a:pt x="35813" y="5663"/>
                  </a:lnTo>
                  <a:lnTo>
                    <a:pt x="23410" y="1400"/>
                  </a:lnTo>
                  <a:lnTo>
                    <a:pt x="8409" y="30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9" name="SMARTInkShape-Group528">
            <a:extLst>
              <a:ext uri="{FF2B5EF4-FFF2-40B4-BE49-F238E27FC236}">
                <a16:creationId xmlns:a16="http://schemas.microsoft.com/office/drawing/2014/main" xmlns="" id="{84F6A771-A466-4D0D-8490-B493E6BFE0DE}"/>
              </a:ext>
            </a:extLst>
          </p:cNvPr>
          <p:cNvGrpSpPr/>
          <p:nvPr/>
        </p:nvGrpSpPr>
        <p:grpSpPr>
          <a:xfrm>
            <a:off x="5854700" y="1946305"/>
            <a:ext cx="152401" cy="110922"/>
            <a:chOff x="5854700" y="1946305"/>
            <a:chExt cx="152401" cy="110922"/>
          </a:xfrm>
        </p:grpSpPr>
        <p:sp>
          <p:nvSpPr>
            <p:cNvPr id="217" name="SMARTInkShape-2974">
              <a:extLst>
                <a:ext uri="{FF2B5EF4-FFF2-40B4-BE49-F238E27FC236}">
                  <a16:creationId xmlns:a16="http://schemas.microsoft.com/office/drawing/2014/main" xmlns="" id="{C522AC78-6D93-4F60-9F20-522AB1887D5D}"/>
                </a:ext>
              </a:extLst>
            </p:cNvPr>
            <p:cNvSpPr/>
            <p:nvPr>
              <p:custDataLst>
                <p:tags r:id="rId54"/>
              </p:custDataLst>
            </p:nvPr>
          </p:nvSpPr>
          <p:spPr>
            <a:xfrm>
              <a:off x="5854700" y="1946305"/>
              <a:ext cx="146051" cy="9496"/>
            </a:xfrm>
            <a:custGeom>
              <a:avLst/>
              <a:gdLst/>
              <a:ahLst/>
              <a:cxnLst/>
              <a:rect l="0" t="0" r="0" b="0"/>
              <a:pathLst>
                <a:path w="146051" h="9496">
                  <a:moveTo>
                    <a:pt x="0" y="3145"/>
                  </a:moveTo>
                  <a:lnTo>
                    <a:pt x="0" y="3145"/>
                  </a:lnTo>
                  <a:lnTo>
                    <a:pt x="40182" y="1263"/>
                  </a:lnTo>
                  <a:lnTo>
                    <a:pt x="83167" y="0"/>
                  </a:lnTo>
                  <a:lnTo>
                    <a:pt x="128455" y="5895"/>
                  </a:lnTo>
                  <a:lnTo>
                    <a:pt x="146050" y="949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8" name="SMARTInkShape-2975">
              <a:extLst>
                <a:ext uri="{FF2B5EF4-FFF2-40B4-BE49-F238E27FC236}">
                  <a16:creationId xmlns:a16="http://schemas.microsoft.com/office/drawing/2014/main" xmlns="" id="{65F15BF9-695D-49B2-905C-5CA82166B67D}"/>
                </a:ext>
              </a:extLst>
            </p:cNvPr>
            <p:cNvSpPr/>
            <p:nvPr>
              <p:custDataLst>
                <p:tags r:id="rId55"/>
              </p:custDataLst>
            </p:nvPr>
          </p:nvSpPr>
          <p:spPr>
            <a:xfrm>
              <a:off x="5857679" y="2051050"/>
              <a:ext cx="149422" cy="6177"/>
            </a:xfrm>
            <a:custGeom>
              <a:avLst/>
              <a:gdLst/>
              <a:ahLst/>
              <a:cxnLst/>
              <a:rect l="0" t="0" r="0" b="0"/>
              <a:pathLst>
                <a:path w="149422" h="6177">
                  <a:moveTo>
                    <a:pt x="3371" y="0"/>
                  </a:moveTo>
                  <a:lnTo>
                    <a:pt x="3371" y="0"/>
                  </a:lnTo>
                  <a:lnTo>
                    <a:pt x="0" y="3371"/>
                  </a:lnTo>
                  <a:lnTo>
                    <a:pt x="1124" y="4364"/>
                  </a:lnTo>
                  <a:lnTo>
                    <a:pt x="41944" y="6176"/>
                  </a:lnTo>
                  <a:lnTo>
                    <a:pt x="84963" y="5593"/>
                  </a:lnTo>
                  <a:lnTo>
                    <a:pt x="127814" y="1971"/>
                  </a:lnTo>
                  <a:lnTo>
                    <a:pt x="14942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3" name="SMARTInkShape-Group529">
            <a:extLst>
              <a:ext uri="{FF2B5EF4-FFF2-40B4-BE49-F238E27FC236}">
                <a16:creationId xmlns:a16="http://schemas.microsoft.com/office/drawing/2014/main" xmlns="" id="{1CD77D2C-041E-4443-BB7B-958B55C23CF4}"/>
              </a:ext>
            </a:extLst>
          </p:cNvPr>
          <p:cNvGrpSpPr/>
          <p:nvPr/>
        </p:nvGrpSpPr>
        <p:grpSpPr>
          <a:xfrm>
            <a:off x="3558832" y="1787042"/>
            <a:ext cx="1821320" cy="459976"/>
            <a:chOff x="3558832" y="1787042"/>
            <a:chExt cx="1821320" cy="459976"/>
          </a:xfrm>
        </p:grpSpPr>
        <p:sp>
          <p:nvSpPr>
            <p:cNvPr id="220" name="SMARTInkShape-2976">
              <a:extLst>
                <a:ext uri="{FF2B5EF4-FFF2-40B4-BE49-F238E27FC236}">
                  <a16:creationId xmlns:a16="http://schemas.microsoft.com/office/drawing/2014/main" xmlns="" id="{492E56D5-2F75-4B10-AB87-34C380B8426F}"/>
                </a:ext>
              </a:extLst>
            </p:cNvPr>
            <p:cNvSpPr/>
            <p:nvPr>
              <p:custDataLst>
                <p:tags r:id="rId41"/>
              </p:custDataLst>
            </p:nvPr>
          </p:nvSpPr>
          <p:spPr>
            <a:xfrm>
              <a:off x="4038304" y="1831779"/>
              <a:ext cx="120947" cy="346272"/>
            </a:xfrm>
            <a:custGeom>
              <a:avLst/>
              <a:gdLst/>
              <a:ahLst/>
              <a:cxnLst/>
              <a:rect l="0" t="0" r="0" b="0"/>
              <a:pathLst>
                <a:path w="120947" h="346272">
                  <a:moveTo>
                    <a:pt x="82846" y="3371"/>
                  </a:moveTo>
                  <a:lnTo>
                    <a:pt x="82846" y="3371"/>
                  </a:lnTo>
                  <a:lnTo>
                    <a:pt x="79475" y="0"/>
                  </a:lnTo>
                  <a:lnTo>
                    <a:pt x="77071" y="418"/>
                  </a:lnTo>
                  <a:lnTo>
                    <a:pt x="66240" y="8454"/>
                  </a:lnTo>
                  <a:lnTo>
                    <a:pt x="34510" y="45903"/>
                  </a:lnTo>
                  <a:lnTo>
                    <a:pt x="17097" y="90997"/>
                  </a:lnTo>
                  <a:lnTo>
                    <a:pt x="7528" y="126277"/>
                  </a:lnTo>
                  <a:lnTo>
                    <a:pt x="688" y="163124"/>
                  </a:lnTo>
                  <a:lnTo>
                    <a:pt x="0" y="200667"/>
                  </a:lnTo>
                  <a:lnTo>
                    <a:pt x="3579" y="247390"/>
                  </a:lnTo>
                  <a:lnTo>
                    <a:pt x="14690" y="271044"/>
                  </a:lnTo>
                  <a:lnTo>
                    <a:pt x="53939" y="312597"/>
                  </a:lnTo>
                  <a:lnTo>
                    <a:pt x="93409" y="334098"/>
                  </a:lnTo>
                  <a:lnTo>
                    <a:pt x="120946" y="3462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" name="SMARTInkShape-2977">
              <a:extLst>
                <a:ext uri="{FF2B5EF4-FFF2-40B4-BE49-F238E27FC236}">
                  <a16:creationId xmlns:a16="http://schemas.microsoft.com/office/drawing/2014/main" xmlns="" id="{481919E3-485A-454E-AF6D-FB043078E87C}"/>
                </a:ext>
              </a:extLst>
            </p:cNvPr>
            <p:cNvSpPr/>
            <p:nvPr>
              <p:custDataLst>
                <p:tags r:id="rId42"/>
              </p:custDataLst>
            </p:nvPr>
          </p:nvSpPr>
          <p:spPr>
            <a:xfrm>
              <a:off x="4393848" y="2000250"/>
              <a:ext cx="64347" cy="72175"/>
            </a:xfrm>
            <a:custGeom>
              <a:avLst/>
              <a:gdLst/>
              <a:ahLst/>
              <a:cxnLst/>
              <a:rect l="0" t="0" r="0" b="0"/>
              <a:pathLst>
                <a:path w="64347" h="72175">
                  <a:moveTo>
                    <a:pt x="32102" y="25400"/>
                  </a:moveTo>
                  <a:lnTo>
                    <a:pt x="32102" y="25400"/>
                  </a:lnTo>
                  <a:lnTo>
                    <a:pt x="25621" y="26105"/>
                  </a:lnTo>
                  <a:lnTo>
                    <a:pt x="11837" y="31175"/>
                  </a:lnTo>
                  <a:lnTo>
                    <a:pt x="2870" y="37609"/>
                  </a:lnTo>
                  <a:lnTo>
                    <a:pt x="619" y="42006"/>
                  </a:lnTo>
                  <a:lnTo>
                    <a:pt x="0" y="52536"/>
                  </a:lnTo>
                  <a:lnTo>
                    <a:pt x="2077" y="60509"/>
                  </a:lnTo>
                  <a:lnTo>
                    <a:pt x="3619" y="63622"/>
                  </a:lnTo>
                  <a:lnTo>
                    <a:pt x="10976" y="68964"/>
                  </a:lnTo>
                  <a:lnTo>
                    <a:pt x="15901" y="71376"/>
                  </a:lnTo>
                  <a:lnTo>
                    <a:pt x="27018" y="72174"/>
                  </a:lnTo>
                  <a:lnTo>
                    <a:pt x="39015" y="69472"/>
                  </a:lnTo>
                  <a:lnTo>
                    <a:pt x="51402" y="63567"/>
                  </a:lnTo>
                  <a:lnTo>
                    <a:pt x="60200" y="54358"/>
                  </a:lnTo>
                  <a:lnTo>
                    <a:pt x="63534" y="48938"/>
                  </a:lnTo>
                  <a:lnTo>
                    <a:pt x="64346" y="43209"/>
                  </a:lnTo>
                  <a:lnTo>
                    <a:pt x="61484" y="31198"/>
                  </a:lnTo>
                  <a:lnTo>
                    <a:pt x="45198" y="12537"/>
                  </a:lnTo>
                  <a:lnTo>
                    <a:pt x="34160" y="5572"/>
                  </a:lnTo>
                  <a:lnTo>
                    <a:pt x="1940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2" name="SMARTInkShape-2978">
              <a:extLst>
                <a:ext uri="{FF2B5EF4-FFF2-40B4-BE49-F238E27FC236}">
                  <a16:creationId xmlns:a16="http://schemas.microsoft.com/office/drawing/2014/main" xmlns="" id="{6D33DC7B-4927-4779-A56F-96AD0BFAFA60}"/>
                </a:ext>
              </a:extLst>
            </p:cNvPr>
            <p:cNvSpPr/>
            <p:nvPr>
              <p:custDataLst>
                <p:tags r:id="rId43"/>
              </p:custDataLst>
            </p:nvPr>
          </p:nvSpPr>
          <p:spPr>
            <a:xfrm>
              <a:off x="4229100" y="1828417"/>
              <a:ext cx="117816" cy="418601"/>
            </a:xfrm>
            <a:custGeom>
              <a:avLst/>
              <a:gdLst/>
              <a:ahLst/>
              <a:cxnLst/>
              <a:rect l="0" t="0" r="0" b="0"/>
              <a:pathLst>
                <a:path w="117816" h="418601">
                  <a:moveTo>
                    <a:pt x="0" y="413133"/>
                  </a:moveTo>
                  <a:lnTo>
                    <a:pt x="0" y="413133"/>
                  </a:lnTo>
                  <a:lnTo>
                    <a:pt x="0" y="418600"/>
                  </a:lnTo>
                  <a:lnTo>
                    <a:pt x="3371" y="415850"/>
                  </a:lnTo>
                  <a:lnTo>
                    <a:pt x="5026" y="408696"/>
                  </a:lnTo>
                  <a:lnTo>
                    <a:pt x="9720" y="389005"/>
                  </a:lnTo>
                  <a:lnTo>
                    <a:pt x="14903" y="368543"/>
                  </a:lnTo>
                  <a:lnTo>
                    <a:pt x="17821" y="321761"/>
                  </a:lnTo>
                  <a:lnTo>
                    <a:pt x="18504" y="276332"/>
                  </a:lnTo>
                  <a:lnTo>
                    <a:pt x="18686" y="249966"/>
                  </a:lnTo>
                  <a:lnTo>
                    <a:pt x="18807" y="221805"/>
                  </a:lnTo>
                  <a:lnTo>
                    <a:pt x="18888" y="192448"/>
                  </a:lnTo>
                  <a:lnTo>
                    <a:pt x="19648" y="165115"/>
                  </a:lnTo>
                  <a:lnTo>
                    <a:pt x="20859" y="139132"/>
                  </a:lnTo>
                  <a:lnTo>
                    <a:pt x="25498" y="92388"/>
                  </a:lnTo>
                  <a:lnTo>
                    <a:pt x="34616" y="55150"/>
                  </a:lnTo>
                  <a:lnTo>
                    <a:pt x="48278" y="19903"/>
                  </a:lnTo>
                  <a:lnTo>
                    <a:pt x="58851" y="7177"/>
                  </a:lnTo>
                  <a:lnTo>
                    <a:pt x="64634" y="2796"/>
                  </a:lnTo>
                  <a:lnTo>
                    <a:pt x="70606" y="580"/>
                  </a:lnTo>
                  <a:lnTo>
                    <a:pt x="82886" y="0"/>
                  </a:lnTo>
                  <a:lnTo>
                    <a:pt x="87007" y="5067"/>
                  </a:lnTo>
                  <a:lnTo>
                    <a:pt x="91586" y="23866"/>
                  </a:lnTo>
                  <a:lnTo>
                    <a:pt x="87977" y="46803"/>
                  </a:lnTo>
                  <a:lnTo>
                    <a:pt x="71784" y="92651"/>
                  </a:lnTo>
                  <a:lnTo>
                    <a:pt x="54539" y="135649"/>
                  </a:lnTo>
                  <a:lnTo>
                    <a:pt x="51539" y="149398"/>
                  </a:lnTo>
                  <a:lnTo>
                    <a:pt x="51998" y="151232"/>
                  </a:lnTo>
                  <a:lnTo>
                    <a:pt x="54390" y="155151"/>
                  </a:lnTo>
                  <a:lnTo>
                    <a:pt x="63074" y="161324"/>
                  </a:lnTo>
                  <a:lnTo>
                    <a:pt x="95770" y="171860"/>
                  </a:lnTo>
                  <a:lnTo>
                    <a:pt x="111083" y="183052"/>
                  </a:lnTo>
                  <a:lnTo>
                    <a:pt x="116398" y="194928"/>
                  </a:lnTo>
                  <a:lnTo>
                    <a:pt x="117815" y="202046"/>
                  </a:lnTo>
                  <a:lnTo>
                    <a:pt x="116643" y="208909"/>
                  </a:lnTo>
                  <a:lnTo>
                    <a:pt x="109697" y="222178"/>
                  </a:lnTo>
                  <a:lnTo>
                    <a:pt x="90515" y="241548"/>
                  </a:lnTo>
                  <a:lnTo>
                    <a:pt x="61054" y="258723"/>
                  </a:lnTo>
                  <a:lnTo>
                    <a:pt x="60459" y="257982"/>
                  </a:lnTo>
                  <a:lnTo>
                    <a:pt x="63500" y="2480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3" name="SMARTInkShape-2979">
              <a:extLst>
                <a:ext uri="{FF2B5EF4-FFF2-40B4-BE49-F238E27FC236}">
                  <a16:creationId xmlns:a16="http://schemas.microsoft.com/office/drawing/2014/main" xmlns="" id="{84C74BE3-5109-4371-922B-766743C36AE3}"/>
                </a:ext>
              </a:extLst>
            </p:cNvPr>
            <p:cNvSpPr/>
            <p:nvPr>
              <p:custDataLst>
                <p:tags r:id="rId44"/>
              </p:custDataLst>
            </p:nvPr>
          </p:nvSpPr>
          <p:spPr>
            <a:xfrm>
              <a:off x="4578350" y="1981200"/>
              <a:ext cx="114301" cy="19051"/>
            </a:xfrm>
            <a:custGeom>
              <a:avLst/>
              <a:gdLst/>
              <a:ahLst/>
              <a:cxnLst/>
              <a:rect l="0" t="0" r="0" b="0"/>
              <a:pathLst>
                <a:path w="114301" h="19051">
                  <a:moveTo>
                    <a:pt x="0" y="19050"/>
                  </a:moveTo>
                  <a:lnTo>
                    <a:pt x="0" y="19050"/>
                  </a:lnTo>
                  <a:lnTo>
                    <a:pt x="3371" y="15679"/>
                  </a:lnTo>
                  <a:lnTo>
                    <a:pt x="15580" y="10212"/>
                  </a:lnTo>
                  <a:lnTo>
                    <a:pt x="58644" y="4977"/>
                  </a:lnTo>
                  <a:lnTo>
                    <a:pt x="102371" y="655"/>
                  </a:lnTo>
                  <a:lnTo>
                    <a:pt x="1143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" name="SMARTInkShape-2980">
              <a:extLst>
                <a:ext uri="{FF2B5EF4-FFF2-40B4-BE49-F238E27FC236}">
                  <a16:creationId xmlns:a16="http://schemas.microsoft.com/office/drawing/2014/main" xmlns="" id="{5C98D43B-BA85-4C7B-8136-1891FF3E8AA7}"/>
                </a:ext>
              </a:extLst>
            </p:cNvPr>
            <p:cNvSpPr/>
            <p:nvPr>
              <p:custDataLst>
                <p:tags r:id="rId45"/>
              </p:custDataLst>
            </p:nvPr>
          </p:nvSpPr>
          <p:spPr>
            <a:xfrm>
              <a:off x="4610100" y="1917700"/>
              <a:ext cx="12701" cy="190501"/>
            </a:xfrm>
            <a:custGeom>
              <a:avLst/>
              <a:gdLst/>
              <a:ahLst/>
              <a:cxnLst/>
              <a:rect l="0" t="0" r="0" b="0"/>
              <a:pathLst>
                <a:path w="12701" h="190501">
                  <a:moveTo>
                    <a:pt x="12700" y="0"/>
                  </a:moveTo>
                  <a:lnTo>
                    <a:pt x="12700" y="0"/>
                  </a:lnTo>
                  <a:lnTo>
                    <a:pt x="9329" y="0"/>
                  </a:lnTo>
                  <a:lnTo>
                    <a:pt x="8336" y="706"/>
                  </a:lnTo>
                  <a:lnTo>
                    <a:pt x="7674" y="1881"/>
                  </a:lnTo>
                  <a:lnTo>
                    <a:pt x="6938" y="6481"/>
                  </a:lnTo>
                  <a:lnTo>
                    <a:pt x="6428" y="42716"/>
                  </a:lnTo>
                  <a:lnTo>
                    <a:pt x="6373" y="80939"/>
                  </a:lnTo>
                  <a:lnTo>
                    <a:pt x="2986" y="120173"/>
                  </a:lnTo>
                  <a:lnTo>
                    <a:pt x="0" y="190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" name="SMARTInkShape-2981">
              <a:extLst>
                <a:ext uri="{FF2B5EF4-FFF2-40B4-BE49-F238E27FC236}">
                  <a16:creationId xmlns:a16="http://schemas.microsoft.com/office/drawing/2014/main" xmlns="" id="{940A19F9-1BBC-4ED7-89BF-50C2E2CAEDCD}"/>
                </a:ext>
              </a:extLst>
            </p:cNvPr>
            <p:cNvSpPr/>
            <p:nvPr>
              <p:custDataLst>
                <p:tags r:id="rId46"/>
              </p:custDataLst>
            </p:nvPr>
          </p:nvSpPr>
          <p:spPr>
            <a:xfrm>
              <a:off x="4781550" y="1830499"/>
              <a:ext cx="127380" cy="359369"/>
            </a:xfrm>
            <a:custGeom>
              <a:avLst/>
              <a:gdLst/>
              <a:ahLst/>
              <a:cxnLst/>
              <a:rect l="0" t="0" r="0" b="0"/>
              <a:pathLst>
                <a:path w="127380" h="359369">
                  <a:moveTo>
                    <a:pt x="0" y="353901"/>
                  </a:moveTo>
                  <a:lnTo>
                    <a:pt x="0" y="353901"/>
                  </a:lnTo>
                  <a:lnTo>
                    <a:pt x="0" y="359368"/>
                  </a:lnTo>
                  <a:lnTo>
                    <a:pt x="8838" y="312611"/>
                  </a:lnTo>
                  <a:lnTo>
                    <a:pt x="18298" y="266643"/>
                  </a:lnTo>
                  <a:lnTo>
                    <a:pt x="22244" y="225514"/>
                  </a:lnTo>
                  <a:lnTo>
                    <a:pt x="25408" y="179012"/>
                  </a:lnTo>
                  <a:lnTo>
                    <a:pt x="28227" y="154758"/>
                  </a:lnTo>
                  <a:lnTo>
                    <a:pt x="35829" y="107349"/>
                  </a:lnTo>
                  <a:lnTo>
                    <a:pt x="46263" y="65111"/>
                  </a:lnTo>
                  <a:lnTo>
                    <a:pt x="64038" y="19115"/>
                  </a:lnTo>
                  <a:lnTo>
                    <a:pt x="74557" y="4024"/>
                  </a:lnTo>
                  <a:lnTo>
                    <a:pt x="79339" y="0"/>
                  </a:lnTo>
                  <a:lnTo>
                    <a:pt x="84642" y="139"/>
                  </a:lnTo>
                  <a:lnTo>
                    <a:pt x="96179" y="7820"/>
                  </a:lnTo>
                  <a:lnTo>
                    <a:pt x="104601" y="26285"/>
                  </a:lnTo>
                  <a:lnTo>
                    <a:pt x="108577" y="50250"/>
                  </a:lnTo>
                  <a:lnTo>
                    <a:pt x="105642" y="75011"/>
                  </a:lnTo>
                  <a:lnTo>
                    <a:pt x="84237" y="118216"/>
                  </a:lnTo>
                  <a:lnTo>
                    <a:pt x="67547" y="146235"/>
                  </a:lnTo>
                  <a:lnTo>
                    <a:pt x="67610" y="147723"/>
                  </a:lnTo>
                  <a:lnTo>
                    <a:pt x="68356" y="148716"/>
                  </a:lnTo>
                  <a:lnTo>
                    <a:pt x="72949" y="149819"/>
                  </a:lnTo>
                  <a:lnTo>
                    <a:pt x="100858" y="151996"/>
                  </a:lnTo>
                  <a:lnTo>
                    <a:pt x="123091" y="162611"/>
                  </a:lnTo>
                  <a:lnTo>
                    <a:pt x="126510" y="164991"/>
                  </a:lnTo>
                  <a:lnTo>
                    <a:pt x="127379" y="168694"/>
                  </a:lnTo>
                  <a:lnTo>
                    <a:pt x="124581" y="178454"/>
                  </a:lnTo>
                  <a:lnTo>
                    <a:pt x="116753" y="187965"/>
                  </a:lnTo>
                  <a:lnTo>
                    <a:pt x="91109" y="205569"/>
                  </a:lnTo>
                  <a:lnTo>
                    <a:pt x="70505" y="211643"/>
                  </a:lnTo>
                  <a:lnTo>
                    <a:pt x="59322" y="211183"/>
                  </a:lnTo>
                  <a:lnTo>
                    <a:pt x="54365" y="210072"/>
                  </a:lnTo>
                  <a:lnTo>
                    <a:pt x="51060" y="207921"/>
                  </a:lnTo>
                  <a:lnTo>
                    <a:pt x="48856" y="205075"/>
                  </a:lnTo>
                  <a:lnTo>
                    <a:pt x="44450" y="1951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6" name="SMARTInkShape-2982">
              <a:extLst>
                <a:ext uri="{FF2B5EF4-FFF2-40B4-BE49-F238E27FC236}">
                  <a16:creationId xmlns:a16="http://schemas.microsoft.com/office/drawing/2014/main" xmlns="" id="{535601FA-0C25-47AB-9A51-B002D26E75D7}"/>
                </a:ext>
              </a:extLst>
            </p:cNvPr>
            <p:cNvSpPr/>
            <p:nvPr>
              <p:custDataLst>
                <p:tags r:id="rId47"/>
              </p:custDataLst>
            </p:nvPr>
          </p:nvSpPr>
          <p:spPr>
            <a:xfrm>
              <a:off x="5067300" y="1811515"/>
              <a:ext cx="165101" cy="207786"/>
            </a:xfrm>
            <a:custGeom>
              <a:avLst/>
              <a:gdLst/>
              <a:ahLst/>
              <a:cxnLst/>
              <a:rect l="0" t="0" r="0" b="0"/>
              <a:pathLst>
                <a:path w="165101" h="207786">
                  <a:moveTo>
                    <a:pt x="165100" y="10935"/>
                  </a:moveTo>
                  <a:lnTo>
                    <a:pt x="165100" y="10935"/>
                  </a:lnTo>
                  <a:lnTo>
                    <a:pt x="165100" y="4193"/>
                  </a:lnTo>
                  <a:lnTo>
                    <a:pt x="163689" y="2207"/>
                  </a:lnTo>
                  <a:lnTo>
                    <a:pt x="161337" y="883"/>
                  </a:lnTo>
                  <a:lnTo>
                    <a:pt x="158358" y="0"/>
                  </a:lnTo>
                  <a:lnTo>
                    <a:pt x="144052" y="2129"/>
                  </a:lnTo>
                  <a:lnTo>
                    <a:pt x="119666" y="20712"/>
                  </a:lnTo>
                  <a:lnTo>
                    <a:pt x="84185" y="64372"/>
                  </a:lnTo>
                  <a:lnTo>
                    <a:pt x="55675" y="104771"/>
                  </a:lnTo>
                  <a:lnTo>
                    <a:pt x="33194" y="142455"/>
                  </a:lnTo>
                  <a:lnTo>
                    <a:pt x="6932" y="190053"/>
                  </a:lnTo>
                  <a:lnTo>
                    <a:pt x="0" y="2077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7" name="SMARTInkShape-2983">
              <a:extLst>
                <a:ext uri="{FF2B5EF4-FFF2-40B4-BE49-F238E27FC236}">
                  <a16:creationId xmlns:a16="http://schemas.microsoft.com/office/drawing/2014/main" xmlns="" id="{178E68EE-D745-4E9A-B385-BEE967DC58C1}"/>
                </a:ext>
              </a:extLst>
            </p:cNvPr>
            <p:cNvSpPr/>
            <p:nvPr>
              <p:custDataLst>
                <p:tags r:id="rId48"/>
              </p:custDataLst>
            </p:nvPr>
          </p:nvSpPr>
          <p:spPr>
            <a:xfrm>
              <a:off x="5207000" y="2006600"/>
              <a:ext cx="12701" cy="50801"/>
            </a:xfrm>
            <a:custGeom>
              <a:avLst/>
              <a:gdLst/>
              <a:ahLst/>
              <a:cxnLst/>
              <a:rect l="0" t="0" r="0" b="0"/>
              <a:pathLst>
                <a:path w="12701" h="50801">
                  <a:moveTo>
                    <a:pt x="12700" y="0"/>
                  </a:moveTo>
                  <a:lnTo>
                    <a:pt x="12700" y="0"/>
                  </a:lnTo>
                  <a:lnTo>
                    <a:pt x="0" y="50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8" name="SMARTInkShape-2984">
              <a:extLst>
                <a:ext uri="{FF2B5EF4-FFF2-40B4-BE49-F238E27FC236}">
                  <a16:creationId xmlns:a16="http://schemas.microsoft.com/office/drawing/2014/main" xmlns="" id="{C3FF5502-98D9-4538-A4B8-D9C9A0E05269}"/>
                </a:ext>
              </a:extLst>
            </p:cNvPr>
            <p:cNvSpPr/>
            <p:nvPr>
              <p:custDataLst>
                <p:tags r:id="rId49"/>
              </p:custDataLst>
            </p:nvPr>
          </p:nvSpPr>
          <p:spPr>
            <a:xfrm>
              <a:off x="5236269" y="1911350"/>
              <a:ext cx="46932" cy="12439"/>
            </a:xfrm>
            <a:custGeom>
              <a:avLst/>
              <a:gdLst/>
              <a:ahLst/>
              <a:cxnLst/>
              <a:rect l="0" t="0" r="0" b="0"/>
              <a:pathLst>
                <a:path w="46932" h="12439">
                  <a:moveTo>
                    <a:pt x="15181" y="6350"/>
                  </a:moveTo>
                  <a:lnTo>
                    <a:pt x="15181" y="6350"/>
                  </a:lnTo>
                  <a:lnTo>
                    <a:pt x="876" y="6350"/>
                  </a:lnTo>
                  <a:lnTo>
                    <a:pt x="0" y="7056"/>
                  </a:lnTo>
                  <a:lnTo>
                    <a:pt x="121" y="8231"/>
                  </a:lnTo>
                  <a:lnTo>
                    <a:pt x="908" y="9721"/>
                  </a:lnTo>
                  <a:lnTo>
                    <a:pt x="7426" y="11376"/>
                  </a:lnTo>
                  <a:lnTo>
                    <a:pt x="25487" y="12438"/>
                  </a:lnTo>
                  <a:lnTo>
                    <a:pt x="38382" y="9251"/>
                  </a:lnTo>
                  <a:lnTo>
                    <a:pt x="41231" y="7579"/>
                  </a:lnTo>
                  <a:lnTo>
                    <a:pt x="4693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9" name="SMARTInkShape-2985">
              <a:extLst>
                <a:ext uri="{FF2B5EF4-FFF2-40B4-BE49-F238E27FC236}">
                  <a16:creationId xmlns:a16="http://schemas.microsoft.com/office/drawing/2014/main" xmlns="" id="{01CDA7F8-6267-494F-BF16-8D3CB6B9B80A}"/>
                </a:ext>
              </a:extLst>
            </p:cNvPr>
            <p:cNvSpPr/>
            <p:nvPr>
              <p:custDataLst>
                <p:tags r:id="rId50"/>
              </p:custDataLst>
            </p:nvPr>
          </p:nvSpPr>
          <p:spPr>
            <a:xfrm>
              <a:off x="5321300" y="1787042"/>
              <a:ext cx="58852" cy="283059"/>
            </a:xfrm>
            <a:custGeom>
              <a:avLst/>
              <a:gdLst/>
              <a:ahLst/>
              <a:cxnLst/>
              <a:rect l="0" t="0" r="0" b="0"/>
              <a:pathLst>
                <a:path w="58852" h="283059">
                  <a:moveTo>
                    <a:pt x="19050" y="3658"/>
                  </a:moveTo>
                  <a:lnTo>
                    <a:pt x="19050" y="3658"/>
                  </a:lnTo>
                  <a:lnTo>
                    <a:pt x="22421" y="287"/>
                  </a:lnTo>
                  <a:lnTo>
                    <a:pt x="24825" y="0"/>
                  </a:lnTo>
                  <a:lnTo>
                    <a:pt x="31259" y="1562"/>
                  </a:lnTo>
                  <a:lnTo>
                    <a:pt x="46186" y="19892"/>
                  </a:lnTo>
                  <a:lnTo>
                    <a:pt x="57273" y="61149"/>
                  </a:lnTo>
                  <a:lnTo>
                    <a:pt x="58851" y="97414"/>
                  </a:lnTo>
                  <a:lnTo>
                    <a:pt x="55789" y="136344"/>
                  </a:lnTo>
                  <a:lnTo>
                    <a:pt x="47373" y="174813"/>
                  </a:lnTo>
                  <a:lnTo>
                    <a:pt x="36576" y="209314"/>
                  </a:lnTo>
                  <a:lnTo>
                    <a:pt x="18599" y="250860"/>
                  </a:lnTo>
                  <a:lnTo>
                    <a:pt x="0" y="2830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0" name="SMARTInkShape-2986">
              <a:extLst>
                <a:ext uri="{FF2B5EF4-FFF2-40B4-BE49-F238E27FC236}">
                  <a16:creationId xmlns:a16="http://schemas.microsoft.com/office/drawing/2014/main" xmlns="" id="{03B862D8-50A8-41A9-8D0F-0486C6398A00}"/>
                </a:ext>
              </a:extLst>
            </p:cNvPr>
            <p:cNvSpPr/>
            <p:nvPr>
              <p:custDataLst>
                <p:tags r:id="rId51"/>
              </p:custDataLst>
            </p:nvPr>
          </p:nvSpPr>
          <p:spPr>
            <a:xfrm>
              <a:off x="3558832" y="1829683"/>
              <a:ext cx="333719" cy="307257"/>
            </a:xfrm>
            <a:custGeom>
              <a:avLst/>
              <a:gdLst/>
              <a:ahLst/>
              <a:cxnLst/>
              <a:rect l="0" t="0" r="0" b="0"/>
              <a:pathLst>
                <a:path w="333719" h="307257">
                  <a:moveTo>
                    <a:pt x="251168" y="5467"/>
                  </a:moveTo>
                  <a:lnTo>
                    <a:pt x="251168" y="5467"/>
                  </a:lnTo>
                  <a:lnTo>
                    <a:pt x="251168" y="0"/>
                  </a:lnTo>
                  <a:lnTo>
                    <a:pt x="251168" y="2749"/>
                  </a:lnTo>
                  <a:lnTo>
                    <a:pt x="209073" y="20809"/>
                  </a:lnTo>
                  <a:lnTo>
                    <a:pt x="167042" y="44742"/>
                  </a:lnTo>
                  <a:lnTo>
                    <a:pt x="135227" y="62198"/>
                  </a:lnTo>
                  <a:lnTo>
                    <a:pt x="101566" y="80070"/>
                  </a:lnTo>
                  <a:lnTo>
                    <a:pt x="65439" y="99772"/>
                  </a:lnTo>
                  <a:lnTo>
                    <a:pt x="22883" y="123956"/>
                  </a:lnTo>
                  <a:lnTo>
                    <a:pt x="1417" y="137785"/>
                  </a:lnTo>
                  <a:lnTo>
                    <a:pt x="0" y="140951"/>
                  </a:lnTo>
                  <a:lnTo>
                    <a:pt x="1173" y="143767"/>
                  </a:lnTo>
                  <a:lnTo>
                    <a:pt x="4071" y="146350"/>
                  </a:lnTo>
                  <a:lnTo>
                    <a:pt x="49279" y="146838"/>
                  </a:lnTo>
                  <a:lnTo>
                    <a:pt x="95472" y="150522"/>
                  </a:lnTo>
                  <a:lnTo>
                    <a:pt x="138635" y="156788"/>
                  </a:lnTo>
                  <a:lnTo>
                    <a:pt x="160466" y="163502"/>
                  </a:lnTo>
                  <a:lnTo>
                    <a:pt x="166711" y="168680"/>
                  </a:lnTo>
                  <a:lnTo>
                    <a:pt x="170169" y="174953"/>
                  </a:lnTo>
                  <a:lnTo>
                    <a:pt x="171769" y="181958"/>
                  </a:lnTo>
                  <a:lnTo>
                    <a:pt x="169307" y="189450"/>
                  </a:lnTo>
                  <a:lnTo>
                    <a:pt x="157165" y="205300"/>
                  </a:lnTo>
                  <a:lnTo>
                    <a:pt x="120383" y="233461"/>
                  </a:lnTo>
                  <a:lnTo>
                    <a:pt x="77107" y="260777"/>
                  </a:lnTo>
                  <a:lnTo>
                    <a:pt x="36376" y="283374"/>
                  </a:lnTo>
                  <a:lnTo>
                    <a:pt x="14351" y="300103"/>
                  </a:lnTo>
                  <a:lnTo>
                    <a:pt x="17090" y="303491"/>
                  </a:lnTo>
                  <a:lnTo>
                    <a:pt x="37067" y="307256"/>
                  </a:lnTo>
                  <a:lnTo>
                    <a:pt x="70875" y="307047"/>
                  </a:lnTo>
                  <a:lnTo>
                    <a:pt x="113182" y="303897"/>
                  </a:lnTo>
                  <a:lnTo>
                    <a:pt x="137305" y="301082"/>
                  </a:lnTo>
                  <a:lnTo>
                    <a:pt x="162559" y="297793"/>
                  </a:lnTo>
                  <a:lnTo>
                    <a:pt x="209435" y="292258"/>
                  </a:lnTo>
                  <a:lnTo>
                    <a:pt x="253081" y="288152"/>
                  </a:lnTo>
                  <a:lnTo>
                    <a:pt x="293646" y="286327"/>
                  </a:lnTo>
                  <a:lnTo>
                    <a:pt x="333718" y="2848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1" name="SMARTInkShape-2987">
              <a:extLst>
                <a:ext uri="{FF2B5EF4-FFF2-40B4-BE49-F238E27FC236}">
                  <a16:creationId xmlns:a16="http://schemas.microsoft.com/office/drawing/2014/main" xmlns="" id="{ADE75AC2-F3FC-41C5-B771-5E44A1BE6D44}"/>
                </a:ext>
              </a:extLst>
            </p:cNvPr>
            <p:cNvSpPr/>
            <p:nvPr>
              <p:custDataLst>
                <p:tags r:id="rId52"/>
              </p:custDataLst>
            </p:nvPr>
          </p:nvSpPr>
          <p:spPr>
            <a:xfrm>
              <a:off x="5068183" y="1824215"/>
              <a:ext cx="107068" cy="188736"/>
            </a:xfrm>
            <a:custGeom>
              <a:avLst/>
              <a:gdLst/>
              <a:ahLst/>
              <a:cxnLst/>
              <a:rect l="0" t="0" r="0" b="0"/>
              <a:pathLst>
                <a:path w="107068" h="188736">
                  <a:moveTo>
                    <a:pt x="5467" y="10935"/>
                  </a:moveTo>
                  <a:lnTo>
                    <a:pt x="5467" y="10935"/>
                  </a:lnTo>
                  <a:lnTo>
                    <a:pt x="0" y="0"/>
                  </a:lnTo>
                  <a:lnTo>
                    <a:pt x="14500" y="15204"/>
                  </a:lnTo>
                  <a:lnTo>
                    <a:pt x="43391" y="52596"/>
                  </a:lnTo>
                  <a:lnTo>
                    <a:pt x="71501" y="90072"/>
                  </a:lnTo>
                  <a:lnTo>
                    <a:pt x="91355" y="130574"/>
                  </a:lnTo>
                  <a:lnTo>
                    <a:pt x="104998" y="177627"/>
                  </a:lnTo>
                  <a:lnTo>
                    <a:pt x="107067" y="1887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2" name="SMARTInkShape-2988">
              <a:extLst>
                <a:ext uri="{FF2B5EF4-FFF2-40B4-BE49-F238E27FC236}">
                  <a16:creationId xmlns:a16="http://schemas.microsoft.com/office/drawing/2014/main" xmlns="" id="{EDABE366-293B-4F6A-B2C6-EF8185E09695}"/>
                </a:ext>
              </a:extLst>
            </p:cNvPr>
            <p:cNvSpPr/>
            <p:nvPr>
              <p:custDataLst>
                <p:tags r:id="rId53"/>
              </p:custDataLst>
            </p:nvPr>
          </p:nvSpPr>
          <p:spPr>
            <a:xfrm>
              <a:off x="4991100" y="1981200"/>
              <a:ext cx="12701" cy="63501"/>
            </a:xfrm>
            <a:custGeom>
              <a:avLst/>
              <a:gdLst/>
              <a:ahLst/>
              <a:cxnLst/>
              <a:rect l="0" t="0" r="0" b="0"/>
              <a:pathLst>
                <a:path w="12701" h="63501">
                  <a:moveTo>
                    <a:pt x="12700" y="0"/>
                  </a:moveTo>
                  <a:lnTo>
                    <a:pt x="12700" y="0"/>
                  </a:lnTo>
                  <a:lnTo>
                    <a:pt x="12700" y="3371"/>
                  </a:lnTo>
                  <a:lnTo>
                    <a:pt x="1144" y="47060"/>
                  </a:lnTo>
                  <a:lnTo>
                    <a:pt x="0" y="63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6" name="SMARTInkShape-Group530">
            <a:extLst>
              <a:ext uri="{FF2B5EF4-FFF2-40B4-BE49-F238E27FC236}">
                <a16:creationId xmlns:a16="http://schemas.microsoft.com/office/drawing/2014/main" xmlns="" id="{4B4D4532-5B67-4475-BC47-4447EF33A0C9}"/>
              </a:ext>
            </a:extLst>
          </p:cNvPr>
          <p:cNvGrpSpPr/>
          <p:nvPr/>
        </p:nvGrpSpPr>
        <p:grpSpPr>
          <a:xfrm>
            <a:off x="2987479" y="1974850"/>
            <a:ext cx="174822" cy="88312"/>
            <a:chOff x="2987479" y="1974850"/>
            <a:chExt cx="174822" cy="88312"/>
          </a:xfrm>
        </p:grpSpPr>
        <p:sp>
          <p:nvSpPr>
            <p:cNvPr id="234" name="SMARTInkShape-2989">
              <a:extLst>
                <a:ext uri="{FF2B5EF4-FFF2-40B4-BE49-F238E27FC236}">
                  <a16:creationId xmlns:a16="http://schemas.microsoft.com/office/drawing/2014/main" xmlns="" id="{B12D9D71-8B9C-4B29-AFBD-949887C1C1DF}"/>
                </a:ext>
              </a:extLst>
            </p:cNvPr>
            <p:cNvSpPr/>
            <p:nvPr>
              <p:custDataLst>
                <p:tags r:id="rId39"/>
              </p:custDataLst>
            </p:nvPr>
          </p:nvSpPr>
          <p:spPr>
            <a:xfrm>
              <a:off x="2997200" y="2044700"/>
              <a:ext cx="152401" cy="18462"/>
            </a:xfrm>
            <a:custGeom>
              <a:avLst/>
              <a:gdLst/>
              <a:ahLst/>
              <a:cxnLst/>
              <a:rect l="0" t="0" r="0" b="0"/>
              <a:pathLst>
                <a:path w="152401" h="18462">
                  <a:moveTo>
                    <a:pt x="0" y="12700"/>
                  </a:moveTo>
                  <a:lnTo>
                    <a:pt x="0" y="12700"/>
                  </a:lnTo>
                  <a:lnTo>
                    <a:pt x="0" y="16071"/>
                  </a:lnTo>
                  <a:lnTo>
                    <a:pt x="706" y="17064"/>
                  </a:lnTo>
                  <a:lnTo>
                    <a:pt x="1881" y="17726"/>
                  </a:lnTo>
                  <a:lnTo>
                    <a:pt x="7892" y="18461"/>
                  </a:lnTo>
                  <a:lnTo>
                    <a:pt x="48021" y="17052"/>
                  </a:lnTo>
                  <a:lnTo>
                    <a:pt x="80609" y="13223"/>
                  </a:lnTo>
                  <a:lnTo>
                    <a:pt x="116260" y="6818"/>
                  </a:lnTo>
                  <a:lnTo>
                    <a:pt x="1524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5" name="SMARTInkShape-2990">
              <a:extLst>
                <a:ext uri="{FF2B5EF4-FFF2-40B4-BE49-F238E27FC236}">
                  <a16:creationId xmlns:a16="http://schemas.microsoft.com/office/drawing/2014/main" xmlns="" id="{C28C5F41-CDDF-467F-8BE2-FCEF2792B6D7}"/>
                </a:ext>
              </a:extLst>
            </p:cNvPr>
            <p:cNvSpPr/>
            <p:nvPr>
              <p:custDataLst>
                <p:tags r:id="rId40"/>
              </p:custDataLst>
            </p:nvPr>
          </p:nvSpPr>
          <p:spPr>
            <a:xfrm>
              <a:off x="2987479" y="1974850"/>
              <a:ext cx="174822" cy="1"/>
            </a:xfrm>
            <a:custGeom>
              <a:avLst/>
              <a:gdLst/>
              <a:ahLst/>
              <a:cxnLst/>
              <a:rect l="0" t="0" r="0" b="0"/>
              <a:pathLst>
                <a:path w="174822" h="1">
                  <a:moveTo>
                    <a:pt x="3371" y="0"/>
                  </a:moveTo>
                  <a:lnTo>
                    <a:pt x="3371" y="0"/>
                  </a:lnTo>
                  <a:lnTo>
                    <a:pt x="0" y="0"/>
                  </a:lnTo>
                  <a:lnTo>
                    <a:pt x="36183" y="0"/>
                  </a:lnTo>
                  <a:lnTo>
                    <a:pt x="78083" y="0"/>
                  </a:lnTo>
                  <a:lnTo>
                    <a:pt x="121385" y="0"/>
                  </a:lnTo>
                  <a:lnTo>
                    <a:pt x="17482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2" name="SMARTInkShape-Group531">
            <a:extLst>
              <a:ext uri="{FF2B5EF4-FFF2-40B4-BE49-F238E27FC236}">
                <a16:creationId xmlns:a16="http://schemas.microsoft.com/office/drawing/2014/main" xmlns="" id="{27F814DD-CBB5-455C-B2C7-B35FE94BE581}"/>
              </a:ext>
            </a:extLst>
          </p:cNvPr>
          <p:cNvGrpSpPr/>
          <p:nvPr/>
        </p:nvGrpSpPr>
        <p:grpSpPr>
          <a:xfrm>
            <a:off x="1975929" y="1785494"/>
            <a:ext cx="643645" cy="322707"/>
            <a:chOff x="1975929" y="1785494"/>
            <a:chExt cx="643645" cy="322707"/>
          </a:xfrm>
        </p:grpSpPr>
        <p:sp>
          <p:nvSpPr>
            <p:cNvPr id="237" name="SMARTInkShape-2991">
              <a:extLst>
                <a:ext uri="{FF2B5EF4-FFF2-40B4-BE49-F238E27FC236}">
                  <a16:creationId xmlns:a16="http://schemas.microsoft.com/office/drawing/2014/main" xmlns="" id="{164B24B7-318E-4E87-B329-27A430C82A82}"/>
                </a:ext>
              </a:extLst>
            </p:cNvPr>
            <p:cNvSpPr/>
            <p:nvPr>
              <p:custDataLst>
                <p:tags r:id="rId34"/>
              </p:custDataLst>
            </p:nvPr>
          </p:nvSpPr>
          <p:spPr>
            <a:xfrm>
              <a:off x="2571750" y="2044700"/>
              <a:ext cx="1" cy="63501"/>
            </a:xfrm>
            <a:custGeom>
              <a:avLst/>
              <a:gdLst/>
              <a:ahLst/>
              <a:cxnLst/>
              <a:rect l="0" t="0" r="0" b="0"/>
              <a:pathLst>
                <a:path w="1" h="63501">
                  <a:moveTo>
                    <a:pt x="0" y="0"/>
                  </a:moveTo>
                  <a:lnTo>
                    <a:pt x="0" y="0"/>
                  </a:lnTo>
                  <a:lnTo>
                    <a:pt x="0" y="45105"/>
                  </a:lnTo>
                  <a:lnTo>
                    <a:pt x="0" y="63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8" name="SMARTInkShape-2992">
              <a:extLst>
                <a:ext uri="{FF2B5EF4-FFF2-40B4-BE49-F238E27FC236}">
                  <a16:creationId xmlns:a16="http://schemas.microsoft.com/office/drawing/2014/main" xmlns="" id="{5BB12FA1-0B3B-4E14-929B-F3B6D51CF61B}"/>
                </a:ext>
              </a:extLst>
            </p:cNvPr>
            <p:cNvSpPr/>
            <p:nvPr>
              <p:custDataLst>
                <p:tags r:id="rId35"/>
              </p:custDataLst>
            </p:nvPr>
          </p:nvSpPr>
          <p:spPr>
            <a:xfrm>
              <a:off x="2350383" y="1798194"/>
              <a:ext cx="151518" cy="144907"/>
            </a:xfrm>
            <a:custGeom>
              <a:avLst/>
              <a:gdLst/>
              <a:ahLst/>
              <a:cxnLst/>
              <a:rect l="0" t="0" r="0" b="0"/>
              <a:pathLst>
                <a:path w="151518" h="144907">
                  <a:moveTo>
                    <a:pt x="5467" y="11556"/>
                  </a:moveTo>
                  <a:lnTo>
                    <a:pt x="5467" y="11556"/>
                  </a:lnTo>
                  <a:lnTo>
                    <a:pt x="2096" y="8185"/>
                  </a:lnTo>
                  <a:lnTo>
                    <a:pt x="441" y="4648"/>
                  </a:lnTo>
                  <a:lnTo>
                    <a:pt x="0" y="2718"/>
                  </a:lnTo>
                  <a:lnTo>
                    <a:pt x="411" y="1430"/>
                  </a:lnTo>
                  <a:lnTo>
                    <a:pt x="1391" y="572"/>
                  </a:lnTo>
                  <a:lnTo>
                    <a:pt x="2750" y="0"/>
                  </a:lnTo>
                  <a:lnTo>
                    <a:pt x="14775" y="2566"/>
                  </a:lnTo>
                  <a:lnTo>
                    <a:pt x="31743" y="11166"/>
                  </a:lnTo>
                  <a:lnTo>
                    <a:pt x="74666" y="49674"/>
                  </a:lnTo>
                  <a:lnTo>
                    <a:pt x="112495" y="92697"/>
                  </a:lnTo>
                  <a:lnTo>
                    <a:pt x="151517" y="1449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9" name="SMARTInkShape-2993">
              <a:extLst>
                <a:ext uri="{FF2B5EF4-FFF2-40B4-BE49-F238E27FC236}">
                  <a16:creationId xmlns:a16="http://schemas.microsoft.com/office/drawing/2014/main" xmlns="" id="{FC0659FE-E5AA-476C-A234-D589685A96DC}"/>
                </a:ext>
              </a:extLst>
            </p:cNvPr>
            <p:cNvSpPr/>
            <p:nvPr>
              <p:custDataLst>
                <p:tags r:id="rId36"/>
              </p:custDataLst>
            </p:nvPr>
          </p:nvSpPr>
          <p:spPr>
            <a:xfrm>
              <a:off x="1975929" y="1804283"/>
              <a:ext cx="227522" cy="284322"/>
            </a:xfrm>
            <a:custGeom>
              <a:avLst/>
              <a:gdLst/>
              <a:ahLst/>
              <a:cxnLst/>
              <a:rect l="0" t="0" r="0" b="0"/>
              <a:pathLst>
                <a:path w="227522" h="284322">
                  <a:moveTo>
                    <a:pt x="189421" y="5467"/>
                  </a:moveTo>
                  <a:lnTo>
                    <a:pt x="189421" y="5467"/>
                  </a:lnTo>
                  <a:lnTo>
                    <a:pt x="192792" y="5467"/>
                  </a:lnTo>
                  <a:lnTo>
                    <a:pt x="193785" y="4761"/>
                  </a:lnTo>
                  <a:lnTo>
                    <a:pt x="194447" y="3585"/>
                  </a:lnTo>
                  <a:lnTo>
                    <a:pt x="195509" y="0"/>
                  </a:lnTo>
                  <a:lnTo>
                    <a:pt x="195693" y="2750"/>
                  </a:lnTo>
                  <a:lnTo>
                    <a:pt x="194308" y="3655"/>
                  </a:lnTo>
                  <a:lnTo>
                    <a:pt x="171346" y="11970"/>
                  </a:lnTo>
                  <a:lnTo>
                    <a:pt x="128544" y="37221"/>
                  </a:lnTo>
                  <a:lnTo>
                    <a:pt x="84757" y="60423"/>
                  </a:lnTo>
                  <a:lnTo>
                    <a:pt x="45756" y="81017"/>
                  </a:lnTo>
                  <a:lnTo>
                    <a:pt x="12223" y="105057"/>
                  </a:lnTo>
                  <a:lnTo>
                    <a:pt x="5538" y="113935"/>
                  </a:lnTo>
                  <a:lnTo>
                    <a:pt x="4744" y="117290"/>
                  </a:lnTo>
                  <a:lnTo>
                    <a:pt x="4919" y="120232"/>
                  </a:lnTo>
                  <a:lnTo>
                    <a:pt x="7859" y="122899"/>
                  </a:lnTo>
                  <a:lnTo>
                    <a:pt x="18651" y="127744"/>
                  </a:lnTo>
                  <a:lnTo>
                    <a:pt x="63783" y="135898"/>
                  </a:lnTo>
                  <a:lnTo>
                    <a:pt x="105079" y="138658"/>
                  </a:lnTo>
                  <a:lnTo>
                    <a:pt x="140912" y="144336"/>
                  </a:lnTo>
                  <a:lnTo>
                    <a:pt x="153280" y="150912"/>
                  </a:lnTo>
                  <a:lnTo>
                    <a:pt x="155449" y="154642"/>
                  </a:lnTo>
                  <a:lnTo>
                    <a:pt x="155484" y="158539"/>
                  </a:lnTo>
                  <a:lnTo>
                    <a:pt x="154096" y="162548"/>
                  </a:lnTo>
                  <a:lnTo>
                    <a:pt x="108360" y="192115"/>
                  </a:lnTo>
                  <a:lnTo>
                    <a:pt x="67331" y="215757"/>
                  </a:lnTo>
                  <a:lnTo>
                    <a:pt x="29539" y="240636"/>
                  </a:lnTo>
                  <a:lnTo>
                    <a:pt x="1598" y="267585"/>
                  </a:lnTo>
                  <a:lnTo>
                    <a:pt x="0" y="271934"/>
                  </a:lnTo>
                  <a:lnTo>
                    <a:pt x="346" y="275540"/>
                  </a:lnTo>
                  <a:lnTo>
                    <a:pt x="1987" y="278649"/>
                  </a:lnTo>
                  <a:lnTo>
                    <a:pt x="13219" y="282103"/>
                  </a:lnTo>
                  <a:lnTo>
                    <a:pt x="55916" y="284321"/>
                  </a:lnTo>
                  <a:lnTo>
                    <a:pt x="100867" y="281334"/>
                  </a:lnTo>
                  <a:lnTo>
                    <a:pt x="133366" y="279769"/>
                  </a:lnTo>
                  <a:lnTo>
                    <a:pt x="165919" y="278368"/>
                  </a:lnTo>
                  <a:lnTo>
                    <a:pt x="207073" y="274318"/>
                  </a:lnTo>
                  <a:lnTo>
                    <a:pt x="227521" y="2721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0" name="SMARTInkShape-2994">
              <a:extLst>
                <a:ext uri="{FF2B5EF4-FFF2-40B4-BE49-F238E27FC236}">
                  <a16:creationId xmlns:a16="http://schemas.microsoft.com/office/drawing/2014/main" xmlns="" id="{174D2762-695B-45FA-8F87-CC7605162195}"/>
                </a:ext>
              </a:extLst>
            </p:cNvPr>
            <p:cNvSpPr/>
            <p:nvPr>
              <p:custDataLst>
                <p:tags r:id="rId37"/>
              </p:custDataLst>
            </p:nvPr>
          </p:nvSpPr>
          <p:spPr>
            <a:xfrm>
              <a:off x="2464833" y="1785494"/>
              <a:ext cx="106918" cy="284607"/>
            </a:xfrm>
            <a:custGeom>
              <a:avLst/>
              <a:gdLst/>
              <a:ahLst/>
              <a:cxnLst/>
              <a:rect l="0" t="0" r="0" b="0"/>
              <a:pathLst>
                <a:path w="106918" h="284607">
                  <a:moveTo>
                    <a:pt x="106917" y="11556"/>
                  </a:moveTo>
                  <a:lnTo>
                    <a:pt x="106917" y="11556"/>
                  </a:lnTo>
                  <a:lnTo>
                    <a:pt x="103546" y="8185"/>
                  </a:lnTo>
                  <a:lnTo>
                    <a:pt x="101891" y="4648"/>
                  </a:lnTo>
                  <a:lnTo>
                    <a:pt x="101450" y="2718"/>
                  </a:lnTo>
                  <a:lnTo>
                    <a:pt x="99744" y="1430"/>
                  </a:lnTo>
                  <a:lnTo>
                    <a:pt x="94087" y="0"/>
                  </a:lnTo>
                  <a:lnTo>
                    <a:pt x="84987" y="3127"/>
                  </a:lnTo>
                  <a:lnTo>
                    <a:pt x="67964" y="14703"/>
                  </a:lnTo>
                  <a:lnTo>
                    <a:pt x="27688" y="56190"/>
                  </a:lnTo>
                  <a:lnTo>
                    <a:pt x="4560" y="90751"/>
                  </a:lnTo>
                  <a:lnTo>
                    <a:pt x="624" y="107693"/>
                  </a:lnTo>
                  <a:lnTo>
                    <a:pt x="0" y="127312"/>
                  </a:lnTo>
                  <a:lnTo>
                    <a:pt x="11851" y="168238"/>
                  </a:lnTo>
                  <a:lnTo>
                    <a:pt x="14571" y="187026"/>
                  </a:lnTo>
                  <a:lnTo>
                    <a:pt x="12450" y="225950"/>
                  </a:lnTo>
                  <a:lnTo>
                    <a:pt x="13780" y="250528"/>
                  </a:lnTo>
                  <a:lnTo>
                    <a:pt x="18017" y="2846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1" name="SMARTInkShape-2995">
              <a:extLst>
                <a:ext uri="{FF2B5EF4-FFF2-40B4-BE49-F238E27FC236}">
                  <a16:creationId xmlns:a16="http://schemas.microsoft.com/office/drawing/2014/main" xmlns="" id="{FDAF5B3D-BC34-4ABD-96DB-D720A977FD2B}"/>
                </a:ext>
              </a:extLst>
            </p:cNvPr>
            <p:cNvSpPr/>
            <p:nvPr>
              <p:custDataLst>
                <p:tags r:id="rId38"/>
              </p:custDataLst>
            </p:nvPr>
          </p:nvSpPr>
          <p:spPr>
            <a:xfrm>
              <a:off x="2569739" y="1917700"/>
              <a:ext cx="49835" cy="46393"/>
            </a:xfrm>
            <a:custGeom>
              <a:avLst/>
              <a:gdLst/>
              <a:ahLst/>
              <a:cxnLst/>
              <a:rect l="0" t="0" r="0" b="0"/>
              <a:pathLst>
                <a:path w="49835" h="46393">
                  <a:moveTo>
                    <a:pt x="33761" y="0"/>
                  </a:moveTo>
                  <a:lnTo>
                    <a:pt x="33761" y="0"/>
                  </a:lnTo>
                  <a:lnTo>
                    <a:pt x="23648" y="0"/>
                  </a:lnTo>
                  <a:lnTo>
                    <a:pt x="14920" y="3763"/>
                  </a:lnTo>
                  <a:lnTo>
                    <a:pt x="10617" y="6742"/>
                  </a:lnTo>
                  <a:lnTo>
                    <a:pt x="3954" y="15697"/>
                  </a:lnTo>
                  <a:lnTo>
                    <a:pt x="1190" y="21048"/>
                  </a:lnTo>
                  <a:lnTo>
                    <a:pt x="0" y="30756"/>
                  </a:lnTo>
                  <a:lnTo>
                    <a:pt x="670" y="35321"/>
                  </a:lnTo>
                  <a:lnTo>
                    <a:pt x="2528" y="39070"/>
                  </a:lnTo>
                  <a:lnTo>
                    <a:pt x="8356" y="45116"/>
                  </a:lnTo>
                  <a:lnTo>
                    <a:pt x="19412" y="46392"/>
                  </a:lnTo>
                  <a:lnTo>
                    <a:pt x="32323" y="43902"/>
                  </a:lnTo>
                  <a:lnTo>
                    <a:pt x="42764" y="38092"/>
                  </a:lnTo>
                  <a:lnTo>
                    <a:pt x="48346" y="30805"/>
                  </a:lnTo>
                  <a:lnTo>
                    <a:pt x="49834" y="26887"/>
                  </a:lnTo>
                  <a:lnTo>
                    <a:pt x="49607" y="18770"/>
                  </a:lnTo>
                  <a:lnTo>
                    <a:pt x="48558" y="14630"/>
                  </a:lnTo>
                  <a:lnTo>
                    <a:pt x="45742" y="11164"/>
                  </a:lnTo>
                  <a:lnTo>
                    <a:pt x="36969" y="5432"/>
                  </a:lnTo>
                  <a:lnTo>
                    <a:pt x="26015" y="4296"/>
                  </a:lnTo>
                  <a:lnTo>
                    <a:pt x="16207" y="6142"/>
                  </a:lnTo>
                  <a:lnTo>
                    <a:pt x="13592" y="7623"/>
                  </a:lnTo>
                  <a:lnTo>
                    <a:pt x="8361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6" name="SMARTInkShape-Group532">
            <a:extLst>
              <a:ext uri="{FF2B5EF4-FFF2-40B4-BE49-F238E27FC236}">
                <a16:creationId xmlns:a16="http://schemas.microsoft.com/office/drawing/2014/main" xmlns="" id="{0DBA82EF-B814-4F81-9C66-EBBA5D16238A}"/>
              </a:ext>
            </a:extLst>
          </p:cNvPr>
          <p:cNvGrpSpPr/>
          <p:nvPr/>
        </p:nvGrpSpPr>
        <p:grpSpPr>
          <a:xfrm>
            <a:off x="1214825" y="1886473"/>
            <a:ext cx="259028" cy="209028"/>
            <a:chOff x="1214825" y="1886473"/>
            <a:chExt cx="259028" cy="209028"/>
          </a:xfrm>
        </p:grpSpPr>
        <p:sp>
          <p:nvSpPr>
            <p:cNvPr id="243" name="SMARTInkShape-2996">
              <a:extLst>
                <a:ext uri="{FF2B5EF4-FFF2-40B4-BE49-F238E27FC236}">
                  <a16:creationId xmlns:a16="http://schemas.microsoft.com/office/drawing/2014/main" xmlns="" id="{337C3249-55C5-4C5D-BDF6-6E1D6CB71824}"/>
                </a:ext>
              </a:extLst>
            </p:cNvPr>
            <p:cNvSpPr/>
            <p:nvPr>
              <p:custDataLst>
                <p:tags r:id="rId31"/>
              </p:custDataLst>
            </p:nvPr>
          </p:nvSpPr>
          <p:spPr>
            <a:xfrm>
              <a:off x="1222654" y="1963866"/>
              <a:ext cx="225147" cy="10985"/>
            </a:xfrm>
            <a:custGeom>
              <a:avLst/>
              <a:gdLst/>
              <a:ahLst/>
              <a:cxnLst/>
              <a:rect l="0" t="0" r="0" b="0"/>
              <a:pathLst>
                <a:path w="225147" h="10985">
                  <a:moveTo>
                    <a:pt x="15596" y="10984"/>
                  </a:moveTo>
                  <a:lnTo>
                    <a:pt x="15596" y="10984"/>
                  </a:lnTo>
                  <a:lnTo>
                    <a:pt x="0" y="10984"/>
                  </a:lnTo>
                  <a:lnTo>
                    <a:pt x="34676" y="9103"/>
                  </a:lnTo>
                  <a:lnTo>
                    <a:pt x="67115" y="5914"/>
                  </a:lnTo>
                  <a:lnTo>
                    <a:pt x="107403" y="2145"/>
                  </a:lnTo>
                  <a:lnTo>
                    <a:pt x="143653" y="0"/>
                  </a:lnTo>
                  <a:lnTo>
                    <a:pt x="188065" y="674"/>
                  </a:lnTo>
                  <a:lnTo>
                    <a:pt x="225146" y="463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4" name="SMARTInkShape-2997">
              <a:extLst>
                <a:ext uri="{FF2B5EF4-FFF2-40B4-BE49-F238E27FC236}">
                  <a16:creationId xmlns:a16="http://schemas.microsoft.com/office/drawing/2014/main" xmlns="" id="{1E3E9C60-6636-465E-8260-2AB644DD896F}"/>
                </a:ext>
              </a:extLst>
            </p:cNvPr>
            <p:cNvSpPr/>
            <p:nvPr>
              <p:custDataLst>
                <p:tags r:id="rId32"/>
              </p:custDataLst>
            </p:nvPr>
          </p:nvSpPr>
          <p:spPr>
            <a:xfrm>
              <a:off x="1375982" y="1886473"/>
              <a:ext cx="97871" cy="209028"/>
            </a:xfrm>
            <a:custGeom>
              <a:avLst/>
              <a:gdLst/>
              <a:ahLst/>
              <a:cxnLst/>
              <a:rect l="0" t="0" r="0" b="0"/>
              <a:pathLst>
                <a:path w="97871" h="209028">
                  <a:moveTo>
                    <a:pt x="21018" y="12177"/>
                  </a:moveTo>
                  <a:lnTo>
                    <a:pt x="21018" y="12177"/>
                  </a:lnTo>
                  <a:lnTo>
                    <a:pt x="4058" y="2125"/>
                  </a:lnTo>
                  <a:lnTo>
                    <a:pt x="75" y="654"/>
                  </a:lnTo>
                  <a:lnTo>
                    <a:pt x="0" y="261"/>
                  </a:lnTo>
                  <a:lnTo>
                    <a:pt x="656" y="0"/>
                  </a:lnTo>
                  <a:lnTo>
                    <a:pt x="40096" y="17124"/>
                  </a:lnTo>
                  <a:lnTo>
                    <a:pt x="72532" y="39043"/>
                  </a:lnTo>
                  <a:lnTo>
                    <a:pt x="86952" y="55867"/>
                  </a:lnTo>
                  <a:lnTo>
                    <a:pt x="95712" y="75104"/>
                  </a:lnTo>
                  <a:lnTo>
                    <a:pt x="97870" y="105768"/>
                  </a:lnTo>
                  <a:lnTo>
                    <a:pt x="80556" y="143938"/>
                  </a:lnTo>
                  <a:lnTo>
                    <a:pt x="48614" y="191240"/>
                  </a:lnTo>
                  <a:lnTo>
                    <a:pt x="33718" y="2090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5" name="SMARTInkShape-2998">
              <a:extLst>
                <a:ext uri="{FF2B5EF4-FFF2-40B4-BE49-F238E27FC236}">
                  <a16:creationId xmlns:a16="http://schemas.microsoft.com/office/drawing/2014/main" xmlns="" id="{9C90A490-1947-483B-BAA5-F4F2DD6BB94A}"/>
                </a:ext>
              </a:extLst>
            </p:cNvPr>
            <p:cNvSpPr/>
            <p:nvPr>
              <p:custDataLst>
                <p:tags r:id="rId33"/>
              </p:custDataLst>
            </p:nvPr>
          </p:nvSpPr>
          <p:spPr>
            <a:xfrm>
              <a:off x="1214825" y="2032000"/>
              <a:ext cx="258376" cy="43307"/>
            </a:xfrm>
            <a:custGeom>
              <a:avLst/>
              <a:gdLst/>
              <a:ahLst/>
              <a:cxnLst/>
              <a:rect l="0" t="0" r="0" b="0"/>
              <a:pathLst>
                <a:path w="258376" h="43307">
                  <a:moveTo>
                    <a:pt x="36125" y="31750"/>
                  </a:moveTo>
                  <a:lnTo>
                    <a:pt x="36125" y="31750"/>
                  </a:lnTo>
                  <a:lnTo>
                    <a:pt x="2046" y="40588"/>
                  </a:lnTo>
                  <a:lnTo>
                    <a:pt x="0" y="41876"/>
                  </a:lnTo>
                  <a:lnTo>
                    <a:pt x="47" y="42734"/>
                  </a:lnTo>
                  <a:lnTo>
                    <a:pt x="1490" y="43306"/>
                  </a:lnTo>
                  <a:lnTo>
                    <a:pt x="43525" y="38449"/>
                  </a:lnTo>
                  <a:lnTo>
                    <a:pt x="86216" y="32140"/>
                  </a:lnTo>
                  <a:lnTo>
                    <a:pt x="109736" y="28482"/>
                  </a:lnTo>
                  <a:lnTo>
                    <a:pt x="133882" y="24633"/>
                  </a:lnTo>
                  <a:lnTo>
                    <a:pt x="180467" y="16592"/>
                  </a:lnTo>
                  <a:lnTo>
                    <a:pt x="219986" y="8315"/>
                  </a:lnTo>
                  <a:lnTo>
                    <a:pt x="2583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0" name="SMARTInkShape-Group533">
            <a:extLst>
              <a:ext uri="{FF2B5EF4-FFF2-40B4-BE49-F238E27FC236}">
                <a16:creationId xmlns:a16="http://schemas.microsoft.com/office/drawing/2014/main" xmlns="" id="{7284351F-44C5-4DDD-AB93-46E4E3A9414D}"/>
              </a:ext>
            </a:extLst>
          </p:cNvPr>
          <p:cNvGrpSpPr/>
          <p:nvPr/>
        </p:nvGrpSpPr>
        <p:grpSpPr>
          <a:xfrm>
            <a:off x="5143500" y="736600"/>
            <a:ext cx="416570" cy="158037"/>
            <a:chOff x="5143500" y="736600"/>
            <a:chExt cx="416570" cy="158037"/>
          </a:xfrm>
        </p:grpSpPr>
        <p:sp>
          <p:nvSpPr>
            <p:cNvPr id="247" name="SMARTInkShape-2999">
              <a:extLst>
                <a:ext uri="{FF2B5EF4-FFF2-40B4-BE49-F238E27FC236}">
                  <a16:creationId xmlns:a16="http://schemas.microsoft.com/office/drawing/2014/main" xmlns="" id="{56609662-575E-4E13-8E6C-617956E25D1E}"/>
                </a:ext>
              </a:extLst>
            </p:cNvPr>
            <p:cNvSpPr/>
            <p:nvPr>
              <p:custDataLst>
                <p:tags r:id="rId28"/>
              </p:custDataLst>
            </p:nvPr>
          </p:nvSpPr>
          <p:spPr>
            <a:xfrm>
              <a:off x="5143500" y="774700"/>
              <a:ext cx="152401" cy="6351"/>
            </a:xfrm>
            <a:custGeom>
              <a:avLst/>
              <a:gdLst/>
              <a:ahLst/>
              <a:cxnLst/>
              <a:rect l="0" t="0" r="0" b="0"/>
              <a:pathLst>
                <a:path w="152401" h="6351">
                  <a:moveTo>
                    <a:pt x="0" y="6350"/>
                  </a:moveTo>
                  <a:lnTo>
                    <a:pt x="0" y="6350"/>
                  </a:lnTo>
                  <a:lnTo>
                    <a:pt x="39999" y="2979"/>
                  </a:lnTo>
                  <a:lnTo>
                    <a:pt x="80133" y="883"/>
                  </a:lnTo>
                  <a:lnTo>
                    <a:pt x="123304" y="261"/>
                  </a:lnTo>
                  <a:lnTo>
                    <a:pt x="1524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8" name="SMARTInkShape-3000">
              <a:extLst>
                <a:ext uri="{FF2B5EF4-FFF2-40B4-BE49-F238E27FC236}">
                  <a16:creationId xmlns:a16="http://schemas.microsoft.com/office/drawing/2014/main" xmlns="" id="{6ECEC64A-948F-4B68-8184-EC9BD8AEA5D7}"/>
                </a:ext>
              </a:extLst>
            </p:cNvPr>
            <p:cNvSpPr/>
            <p:nvPr>
              <p:custDataLst>
                <p:tags r:id="rId29"/>
              </p:custDataLst>
            </p:nvPr>
          </p:nvSpPr>
          <p:spPr>
            <a:xfrm>
              <a:off x="5168900" y="857250"/>
              <a:ext cx="133351" cy="18168"/>
            </a:xfrm>
            <a:custGeom>
              <a:avLst/>
              <a:gdLst/>
              <a:ahLst/>
              <a:cxnLst/>
              <a:rect l="0" t="0" r="0" b="0"/>
              <a:pathLst>
                <a:path w="133351" h="18168">
                  <a:moveTo>
                    <a:pt x="0" y="12700"/>
                  </a:moveTo>
                  <a:lnTo>
                    <a:pt x="0" y="12700"/>
                  </a:lnTo>
                  <a:lnTo>
                    <a:pt x="0" y="16071"/>
                  </a:lnTo>
                  <a:lnTo>
                    <a:pt x="1411" y="17064"/>
                  </a:lnTo>
                  <a:lnTo>
                    <a:pt x="6742" y="18167"/>
                  </a:lnTo>
                  <a:lnTo>
                    <a:pt x="41273" y="15417"/>
                  </a:lnTo>
                  <a:lnTo>
                    <a:pt x="75964" y="10145"/>
                  </a:lnTo>
                  <a:lnTo>
                    <a:pt x="133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9" name="SMARTInkShape-3001">
              <a:extLst>
                <a:ext uri="{FF2B5EF4-FFF2-40B4-BE49-F238E27FC236}">
                  <a16:creationId xmlns:a16="http://schemas.microsoft.com/office/drawing/2014/main" xmlns="" id="{D63681D2-CE4F-4142-AB6B-67BF03FAE396}"/>
                </a:ext>
              </a:extLst>
            </p:cNvPr>
            <p:cNvSpPr/>
            <p:nvPr>
              <p:custDataLst>
                <p:tags r:id="rId30"/>
              </p:custDataLst>
            </p:nvPr>
          </p:nvSpPr>
          <p:spPr>
            <a:xfrm>
              <a:off x="5440371" y="736600"/>
              <a:ext cx="119699" cy="158037"/>
            </a:xfrm>
            <a:custGeom>
              <a:avLst/>
              <a:gdLst/>
              <a:ahLst/>
              <a:cxnLst/>
              <a:rect l="0" t="0" r="0" b="0"/>
              <a:pathLst>
                <a:path w="119699" h="158037">
                  <a:moveTo>
                    <a:pt x="103179" y="6350"/>
                  </a:moveTo>
                  <a:lnTo>
                    <a:pt x="103179" y="6350"/>
                  </a:lnTo>
                  <a:lnTo>
                    <a:pt x="80575" y="1324"/>
                  </a:lnTo>
                  <a:lnTo>
                    <a:pt x="73293" y="883"/>
                  </a:lnTo>
                  <a:lnTo>
                    <a:pt x="46189" y="10374"/>
                  </a:lnTo>
                  <a:lnTo>
                    <a:pt x="15816" y="33334"/>
                  </a:lnTo>
                  <a:lnTo>
                    <a:pt x="4378" y="52445"/>
                  </a:lnTo>
                  <a:lnTo>
                    <a:pt x="0" y="73403"/>
                  </a:lnTo>
                  <a:lnTo>
                    <a:pt x="407" y="96829"/>
                  </a:lnTo>
                  <a:lnTo>
                    <a:pt x="11345" y="130447"/>
                  </a:lnTo>
                  <a:lnTo>
                    <a:pt x="25910" y="146406"/>
                  </a:lnTo>
                  <a:lnTo>
                    <a:pt x="34733" y="152637"/>
                  </a:lnTo>
                  <a:lnTo>
                    <a:pt x="55825" y="157680"/>
                  </a:lnTo>
                  <a:lnTo>
                    <a:pt x="67377" y="158036"/>
                  </a:lnTo>
                  <a:lnTo>
                    <a:pt x="87737" y="150907"/>
                  </a:lnTo>
                  <a:lnTo>
                    <a:pt x="104782" y="137625"/>
                  </a:lnTo>
                  <a:lnTo>
                    <a:pt x="117062" y="119963"/>
                  </a:lnTo>
                  <a:lnTo>
                    <a:pt x="119698" y="94709"/>
                  </a:lnTo>
                  <a:lnTo>
                    <a:pt x="115129" y="52521"/>
                  </a:lnTo>
                  <a:lnTo>
                    <a:pt x="113262" y="39248"/>
                  </a:lnTo>
                  <a:lnTo>
                    <a:pt x="101781" y="18854"/>
                  </a:lnTo>
                  <a:lnTo>
                    <a:pt x="93780" y="10453"/>
                  </a:lnTo>
                  <a:lnTo>
                    <a:pt x="84213" y="5558"/>
                  </a:lnTo>
                  <a:lnTo>
                    <a:pt x="3967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4" name="SMARTInkShape-Group534">
            <a:extLst>
              <a:ext uri="{FF2B5EF4-FFF2-40B4-BE49-F238E27FC236}">
                <a16:creationId xmlns:a16="http://schemas.microsoft.com/office/drawing/2014/main" xmlns="" id="{6643E0F1-3AC2-4019-9BDA-B69A8C4C976E}"/>
              </a:ext>
            </a:extLst>
          </p:cNvPr>
          <p:cNvGrpSpPr/>
          <p:nvPr/>
        </p:nvGrpSpPr>
        <p:grpSpPr>
          <a:xfrm>
            <a:off x="3325269" y="641350"/>
            <a:ext cx="1420519" cy="525650"/>
            <a:chOff x="3325269" y="641350"/>
            <a:chExt cx="1420519" cy="525650"/>
          </a:xfrm>
        </p:grpSpPr>
        <p:sp>
          <p:nvSpPr>
            <p:cNvPr id="251" name="SMARTInkShape-3002">
              <a:extLst>
                <a:ext uri="{FF2B5EF4-FFF2-40B4-BE49-F238E27FC236}">
                  <a16:creationId xmlns:a16="http://schemas.microsoft.com/office/drawing/2014/main" xmlns="" id="{624C808A-1AD3-48A6-8F43-E3FF26CD32F9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3850791" y="852044"/>
              <a:ext cx="149710" cy="11557"/>
            </a:xfrm>
            <a:custGeom>
              <a:avLst/>
              <a:gdLst/>
              <a:ahLst/>
              <a:cxnLst/>
              <a:rect l="0" t="0" r="0" b="0"/>
              <a:pathLst>
                <a:path w="149710" h="11557">
                  <a:moveTo>
                    <a:pt x="3659" y="11556"/>
                  </a:moveTo>
                  <a:lnTo>
                    <a:pt x="3659" y="11556"/>
                  </a:lnTo>
                  <a:lnTo>
                    <a:pt x="288" y="8185"/>
                  </a:lnTo>
                  <a:lnTo>
                    <a:pt x="0" y="6486"/>
                  </a:lnTo>
                  <a:lnTo>
                    <a:pt x="515" y="4648"/>
                  </a:lnTo>
                  <a:lnTo>
                    <a:pt x="1563" y="2718"/>
                  </a:lnTo>
                  <a:lnTo>
                    <a:pt x="23263" y="0"/>
                  </a:lnTo>
                  <a:lnTo>
                    <a:pt x="66618" y="2566"/>
                  </a:lnTo>
                  <a:lnTo>
                    <a:pt x="99609" y="4033"/>
                  </a:lnTo>
                  <a:lnTo>
                    <a:pt x="149709" y="52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2" name="SMARTInkShape-3003">
              <a:extLst>
                <a:ext uri="{FF2B5EF4-FFF2-40B4-BE49-F238E27FC236}">
                  <a16:creationId xmlns:a16="http://schemas.microsoft.com/office/drawing/2014/main" xmlns="" id="{C4E14FB7-7F0E-47D8-B7A2-AB65D58F247E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3701488" y="889000"/>
              <a:ext cx="51368" cy="65423"/>
            </a:xfrm>
            <a:custGeom>
              <a:avLst/>
              <a:gdLst/>
              <a:ahLst/>
              <a:cxnLst/>
              <a:rect l="0" t="0" r="0" b="0"/>
              <a:pathLst>
                <a:path w="51368" h="65423">
                  <a:moveTo>
                    <a:pt x="51362" y="6350"/>
                  </a:moveTo>
                  <a:lnTo>
                    <a:pt x="51362" y="6350"/>
                  </a:lnTo>
                  <a:lnTo>
                    <a:pt x="44620" y="6350"/>
                  </a:lnTo>
                  <a:lnTo>
                    <a:pt x="24630" y="16489"/>
                  </a:lnTo>
                  <a:lnTo>
                    <a:pt x="7929" y="28718"/>
                  </a:lnTo>
                  <a:lnTo>
                    <a:pt x="778" y="39574"/>
                  </a:lnTo>
                  <a:lnTo>
                    <a:pt x="0" y="44727"/>
                  </a:lnTo>
                  <a:lnTo>
                    <a:pt x="893" y="49574"/>
                  </a:lnTo>
                  <a:lnTo>
                    <a:pt x="2899" y="54216"/>
                  </a:lnTo>
                  <a:lnTo>
                    <a:pt x="10773" y="61255"/>
                  </a:lnTo>
                  <a:lnTo>
                    <a:pt x="15836" y="64120"/>
                  </a:lnTo>
                  <a:lnTo>
                    <a:pt x="28988" y="65422"/>
                  </a:lnTo>
                  <a:lnTo>
                    <a:pt x="36445" y="64781"/>
                  </a:lnTo>
                  <a:lnTo>
                    <a:pt x="42123" y="62237"/>
                  </a:lnTo>
                  <a:lnTo>
                    <a:pt x="50313" y="53767"/>
                  </a:lnTo>
                  <a:lnTo>
                    <a:pt x="51367" y="48544"/>
                  </a:lnTo>
                  <a:lnTo>
                    <a:pt x="48778" y="37097"/>
                  </a:lnTo>
                  <a:lnTo>
                    <a:pt x="37278" y="24954"/>
                  </a:lnTo>
                  <a:lnTo>
                    <a:pt x="16615" y="11862"/>
                  </a:lnTo>
                  <a:lnTo>
                    <a:pt x="11264" y="10025"/>
                  </a:lnTo>
                  <a:lnTo>
                    <a:pt x="9108" y="8094"/>
                  </a:lnTo>
                  <a:lnTo>
                    <a:pt x="9081" y="6102"/>
                  </a:lnTo>
                  <a:lnTo>
                    <a:pt x="1326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3" name="SMARTInkShape-3004">
              <a:extLst>
                <a:ext uri="{FF2B5EF4-FFF2-40B4-BE49-F238E27FC236}">
                  <a16:creationId xmlns:a16="http://schemas.microsoft.com/office/drawing/2014/main" xmlns="" id="{A9423D66-5D06-4F42-A27C-7A98F560867B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>
            <a:xfrm>
              <a:off x="3553160" y="711367"/>
              <a:ext cx="106898" cy="455633"/>
            </a:xfrm>
            <a:custGeom>
              <a:avLst/>
              <a:gdLst/>
              <a:ahLst/>
              <a:cxnLst/>
              <a:rect l="0" t="0" r="0" b="0"/>
              <a:pathLst>
                <a:path w="106898" h="455633">
                  <a:moveTo>
                    <a:pt x="28240" y="234783"/>
                  </a:moveTo>
                  <a:lnTo>
                    <a:pt x="28240" y="234783"/>
                  </a:lnTo>
                  <a:lnTo>
                    <a:pt x="21332" y="273083"/>
                  </a:lnTo>
                  <a:lnTo>
                    <a:pt x="19138" y="314805"/>
                  </a:lnTo>
                  <a:lnTo>
                    <a:pt x="22956" y="361034"/>
                  </a:lnTo>
                  <a:lnTo>
                    <a:pt x="26674" y="406011"/>
                  </a:lnTo>
                  <a:lnTo>
                    <a:pt x="24560" y="448601"/>
                  </a:lnTo>
                  <a:lnTo>
                    <a:pt x="23076" y="454932"/>
                  </a:lnTo>
                  <a:lnTo>
                    <a:pt x="22681" y="455632"/>
                  </a:lnTo>
                  <a:lnTo>
                    <a:pt x="15087" y="409759"/>
                  </a:lnTo>
                  <a:lnTo>
                    <a:pt x="11105" y="372522"/>
                  </a:lnTo>
                  <a:lnTo>
                    <a:pt x="9056" y="347776"/>
                  </a:lnTo>
                  <a:lnTo>
                    <a:pt x="6984" y="320695"/>
                  </a:lnTo>
                  <a:lnTo>
                    <a:pt x="4897" y="290647"/>
                  </a:lnTo>
                  <a:lnTo>
                    <a:pt x="2800" y="258620"/>
                  </a:lnTo>
                  <a:lnTo>
                    <a:pt x="697" y="225274"/>
                  </a:lnTo>
                  <a:lnTo>
                    <a:pt x="0" y="193166"/>
                  </a:lnTo>
                  <a:lnTo>
                    <a:pt x="241" y="161883"/>
                  </a:lnTo>
                  <a:lnTo>
                    <a:pt x="1108" y="131150"/>
                  </a:lnTo>
                  <a:lnTo>
                    <a:pt x="3096" y="104311"/>
                  </a:lnTo>
                  <a:lnTo>
                    <a:pt x="9069" y="57556"/>
                  </a:lnTo>
                  <a:lnTo>
                    <a:pt x="20365" y="15760"/>
                  </a:lnTo>
                  <a:lnTo>
                    <a:pt x="25812" y="8335"/>
                  </a:lnTo>
                  <a:lnTo>
                    <a:pt x="39390" y="84"/>
                  </a:lnTo>
                  <a:lnTo>
                    <a:pt x="47667" y="0"/>
                  </a:lnTo>
                  <a:lnTo>
                    <a:pt x="66273" y="5552"/>
                  </a:lnTo>
                  <a:lnTo>
                    <a:pt x="82538" y="24482"/>
                  </a:lnTo>
                  <a:lnTo>
                    <a:pt x="89838" y="37432"/>
                  </a:lnTo>
                  <a:lnTo>
                    <a:pt x="96069" y="66874"/>
                  </a:lnTo>
                  <a:lnTo>
                    <a:pt x="95075" y="98068"/>
                  </a:lnTo>
                  <a:lnTo>
                    <a:pt x="82615" y="141280"/>
                  </a:lnTo>
                  <a:lnTo>
                    <a:pt x="66223" y="170781"/>
                  </a:lnTo>
                  <a:lnTo>
                    <a:pt x="50062" y="187619"/>
                  </a:lnTo>
                  <a:lnTo>
                    <a:pt x="51254" y="188524"/>
                  </a:lnTo>
                  <a:lnTo>
                    <a:pt x="95513" y="190262"/>
                  </a:lnTo>
                  <a:lnTo>
                    <a:pt x="100605" y="192403"/>
                  </a:lnTo>
                  <a:lnTo>
                    <a:pt x="104000" y="195946"/>
                  </a:lnTo>
                  <a:lnTo>
                    <a:pt x="106263" y="200425"/>
                  </a:lnTo>
                  <a:lnTo>
                    <a:pt x="106897" y="209165"/>
                  </a:lnTo>
                  <a:lnTo>
                    <a:pt x="106077" y="213471"/>
                  </a:lnTo>
                  <a:lnTo>
                    <a:pt x="97642" y="223900"/>
                  </a:lnTo>
                  <a:lnTo>
                    <a:pt x="75972" y="241100"/>
                  </a:lnTo>
                  <a:lnTo>
                    <a:pt x="65823" y="245592"/>
                  </a:lnTo>
                  <a:lnTo>
                    <a:pt x="64584" y="244811"/>
                  </a:lnTo>
                  <a:lnTo>
                    <a:pt x="64464" y="242879"/>
                  </a:lnTo>
                  <a:lnTo>
                    <a:pt x="66340" y="2347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4" name="SMARTInkShape-3005">
              <a:extLst>
                <a:ext uri="{FF2B5EF4-FFF2-40B4-BE49-F238E27FC236}">
                  <a16:creationId xmlns:a16="http://schemas.microsoft.com/office/drawing/2014/main" xmlns="" id="{A73BC7C1-7788-4CBA-9931-88CB61A50127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>
            <a:xfrm>
              <a:off x="3325269" y="726188"/>
              <a:ext cx="103732" cy="315213"/>
            </a:xfrm>
            <a:custGeom>
              <a:avLst/>
              <a:gdLst/>
              <a:ahLst/>
              <a:cxnLst/>
              <a:rect l="0" t="0" r="0" b="0"/>
              <a:pathLst>
                <a:path w="103732" h="315213">
                  <a:moveTo>
                    <a:pt x="103731" y="23112"/>
                  </a:moveTo>
                  <a:lnTo>
                    <a:pt x="103731" y="23112"/>
                  </a:lnTo>
                  <a:lnTo>
                    <a:pt x="103731" y="5435"/>
                  </a:lnTo>
                  <a:lnTo>
                    <a:pt x="102319" y="2861"/>
                  </a:lnTo>
                  <a:lnTo>
                    <a:pt x="99968" y="1145"/>
                  </a:lnTo>
                  <a:lnTo>
                    <a:pt x="96989" y="0"/>
                  </a:lnTo>
                  <a:lnTo>
                    <a:pt x="89916" y="611"/>
                  </a:lnTo>
                  <a:lnTo>
                    <a:pt x="86054" y="1761"/>
                  </a:lnTo>
                  <a:lnTo>
                    <a:pt x="67136" y="20235"/>
                  </a:lnTo>
                  <a:lnTo>
                    <a:pt x="47027" y="54794"/>
                  </a:lnTo>
                  <a:lnTo>
                    <a:pt x="32197" y="85876"/>
                  </a:lnTo>
                  <a:lnTo>
                    <a:pt x="17610" y="121563"/>
                  </a:lnTo>
                  <a:lnTo>
                    <a:pt x="6423" y="160942"/>
                  </a:lnTo>
                  <a:lnTo>
                    <a:pt x="511" y="198199"/>
                  </a:lnTo>
                  <a:lnTo>
                    <a:pt x="0" y="232868"/>
                  </a:lnTo>
                  <a:lnTo>
                    <a:pt x="6828" y="264739"/>
                  </a:lnTo>
                  <a:lnTo>
                    <a:pt x="22563" y="287841"/>
                  </a:lnTo>
                  <a:lnTo>
                    <a:pt x="32685" y="296964"/>
                  </a:lnTo>
                  <a:lnTo>
                    <a:pt x="58985" y="307102"/>
                  </a:lnTo>
                  <a:lnTo>
                    <a:pt x="103731" y="31521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5" name="SMARTInkShape-3006">
              <a:extLst>
                <a:ext uri="{FF2B5EF4-FFF2-40B4-BE49-F238E27FC236}">
                  <a16:creationId xmlns:a16="http://schemas.microsoft.com/office/drawing/2014/main" xmlns="" id="{55CFA450-E321-42D9-B5EA-4750E83DD9D7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>
            <a:xfrm>
              <a:off x="4325233" y="751065"/>
              <a:ext cx="126118" cy="195086"/>
            </a:xfrm>
            <a:custGeom>
              <a:avLst/>
              <a:gdLst/>
              <a:ahLst/>
              <a:cxnLst/>
              <a:rect l="0" t="0" r="0" b="0"/>
              <a:pathLst>
                <a:path w="126118" h="195086">
                  <a:moveTo>
                    <a:pt x="5467" y="10935"/>
                  </a:moveTo>
                  <a:lnTo>
                    <a:pt x="5467" y="10935"/>
                  </a:lnTo>
                  <a:lnTo>
                    <a:pt x="0" y="0"/>
                  </a:lnTo>
                  <a:lnTo>
                    <a:pt x="1116" y="117"/>
                  </a:lnTo>
                  <a:lnTo>
                    <a:pt x="6120" y="2129"/>
                  </a:lnTo>
                  <a:lnTo>
                    <a:pt x="36040" y="39587"/>
                  </a:lnTo>
                  <a:lnTo>
                    <a:pt x="64934" y="80964"/>
                  </a:lnTo>
                  <a:lnTo>
                    <a:pt x="90272" y="126542"/>
                  </a:lnTo>
                  <a:lnTo>
                    <a:pt x="112190" y="170858"/>
                  </a:lnTo>
                  <a:lnTo>
                    <a:pt x="126117" y="1950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6" name="SMARTInkShape-3007">
              <a:extLst>
                <a:ext uri="{FF2B5EF4-FFF2-40B4-BE49-F238E27FC236}">
                  <a16:creationId xmlns:a16="http://schemas.microsoft.com/office/drawing/2014/main" xmlns="" id="{DA39B155-6BC0-4844-87E0-00EE71E71ABB}"/>
                </a:ext>
              </a:extLst>
            </p:cNvPr>
            <p:cNvSpPr/>
            <p:nvPr>
              <p:custDataLst>
                <p:tags r:id="rId20"/>
              </p:custDataLst>
            </p:nvPr>
          </p:nvSpPr>
          <p:spPr>
            <a:xfrm>
              <a:off x="4349750" y="752279"/>
              <a:ext cx="133351" cy="219272"/>
            </a:xfrm>
            <a:custGeom>
              <a:avLst/>
              <a:gdLst/>
              <a:ahLst/>
              <a:cxnLst/>
              <a:rect l="0" t="0" r="0" b="0"/>
              <a:pathLst>
                <a:path w="133351" h="219272">
                  <a:moveTo>
                    <a:pt x="133350" y="3371"/>
                  </a:moveTo>
                  <a:lnTo>
                    <a:pt x="133350" y="3371"/>
                  </a:lnTo>
                  <a:lnTo>
                    <a:pt x="133350" y="0"/>
                  </a:lnTo>
                  <a:lnTo>
                    <a:pt x="131939" y="418"/>
                  </a:lnTo>
                  <a:lnTo>
                    <a:pt x="92821" y="35477"/>
                  </a:lnTo>
                  <a:lnTo>
                    <a:pt x="65446" y="73719"/>
                  </a:lnTo>
                  <a:lnTo>
                    <a:pt x="36716" y="116329"/>
                  </a:lnTo>
                  <a:lnTo>
                    <a:pt x="15583" y="158823"/>
                  </a:lnTo>
                  <a:lnTo>
                    <a:pt x="2191" y="206328"/>
                  </a:lnTo>
                  <a:lnTo>
                    <a:pt x="0" y="2192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7" name="SMARTInkShape-3008">
              <a:extLst>
                <a:ext uri="{FF2B5EF4-FFF2-40B4-BE49-F238E27FC236}">
                  <a16:creationId xmlns:a16="http://schemas.microsoft.com/office/drawing/2014/main" xmlns="" id="{28DAF634-7F75-4CA3-960C-C7D24FE08477}"/>
                </a:ext>
              </a:extLst>
            </p:cNvPr>
            <p:cNvSpPr/>
            <p:nvPr>
              <p:custDataLst>
                <p:tags r:id="rId21"/>
              </p:custDataLst>
            </p:nvPr>
          </p:nvSpPr>
          <p:spPr>
            <a:xfrm>
              <a:off x="4464933" y="933450"/>
              <a:ext cx="5468" cy="63501"/>
            </a:xfrm>
            <a:custGeom>
              <a:avLst/>
              <a:gdLst/>
              <a:ahLst/>
              <a:cxnLst/>
              <a:rect l="0" t="0" r="0" b="0"/>
              <a:pathLst>
                <a:path w="5468" h="63501">
                  <a:moveTo>
                    <a:pt x="5467" y="0"/>
                  </a:moveTo>
                  <a:lnTo>
                    <a:pt x="5467" y="0"/>
                  </a:lnTo>
                  <a:lnTo>
                    <a:pt x="3585" y="25748"/>
                  </a:lnTo>
                  <a:lnTo>
                    <a:pt x="0" y="47498"/>
                  </a:lnTo>
                  <a:lnTo>
                    <a:pt x="1391" y="54742"/>
                  </a:lnTo>
                  <a:lnTo>
                    <a:pt x="5467" y="63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8" name="SMARTInkShape-3009">
              <a:extLst>
                <a:ext uri="{FF2B5EF4-FFF2-40B4-BE49-F238E27FC236}">
                  <a16:creationId xmlns:a16="http://schemas.microsoft.com/office/drawing/2014/main" xmlns="" id="{D578E878-EACF-44C7-9BDA-22E25395673D}"/>
                </a:ext>
              </a:extLst>
            </p:cNvPr>
            <p:cNvSpPr/>
            <p:nvPr>
              <p:custDataLst>
                <p:tags r:id="rId22"/>
              </p:custDataLst>
            </p:nvPr>
          </p:nvSpPr>
          <p:spPr>
            <a:xfrm>
              <a:off x="4504842" y="844550"/>
              <a:ext cx="3659" cy="12701"/>
            </a:xfrm>
            <a:custGeom>
              <a:avLst/>
              <a:gdLst/>
              <a:ahLst/>
              <a:cxnLst/>
              <a:rect l="0" t="0" r="0" b="0"/>
              <a:pathLst>
                <a:path w="3659" h="12701">
                  <a:moveTo>
                    <a:pt x="3658" y="12700"/>
                  </a:moveTo>
                  <a:lnTo>
                    <a:pt x="3658" y="12700"/>
                  </a:lnTo>
                  <a:lnTo>
                    <a:pt x="287" y="5958"/>
                  </a:lnTo>
                  <a:lnTo>
                    <a:pt x="0" y="3972"/>
                  </a:lnTo>
                  <a:lnTo>
                    <a:pt x="513" y="2648"/>
                  </a:lnTo>
                  <a:lnTo>
                    <a:pt x="365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9" name="SMARTInkShape-3010">
              <a:extLst>
                <a:ext uri="{FF2B5EF4-FFF2-40B4-BE49-F238E27FC236}">
                  <a16:creationId xmlns:a16="http://schemas.microsoft.com/office/drawing/2014/main" xmlns="" id="{80774888-9592-4044-B535-15D04E7A5D22}"/>
                </a:ext>
              </a:extLst>
            </p:cNvPr>
            <p:cNvSpPr/>
            <p:nvPr>
              <p:custDataLst>
                <p:tags r:id="rId23"/>
              </p:custDataLst>
            </p:nvPr>
          </p:nvSpPr>
          <p:spPr>
            <a:xfrm>
              <a:off x="4546600" y="724783"/>
              <a:ext cx="78609" cy="272168"/>
            </a:xfrm>
            <a:custGeom>
              <a:avLst/>
              <a:gdLst/>
              <a:ahLst/>
              <a:cxnLst/>
              <a:rect l="0" t="0" r="0" b="0"/>
              <a:pathLst>
                <a:path w="78609" h="272168">
                  <a:moveTo>
                    <a:pt x="44450" y="5467"/>
                  </a:moveTo>
                  <a:lnTo>
                    <a:pt x="44450" y="5467"/>
                  </a:lnTo>
                  <a:lnTo>
                    <a:pt x="44450" y="2096"/>
                  </a:lnTo>
                  <a:lnTo>
                    <a:pt x="45155" y="1103"/>
                  </a:lnTo>
                  <a:lnTo>
                    <a:pt x="46331" y="441"/>
                  </a:lnTo>
                  <a:lnTo>
                    <a:pt x="47821" y="0"/>
                  </a:lnTo>
                  <a:lnTo>
                    <a:pt x="60030" y="16233"/>
                  </a:lnTo>
                  <a:lnTo>
                    <a:pt x="73682" y="56870"/>
                  </a:lnTo>
                  <a:lnTo>
                    <a:pt x="78608" y="96752"/>
                  </a:lnTo>
                  <a:lnTo>
                    <a:pt x="77270" y="141288"/>
                  </a:lnTo>
                  <a:lnTo>
                    <a:pt x="64916" y="184600"/>
                  </a:lnTo>
                  <a:lnTo>
                    <a:pt x="38128" y="231797"/>
                  </a:lnTo>
                  <a:lnTo>
                    <a:pt x="0" y="2721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0" name="SMARTInkShape-3011">
              <a:extLst>
                <a:ext uri="{FF2B5EF4-FFF2-40B4-BE49-F238E27FC236}">
                  <a16:creationId xmlns:a16="http://schemas.microsoft.com/office/drawing/2014/main" xmlns="" id="{CED5334A-614B-4B59-AE92-7A21257A7A22}"/>
                </a:ext>
              </a:extLst>
            </p:cNvPr>
            <p:cNvSpPr/>
            <p:nvPr>
              <p:custDataLst>
                <p:tags r:id="rId24"/>
              </p:custDataLst>
            </p:nvPr>
          </p:nvSpPr>
          <p:spPr>
            <a:xfrm>
              <a:off x="4654550" y="641350"/>
              <a:ext cx="91238" cy="355601"/>
            </a:xfrm>
            <a:custGeom>
              <a:avLst/>
              <a:gdLst/>
              <a:ahLst/>
              <a:cxnLst/>
              <a:rect l="0" t="0" r="0" b="0"/>
              <a:pathLst>
                <a:path w="91238" h="355601">
                  <a:moveTo>
                    <a:pt x="44450" y="0"/>
                  </a:moveTo>
                  <a:lnTo>
                    <a:pt x="44450" y="0"/>
                  </a:lnTo>
                  <a:lnTo>
                    <a:pt x="44450" y="3371"/>
                  </a:lnTo>
                  <a:lnTo>
                    <a:pt x="59660" y="44071"/>
                  </a:lnTo>
                  <a:lnTo>
                    <a:pt x="70965" y="81441"/>
                  </a:lnTo>
                  <a:lnTo>
                    <a:pt x="76943" y="105094"/>
                  </a:lnTo>
                  <a:lnTo>
                    <a:pt x="83046" y="131446"/>
                  </a:lnTo>
                  <a:lnTo>
                    <a:pt x="89230" y="159597"/>
                  </a:lnTo>
                  <a:lnTo>
                    <a:pt x="91237" y="186831"/>
                  </a:lnTo>
                  <a:lnTo>
                    <a:pt x="90458" y="213454"/>
                  </a:lnTo>
                  <a:lnTo>
                    <a:pt x="87822" y="239669"/>
                  </a:lnTo>
                  <a:lnTo>
                    <a:pt x="71724" y="283849"/>
                  </a:lnTo>
                  <a:lnTo>
                    <a:pt x="48810" y="318066"/>
                  </a:lnTo>
                  <a:lnTo>
                    <a:pt x="0" y="355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1" name="SMARTInkShape-3012">
              <a:extLst>
                <a:ext uri="{FF2B5EF4-FFF2-40B4-BE49-F238E27FC236}">
                  <a16:creationId xmlns:a16="http://schemas.microsoft.com/office/drawing/2014/main" xmlns="" id="{5645E40F-D9ED-47DB-B156-058203AE9BDD}"/>
                </a:ext>
              </a:extLst>
            </p:cNvPr>
            <p:cNvSpPr/>
            <p:nvPr>
              <p:custDataLst>
                <p:tags r:id="rId25"/>
              </p:custDataLst>
            </p:nvPr>
          </p:nvSpPr>
          <p:spPr>
            <a:xfrm>
              <a:off x="4273550" y="920750"/>
              <a:ext cx="12701" cy="76201"/>
            </a:xfrm>
            <a:custGeom>
              <a:avLst/>
              <a:gdLst/>
              <a:ahLst/>
              <a:cxnLst/>
              <a:rect l="0" t="0" r="0" b="0"/>
              <a:pathLst>
                <a:path w="12701" h="76201">
                  <a:moveTo>
                    <a:pt x="12700" y="0"/>
                  </a:moveTo>
                  <a:lnTo>
                    <a:pt x="12700" y="0"/>
                  </a:lnTo>
                  <a:lnTo>
                    <a:pt x="12700" y="3371"/>
                  </a:lnTo>
                  <a:lnTo>
                    <a:pt x="1145" y="44964"/>
                  </a:lnTo>
                  <a:lnTo>
                    <a:pt x="0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2" name="SMARTInkShape-3013">
              <a:extLst>
                <a:ext uri="{FF2B5EF4-FFF2-40B4-BE49-F238E27FC236}">
                  <a16:creationId xmlns:a16="http://schemas.microsoft.com/office/drawing/2014/main" xmlns="" id="{DE154638-319B-49C7-AC9F-9B64F55BF923}"/>
                </a:ext>
              </a:extLst>
            </p:cNvPr>
            <p:cNvSpPr/>
            <p:nvPr>
              <p:custDataLst>
                <p:tags r:id="rId26"/>
              </p:custDataLst>
            </p:nvPr>
          </p:nvSpPr>
          <p:spPr>
            <a:xfrm>
              <a:off x="4095750" y="764653"/>
              <a:ext cx="94730" cy="391048"/>
            </a:xfrm>
            <a:custGeom>
              <a:avLst/>
              <a:gdLst/>
              <a:ahLst/>
              <a:cxnLst/>
              <a:rect l="0" t="0" r="0" b="0"/>
              <a:pathLst>
                <a:path w="94730" h="391048">
                  <a:moveTo>
                    <a:pt x="0" y="391047"/>
                  </a:moveTo>
                  <a:lnTo>
                    <a:pt x="0" y="391047"/>
                  </a:lnTo>
                  <a:lnTo>
                    <a:pt x="0" y="346531"/>
                  </a:lnTo>
                  <a:lnTo>
                    <a:pt x="0" y="305420"/>
                  </a:lnTo>
                  <a:lnTo>
                    <a:pt x="2117" y="266207"/>
                  </a:lnTo>
                  <a:lnTo>
                    <a:pt x="5644" y="242909"/>
                  </a:lnTo>
                  <a:lnTo>
                    <a:pt x="10113" y="218205"/>
                  </a:lnTo>
                  <a:lnTo>
                    <a:pt x="15208" y="191858"/>
                  </a:lnTo>
                  <a:lnTo>
                    <a:pt x="20722" y="164415"/>
                  </a:lnTo>
                  <a:lnTo>
                    <a:pt x="26515" y="136243"/>
                  </a:lnTo>
                  <a:lnTo>
                    <a:pt x="33199" y="111111"/>
                  </a:lnTo>
                  <a:lnTo>
                    <a:pt x="48151" y="66253"/>
                  </a:lnTo>
                  <a:lnTo>
                    <a:pt x="65694" y="22154"/>
                  </a:lnTo>
                  <a:lnTo>
                    <a:pt x="76458" y="1326"/>
                  </a:lnTo>
                  <a:lnTo>
                    <a:pt x="78487" y="0"/>
                  </a:lnTo>
                  <a:lnTo>
                    <a:pt x="79842" y="1232"/>
                  </a:lnTo>
                  <a:lnTo>
                    <a:pt x="81346" y="10363"/>
                  </a:lnTo>
                  <a:lnTo>
                    <a:pt x="84194" y="50718"/>
                  </a:lnTo>
                  <a:lnTo>
                    <a:pt x="87970" y="92713"/>
                  </a:lnTo>
                  <a:lnTo>
                    <a:pt x="82620" y="130135"/>
                  </a:lnTo>
                  <a:lnTo>
                    <a:pt x="91292" y="140725"/>
                  </a:lnTo>
                  <a:lnTo>
                    <a:pt x="94077" y="152326"/>
                  </a:lnTo>
                  <a:lnTo>
                    <a:pt x="94729" y="160536"/>
                  </a:lnTo>
                  <a:lnTo>
                    <a:pt x="88354" y="176462"/>
                  </a:lnTo>
                  <a:lnTo>
                    <a:pt x="74156" y="191216"/>
                  </a:lnTo>
                  <a:lnTo>
                    <a:pt x="62592" y="196400"/>
                  </a:lnTo>
                  <a:lnTo>
                    <a:pt x="56544" y="197782"/>
                  </a:lnTo>
                  <a:lnTo>
                    <a:pt x="51807" y="197293"/>
                  </a:lnTo>
                  <a:lnTo>
                    <a:pt x="47944" y="195555"/>
                  </a:lnTo>
                  <a:lnTo>
                    <a:pt x="38100" y="18784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3" name="SMARTInkShape-3014">
              <a:extLst>
                <a:ext uri="{FF2B5EF4-FFF2-40B4-BE49-F238E27FC236}">
                  <a16:creationId xmlns:a16="http://schemas.microsoft.com/office/drawing/2014/main" xmlns="" id="{21232688-A000-483B-ADD7-B1C702C0219B}"/>
                </a:ext>
              </a:extLst>
            </p:cNvPr>
            <p:cNvSpPr/>
            <p:nvPr>
              <p:custDataLst>
                <p:tags r:id="rId27"/>
              </p:custDataLst>
            </p:nvPr>
          </p:nvSpPr>
          <p:spPr>
            <a:xfrm>
              <a:off x="3924300" y="783742"/>
              <a:ext cx="19051" cy="232259"/>
            </a:xfrm>
            <a:custGeom>
              <a:avLst/>
              <a:gdLst/>
              <a:ahLst/>
              <a:cxnLst/>
              <a:rect l="0" t="0" r="0" b="0"/>
              <a:pathLst>
                <a:path w="19051" h="232259">
                  <a:moveTo>
                    <a:pt x="19050" y="3658"/>
                  </a:moveTo>
                  <a:lnTo>
                    <a:pt x="19050" y="3658"/>
                  </a:lnTo>
                  <a:lnTo>
                    <a:pt x="15679" y="287"/>
                  </a:lnTo>
                  <a:lnTo>
                    <a:pt x="14686" y="0"/>
                  </a:lnTo>
                  <a:lnTo>
                    <a:pt x="14024" y="513"/>
                  </a:lnTo>
                  <a:lnTo>
                    <a:pt x="13583" y="1562"/>
                  </a:lnTo>
                  <a:lnTo>
                    <a:pt x="9406" y="46844"/>
                  </a:lnTo>
                  <a:lnTo>
                    <a:pt x="7255" y="92575"/>
                  </a:lnTo>
                  <a:lnTo>
                    <a:pt x="6752" y="129019"/>
                  </a:lnTo>
                  <a:lnTo>
                    <a:pt x="5823" y="166619"/>
                  </a:lnTo>
                  <a:lnTo>
                    <a:pt x="2039" y="210614"/>
                  </a:lnTo>
                  <a:lnTo>
                    <a:pt x="0" y="2322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65" name="SMARTInkShape-3015">
            <a:extLst>
              <a:ext uri="{FF2B5EF4-FFF2-40B4-BE49-F238E27FC236}">
                <a16:creationId xmlns:a16="http://schemas.microsoft.com/office/drawing/2014/main" xmlns="" id="{8B98109E-4022-4258-B526-A12809527DD5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2804732" y="954322"/>
            <a:ext cx="230569" cy="16346"/>
          </a:xfrm>
          <a:custGeom>
            <a:avLst/>
            <a:gdLst/>
            <a:ahLst/>
            <a:cxnLst/>
            <a:rect l="0" t="0" r="0" b="0"/>
            <a:pathLst>
              <a:path w="230569" h="16346">
                <a:moveTo>
                  <a:pt x="21018" y="10878"/>
                </a:moveTo>
                <a:lnTo>
                  <a:pt x="21018" y="10878"/>
                </a:lnTo>
                <a:lnTo>
                  <a:pt x="7220" y="11584"/>
                </a:lnTo>
                <a:lnTo>
                  <a:pt x="1245" y="14249"/>
                </a:lnTo>
                <a:lnTo>
                  <a:pt x="75" y="15242"/>
                </a:lnTo>
                <a:lnTo>
                  <a:pt x="0" y="15904"/>
                </a:lnTo>
                <a:lnTo>
                  <a:pt x="656" y="16345"/>
                </a:lnTo>
                <a:lnTo>
                  <a:pt x="43858" y="10204"/>
                </a:lnTo>
                <a:lnTo>
                  <a:pt x="75619" y="6345"/>
                </a:lnTo>
                <a:lnTo>
                  <a:pt x="108550" y="2278"/>
                </a:lnTo>
                <a:lnTo>
                  <a:pt x="142001" y="0"/>
                </a:lnTo>
                <a:lnTo>
                  <a:pt x="188803" y="599"/>
                </a:lnTo>
                <a:lnTo>
                  <a:pt x="230568" y="4528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71" name="SMARTInkShape-Group536">
            <a:extLst>
              <a:ext uri="{FF2B5EF4-FFF2-40B4-BE49-F238E27FC236}">
                <a16:creationId xmlns:a16="http://schemas.microsoft.com/office/drawing/2014/main" xmlns="" id="{D696417D-4E55-44E7-9CC8-D9F777523DF0}"/>
              </a:ext>
            </a:extLst>
          </p:cNvPr>
          <p:cNvGrpSpPr/>
          <p:nvPr/>
        </p:nvGrpSpPr>
        <p:grpSpPr>
          <a:xfrm>
            <a:off x="2057744" y="650679"/>
            <a:ext cx="514007" cy="505022"/>
            <a:chOff x="2057744" y="650679"/>
            <a:chExt cx="514007" cy="505022"/>
          </a:xfrm>
        </p:grpSpPr>
        <p:sp>
          <p:nvSpPr>
            <p:cNvPr id="266" name="SMARTInkShape-3016">
              <a:extLst>
                <a:ext uri="{FF2B5EF4-FFF2-40B4-BE49-F238E27FC236}">
                  <a16:creationId xmlns:a16="http://schemas.microsoft.com/office/drawing/2014/main" xmlns="" id="{6C199586-A864-4575-A487-1DA7A2071DA9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>
              <a:off x="2520950" y="918697"/>
              <a:ext cx="46537" cy="35716"/>
            </a:xfrm>
            <a:custGeom>
              <a:avLst/>
              <a:gdLst/>
              <a:ahLst/>
              <a:cxnLst/>
              <a:rect l="0" t="0" r="0" b="0"/>
              <a:pathLst>
                <a:path w="46537" h="35716">
                  <a:moveTo>
                    <a:pt x="19050" y="2053"/>
                  </a:moveTo>
                  <a:lnTo>
                    <a:pt x="19050" y="2053"/>
                  </a:lnTo>
                  <a:lnTo>
                    <a:pt x="14686" y="12192"/>
                  </a:lnTo>
                  <a:lnTo>
                    <a:pt x="13583" y="19730"/>
                  </a:lnTo>
                  <a:lnTo>
                    <a:pt x="14974" y="25902"/>
                  </a:lnTo>
                  <a:lnTo>
                    <a:pt x="16333" y="28536"/>
                  </a:lnTo>
                  <a:lnTo>
                    <a:pt x="21605" y="33343"/>
                  </a:lnTo>
                  <a:lnTo>
                    <a:pt x="24987" y="35613"/>
                  </a:lnTo>
                  <a:lnTo>
                    <a:pt x="28652" y="35715"/>
                  </a:lnTo>
                  <a:lnTo>
                    <a:pt x="36488" y="32066"/>
                  </a:lnTo>
                  <a:lnTo>
                    <a:pt x="45462" y="22078"/>
                  </a:lnTo>
                  <a:lnTo>
                    <a:pt x="46536" y="18225"/>
                  </a:lnTo>
                  <a:lnTo>
                    <a:pt x="45847" y="10181"/>
                  </a:lnTo>
                  <a:lnTo>
                    <a:pt x="43970" y="6766"/>
                  </a:lnTo>
                  <a:lnTo>
                    <a:pt x="38122" y="1090"/>
                  </a:lnTo>
                  <a:lnTo>
                    <a:pt x="33881" y="0"/>
                  </a:lnTo>
                  <a:lnTo>
                    <a:pt x="23525" y="670"/>
                  </a:lnTo>
                  <a:lnTo>
                    <a:pt x="0" y="840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7" name="SMARTInkShape-3017">
              <a:extLst>
                <a:ext uri="{FF2B5EF4-FFF2-40B4-BE49-F238E27FC236}">
                  <a16:creationId xmlns:a16="http://schemas.microsoft.com/office/drawing/2014/main" xmlns="" id="{7A256DC5-758A-4D2A-923D-38834FCFB30E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2438549" y="720529"/>
              <a:ext cx="133202" cy="365322"/>
            </a:xfrm>
            <a:custGeom>
              <a:avLst/>
              <a:gdLst/>
              <a:ahLst/>
              <a:cxnLst/>
              <a:rect l="0" t="0" r="0" b="0"/>
              <a:pathLst>
                <a:path w="133202" h="365322">
                  <a:moveTo>
                    <a:pt x="133201" y="3371"/>
                  </a:moveTo>
                  <a:lnTo>
                    <a:pt x="133201" y="3371"/>
                  </a:lnTo>
                  <a:lnTo>
                    <a:pt x="123088" y="0"/>
                  </a:lnTo>
                  <a:lnTo>
                    <a:pt x="103315" y="1275"/>
                  </a:lnTo>
                  <a:lnTo>
                    <a:pt x="76211" y="12863"/>
                  </a:lnTo>
                  <a:lnTo>
                    <a:pt x="49209" y="33073"/>
                  </a:lnTo>
                  <a:lnTo>
                    <a:pt x="24940" y="65186"/>
                  </a:lnTo>
                  <a:lnTo>
                    <a:pt x="3668" y="109817"/>
                  </a:lnTo>
                  <a:lnTo>
                    <a:pt x="0" y="143792"/>
                  </a:lnTo>
                  <a:lnTo>
                    <a:pt x="5943" y="191337"/>
                  </a:lnTo>
                  <a:lnTo>
                    <a:pt x="6855" y="229615"/>
                  </a:lnTo>
                  <a:lnTo>
                    <a:pt x="11217" y="275329"/>
                  </a:lnTo>
                  <a:lnTo>
                    <a:pt x="15658" y="315168"/>
                  </a:lnTo>
                  <a:lnTo>
                    <a:pt x="20356" y="353133"/>
                  </a:lnTo>
                  <a:lnTo>
                    <a:pt x="25251" y="3653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8" name="SMARTInkShape-3018">
              <a:extLst>
                <a:ext uri="{FF2B5EF4-FFF2-40B4-BE49-F238E27FC236}">
                  <a16:creationId xmlns:a16="http://schemas.microsoft.com/office/drawing/2014/main" xmlns="" id="{6C11B353-D7EF-42BA-91A0-F28E428B76DB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2528180" y="1073150"/>
              <a:ext cx="5471" cy="82551"/>
            </a:xfrm>
            <a:custGeom>
              <a:avLst/>
              <a:gdLst/>
              <a:ahLst/>
              <a:cxnLst/>
              <a:rect l="0" t="0" r="0" b="0"/>
              <a:pathLst>
                <a:path w="5471" h="82551">
                  <a:moveTo>
                    <a:pt x="5470" y="0"/>
                  </a:moveTo>
                  <a:lnTo>
                    <a:pt x="5470" y="0"/>
                  </a:lnTo>
                  <a:lnTo>
                    <a:pt x="444" y="20722"/>
                  </a:lnTo>
                  <a:lnTo>
                    <a:pt x="0" y="55384"/>
                  </a:lnTo>
                  <a:lnTo>
                    <a:pt x="5470" y="82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9" name="SMARTInkShape-3019">
              <a:extLst>
                <a:ext uri="{FF2B5EF4-FFF2-40B4-BE49-F238E27FC236}">
                  <a16:creationId xmlns:a16="http://schemas.microsoft.com/office/drawing/2014/main" xmlns="" id="{46CE9185-E5D4-4D01-95D4-E836CCE499F2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2324100" y="736600"/>
              <a:ext cx="120651" cy="133351"/>
            </a:xfrm>
            <a:custGeom>
              <a:avLst/>
              <a:gdLst/>
              <a:ahLst/>
              <a:cxnLst/>
              <a:rect l="0" t="0" r="0" b="0"/>
              <a:pathLst>
                <a:path w="120651" h="133351">
                  <a:moveTo>
                    <a:pt x="0" y="0"/>
                  </a:moveTo>
                  <a:lnTo>
                    <a:pt x="0" y="0"/>
                  </a:lnTo>
                  <a:lnTo>
                    <a:pt x="18017" y="31801"/>
                  </a:lnTo>
                  <a:lnTo>
                    <a:pt x="62641" y="68881"/>
                  </a:lnTo>
                  <a:lnTo>
                    <a:pt x="97484" y="100128"/>
                  </a:lnTo>
                  <a:lnTo>
                    <a:pt x="120650" y="133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0" name="SMARTInkShape-3020">
              <a:extLst>
                <a:ext uri="{FF2B5EF4-FFF2-40B4-BE49-F238E27FC236}">
                  <a16:creationId xmlns:a16="http://schemas.microsoft.com/office/drawing/2014/main" xmlns="" id="{EA7CEA1E-5675-4769-B642-A8D9A857FE47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2057744" y="650679"/>
              <a:ext cx="120307" cy="447872"/>
            </a:xfrm>
            <a:custGeom>
              <a:avLst/>
              <a:gdLst/>
              <a:ahLst/>
              <a:cxnLst/>
              <a:rect l="0" t="0" r="0" b="0"/>
              <a:pathLst>
                <a:path w="120307" h="447872">
                  <a:moveTo>
                    <a:pt x="107606" y="3371"/>
                  </a:moveTo>
                  <a:lnTo>
                    <a:pt x="107606" y="3371"/>
                  </a:lnTo>
                  <a:lnTo>
                    <a:pt x="104235" y="3371"/>
                  </a:lnTo>
                  <a:lnTo>
                    <a:pt x="95396" y="0"/>
                  </a:lnTo>
                  <a:lnTo>
                    <a:pt x="91705" y="418"/>
                  </a:lnTo>
                  <a:lnTo>
                    <a:pt x="83841" y="4646"/>
                  </a:lnTo>
                  <a:lnTo>
                    <a:pt x="68109" y="21701"/>
                  </a:lnTo>
                  <a:lnTo>
                    <a:pt x="46671" y="61484"/>
                  </a:lnTo>
                  <a:lnTo>
                    <a:pt x="30665" y="101166"/>
                  </a:lnTo>
                  <a:lnTo>
                    <a:pt x="15554" y="147730"/>
                  </a:lnTo>
                  <a:lnTo>
                    <a:pt x="9549" y="172988"/>
                  </a:lnTo>
                  <a:lnTo>
                    <a:pt x="4135" y="198999"/>
                  </a:lnTo>
                  <a:lnTo>
                    <a:pt x="1231" y="224101"/>
                  </a:lnTo>
                  <a:lnTo>
                    <a:pt x="0" y="248596"/>
                  </a:lnTo>
                  <a:lnTo>
                    <a:pt x="2631" y="295805"/>
                  </a:lnTo>
                  <a:lnTo>
                    <a:pt x="13208" y="340304"/>
                  </a:lnTo>
                  <a:lnTo>
                    <a:pt x="27316" y="377956"/>
                  </a:lnTo>
                  <a:lnTo>
                    <a:pt x="53007" y="421276"/>
                  </a:lnTo>
                  <a:lnTo>
                    <a:pt x="62740" y="432258"/>
                  </a:lnTo>
                  <a:lnTo>
                    <a:pt x="73462" y="438873"/>
                  </a:lnTo>
                  <a:lnTo>
                    <a:pt x="120306" y="4478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9" name="SMARTInkShape-Group537">
            <a:extLst>
              <a:ext uri="{FF2B5EF4-FFF2-40B4-BE49-F238E27FC236}">
                <a16:creationId xmlns:a16="http://schemas.microsoft.com/office/drawing/2014/main" xmlns="" id="{DFE81001-ACC2-41F7-8B67-E295622F2588}"/>
              </a:ext>
            </a:extLst>
          </p:cNvPr>
          <p:cNvGrpSpPr/>
          <p:nvPr/>
        </p:nvGrpSpPr>
        <p:grpSpPr>
          <a:xfrm>
            <a:off x="1333346" y="512802"/>
            <a:ext cx="476405" cy="858799"/>
            <a:chOff x="1333346" y="512802"/>
            <a:chExt cx="476405" cy="858799"/>
          </a:xfrm>
        </p:grpSpPr>
        <p:sp>
          <p:nvSpPr>
            <p:cNvPr id="272" name="SMARTInkShape-3021">
              <a:extLst>
                <a:ext uri="{FF2B5EF4-FFF2-40B4-BE49-F238E27FC236}">
                  <a16:creationId xmlns:a16="http://schemas.microsoft.com/office/drawing/2014/main" xmlns="" id="{6A31EDFA-31FC-4286-A355-0553BD543C75}"/>
                </a:ext>
              </a:extLst>
            </p:cNvPr>
            <p:cNvSpPr/>
            <p:nvPr>
              <p:custDataLst>
                <p:tags r:id="rId3"/>
              </p:custDataLst>
            </p:nvPr>
          </p:nvSpPr>
          <p:spPr>
            <a:xfrm>
              <a:off x="1435100" y="1314450"/>
              <a:ext cx="25401" cy="57151"/>
            </a:xfrm>
            <a:custGeom>
              <a:avLst/>
              <a:gdLst/>
              <a:ahLst/>
              <a:cxnLst/>
              <a:rect l="0" t="0" r="0" b="0"/>
              <a:pathLst>
                <a:path w="25401" h="57151">
                  <a:moveTo>
                    <a:pt x="0" y="0"/>
                  </a:moveTo>
                  <a:lnTo>
                    <a:pt x="0" y="0"/>
                  </a:lnTo>
                  <a:lnTo>
                    <a:pt x="0" y="3371"/>
                  </a:lnTo>
                  <a:lnTo>
                    <a:pt x="3763" y="6907"/>
                  </a:lnTo>
                  <a:lnTo>
                    <a:pt x="6742" y="8838"/>
                  </a:lnTo>
                  <a:lnTo>
                    <a:pt x="11933" y="16628"/>
                  </a:lnTo>
                  <a:lnTo>
                    <a:pt x="23451" y="44237"/>
                  </a:lnTo>
                  <a:lnTo>
                    <a:pt x="25400" y="57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3" name="SMARTInkShape-3022">
              <a:extLst>
                <a:ext uri="{FF2B5EF4-FFF2-40B4-BE49-F238E27FC236}">
                  <a16:creationId xmlns:a16="http://schemas.microsoft.com/office/drawing/2014/main" xmlns="" id="{95ED4901-E2A8-4831-8F16-3D2135602B07}"/>
                </a:ext>
              </a:extLst>
            </p:cNvPr>
            <p:cNvSpPr/>
            <p:nvPr>
              <p:custDataLst>
                <p:tags r:id="rId4"/>
              </p:custDataLst>
            </p:nvPr>
          </p:nvSpPr>
          <p:spPr>
            <a:xfrm>
              <a:off x="1460500" y="1215542"/>
              <a:ext cx="19051" cy="10009"/>
            </a:xfrm>
            <a:custGeom>
              <a:avLst/>
              <a:gdLst/>
              <a:ahLst/>
              <a:cxnLst/>
              <a:rect l="0" t="0" r="0" b="0"/>
              <a:pathLst>
                <a:path w="19051" h="10009">
                  <a:moveTo>
                    <a:pt x="0" y="3658"/>
                  </a:moveTo>
                  <a:lnTo>
                    <a:pt x="0" y="3658"/>
                  </a:lnTo>
                  <a:lnTo>
                    <a:pt x="0" y="0"/>
                  </a:lnTo>
                  <a:lnTo>
                    <a:pt x="0" y="3037"/>
                  </a:lnTo>
                  <a:lnTo>
                    <a:pt x="19050" y="100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4" name="SMARTInkShape-3023">
              <a:extLst>
                <a:ext uri="{FF2B5EF4-FFF2-40B4-BE49-F238E27FC236}">
                  <a16:creationId xmlns:a16="http://schemas.microsoft.com/office/drawing/2014/main" xmlns="" id="{7D52854A-B0A9-42EE-A450-4D1208F5E0B2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>
            <a:xfrm>
              <a:off x="1483418" y="1282700"/>
              <a:ext cx="85033" cy="11557"/>
            </a:xfrm>
            <a:custGeom>
              <a:avLst/>
              <a:gdLst/>
              <a:ahLst/>
              <a:cxnLst/>
              <a:rect l="0" t="0" r="0" b="0"/>
              <a:pathLst>
                <a:path w="85033" h="11557">
                  <a:moveTo>
                    <a:pt x="15182" y="0"/>
                  </a:moveTo>
                  <a:lnTo>
                    <a:pt x="15182" y="0"/>
                  </a:lnTo>
                  <a:lnTo>
                    <a:pt x="876" y="8838"/>
                  </a:lnTo>
                  <a:lnTo>
                    <a:pt x="0" y="10126"/>
                  </a:lnTo>
                  <a:lnTo>
                    <a:pt x="122" y="10984"/>
                  </a:lnTo>
                  <a:lnTo>
                    <a:pt x="909" y="11556"/>
                  </a:lnTo>
                  <a:lnTo>
                    <a:pt x="41966" y="1672"/>
                  </a:lnTo>
                  <a:lnTo>
                    <a:pt x="8503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5" name="SMARTInkShape-3024">
              <a:extLst>
                <a:ext uri="{FF2B5EF4-FFF2-40B4-BE49-F238E27FC236}">
                  <a16:creationId xmlns:a16="http://schemas.microsoft.com/office/drawing/2014/main" xmlns="" id="{B9414A15-8267-4BDD-8F94-569F7BCF6AF3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>
              <a:off x="1333346" y="660400"/>
              <a:ext cx="476405" cy="511343"/>
            </a:xfrm>
            <a:custGeom>
              <a:avLst/>
              <a:gdLst/>
              <a:ahLst/>
              <a:cxnLst/>
              <a:rect l="0" t="0" r="0" b="0"/>
              <a:pathLst>
                <a:path w="476405" h="511343">
                  <a:moveTo>
                    <a:pt x="406554" y="0"/>
                  </a:moveTo>
                  <a:lnTo>
                    <a:pt x="406554" y="0"/>
                  </a:lnTo>
                  <a:lnTo>
                    <a:pt x="412021" y="0"/>
                  </a:lnTo>
                  <a:lnTo>
                    <a:pt x="406793" y="0"/>
                  </a:lnTo>
                  <a:lnTo>
                    <a:pt x="363255" y="23536"/>
                  </a:lnTo>
                  <a:lnTo>
                    <a:pt x="325050" y="43898"/>
                  </a:lnTo>
                  <a:lnTo>
                    <a:pt x="293424" y="58316"/>
                  </a:lnTo>
                  <a:lnTo>
                    <a:pt x="258202" y="76483"/>
                  </a:lnTo>
                  <a:lnTo>
                    <a:pt x="219499" y="98198"/>
                  </a:lnTo>
                  <a:lnTo>
                    <a:pt x="178780" y="121960"/>
                  </a:lnTo>
                  <a:lnTo>
                    <a:pt x="137163" y="146632"/>
                  </a:lnTo>
                  <a:lnTo>
                    <a:pt x="98912" y="169827"/>
                  </a:lnTo>
                  <a:lnTo>
                    <a:pt x="51288" y="198956"/>
                  </a:lnTo>
                  <a:lnTo>
                    <a:pt x="28525" y="214719"/>
                  </a:lnTo>
                  <a:lnTo>
                    <a:pt x="13704" y="231133"/>
                  </a:lnTo>
                  <a:lnTo>
                    <a:pt x="12009" y="238050"/>
                  </a:lnTo>
                  <a:lnTo>
                    <a:pt x="13702" y="244072"/>
                  </a:lnTo>
                  <a:lnTo>
                    <a:pt x="17653" y="249498"/>
                  </a:lnTo>
                  <a:lnTo>
                    <a:pt x="33331" y="255527"/>
                  </a:lnTo>
                  <a:lnTo>
                    <a:pt x="69721" y="258921"/>
                  </a:lnTo>
                  <a:lnTo>
                    <a:pt x="100923" y="260420"/>
                  </a:lnTo>
                  <a:lnTo>
                    <a:pt x="135957" y="263439"/>
                  </a:lnTo>
                  <a:lnTo>
                    <a:pt x="170813" y="265250"/>
                  </a:lnTo>
                  <a:lnTo>
                    <a:pt x="212762" y="268152"/>
                  </a:lnTo>
                  <a:lnTo>
                    <a:pt x="229408" y="272284"/>
                  </a:lnTo>
                  <a:lnTo>
                    <a:pt x="239158" y="278824"/>
                  </a:lnTo>
                  <a:lnTo>
                    <a:pt x="240629" y="283250"/>
                  </a:lnTo>
                  <a:lnTo>
                    <a:pt x="238500" y="293811"/>
                  </a:lnTo>
                  <a:lnTo>
                    <a:pt x="225325" y="305560"/>
                  </a:lnTo>
                  <a:lnTo>
                    <a:pt x="179001" y="337092"/>
                  </a:lnTo>
                  <a:lnTo>
                    <a:pt x="133422" y="370342"/>
                  </a:lnTo>
                  <a:lnTo>
                    <a:pt x="100777" y="394608"/>
                  </a:lnTo>
                  <a:lnTo>
                    <a:pt x="54427" y="428306"/>
                  </a:lnTo>
                  <a:lnTo>
                    <a:pt x="21409" y="456165"/>
                  </a:lnTo>
                  <a:lnTo>
                    <a:pt x="982" y="487491"/>
                  </a:lnTo>
                  <a:lnTo>
                    <a:pt x="0" y="493622"/>
                  </a:lnTo>
                  <a:lnTo>
                    <a:pt x="2673" y="504197"/>
                  </a:lnTo>
                  <a:lnTo>
                    <a:pt x="7477" y="507581"/>
                  </a:lnTo>
                  <a:lnTo>
                    <a:pt x="22224" y="511342"/>
                  </a:lnTo>
                  <a:lnTo>
                    <a:pt x="63843" y="510088"/>
                  </a:lnTo>
                  <a:lnTo>
                    <a:pt x="107718" y="505165"/>
                  </a:lnTo>
                  <a:lnTo>
                    <a:pt x="133246" y="501877"/>
                  </a:lnTo>
                  <a:lnTo>
                    <a:pt x="160143" y="497568"/>
                  </a:lnTo>
                  <a:lnTo>
                    <a:pt x="187952" y="492579"/>
                  </a:lnTo>
                  <a:lnTo>
                    <a:pt x="216370" y="487136"/>
                  </a:lnTo>
                  <a:lnTo>
                    <a:pt x="245192" y="482802"/>
                  </a:lnTo>
                  <a:lnTo>
                    <a:pt x="274285" y="479207"/>
                  </a:lnTo>
                  <a:lnTo>
                    <a:pt x="303558" y="476104"/>
                  </a:lnTo>
                  <a:lnTo>
                    <a:pt x="330129" y="474036"/>
                  </a:lnTo>
                  <a:lnTo>
                    <a:pt x="354898" y="472658"/>
                  </a:lnTo>
                  <a:lnTo>
                    <a:pt x="398412" y="471831"/>
                  </a:lnTo>
                  <a:lnTo>
                    <a:pt x="443888" y="474627"/>
                  </a:lnTo>
                  <a:lnTo>
                    <a:pt x="476404" y="476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6" name="SMARTInkShape-3025">
              <a:extLst>
                <a:ext uri="{FF2B5EF4-FFF2-40B4-BE49-F238E27FC236}">
                  <a16:creationId xmlns:a16="http://schemas.microsoft.com/office/drawing/2014/main" xmlns="" id="{4DE2D1CA-66C7-4932-86D9-369FC502BD24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1530350" y="1327150"/>
              <a:ext cx="57151" cy="12701"/>
            </a:xfrm>
            <a:custGeom>
              <a:avLst/>
              <a:gdLst/>
              <a:ahLst/>
              <a:cxnLst/>
              <a:rect l="0" t="0" r="0" b="0"/>
              <a:pathLst>
                <a:path w="57151" h="12701">
                  <a:moveTo>
                    <a:pt x="0" y="12700"/>
                  </a:moveTo>
                  <a:lnTo>
                    <a:pt x="0" y="12700"/>
                  </a:lnTo>
                  <a:lnTo>
                    <a:pt x="16606" y="11994"/>
                  </a:lnTo>
                  <a:lnTo>
                    <a:pt x="571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7" name="SMARTInkShape-3026">
              <a:extLst>
                <a:ext uri="{FF2B5EF4-FFF2-40B4-BE49-F238E27FC236}">
                  <a16:creationId xmlns:a16="http://schemas.microsoft.com/office/drawing/2014/main" xmlns="" id="{F9612CFA-6BC0-457F-87F7-B1CC8F4B775E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1658233" y="1244600"/>
              <a:ext cx="11818" cy="95251"/>
            </a:xfrm>
            <a:custGeom>
              <a:avLst/>
              <a:gdLst/>
              <a:ahLst/>
              <a:cxnLst/>
              <a:rect l="0" t="0" r="0" b="0"/>
              <a:pathLst>
                <a:path w="11818" h="95251">
                  <a:moveTo>
                    <a:pt x="5467" y="0"/>
                  </a:moveTo>
                  <a:lnTo>
                    <a:pt x="5467" y="0"/>
                  </a:lnTo>
                  <a:lnTo>
                    <a:pt x="2096" y="6742"/>
                  </a:lnTo>
                  <a:lnTo>
                    <a:pt x="0" y="21048"/>
                  </a:lnTo>
                  <a:lnTo>
                    <a:pt x="4662" y="66164"/>
                  </a:lnTo>
                  <a:lnTo>
                    <a:pt x="11817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8" name="SMARTInkShape-3027">
              <a:extLst>
                <a:ext uri="{FF2B5EF4-FFF2-40B4-BE49-F238E27FC236}">
                  <a16:creationId xmlns:a16="http://schemas.microsoft.com/office/drawing/2014/main" xmlns="" id="{A85F8A1F-9970-4121-8A5E-F567007B415A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1384300" y="512802"/>
              <a:ext cx="120651" cy="125764"/>
            </a:xfrm>
            <a:custGeom>
              <a:avLst/>
              <a:gdLst/>
              <a:ahLst/>
              <a:cxnLst/>
              <a:rect l="0" t="0" r="0" b="0"/>
              <a:pathLst>
                <a:path w="120651" h="125764">
                  <a:moveTo>
                    <a:pt x="0" y="45998"/>
                  </a:moveTo>
                  <a:lnTo>
                    <a:pt x="0" y="45998"/>
                  </a:lnTo>
                  <a:lnTo>
                    <a:pt x="706" y="52479"/>
                  </a:lnTo>
                  <a:lnTo>
                    <a:pt x="12865" y="92709"/>
                  </a:lnTo>
                  <a:lnTo>
                    <a:pt x="18809" y="125763"/>
                  </a:lnTo>
                  <a:lnTo>
                    <a:pt x="22180" y="86050"/>
                  </a:lnTo>
                  <a:lnTo>
                    <a:pt x="19668" y="38779"/>
                  </a:lnTo>
                  <a:lnTo>
                    <a:pt x="23088" y="19506"/>
                  </a:lnTo>
                  <a:lnTo>
                    <a:pt x="25975" y="11404"/>
                  </a:lnTo>
                  <a:lnTo>
                    <a:pt x="30722" y="6002"/>
                  </a:lnTo>
                  <a:lnTo>
                    <a:pt x="43523" y="0"/>
                  </a:lnTo>
                  <a:lnTo>
                    <a:pt x="58619" y="1095"/>
                  </a:lnTo>
                  <a:lnTo>
                    <a:pt x="74031" y="6991"/>
                  </a:lnTo>
                  <a:lnTo>
                    <a:pt x="87936" y="16667"/>
                  </a:lnTo>
                  <a:lnTo>
                    <a:pt x="104293" y="37386"/>
                  </a:lnTo>
                  <a:lnTo>
                    <a:pt x="114706" y="64770"/>
                  </a:lnTo>
                  <a:lnTo>
                    <a:pt x="120650" y="10949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11008167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1" name="SMARTInkShape-Group606">
            <a:extLst>
              <a:ext uri="{FF2B5EF4-FFF2-40B4-BE49-F238E27FC236}">
                <a16:creationId xmlns:a16="http://schemas.microsoft.com/office/drawing/2014/main" xmlns="" id="{EBD93981-64A2-40C5-805A-59EBADC5C4FA}"/>
              </a:ext>
            </a:extLst>
          </p:cNvPr>
          <p:cNvGrpSpPr/>
          <p:nvPr/>
        </p:nvGrpSpPr>
        <p:grpSpPr>
          <a:xfrm>
            <a:off x="2679700" y="5702300"/>
            <a:ext cx="5824818" cy="926687"/>
            <a:chOff x="2679700" y="5702300"/>
            <a:chExt cx="5824818" cy="926687"/>
          </a:xfrm>
        </p:grpSpPr>
        <p:sp>
          <p:nvSpPr>
            <p:cNvPr id="779" name="SMARTInkShape-3535">
              <a:extLst>
                <a:ext uri="{FF2B5EF4-FFF2-40B4-BE49-F238E27FC236}">
                  <a16:creationId xmlns:a16="http://schemas.microsoft.com/office/drawing/2014/main" xmlns="" id="{F02E1B1B-8FA2-44E3-B55A-5ECD9765B2AA}"/>
                </a:ext>
              </a:extLst>
            </p:cNvPr>
            <p:cNvSpPr/>
            <p:nvPr>
              <p:custDataLst>
                <p:tags r:id="rId223"/>
              </p:custDataLst>
            </p:nvPr>
          </p:nvSpPr>
          <p:spPr>
            <a:xfrm>
              <a:off x="3273237" y="5861048"/>
              <a:ext cx="149414" cy="400053"/>
            </a:xfrm>
            <a:custGeom>
              <a:avLst/>
              <a:gdLst/>
              <a:ahLst/>
              <a:cxnLst/>
              <a:rect l="0" t="0" r="0" b="0"/>
              <a:pathLst>
                <a:path w="149414" h="400053">
                  <a:moveTo>
                    <a:pt x="28763" y="2"/>
                  </a:moveTo>
                  <a:lnTo>
                    <a:pt x="28763" y="2"/>
                  </a:lnTo>
                  <a:lnTo>
                    <a:pt x="25392" y="0"/>
                  </a:lnTo>
                  <a:lnTo>
                    <a:pt x="21856" y="1884"/>
                  </a:lnTo>
                  <a:lnTo>
                    <a:pt x="19925" y="3373"/>
                  </a:lnTo>
                  <a:lnTo>
                    <a:pt x="7094" y="25695"/>
                  </a:lnTo>
                  <a:lnTo>
                    <a:pt x="0" y="69233"/>
                  </a:lnTo>
                  <a:lnTo>
                    <a:pt x="222" y="109795"/>
                  </a:lnTo>
                  <a:lnTo>
                    <a:pt x="4083" y="156043"/>
                  </a:lnTo>
                  <a:lnTo>
                    <a:pt x="8077" y="180229"/>
                  </a:lnTo>
                  <a:lnTo>
                    <a:pt x="12855" y="204819"/>
                  </a:lnTo>
                  <a:lnTo>
                    <a:pt x="25691" y="250958"/>
                  </a:lnTo>
                  <a:lnTo>
                    <a:pt x="42920" y="293572"/>
                  </a:lnTo>
                  <a:lnTo>
                    <a:pt x="67040" y="331326"/>
                  </a:lnTo>
                  <a:lnTo>
                    <a:pt x="97986" y="361276"/>
                  </a:lnTo>
                  <a:lnTo>
                    <a:pt x="149413" y="40005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0" name="SMARTInkShape-3536">
              <a:extLst>
                <a:ext uri="{FF2B5EF4-FFF2-40B4-BE49-F238E27FC236}">
                  <a16:creationId xmlns:a16="http://schemas.microsoft.com/office/drawing/2014/main" xmlns="" id="{343D7F96-D35A-461E-9761-41360ED129A1}"/>
                </a:ext>
              </a:extLst>
            </p:cNvPr>
            <p:cNvSpPr/>
            <p:nvPr>
              <p:custDataLst>
                <p:tags r:id="rId224"/>
              </p:custDataLst>
            </p:nvPr>
          </p:nvSpPr>
          <p:spPr>
            <a:xfrm>
              <a:off x="4102100" y="6229350"/>
              <a:ext cx="6351" cy="63501"/>
            </a:xfrm>
            <a:custGeom>
              <a:avLst/>
              <a:gdLst/>
              <a:ahLst/>
              <a:cxnLst/>
              <a:rect l="0" t="0" r="0" b="0"/>
              <a:pathLst>
                <a:path w="6351" h="63501">
                  <a:moveTo>
                    <a:pt x="6350" y="0"/>
                  </a:moveTo>
                  <a:lnTo>
                    <a:pt x="6350" y="0"/>
                  </a:lnTo>
                  <a:lnTo>
                    <a:pt x="4468" y="44829"/>
                  </a:lnTo>
                  <a:lnTo>
                    <a:pt x="0" y="63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1" name="SMARTInkShape-3537">
              <a:extLst>
                <a:ext uri="{FF2B5EF4-FFF2-40B4-BE49-F238E27FC236}">
                  <a16:creationId xmlns:a16="http://schemas.microsoft.com/office/drawing/2014/main" xmlns="" id="{1FBA89FE-ABA4-4B9F-8F5C-B24D71C8465D}"/>
                </a:ext>
              </a:extLst>
            </p:cNvPr>
            <p:cNvSpPr/>
            <p:nvPr>
              <p:custDataLst>
                <p:tags r:id="rId225"/>
              </p:custDataLst>
            </p:nvPr>
          </p:nvSpPr>
          <p:spPr>
            <a:xfrm>
              <a:off x="4001351" y="5943600"/>
              <a:ext cx="81700" cy="298451"/>
            </a:xfrm>
            <a:custGeom>
              <a:avLst/>
              <a:gdLst/>
              <a:ahLst/>
              <a:cxnLst/>
              <a:rect l="0" t="0" r="0" b="0"/>
              <a:pathLst>
                <a:path w="81700" h="298451">
                  <a:moveTo>
                    <a:pt x="81699" y="0"/>
                  </a:moveTo>
                  <a:lnTo>
                    <a:pt x="81699" y="0"/>
                  </a:lnTo>
                  <a:lnTo>
                    <a:pt x="57280" y="15579"/>
                  </a:lnTo>
                  <a:lnTo>
                    <a:pt x="47798" y="28561"/>
                  </a:lnTo>
                  <a:lnTo>
                    <a:pt x="24360" y="74596"/>
                  </a:lnTo>
                  <a:lnTo>
                    <a:pt x="4768" y="103375"/>
                  </a:lnTo>
                  <a:lnTo>
                    <a:pt x="814" y="121881"/>
                  </a:lnTo>
                  <a:lnTo>
                    <a:pt x="0" y="165970"/>
                  </a:lnTo>
                  <a:lnTo>
                    <a:pt x="7967" y="204209"/>
                  </a:lnTo>
                  <a:lnTo>
                    <a:pt x="19549" y="245732"/>
                  </a:lnTo>
                  <a:lnTo>
                    <a:pt x="37249" y="298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2" name="SMARTInkShape-3538">
              <a:extLst>
                <a:ext uri="{FF2B5EF4-FFF2-40B4-BE49-F238E27FC236}">
                  <a16:creationId xmlns:a16="http://schemas.microsoft.com/office/drawing/2014/main" xmlns="" id="{D918D65B-E99A-4E99-BDC3-8EA2CF56B0EF}"/>
                </a:ext>
              </a:extLst>
            </p:cNvPr>
            <p:cNvSpPr/>
            <p:nvPr>
              <p:custDataLst>
                <p:tags r:id="rId226"/>
              </p:custDataLst>
            </p:nvPr>
          </p:nvSpPr>
          <p:spPr>
            <a:xfrm>
              <a:off x="4140200" y="6089650"/>
              <a:ext cx="1" cy="6351"/>
            </a:xfrm>
            <a:custGeom>
              <a:avLst/>
              <a:gdLst/>
              <a:ahLst/>
              <a:cxnLst/>
              <a:rect l="0" t="0" r="0" b="0"/>
              <a:pathLst>
                <a:path w="1" h="6351">
                  <a:moveTo>
                    <a:pt x="0" y="6350"/>
                  </a:moveTo>
                  <a:lnTo>
                    <a:pt x="0" y="635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3" name="SMARTInkShape-3539">
              <a:extLst>
                <a:ext uri="{FF2B5EF4-FFF2-40B4-BE49-F238E27FC236}">
                  <a16:creationId xmlns:a16="http://schemas.microsoft.com/office/drawing/2014/main" xmlns="" id="{EB3126BE-EDDD-4A39-BA5A-FC82EB854201}"/>
                </a:ext>
              </a:extLst>
            </p:cNvPr>
            <p:cNvSpPr/>
            <p:nvPr>
              <p:custDataLst>
                <p:tags r:id="rId227"/>
              </p:custDataLst>
            </p:nvPr>
          </p:nvSpPr>
          <p:spPr>
            <a:xfrm>
              <a:off x="3327400" y="5975348"/>
              <a:ext cx="215901" cy="279403"/>
            </a:xfrm>
            <a:custGeom>
              <a:avLst/>
              <a:gdLst/>
              <a:ahLst/>
              <a:cxnLst/>
              <a:rect l="0" t="0" r="0" b="0"/>
              <a:pathLst>
                <a:path w="215901" h="279403">
                  <a:moveTo>
                    <a:pt x="0" y="2"/>
                  </a:moveTo>
                  <a:lnTo>
                    <a:pt x="0" y="2"/>
                  </a:lnTo>
                  <a:lnTo>
                    <a:pt x="3371" y="0"/>
                  </a:lnTo>
                  <a:lnTo>
                    <a:pt x="12209" y="3373"/>
                  </a:lnTo>
                  <a:lnTo>
                    <a:pt x="54568" y="44259"/>
                  </a:lnTo>
                  <a:lnTo>
                    <a:pt x="88135" y="86258"/>
                  </a:lnTo>
                  <a:lnTo>
                    <a:pt x="110432" y="118066"/>
                  </a:lnTo>
                  <a:lnTo>
                    <a:pt x="134453" y="151017"/>
                  </a:lnTo>
                  <a:lnTo>
                    <a:pt x="165035" y="197931"/>
                  </a:lnTo>
                  <a:lnTo>
                    <a:pt x="188599" y="236369"/>
                  </a:lnTo>
                  <a:lnTo>
                    <a:pt x="215900" y="27940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4" name="SMARTInkShape-3540">
              <a:extLst>
                <a:ext uri="{FF2B5EF4-FFF2-40B4-BE49-F238E27FC236}">
                  <a16:creationId xmlns:a16="http://schemas.microsoft.com/office/drawing/2014/main" xmlns="" id="{E8FEB060-44C9-4D85-9D91-DCE80778EAB3}"/>
                </a:ext>
              </a:extLst>
            </p:cNvPr>
            <p:cNvSpPr/>
            <p:nvPr>
              <p:custDataLst>
                <p:tags r:id="rId228"/>
              </p:custDataLst>
            </p:nvPr>
          </p:nvSpPr>
          <p:spPr>
            <a:xfrm>
              <a:off x="4203700" y="5924550"/>
              <a:ext cx="117959" cy="361951"/>
            </a:xfrm>
            <a:custGeom>
              <a:avLst/>
              <a:gdLst/>
              <a:ahLst/>
              <a:cxnLst/>
              <a:rect l="0" t="0" r="0" b="0"/>
              <a:pathLst>
                <a:path w="117959" h="361951">
                  <a:moveTo>
                    <a:pt x="19050" y="0"/>
                  </a:moveTo>
                  <a:lnTo>
                    <a:pt x="19050" y="0"/>
                  </a:lnTo>
                  <a:lnTo>
                    <a:pt x="45103" y="18031"/>
                  </a:lnTo>
                  <a:lnTo>
                    <a:pt x="76864" y="55594"/>
                  </a:lnTo>
                  <a:lnTo>
                    <a:pt x="95780" y="93618"/>
                  </a:lnTo>
                  <a:lnTo>
                    <a:pt x="109832" y="138269"/>
                  </a:lnTo>
                  <a:lnTo>
                    <a:pt x="117958" y="185631"/>
                  </a:lnTo>
                  <a:lnTo>
                    <a:pt x="116867" y="232551"/>
                  </a:lnTo>
                  <a:lnTo>
                    <a:pt x="102271" y="275511"/>
                  </a:lnTo>
                  <a:lnTo>
                    <a:pt x="91463" y="295858"/>
                  </a:lnTo>
                  <a:lnTo>
                    <a:pt x="58760" y="325991"/>
                  </a:lnTo>
                  <a:lnTo>
                    <a:pt x="0" y="361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5" name="SMARTInkShape-3541">
              <a:extLst>
                <a:ext uri="{FF2B5EF4-FFF2-40B4-BE49-F238E27FC236}">
                  <a16:creationId xmlns:a16="http://schemas.microsoft.com/office/drawing/2014/main" xmlns="" id="{1C3ED1AF-57BA-4F9F-B8A6-7CC16D276A17}"/>
                </a:ext>
              </a:extLst>
            </p:cNvPr>
            <p:cNvSpPr/>
            <p:nvPr>
              <p:custDataLst>
                <p:tags r:id="rId229"/>
              </p:custDataLst>
            </p:nvPr>
          </p:nvSpPr>
          <p:spPr>
            <a:xfrm>
              <a:off x="2679700" y="5702300"/>
              <a:ext cx="5824818" cy="926687"/>
            </a:xfrm>
            <a:custGeom>
              <a:avLst/>
              <a:gdLst/>
              <a:ahLst/>
              <a:cxnLst/>
              <a:rect l="0" t="0" r="0" b="0"/>
              <a:pathLst>
                <a:path w="5824818" h="926687">
                  <a:moveTo>
                    <a:pt x="0" y="114300"/>
                  </a:moveTo>
                  <a:lnTo>
                    <a:pt x="0" y="114300"/>
                  </a:lnTo>
                  <a:lnTo>
                    <a:pt x="0" y="110929"/>
                  </a:lnTo>
                  <a:lnTo>
                    <a:pt x="1411" y="109936"/>
                  </a:lnTo>
                  <a:lnTo>
                    <a:pt x="44762" y="103760"/>
                  </a:lnTo>
                  <a:lnTo>
                    <a:pt x="78691" y="102560"/>
                  </a:lnTo>
                  <a:lnTo>
                    <a:pt x="124814" y="102027"/>
                  </a:lnTo>
                  <a:lnTo>
                    <a:pt x="150943" y="101884"/>
                  </a:lnTo>
                  <a:lnTo>
                    <a:pt x="180356" y="101790"/>
                  </a:lnTo>
                  <a:lnTo>
                    <a:pt x="211960" y="101726"/>
                  </a:lnTo>
                  <a:lnTo>
                    <a:pt x="245023" y="101684"/>
                  </a:lnTo>
                  <a:lnTo>
                    <a:pt x="282587" y="101657"/>
                  </a:lnTo>
                  <a:lnTo>
                    <a:pt x="323153" y="101636"/>
                  </a:lnTo>
                  <a:lnTo>
                    <a:pt x="365719" y="101626"/>
                  </a:lnTo>
                  <a:lnTo>
                    <a:pt x="411030" y="100911"/>
                  </a:lnTo>
                  <a:lnTo>
                    <a:pt x="458170" y="99729"/>
                  </a:lnTo>
                  <a:lnTo>
                    <a:pt x="506530" y="98236"/>
                  </a:lnTo>
                  <a:lnTo>
                    <a:pt x="558525" y="95830"/>
                  </a:lnTo>
                  <a:lnTo>
                    <a:pt x="612944" y="92814"/>
                  </a:lnTo>
                  <a:lnTo>
                    <a:pt x="668979" y="89393"/>
                  </a:lnTo>
                  <a:lnTo>
                    <a:pt x="729620" y="84995"/>
                  </a:lnTo>
                  <a:lnTo>
                    <a:pt x="793330" y="79947"/>
                  </a:lnTo>
                  <a:lnTo>
                    <a:pt x="859086" y="74465"/>
                  </a:lnTo>
                  <a:lnTo>
                    <a:pt x="926208" y="70105"/>
                  </a:lnTo>
                  <a:lnTo>
                    <a:pt x="994239" y="66492"/>
                  </a:lnTo>
                  <a:lnTo>
                    <a:pt x="1062875" y="63378"/>
                  </a:lnTo>
                  <a:lnTo>
                    <a:pt x="1132623" y="59891"/>
                  </a:lnTo>
                  <a:lnTo>
                    <a:pt x="1203110" y="56155"/>
                  </a:lnTo>
                  <a:lnTo>
                    <a:pt x="1274090" y="52253"/>
                  </a:lnTo>
                  <a:lnTo>
                    <a:pt x="1346810" y="49652"/>
                  </a:lnTo>
                  <a:lnTo>
                    <a:pt x="1420690" y="47919"/>
                  </a:lnTo>
                  <a:lnTo>
                    <a:pt x="1495343" y="46762"/>
                  </a:lnTo>
                  <a:lnTo>
                    <a:pt x="1569101" y="45286"/>
                  </a:lnTo>
                  <a:lnTo>
                    <a:pt x="1642262" y="43596"/>
                  </a:lnTo>
                  <a:lnTo>
                    <a:pt x="1715025" y="41764"/>
                  </a:lnTo>
                  <a:lnTo>
                    <a:pt x="1788933" y="41248"/>
                  </a:lnTo>
                  <a:lnTo>
                    <a:pt x="1863605" y="41610"/>
                  </a:lnTo>
                  <a:lnTo>
                    <a:pt x="1938787" y="42556"/>
                  </a:lnTo>
                  <a:lnTo>
                    <a:pt x="2014308" y="43188"/>
                  </a:lnTo>
                  <a:lnTo>
                    <a:pt x="2090055" y="43609"/>
                  </a:lnTo>
                  <a:lnTo>
                    <a:pt x="2165953" y="43889"/>
                  </a:lnTo>
                  <a:lnTo>
                    <a:pt x="2241247" y="44076"/>
                  </a:lnTo>
                  <a:lnTo>
                    <a:pt x="2316137" y="44201"/>
                  </a:lnTo>
                  <a:lnTo>
                    <a:pt x="2390758" y="44284"/>
                  </a:lnTo>
                  <a:lnTo>
                    <a:pt x="2464494" y="44340"/>
                  </a:lnTo>
                  <a:lnTo>
                    <a:pt x="2537641" y="44376"/>
                  </a:lnTo>
                  <a:lnTo>
                    <a:pt x="2610394" y="44402"/>
                  </a:lnTo>
                  <a:lnTo>
                    <a:pt x="2682180" y="44417"/>
                  </a:lnTo>
                  <a:lnTo>
                    <a:pt x="2753320" y="44428"/>
                  </a:lnTo>
                  <a:lnTo>
                    <a:pt x="2824030" y="44435"/>
                  </a:lnTo>
                  <a:lnTo>
                    <a:pt x="2893748" y="45146"/>
                  </a:lnTo>
                  <a:lnTo>
                    <a:pt x="2962804" y="46325"/>
                  </a:lnTo>
                  <a:lnTo>
                    <a:pt x="3031419" y="47816"/>
                  </a:lnTo>
                  <a:lnTo>
                    <a:pt x="3099034" y="49516"/>
                  </a:lnTo>
                  <a:lnTo>
                    <a:pt x="3165984" y="51356"/>
                  </a:lnTo>
                  <a:lnTo>
                    <a:pt x="3232490" y="53287"/>
                  </a:lnTo>
                  <a:lnTo>
                    <a:pt x="3300815" y="55280"/>
                  </a:lnTo>
                  <a:lnTo>
                    <a:pt x="3370354" y="57315"/>
                  </a:lnTo>
                  <a:lnTo>
                    <a:pt x="3440703" y="59377"/>
                  </a:lnTo>
                  <a:lnTo>
                    <a:pt x="3510180" y="61457"/>
                  </a:lnTo>
                  <a:lnTo>
                    <a:pt x="3579075" y="63548"/>
                  </a:lnTo>
                  <a:lnTo>
                    <a:pt x="3647583" y="65649"/>
                  </a:lnTo>
                  <a:lnTo>
                    <a:pt x="3714422" y="67755"/>
                  </a:lnTo>
                  <a:lnTo>
                    <a:pt x="3780148" y="69864"/>
                  </a:lnTo>
                  <a:lnTo>
                    <a:pt x="3845132" y="71976"/>
                  </a:lnTo>
                  <a:lnTo>
                    <a:pt x="3911032" y="73384"/>
                  </a:lnTo>
                  <a:lnTo>
                    <a:pt x="3977543" y="74322"/>
                  </a:lnTo>
                  <a:lnTo>
                    <a:pt x="4044462" y="74949"/>
                  </a:lnTo>
                  <a:lnTo>
                    <a:pt x="4109536" y="75366"/>
                  </a:lnTo>
                  <a:lnTo>
                    <a:pt x="4173379" y="75644"/>
                  </a:lnTo>
                  <a:lnTo>
                    <a:pt x="4236403" y="75829"/>
                  </a:lnTo>
                  <a:lnTo>
                    <a:pt x="4298879" y="76658"/>
                  </a:lnTo>
                  <a:lnTo>
                    <a:pt x="4360992" y="77917"/>
                  </a:lnTo>
                  <a:lnTo>
                    <a:pt x="4422862" y="79460"/>
                  </a:lnTo>
                  <a:lnTo>
                    <a:pt x="4484569" y="80490"/>
                  </a:lnTo>
                  <a:lnTo>
                    <a:pt x="4546168" y="81178"/>
                  </a:lnTo>
                  <a:lnTo>
                    <a:pt x="4607695" y="81634"/>
                  </a:lnTo>
                  <a:lnTo>
                    <a:pt x="4668469" y="82647"/>
                  </a:lnTo>
                  <a:lnTo>
                    <a:pt x="4728739" y="84024"/>
                  </a:lnTo>
                  <a:lnTo>
                    <a:pt x="4788677" y="85649"/>
                  </a:lnTo>
                  <a:lnTo>
                    <a:pt x="4846979" y="86733"/>
                  </a:lnTo>
                  <a:lnTo>
                    <a:pt x="4904191" y="87456"/>
                  </a:lnTo>
                  <a:lnTo>
                    <a:pt x="4960679" y="87937"/>
                  </a:lnTo>
                  <a:lnTo>
                    <a:pt x="5015268" y="88257"/>
                  </a:lnTo>
                  <a:lnTo>
                    <a:pt x="5068596" y="88472"/>
                  </a:lnTo>
                  <a:lnTo>
                    <a:pt x="5121080" y="88613"/>
                  </a:lnTo>
                  <a:lnTo>
                    <a:pt x="5170887" y="88710"/>
                  </a:lnTo>
                  <a:lnTo>
                    <a:pt x="5218909" y="88773"/>
                  </a:lnTo>
                  <a:lnTo>
                    <a:pt x="5265739" y="88815"/>
                  </a:lnTo>
                  <a:lnTo>
                    <a:pt x="5308953" y="88139"/>
                  </a:lnTo>
                  <a:lnTo>
                    <a:pt x="5349758" y="86982"/>
                  </a:lnTo>
                  <a:lnTo>
                    <a:pt x="5388956" y="85504"/>
                  </a:lnTo>
                  <a:lnTo>
                    <a:pt x="5427788" y="83813"/>
                  </a:lnTo>
                  <a:lnTo>
                    <a:pt x="5466375" y="81981"/>
                  </a:lnTo>
                  <a:lnTo>
                    <a:pt x="5504800" y="80054"/>
                  </a:lnTo>
                  <a:lnTo>
                    <a:pt x="5538883" y="78064"/>
                  </a:lnTo>
                  <a:lnTo>
                    <a:pt x="5570072" y="76031"/>
                  </a:lnTo>
                  <a:lnTo>
                    <a:pt x="5599332" y="73971"/>
                  </a:lnTo>
                  <a:lnTo>
                    <a:pt x="5626598" y="72598"/>
                  </a:lnTo>
                  <a:lnTo>
                    <a:pt x="5652538" y="71681"/>
                  </a:lnTo>
                  <a:lnTo>
                    <a:pt x="5699233" y="70664"/>
                  </a:lnTo>
                  <a:lnTo>
                    <a:pt x="5736451" y="70212"/>
                  </a:lnTo>
                  <a:lnTo>
                    <a:pt x="5775056" y="73328"/>
                  </a:lnTo>
                  <a:lnTo>
                    <a:pt x="5791315" y="80568"/>
                  </a:lnTo>
                  <a:lnTo>
                    <a:pt x="5803246" y="91546"/>
                  </a:lnTo>
                  <a:lnTo>
                    <a:pt x="5813251" y="105833"/>
                  </a:lnTo>
                  <a:lnTo>
                    <a:pt x="5823448" y="139857"/>
                  </a:lnTo>
                  <a:lnTo>
                    <a:pt x="5824817" y="170814"/>
                  </a:lnTo>
                  <a:lnTo>
                    <a:pt x="5821663" y="208562"/>
                  </a:lnTo>
                  <a:lnTo>
                    <a:pt x="5813206" y="255912"/>
                  </a:lnTo>
                  <a:lnTo>
                    <a:pt x="5807987" y="280676"/>
                  </a:lnTo>
                  <a:lnTo>
                    <a:pt x="5802392" y="305650"/>
                  </a:lnTo>
                  <a:lnTo>
                    <a:pt x="5796544" y="330766"/>
                  </a:lnTo>
                  <a:lnTo>
                    <a:pt x="5790529" y="355977"/>
                  </a:lnTo>
                  <a:lnTo>
                    <a:pt x="5784402" y="381252"/>
                  </a:lnTo>
                  <a:lnTo>
                    <a:pt x="5778202" y="406568"/>
                  </a:lnTo>
                  <a:lnTo>
                    <a:pt x="5771953" y="431206"/>
                  </a:lnTo>
                  <a:lnTo>
                    <a:pt x="5765667" y="455394"/>
                  </a:lnTo>
                  <a:lnTo>
                    <a:pt x="5752336" y="502258"/>
                  </a:lnTo>
                  <a:lnTo>
                    <a:pt x="5737003" y="546607"/>
                  </a:lnTo>
                  <a:lnTo>
                    <a:pt x="5722662" y="586071"/>
                  </a:lnTo>
                  <a:lnTo>
                    <a:pt x="5708528" y="621014"/>
                  </a:lnTo>
                  <a:lnTo>
                    <a:pt x="5683997" y="663077"/>
                  </a:lnTo>
                  <a:lnTo>
                    <a:pt x="5638817" y="705171"/>
                  </a:lnTo>
                  <a:lnTo>
                    <a:pt x="5606352" y="724043"/>
                  </a:lnTo>
                  <a:lnTo>
                    <a:pt x="5566053" y="737133"/>
                  </a:lnTo>
                  <a:lnTo>
                    <a:pt x="5542324" y="742600"/>
                  </a:lnTo>
                  <a:lnTo>
                    <a:pt x="5516628" y="747655"/>
                  </a:lnTo>
                  <a:lnTo>
                    <a:pt x="5489618" y="752436"/>
                  </a:lnTo>
                  <a:lnTo>
                    <a:pt x="5458913" y="757036"/>
                  </a:lnTo>
                  <a:lnTo>
                    <a:pt x="5425742" y="761512"/>
                  </a:lnTo>
                  <a:lnTo>
                    <a:pt x="5390928" y="765908"/>
                  </a:lnTo>
                  <a:lnTo>
                    <a:pt x="5351491" y="769545"/>
                  </a:lnTo>
                  <a:lnTo>
                    <a:pt x="5308971" y="772674"/>
                  </a:lnTo>
                  <a:lnTo>
                    <a:pt x="5264398" y="775466"/>
                  </a:lnTo>
                  <a:lnTo>
                    <a:pt x="5217043" y="778034"/>
                  </a:lnTo>
                  <a:lnTo>
                    <a:pt x="5167835" y="780450"/>
                  </a:lnTo>
                  <a:lnTo>
                    <a:pt x="5117389" y="782767"/>
                  </a:lnTo>
                  <a:lnTo>
                    <a:pt x="5063298" y="785723"/>
                  </a:lnTo>
                  <a:lnTo>
                    <a:pt x="5006778" y="789105"/>
                  </a:lnTo>
                  <a:lnTo>
                    <a:pt x="4948634" y="792769"/>
                  </a:lnTo>
                  <a:lnTo>
                    <a:pt x="4885178" y="797330"/>
                  </a:lnTo>
                  <a:lnTo>
                    <a:pt x="4818180" y="802486"/>
                  </a:lnTo>
                  <a:lnTo>
                    <a:pt x="4748820" y="808040"/>
                  </a:lnTo>
                  <a:lnTo>
                    <a:pt x="4677180" y="813154"/>
                  </a:lnTo>
                  <a:lnTo>
                    <a:pt x="4604021" y="817975"/>
                  </a:lnTo>
                  <a:lnTo>
                    <a:pt x="4529847" y="822600"/>
                  </a:lnTo>
                  <a:lnTo>
                    <a:pt x="4453587" y="827800"/>
                  </a:lnTo>
                  <a:lnTo>
                    <a:pt x="4375936" y="833383"/>
                  </a:lnTo>
                  <a:lnTo>
                    <a:pt x="4297357" y="839222"/>
                  </a:lnTo>
                  <a:lnTo>
                    <a:pt x="4216749" y="844527"/>
                  </a:lnTo>
                  <a:lnTo>
                    <a:pt x="4134789" y="849472"/>
                  </a:lnTo>
                  <a:lnTo>
                    <a:pt x="4051926" y="854182"/>
                  </a:lnTo>
                  <a:lnTo>
                    <a:pt x="3965639" y="859438"/>
                  </a:lnTo>
                  <a:lnTo>
                    <a:pt x="3877070" y="865059"/>
                  </a:lnTo>
                  <a:lnTo>
                    <a:pt x="3786980" y="870922"/>
                  </a:lnTo>
                  <a:lnTo>
                    <a:pt x="3697992" y="876948"/>
                  </a:lnTo>
                  <a:lnTo>
                    <a:pt x="3609741" y="883082"/>
                  </a:lnTo>
                  <a:lnTo>
                    <a:pt x="3521976" y="889288"/>
                  </a:lnTo>
                  <a:lnTo>
                    <a:pt x="3433834" y="894836"/>
                  </a:lnTo>
                  <a:lnTo>
                    <a:pt x="3345438" y="899946"/>
                  </a:lnTo>
                  <a:lnTo>
                    <a:pt x="3256876" y="904765"/>
                  </a:lnTo>
                  <a:lnTo>
                    <a:pt x="3168202" y="908681"/>
                  </a:lnTo>
                  <a:lnTo>
                    <a:pt x="3079450" y="911999"/>
                  </a:lnTo>
                  <a:lnTo>
                    <a:pt x="2990650" y="914915"/>
                  </a:lnTo>
                  <a:lnTo>
                    <a:pt x="2903228" y="917566"/>
                  </a:lnTo>
                  <a:lnTo>
                    <a:pt x="2816724" y="920038"/>
                  </a:lnTo>
                  <a:lnTo>
                    <a:pt x="2730833" y="922393"/>
                  </a:lnTo>
                  <a:lnTo>
                    <a:pt x="2645349" y="923961"/>
                  </a:lnTo>
                  <a:lnTo>
                    <a:pt x="2560139" y="925007"/>
                  </a:lnTo>
                  <a:lnTo>
                    <a:pt x="2475109" y="925705"/>
                  </a:lnTo>
                  <a:lnTo>
                    <a:pt x="2388789" y="926170"/>
                  </a:lnTo>
                  <a:lnTo>
                    <a:pt x="2301610" y="926480"/>
                  </a:lnTo>
                  <a:lnTo>
                    <a:pt x="2213856" y="926686"/>
                  </a:lnTo>
                  <a:lnTo>
                    <a:pt x="2127838" y="926119"/>
                  </a:lnTo>
                  <a:lnTo>
                    <a:pt x="2042976" y="925035"/>
                  </a:lnTo>
                  <a:lnTo>
                    <a:pt x="1958884" y="923606"/>
                  </a:lnTo>
                  <a:lnTo>
                    <a:pt x="1878128" y="921949"/>
                  </a:lnTo>
                  <a:lnTo>
                    <a:pt x="1799596" y="920138"/>
                  </a:lnTo>
                  <a:lnTo>
                    <a:pt x="1722548" y="918225"/>
                  </a:lnTo>
                  <a:lnTo>
                    <a:pt x="1645782" y="915539"/>
                  </a:lnTo>
                  <a:lnTo>
                    <a:pt x="1569205" y="912337"/>
                  </a:lnTo>
                  <a:lnTo>
                    <a:pt x="1492753" y="908791"/>
                  </a:lnTo>
                  <a:lnTo>
                    <a:pt x="1418502" y="905722"/>
                  </a:lnTo>
                  <a:lnTo>
                    <a:pt x="1345718" y="902970"/>
                  </a:lnTo>
                  <a:lnTo>
                    <a:pt x="1273912" y="900430"/>
                  </a:lnTo>
                  <a:lnTo>
                    <a:pt x="1204169" y="898031"/>
                  </a:lnTo>
                  <a:lnTo>
                    <a:pt x="1135802" y="895726"/>
                  </a:lnTo>
                  <a:lnTo>
                    <a:pt x="1068351" y="893483"/>
                  </a:lnTo>
                  <a:lnTo>
                    <a:pt x="1002217" y="891284"/>
                  </a:lnTo>
                  <a:lnTo>
                    <a:pt x="936962" y="889112"/>
                  </a:lnTo>
                  <a:lnTo>
                    <a:pt x="872291" y="886957"/>
                  </a:lnTo>
                  <a:lnTo>
                    <a:pt x="811538" y="884817"/>
                  </a:lnTo>
                  <a:lnTo>
                    <a:pt x="753398" y="882683"/>
                  </a:lnTo>
                  <a:lnTo>
                    <a:pt x="696999" y="880556"/>
                  </a:lnTo>
                  <a:lnTo>
                    <a:pt x="645994" y="877725"/>
                  </a:lnTo>
                  <a:lnTo>
                    <a:pt x="598585" y="874429"/>
                  </a:lnTo>
                  <a:lnTo>
                    <a:pt x="553573" y="870820"/>
                  </a:lnTo>
                  <a:lnTo>
                    <a:pt x="512982" y="867001"/>
                  </a:lnTo>
                  <a:lnTo>
                    <a:pt x="475338" y="863045"/>
                  </a:lnTo>
                  <a:lnTo>
                    <a:pt x="439659" y="858996"/>
                  </a:lnTo>
                  <a:lnTo>
                    <a:pt x="408112" y="853475"/>
                  </a:lnTo>
                  <a:lnTo>
                    <a:pt x="379319" y="846972"/>
                  </a:lnTo>
                  <a:lnTo>
                    <a:pt x="352362" y="839815"/>
                  </a:lnTo>
                  <a:lnTo>
                    <a:pt x="309240" y="826218"/>
                  </a:lnTo>
                  <a:lnTo>
                    <a:pt x="275024" y="812413"/>
                  </a:lnTo>
                  <a:lnTo>
                    <a:pt x="237338" y="788775"/>
                  </a:lnTo>
                  <a:lnTo>
                    <a:pt x="219783" y="772252"/>
                  </a:lnTo>
                  <a:lnTo>
                    <a:pt x="201371" y="740344"/>
                  </a:lnTo>
                  <a:lnTo>
                    <a:pt x="190350" y="697336"/>
                  </a:lnTo>
                  <a:lnTo>
                    <a:pt x="186905" y="663410"/>
                  </a:lnTo>
                  <a:lnTo>
                    <a:pt x="183258" y="625755"/>
                  </a:lnTo>
                  <a:lnTo>
                    <a:pt x="174581" y="583148"/>
                  </a:lnTo>
                  <a:lnTo>
                    <a:pt x="169304" y="557394"/>
                  </a:lnTo>
                  <a:lnTo>
                    <a:pt x="163669" y="528934"/>
                  </a:lnTo>
                  <a:lnTo>
                    <a:pt x="157796" y="498673"/>
                  </a:lnTo>
                  <a:lnTo>
                    <a:pt x="152470" y="465799"/>
                  </a:lnTo>
                  <a:lnTo>
                    <a:pt x="147508" y="431183"/>
                  </a:lnTo>
                  <a:lnTo>
                    <a:pt x="142788" y="395405"/>
                  </a:lnTo>
                  <a:lnTo>
                    <a:pt x="140348" y="357443"/>
                  </a:lnTo>
                  <a:lnTo>
                    <a:pt x="139426" y="318022"/>
                  </a:lnTo>
                  <a:lnTo>
                    <a:pt x="139517" y="277632"/>
                  </a:lnTo>
                  <a:lnTo>
                    <a:pt x="140989" y="238710"/>
                  </a:lnTo>
                  <a:lnTo>
                    <a:pt x="143382" y="200768"/>
                  </a:lnTo>
                  <a:lnTo>
                    <a:pt x="146388" y="163478"/>
                  </a:lnTo>
                  <a:lnTo>
                    <a:pt x="149097" y="128741"/>
                  </a:lnTo>
                  <a:lnTo>
                    <a:pt x="151609" y="95706"/>
                  </a:lnTo>
                  <a:lnTo>
                    <a:pt x="153989" y="63804"/>
                  </a:lnTo>
                  <a:lnTo>
                    <a:pt x="1587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6" name="SMARTInkShape-3542">
              <a:extLst>
                <a:ext uri="{FF2B5EF4-FFF2-40B4-BE49-F238E27FC236}">
                  <a16:creationId xmlns:a16="http://schemas.microsoft.com/office/drawing/2014/main" xmlns="" id="{483999E3-B2DA-4C68-9A36-135D5B7C92CB}"/>
                </a:ext>
              </a:extLst>
            </p:cNvPr>
            <p:cNvSpPr/>
            <p:nvPr>
              <p:custDataLst>
                <p:tags r:id="rId230"/>
              </p:custDataLst>
            </p:nvPr>
          </p:nvSpPr>
          <p:spPr>
            <a:xfrm>
              <a:off x="3886200" y="5947461"/>
              <a:ext cx="95251" cy="186640"/>
            </a:xfrm>
            <a:custGeom>
              <a:avLst/>
              <a:gdLst/>
              <a:ahLst/>
              <a:cxnLst/>
              <a:rect l="0" t="0" r="0" b="0"/>
              <a:pathLst>
                <a:path w="95251" h="186640">
                  <a:moveTo>
                    <a:pt x="0" y="8839"/>
                  </a:moveTo>
                  <a:lnTo>
                    <a:pt x="0" y="8839"/>
                  </a:lnTo>
                  <a:lnTo>
                    <a:pt x="0" y="5468"/>
                  </a:lnTo>
                  <a:lnTo>
                    <a:pt x="3763" y="1932"/>
                  </a:lnTo>
                  <a:lnTo>
                    <a:pt x="6742" y="0"/>
                  </a:lnTo>
                  <a:lnTo>
                    <a:pt x="9434" y="124"/>
                  </a:lnTo>
                  <a:lnTo>
                    <a:pt x="11933" y="1618"/>
                  </a:lnTo>
                  <a:lnTo>
                    <a:pt x="27757" y="24268"/>
                  </a:lnTo>
                  <a:lnTo>
                    <a:pt x="45148" y="62721"/>
                  </a:lnTo>
                  <a:lnTo>
                    <a:pt x="56965" y="106492"/>
                  </a:lnTo>
                  <a:lnTo>
                    <a:pt x="68306" y="147370"/>
                  </a:lnTo>
                  <a:lnTo>
                    <a:pt x="78336" y="165894"/>
                  </a:lnTo>
                  <a:lnTo>
                    <a:pt x="95250" y="1866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7" name="SMARTInkShape-3543">
              <a:extLst>
                <a:ext uri="{FF2B5EF4-FFF2-40B4-BE49-F238E27FC236}">
                  <a16:creationId xmlns:a16="http://schemas.microsoft.com/office/drawing/2014/main" xmlns="" id="{443F7039-B0D1-4A8B-9EF1-3998E5BB3528}"/>
                </a:ext>
              </a:extLst>
            </p:cNvPr>
            <p:cNvSpPr/>
            <p:nvPr>
              <p:custDataLst>
                <p:tags r:id="rId231"/>
              </p:custDataLst>
            </p:nvPr>
          </p:nvSpPr>
          <p:spPr>
            <a:xfrm>
              <a:off x="3409950" y="5951879"/>
              <a:ext cx="184151" cy="296522"/>
            </a:xfrm>
            <a:custGeom>
              <a:avLst/>
              <a:gdLst/>
              <a:ahLst/>
              <a:cxnLst/>
              <a:rect l="0" t="0" r="0" b="0"/>
              <a:pathLst>
                <a:path w="184151" h="296522">
                  <a:moveTo>
                    <a:pt x="184150" y="29821"/>
                  </a:moveTo>
                  <a:lnTo>
                    <a:pt x="184150" y="29821"/>
                  </a:lnTo>
                  <a:lnTo>
                    <a:pt x="184150" y="0"/>
                  </a:lnTo>
                  <a:lnTo>
                    <a:pt x="174037" y="5384"/>
                  </a:lnTo>
                  <a:lnTo>
                    <a:pt x="146587" y="45899"/>
                  </a:lnTo>
                  <a:lnTo>
                    <a:pt x="121593" y="91343"/>
                  </a:lnTo>
                  <a:lnTo>
                    <a:pt x="102254" y="123957"/>
                  </a:lnTo>
                  <a:lnTo>
                    <a:pt x="74905" y="170680"/>
                  </a:lnTo>
                  <a:lnTo>
                    <a:pt x="45556" y="215804"/>
                  </a:lnTo>
                  <a:lnTo>
                    <a:pt x="24630" y="253711"/>
                  </a:lnTo>
                  <a:lnTo>
                    <a:pt x="0" y="2965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8" name="SMARTInkShape-3544">
              <a:extLst>
                <a:ext uri="{FF2B5EF4-FFF2-40B4-BE49-F238E27FC236}">
                  <a16:creationId xmlns:a16="http://schemas.microsoft.com/office/drawing/2014/main" xmlns="" id="{0B7D9613-F672-4A01-831C-3F8049B8E148}"/>
                </a:ext>
              </a:extLst>
            </p:cNvPr>
            <p:cNvSpPr/>
            <p:nvPr>
              <p:custDataLst>
                <p:tags r:id="rId232"/>
              </p:custDataLst>
            </p:nvPr>
          </p:nvSpPr>
          <p:spPr>
            <a:xfrm>
              <a:off x="2915733" y="5969122"/>
              <a:ext cx="341818" cy="283745"/>
            </a:xfrm>
            <a:custGeom>
              <a:avLst/>
              <a:gdLst/>
              <a:ahLst/>
              <a:cxnLst/>
              <a:rect l="0" t="0" r="0" b="0"/>
              <a:pathLst>
                <a:path w="341818" h="283745">
                  <a:moveTo>
                    <a:pt x="214817" y="18928"/>
                  </a:moveTo>
                  <a:lnTo>
                    <a:pt x="214817" y="18928"/>
                  </a:lnTo>
                  <a:lnTo>
                    <a:pt x="223545" y="9494"/>
                  </a:lnTo>
                  <a:lnTo>
                    <a:pt x="227362" y="294"/>
                  </a:lnTo>
                  <a:lnTo>
                    <a:pt x="224100" y="0"/>
                  </a:lnTo>
                  <a:lnTo>
                    <a:pt x="185134" y="15590"/>
                  </a:lnTo>
                  <a:lnTo>
                    <a:pt x="146285" y="34402"/>
                  </a:lnTo>
                  <a:lnTo>
                    <a:pt x="100907" y="57850"/>
                  </a:lnTo>
                  <a:lnTo>
                    <a:pt x="58064" y="82672"/>
                  </a:lnTo>
                  <a:lnTo>
                    <a:pt x="15774" y="112972"/>
                  </a:lnTo>
                  <a:lnTo>
                    <a:pt x="541" y="129500"/>
                  </a:lnTo>
                  <a:lnTo>
                    <a:pt x="0" y="133565"/>
                  </a:lnTo>
                  <a:lnTo>
                    <a:pt x="1755" y="136980"/>
                  </a:lnTo>
                  <a:lnTo>
                    <a:pt x="5042" y="139962"/>
                  </a:lnTo>
                  <a:lnTo>
                    <a:pt x="50121" y="147531"/>
                  </a:lnTo>
                  <a:lnTo>
                    <a:pt x="84233" y="150168"/>
                  </a:lnTo>
                  <a:lnTo>
                    <a:pt x="131206" y="151652"/>
                  </a:lnTo>
                  <a:lnTo>
                    <a:pt x="165114" y="153974"/>
                  </a:lnTo>
                  <a:lnTo>
                    <a:pt x="171098" y="155526"/>
                  </a:lnTo>
                  <a:lnTo>
                    <a:pt x="175087" y="157971"/>
                  </a:lnTo>
                  <a:lnTo>
                    <a:pt x="177747" y="161012"/>
                  </a:lnTo>
                  <a:lnTo>
                    <a:pt x="179521" y="164450"/>
                  </a:lnTo>
                  <a:lnTo>
                    <a:pt x="177175" y="169565"/>
                  </a:lnTo>
                  <a:lnTo>
                    <a:pt x="165162" y="182774"/>
                  </a:lnTo>
                  <a:lnTo>
                    <a:pt x="128451" y="206077"/>
                  </a:lnTo>
                  <a:lnTo>
                    <a:pt x="85197" y="230857"/>
                  </a:lnTo>
                  <a:lnTo>
                    <a:pt x="37918" y="264173"/>
                  </a:lnTo>
                  <a:lnTo>
                    <a:pt x="31067" y="273271"/>
                  </a:lnTo>
                  <a:lnTo>
                    <a:pt x="30228" y="276684"/>
                  </a:lnTo>
                  <a:lnTo>
                    <a:pt x="30375" y="279665"/>
                  </a:lnTo>
                  <a:lnTo>
                    <a:pt x="34705" y="281652"/>
                  </a:lnTo>
                  <a:lnTo>
                    <a:pt x="63849" y="283744"/>
                  </a:lnTo>
                  <a:lnTo>
                    <a:pt x="97155" y="281734"/>
                  </a:lnTo>
                  <a:lnTo>
                    <a:pt x="139239" y="276606"/>
                  </a:lnTo>
                  <a:lnTo>
                    <a:pt x="186165" y="270330"/>
                  </a:lnTo>
                  <a:lnTo>
                    <a:pt x="210533" y="267668"/>
                  </a:lnTo>
                  <a:lnTo>
                    <a:pt x="258069" y="263535"/>
                  </a:lnTo>
                  <a:lnTo>
                    <a:pt x="300362" y="261698"/>
                  </a:lnTo>
                  <a:lnTo>
                    <a:pt x="341817" y="26022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9" name="SMARTInkShape-3545">
              <a:extLst>
                <a:ext uri="{FF2B5EF4-FFF2-40B4-BE49-F238E27FC236}">
                  <a16:creationId xmlns:a16="http://schemas.microsoft.com/office/drawing/2014/main" xmlns="" id="{A834B2CE-EF7F-45B8-B2FB-E73DE31C6230}"/>
                </a:ext>
              </a:extLst>
            </p:cNvPr>
            <p:cNvSpPr/>
            <p:nvPr>
              <p:custDataLst>
                <p:tags r:id="rId233"/>
              </p:custDataLst>
            </p:nvPr>
          </p:nvSpPr>
          <p:spPr>
            <a:xfrm>
              <a:off x="3638550" y="6197600"/>
              <a:ext cx="25401" cy="44451"/>
            </a:xfrm>
            <a:custGeom>
              <a:avLst/>
              <a:gdLst/>
              <a:ahLst/>
              <a:cxnLst/>
              <a:rect l="0" t="0" r="0" b="0"/>
              <a:pathLst>
                <a:path w="25401" h="44451">
                  <a:moveTo>
                    <a:pt x="0" y="0"/>
                  </a:moveTo>
                  <a:lnTo>
                    <a:pt x="0" y="0"/>
                  </a:lnTo>
                  <a:lnTo>
                    <a:pt x="10139" y="705"/>
                  </a:lnTo>
                  <a:lnTo>
                    <a:pt x="17677" y="3371"/>
                  </a:lnTo>
                  <a:lnTo>
                    <a:pt x="20251" y="6481"/>
                  </a:lnTo>
                  <a:lnTo>
                    <a:pt x="23111" y="15580"/>
                  </a:lnTo>
                  <a:lnTo>
                    <a:pt x="25400" y="44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0" name="SMARTInkShape-3546">
              <a:extLst>
                <a:ext uri="{FF2B5EF4-FFF2-40B4-BE49-F238E27FC236}">
                  <a16:creationId xmlns:a16="http://schemas.microsoft.com/office/drawing/2014/main" xmlns="" id="{DCAB11C6-B9E1-4008-AA1A-6AD3975321C3}"/>
                </a:ext>
              </a:extLst>
            </p:cNvPr>
            <p:cNvSpPr/>
            <p:nvPr>
              <p:custDataLst>
                <p:tags r:id="rId234"/>
              </p:custDataLst>
            </p:nvPr>
          </p:nvSpPr>
          <p:spPr>
            <a:xfrm>
              <a:off x="3657600" y="6076950"/>
              <a:ext cx="6351" cy="6351"/>
            </a:xfrm>
            <a:custGeom>
              <a:avLst/>
              <a:gdLst/>
              <a:ahLst/>
              <a:cxnLst/>
              <a:rect l="0" t="0" r="0" b="0"/>
              <a:pathLst>
                <a:path w="6351" h="6351">
                  <a:moveTo>
                    <a:pt x="6350" y="0"/>
                  </a:moveTo>
                  <a:lnTo>
                    <a:pt x="6350" y="0"/>
                  </a:lnTo>
                  <a:lnTo>
                    <a:pt x="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94" name="SMARTInkShape-Group607">
            <a:extLst>
              <a:ext uri="{FF2B5EF4-FFF2-40B4-BE49-F238E27FC236}">
                <a16:creationId xmlns:a16="http://schemas.microsoft.com/office/drawing/2014/main" xmlns="" id="{017B643F-EE86-438D-AC9A-45088F4A9456}"/>
              </a:ext>
            </a:extLst>
          </p:cNvPr>
          <p:cNvGrpSpPr/>
          <p:nvPr/>
        </p:nvGrpSpPr>
        <p:grpSpPr>
          <a:xfrm>
            <a:off x="6813627" y="5933766"/>
            <a:ext cx="208591" cy="337773"/>
            <a:chOff x="6813627" y="5933766"/>
            <a:chExt cx="208591" cy="337773"/>
          </a:xfrm>
        </p:grpSpPr>
        <p:sp>
          <p:nvSpPr>
            <p:cNvPr id="792" name="SMARTInkShape-3547">
              <a:extLst>
                <a:ext uri="{FF2B5EF4-FFF2-40B4-BE49-F238E27FC236}">
                  <a16:creationId xmlns:a16="http://schemas.microsoft.com/office/drawing/2014/main" xmlns="" id="{D4CF2E57-FA12-409C-A18B-90CF64E83C64}"/>
                </a:ext>
              </a:extLst>
            </p:cNvPr>
            <p:cNvSpPr/>
            <p:nvPr>
              <p:custDataLst>
                <p:tags r:id="rId221"/>
              </p:custDataLst>
            </p:nvPr>
          </p:nvSpPr>
          <p:spPr>
            <a:xfrm>
              <a:off x="7011853" y="6108700"/>
              <a:ext cx="10365" cy="88901"/>
            </a:xfrm>
            <a:custGeom>
              <a:avLst/>
              <a:gdLst/>
              <a:ahLst/>
              <a:cxnLst/>
              <a:rect l="0" t="0" r="0" b="0"/>
              <a:pathLst>
                <a:path w="10365" h="88901">
                  <a:moveTo>
                    <a:pt x="4897" y="0"/>
                  </a:moveTo>
                  <a:lnTo>
                    <a:pt x="4897" y="0"/>
                  </a:lnTo>
                  <a:lnTo>
                    <a:pt x="8267" y="6741"/>
                  </a:lnTo>
                  <a:lnTo>
                    <a:pt x="10364" y="21048"/>
                  </a:lnTo>
                  <a:lnTo>
                    <a:pt x="228" y="68047"/>
                  </a:lnTo>
                  <a:lnTo>
                    <a:pt x="0" y="76810"/>
                  </a:lnTo>
                  <a:lnTo>
                    <a:pt x="4897" y="88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3" name="SMARTInkShape-3548">
              <a:extLst>
                <a:ext uri="{FF2B5EF4-FFF2-40B4-BE49-F238E27FC236}">
                  <a16:creationId xmlns:a16="http://schemas.microsoft.com/office/drawing/2014/main" xmlns="" id="{139A828F-A08D-468E-8C9A-3776D33DB0C7}"/>
                </a:ext>
              </a:extLst>
            </p:cNvPr>
            <p:cNvSpPr/>
            <p:nvPr>
              <p:custDataLst>
                <p:tags r:id="rId222"/>
              </p:custDataLst>
            </p:nvPr>
          </p:nvSpPr>
          <p:spPr>
            <a:xfrm>
              <a:off x="6813627" y="5933766"/>
              <a:ext cx="125774" cy="337773"/>
            </a:xfrm>
            <a:custGeom>
              <a:avLst/>
              <a:gdLst/>
              <a:ahLst/>
              <a:cxnLst/>
              <a:rect l="0" t="0" r="0" b="0"/>
              <a:pathLst>
                <a:path w="125774" h="337773">
                  <a:moveTo>
                    <a:pt x="6273" y="86034"/>
                  </a:moveTo>
                  <a:lnTo>
                    <a:pt x="6273" y="86034"/>
                  </a:lnTo>
                  <a:lnTo>
                    <a:pt x="6273" y="82663"/>
                  </a:lnTo>
                  <a:lnTo>
                    <a:pt x="5568" y="82375"/>
                  </a:lnTo>
                  <a:lnTo>
                    <a:pt x="2902" y="83938"/>
                  </a:lnTo>
                  <a:lnTo>
                    <a:pt x="1909" y="85342"/>
                  </a:lnTo>
                  <a:lnTo>
                    <a:pt x="806" y="88784"/>
                  </a:lnTo>
                  <a:lnTo>
                    <a:pt x="0" y="134163"/>
                  </a:lnTo>
                  <a:lnTo>
                    <a:pt x="3317" y="169674"/>
                  </a:lnTo>
                  <a:lnTo>
                    <a:pt x="8768" y="210378"/>
                  </a:lnTo>
                  <a:lnTo>
                    <a:pt x="11480" y="250347"/>
                  </a:lnTo>
                  <a:lnTo>
                    <a:pt x="15655" y="289001"/>
                  </a:lnTo>
                  <a:lnTo>
                    <a:pt x="17612" y="323367"/>
                  </a:lnTo>
                  <a:lnTo>
                    <a:pt x="13419" y="337700"/>
                  </a:lnTo>
                  <a:lnTo>
                    <a:pt x="13859" y="337772"/>
                  </a:lnTo>
                  <a:lnTo>
                    <a:pt x="16230" y="335971"/>
                  </a:lnTo>
                  <a:lnTo>
                    <a:pt x="20493" y="295685"/>
                  </a:lnTo>
                  <a:lnTo>
                    <a:pt x="23892" y="249988"/>
                  </a:lnTo>
                  <a:lnTo>
                    <a:pt x="24687" y="211819"/>
                  </a:lnTo>
                  <a:lnTo>
                    <a:pt x="25040" y="171337"/>
                  </a:lnTo>
                  <a:lnTo>
                    <a:pt x="25197" y="135471"/>
                  </a:lnTo>
                  <a:lnTo>
                    <a:pt x="25286" y="91273"/>
                  </a:lnTo>
                  <a:lnTo>
                    <a:pt x="28686" y="44736"/>
                  </a:lnTo>
                  <a:lnTo>
                    <a:pt x="34109" y="28639"/>
                  </a:lnTo>
                  <a:lnTo>
                    <a:pt x="45716" y="6806"/>
                  </a:lnTo>
                  <a:lnTo>
                    <a:pt x="48796" y="3582"/>
                  </a:lnTo>
                  <a:lnTo>
                    <a:pt x="55983" y="0"/>
                  </a:lnTo>
                  <a:lnTo>
                    <a:pt x="59873" y="456"/>
                  </a:lnTo>
                  <a:lnTo>
                    <a:pt x="67960" y="4726"/>
                  </a:lnTo>
                  <a:lnTo>
                    <a:pt x="80445" y="18433"/>
                  </a:lnTo>
                  <a:lnTo>
                    <a:pt x="85099" y="31766"/>
                  </a:lnTo>
                  <a:lnTo>
                    <a:pt x="88087" y="59949"/>
                  </a:lnTo>
                  <a:lnTo>
                    <a:pt x="85233" y="76110"/>
                  </a:lnTo>
                  <a:lnTo>
                    <a:pt x="70903" y="101687"/>
                  </a:lnTo>
                  <a:lnTo>
                    <a:pt x="63861" y="110863"/>
                  </a:lnTo>
                  <a:lnTo>
                    <a:pt x="104844" y="129717"/>
                  </a:lnTo>
                  <a:lnTo>
                    <a:pt x="118186" y="141467"/>
                  </a:lnTo>
                  <a:lnTo>
                    <a:pt x="123040" y="149712"/>
                  </a:lnTo>
                  <a:lnTo>
                    <a:pt x="125773" y="164167"/>
                  </a:lnTo>
                  <a:lnTo>
                    <a:pt x="125706" y="174383"/>
                  </a:lnTo>
                  <a:lnTo>
                    <a:pt x="123325" y="181274"/>
                  </a:lnTo>
                  <a:lnTo>
                    <a:pt x="116152" y="186689"/>
                  </a:lnTo>
                  <a:lnTo>
                    <a:pt x="106613" y="190742"/>
                  </a:lnTo>
                  <a:lnTo>
                    <a:pt x="97671" y="192543"/>
                  </a:lnTo>
                  <a:lnTo>
                    <a:pt x="88991" y="191462"/>
                  </a:lnTo>
                  <a:lnTo>
                    <a:pt x="75294" y="188391"/>
                  </a:lnTo>
                  <a:lnTo>
                    <a:pt x="70345" y="189852"/>
                  </a:lnTo>
                  <a:lnTo>
                    <a:pt x="63423" y="19398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03" name="SMARTInkShape-Group608">
            <a:extLst>
              <a:ext uri="{FF2B5EF4-FFF2-40B4-BE49-F238E27FC236}">
                <a16:creationId xmlns:a16="http://schemas.microsoft.com/office/drawing/2014/main" xmlns="" id="{129D5987-942C-4AB0-B54E-7FB97C5D4D83}"/>
              </a:ext>
            </a:extLst>
          </p:cNvPr>
          <p:cNvGrpSpPr/>
          <p:nvPr/>
        </p:nvGrpSpPr>
        <p:grpSpPr>
          <a:xfrm>
            <a:off x="6509633" y="5829716"/>
            <a:ext cx="1389768" cy="405985"/>
            <a:chOff x="6509633" y="5829716"/>
            <a:chExt cx="1389768" cy="405985"/>
          </a:xfrm>
        </p:grpSpPr>
        <p:sp>
          <p:nvSpPr>
            <p:cNvPr id="795" name="SMARTInkShape-3549">
              <a:extLst>
                <a:ext uri="{FF2B5EF4-FFF2-40B4-BE49-F238E27FC236}">
                  <a16:creationId xmlns:a16="http://schemas.microsoft.com/office/drawing/2014/main" xmlns="" id="{E8040CA0-B3A6-482E-BE94-F0338302B263}"/>
                </a:ext>
              </a:extLst>
            </p:cNvPr>
            <p:cNvSpPr/>
            <p:nvPr>
              <p:custDataLst>
                <p:tags r:id="rId213"/>
              </p:custDataLst>
            </p:nvPr>
          </p:nvSpPr>
          <p:spPr>
            <a:xfrm>
              <a:off x="6509633" y="6121662"/>
              <a:ext cx="185559" cy="12439"/>
            </a:xfrm>
            <a:custGeom>
              <a:avLst/>
              <a:gdLst/>
              <a:ahLst/>
              <a:cxnLst/>
              <a:rect l="0" t="0" r="0" b="0"/>
              <a:pathLst>
                <a:path w="185559" h="12439">
                  <a:moveTo>
                    <a:pt x="5467" y="12438"/>
                  </a:moveTo>
                  <a:lnTo>
                    <a:pt x="5467" y="12438"/>
                  </a:lnTo>
                  <a:lnTo>
                    <a:pt x="0" y="6971"/>
                  </a:lnTo>
                  <a:lnTo>
                    <a:pt x="6120" y="6350"/>
                  </a:lnTo>
                  <a:lnTo>
                    <a:pt x="47063" y="1072"/>
                  </a:lnTo>
                  <a:lnTo>
                    <a:pt x="93334" y="0"/>
                  </a:lnTo>
                  <a:lnTo>
                    <a:pt x="132161" y="3187"/>
                  </a:lnTo>
                  <a:lnTo>
                    <a:pt x="177431" y="5516"/>
                  </a:lnTo>
                  <a:lnTo>
                    <a:pt x="185558" y="564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6" name="SMARTInkShape-3550">
              <a:extLst>
                <a:ext uri="{FF2B5EF4-FFF2-40B4-BE49-F238E27FC236}">
                  <a16:creationId xmlns:a16="http://schemas.microsoft.com/office/drawing/2014/main" xmlns="" id="{C9B2E382-3613-4310-A27E-9209B4780F8E}"/>
                </a:ext>
              </a:extLst>
            </p:cNvPr>
            <p:cNvSpPr/>
            <p:nvPr>
              <p:custDataLst>
                <p:tags r:id="rId214"/>
              </p:custDataLst>
            </p:nvPr>
          </p:nvSpPr>
          <p:spPr>
            <a:xfrm>
              <a:off x="6616700" y="6039733"/>
              <a:ext cx="25401" cy="195968"/>
            </a:xfrm>
            <a:custGeom>
              <a:avLst/>
              <a:gdLst/>
              <a:ahLst/>
              <a:cxnLst/>
              <a:rect l="0" t="0" r="0" b="0"/>
              <a:pathLst>
                <a:path w="25401" h="195968">
                  <a:moveTo>
                    <a:pt x="0" y="5467"/>
                  </a:moveTo>
                  <a:lnTo>
                    <a:pt x="0" y="5467"/>
                  </a:lnTo>
                  <a:lnTo>
                    <a:pt x="0" y="0"/>
                  </a:lnTo>
                  <a:lnTo>
                    <a:pt x="3370" y="2749"/>
                  </a:lnTo>
                  <a:lnTo>
                    <a:pt x="8838" y="8033"/>
                  </a:lnTo>
                  <a:lnTo>
                    <a:pt x="10984" y="15779"/>
                  </a:lnTo>
                  <a:lnTo>
                    <a:pt x="19456" y="59054"/>
                  </a:lnTo>
                  <a:lnTo>
                    <a:pt x="24226" y="99151"/>
                  </a:lnTo>
                  <a:lnTo>
                    <a:pt x="25167" y="140337"/>
                  </a:lnTo>
                  <a:lnTo>
                    <a:pt x="25386" y="186461"/>
                  </a:lnTo>
                  <a:lnTo>
                    <a:pt x="25400" y="1959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7" name="SMARTInkShape-3551">
              <a:extLst>
                <a:ext uri="{FF2B5EF4-FFF2-40B4-BE49-F238E27FC236}">
                  <a16:creationId xmlns:a16="http://schemas.microsoft.com/office/drawing/2014/main" xmlns="" id="{748D33A2-F134-4BFF-8CF8-EE9340742999}"/>
                </a:ext>
              </a:extLst>
            </p:cNvPr>
            <p:cNvSpPr/>
            <p:nvPr>
              <p:custDataLst>
                <p:tags r:id="rId215"/>
              </p:custDataLst>
            </p:nvPr>
          </p:nvSpPr>
          <p:spPr>
            <a:xfrm>
              <a:off x="7177271" y="5932044"/>
              <a:ext cx="226830" cy="227457"/>
            </a:xfrm>
            <a:custGeom>
              <a:avLst/>
              <a:gdLst/>
              <a:ahLst/>
              <a:cxnLst/>
              <a:rect l="0" t="0" r="0" b="0"/>
              <a:pathLst>
                <a:path w="226830" h="227457">
                  <a:moveTo>
                    <a:pt x="214129" y="11556"/>
                  </a:moveTo>
                  <a:lnTo>
                    <a:pt x="214129" y="11556"/>
                  </a:lnTo>
                  <a:lnTo>
                    <a:pt x="214129" y="8185"/>
                  </a:lnTo>
                  <a:lnTo>
                    <a:pt x="216010" y="4649"/>
                  </a:lnTo>
                  <a:lnTo>
                    <a:pt x="219596" y="0"/>
                  </a:lnTo>
                  <a:lnTo>
                    <a:pt x="181440" y="15529"/>
                  </a:lnTo>
                  <a:lnTo>
                    <a:pt x="138749" y="31783"/>
                  </a:lnTo>
                  <a:lnTo>
                    <a:pt x="106778" y="43830"/>
                  </a:lnTo>
                  <a:lnTo>
                    <a:pt x="60417" y="65883"/>
                  </a:lnTo>
                  <a:lnTo>
                    <a:pt x="13466" y="92843"/>
                  </a:lnTo>
                  <a:lnTo>
                    <a:pt x="1944" y="103186"/>
                  </a:lnTo>
                  <a:lnTo>
                    <a:pt x="0" y="107921"/>
                  </a:lnTo>
                  <a:lnTo>
                    <a:pt x="116" y="112488"/>
                  </a:lnTo>
                  <a:lnTo>
                    <a:pt x="1601" y="116944"/>
                  </a:lnTo>
                  <a:lnTo>
                    <a:pt x="5417" y="120620"/>
                  </a:lnTo>
                  <a:lnTo>
                    <a:pt x="17181" y="126586"/>
                  </a:lnTo>
                  <a:lnTo>
                    <a:pt x="61527" y="136166"/>
                  </a:lnTo>
                  <a:lnTo>
                    <a:pt x="105720" y="142970"/>
                  </a:lnTo>
                  <a:lnTo>
                    <a:pt x="123614" y="144752"/>
                  </a:lnTo>
                  <a:lnTo>
                    <a:pt x="131568" y="147893"/>
                  </a:lnTo>
                  <a:lnTo>
                    <a:pt x="132276" y="150427"/>
                  </a:lnTo>
                  <a:lnTo>
                    <a:pt x="131338" y="153524"/>
                  </a:lnTo>
                  <a:lnTo>
                    <a:pt x="129302" y="157003"/>
                  </a:lnTo>
                  <a:lnTo>
                    <a:pt x="86202" y="176855"/>
                  </a:lnTo>
                  <a:lnTo>
                    <a:pt x="41276" y="197143"/>
                  </a:lnTo>
                  <a:lnTo>
                    <a:pt x="29171" y="205460"/>
                  </a:lnTo>
                  <a:lnTo>
                    <a:pt x="26092" y="210156"/>
                  </a:lnTo>
                  <a:lnTo>
                    <a:pt x="27388" y="213100"/>
                  </a:lnTo>
                  <a:lnTo>
                    <a:pt x="34472" y="220134"/>
                  </a:lnTo>
                  <a:lnTo>
                    <a:pt x="50320" y="224202"/>
                  </a:lnTo>
                  <a:lnTo>
                    <a:pt x="88687" y="226492"/>
                  </a:lnTo>
                  <a:lnTo>
                    <a:pt x="120983" y="227027"/>
                  </a:lnTo>
                  <a:lnTo>
                    <a:pt x="166931" y="227329"/>
                  </a:lnTo>
                  <a:lnTo>
                    <a:pt x="226829" y="2274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8" name="SMARTInkShape-3552">
              <a:extLst>
                <a:ext uri="{FF2B5EF4-FFF2-40B4-BE49-F238E27FC236}">
                  <a16:creationId xmlns:a16="http://schemas.microsoft.com/office/drawing/2014/main" xmlns="" id="{2B5AD600-F546-441C-AAD3-ECFEA6B71B1B}"/>
                </a:ext>
              </a:extLst>
            </p:cNvPr>
            <p:cNvSpPr/>
            <p:nvPr>
              <p:custDataLst>
                <p:tags r:id="rId216"/>
              </p:custDataLst>
            </p:nvPr>
          </p:nvSpPr>
          <p:spPr>
            <a:xfrm>
              <a:off x="7505700" y="5945365"/>
              <a:ext cx="184151" cy="207786"/>
            </a:xfrm>
            <a:custGeom>
              <a:avLst/>
              <a:gdLst/>
              <a:ahLst/>
              <a:cxnLst/>
              <a:rect l="0" t="0" r="0" b="0"/>
              <a:pathLst>
                <a:path w="184151" h="207786">
                  <a:moveTo>
                    <a:pt x="0" y="10935"/>
                  </a:moveTo>
                  <a:lnTo>
                    <a:pt x="0" y="10935"/>
                  </a:lnTo>
                  <a:lnTo>
                    <a:pt x="3370" y="4194"/>
                  </a:lnTo>
                  <a:lnTo>
                    <a:pt x="5774" y="2206"/>
                  </a:lnTo>
                  <a:lnTo>
                    <a:pt x="12209" y="0"/>
                  </a:lnTo>
                  <a:lnTo>
                    <a:pt x="21653" y="2782"/>
                  </a:lnTo>
                  <a:lnTo>
                    <a:pt x="34319" y="10838"/>
                  </a:lnTo>
                  <a:lnTo>
                    <a:pt x="71193" y="48520"/>
                  </a:lnTo>
                  <a:lnTo>
                    <a:pt x="101998" y="88864"/>
                  </a:lnTo>
                  <a:lnTo>
                    <a:pt x="131586" y="130215"/>
                  </a:lnTo>
                  <a:lnTo>
                    <a:pt x="160127" y="175373"/>
                  </a:lnTo>
                  <a:lnTo>
                    <a:pt x="184150" y="2077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9" name="SMARTInkShape-3553">
              <a:extLst>
                <a:ext uri="{FF2B5EF4-FFF2-40B4-BE49-F238E27FC236}">
                  <a16:creationId xmlns:a16="http://schemas.microsoft.com/office/drawing/2014/main" xmlns="" id="{FA5386B9-761F-4157-8840-96E9662BE331}"/>
                </a:ext>
              </a:extLst>
            </p:cNvPr>
            <p:cNvSpPr/>
            <p:nvPr>
              <p:custDataLst>
                <p:tags r:id="rId217"/>
              </p:custDataLst>
            </p:nvPr>
          </p:nvSpPr>
          <p:spPr>
            <a:xfrm>
              <a:off x="7759700" y="6165850"/>
              <a:ext cx="6351" cy="50801"/>
            </a:xfrm>
            <a:custGeom>
              <a:avLst/>
              <a:gdLst/>
              <a:ahLst/>
              <a:cxnLst/>
              <a:rect l="0" t="0" r="0" b="0"/>
              <a:pathLst>
                <a:path w="6351" h="50801">
                  <a:moveTo>
                    <a:pt x="0" y="0"/>
                  </a:moveTo>
                  <a:lnTo>
                    <a:pt x="0" y="0"/>
                  </a:lnTo>
                  <a:lnTo>
                    <a:pt x="0" y="3371"/>
                  </a:lnTo>
                  <a:lnTo>
                    <a:pt x="3657" y="16605"/>
                  </a:lnTo>
                  <a:lnTo>
                    <a:pt x="2103" y="32202"/>
                  </a:lnTo>
                  <a:lnTo>
                    <a:pt x="6350" y="50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0" name="SMARTInkShape-3554">
              <a:extLst>
                <a:ext uri="{FF2B5EF4-FFF2-40B4-BE49-F238E27FC236}">
                  <a16:creationId xmlns:a16="http://schemas.microsoft.com/office/drawing/2014/main" xmlns="" id="{E2C09FAC-CFDD-4472-B226-971449D93B8C}"/>
                </a:ext>
              </a:extLst>
            </p:cNvPr>
            <p:cNvSpPr/>
            <p:nvPr>
              <p:custDataLst>
                <p:tags r:id="rId218"/>
              </p:custDataLst>
            </p:nvPr>
          </p:nvSpPr>
          <p:spPr>
            <a:xfrm>
              <a:off x="7528508" y="5951715"/>
              <a:ext cx="177700" cy="214136"/>
            </a:xfrm>
            <a:custGeom>
              <a:avLst/>
              <a:gdLst/>
              <a:ahLst/>
              <a:cxnLst/>
              <a:rect l="0" t="0" r="0" b="0"/>
              <a:pathLst>
                <a:path w="177700" h="214136">
                  <a:moveTo>
                    <a:pt x="174042" y="10935"/>
                  </a:moveTo>
                  <a:lnTo>
                    <a:pt x="174042" y="10935"/>
                  </a:lnTo>
                  <a:lnTo>
                    <a:pt x="177412" y="4194"/>
                  </a:lnTo>
                  <a:lnTo>
                    <a:pt x="177699" y="2206"/>
                  </a:lnTo>
                  <a:lnTo>
                    <a:pt x="177187" y="884"/>
                  </a:lnTo>
                  <a:lnTo>
                    <a:pt x="176138" y="0"/>
                  </a:lnTo>
                  <a:lnTo>
                    <a:pt x="169329" y="2782"/>
                  </a:lnTo>
                  <a:lnTo>
                    <a:pt x="159248" y="10133"/>
                  </a:lnTo>
                  <a:lnTo>
                    <a:pt x="135528" y="41611"/>
                  </a:lnTo>
                  <a:lnTo>
                    <a:pt x="103718" y="88178"/>
                  </a:lnTo>
                  <a:lnTo>
                    <a:pt x="67049" y="128914"/>
                  </a:lnTo>
                  <a:lnTo>
                    <a:pt x="22667" y="175376"/>
                  </a:lnTo>
                  <a:lnTo>
                    <a:pt x="1880" y="202636"/>
                  </a:lnTo>
                  <a:lnTo>
                    <a:pt x="0" y="206470"/>
                  </a:lnTo>
                  <a:lnTo>
                    <a:pt x="158" y="209024"/>
                  </a:lnTo>
                  <a:lnTo>
                    <a:pt x="1676" y="210729"/>
                  </a:lnTo>
                  <a:lnTo>
                    <a:pt x="8942" y="2141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1" name="SMARTInkShape-3555">
              <a:extLst>
                <a:ext uri="{FF2B5EF4-FFF2-40B4-BE49-F238E27FC236}">
                  <a16:creationId xmlns:a16="http://schemas.microsoft.com/office/drawing/2014/main" xmlns="" id="{DE91D20E-1736-474B-8EBB-632F90B1C565}"/>
                </a:ext>
              </a:extLst>
            </p:cNvPr>
            <p:cNvSpPr/>
            <p:nvPr>
              <p:custDataLst>
                <p:tags r:id="rId219"/>
              </p:custDataLst>
            </p:nvPr>
          </p:nvSpPr>
          <p:spPr>
            <a:xfrm>
              <a:off x="7762679" y="6064250"/>
              <a:ext cx="41472" cy="27533"/>
            </a:xfrm>
            <a:custGeom>
              <a:avLst/>
              <a:gdLst/>
              <a:ahLst/>
              <a:cxnLst/>
              <a:rect l="0" t="0" r="0" b="0"/>
              <a:pathLst>
                <a:path w="41472" h="27533">
                  <a:moveTo>
                    <a:pt x="3371" y="0"/>
                  </a:moveTo>
                  <a:lnTo>
                    <a:pt x="3371" y="0"/>
                  </a:lnTo>
                  <a:lnTo>
                    <a:pt x="0" y="6741"/>
                  </a:lnTo>
                  <a:lnTo>
                    <a:pt x="226" y="13814"/>
                  </a:lnTo>
                  <a:lnTo>
                    <a:pt x="1275" y="17675"/>
                  </a:lnTo>
                  <a:lnTo>
                    <a:pt x="6203" y="23848"/>
                  </a:lnTo>
                  <a:lnTo>
                    <a:pt x="9492" y="26482"/>
                  </a:lnTo>
                  <a:lnTo>
                    <a:pt x="13801" y="27532"/>
                  </a:lnTo>
                  <a:lnTo>
                    <a:pt x="24234" y="26818"/>
                  </a:lnTo>
                  <a:lnTo>
                    <a:pt x="28569" y="24934"/>
                  </a:lnTo>
                  <a:lnTo>
                    <a:pt x="35266" y="19078"/>
                  </a:lnTo>
                  <a:lnTo>
                    <a:pt x="38713" y="11771"/>
                  </a:lnTo>
                  <a:lnTo>
                    <a:pt x="4147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2" name="SMARTInkShape-3556">
              <a:extLst>
                <a:ext uri="{FF2B5EF4-FFF2-40B4-BE49-F238E27FC236}">
                  <a16:creationId xmlns:a16="http://schemas.microsoft.com/office/drawing/2014/main" xmlns="" id="{0FB78B29-3F90-4F81-94D9-69FE890067A0}"/>
                </a:ext>
              </a:extLst>
            </p:cNvPr>
            <p:cNvSpPr/>
            <p:nvPr>
              <p:custDataLst>
                <p:tags r:id="rId220"/>
              </p:custDataLst>
            </p:nvPr>
          </p:nvSpPr>
          <p:spPr>
            <a:xfrm>
              <a:off x="7785098" y="5829716"/>
              <a:ext cx="114303" cy="94835"/>
            </a:xfrm>
            <a:custGeom>
              <a:avLst/>
              <a:gdLst/>
              <a:ahLst/>
              <a:cxnLst/>
              <a:rect l="0" t="0" r="0" b="0"/>
              <a:pathLst>
                <a:path w="114303" h="94835">
                  <a:moveTo>
                    <a:pt x="2" y="18634"/>
                  </a:moveTo>
                  <a:lnTo>
                    <a:pt x="2" y="18634"/>
                  </a:lnTo>
                  <a:lnTo>
                    <a:pt x="0" y="11893"/>
                  </a:lnTo>
                  <a:lnTo>
                    <a:pt x="1883" y="6701"/>
                  </a:lnTo>
                  <a:lnTo>
                    <a:pt x="3372" y="4329"/>
                  </a:lnTo>
                  <a:lnTo>
                    <a:pt x="10672" y="1694"/>
                  </a:lnTo>
                  <a:lnTo>
                    <a:pt x="32605" y="0"/>
                  </a:lnTo>
                  <a:lnTo>
                    <a:pt x="47684" y="3080"/>
                  </a:lnTo>
                  <a:lnTo>
                    <a:pt x="56707" y="10309"/>
                  </a:lnTo>
                  <a:lnTo>
                    <a:pt x="61088" y="15200"/>
                  </a:lnTo>
                  <a:lnTo>
                    <a:pt x="65956" y="26281"/>
                  </a:lnTo>
                  <a:lnTo>
                    <a:pt x="67255" y="32198"/>
                  </a:lnTo>
                  <a:lnTo>
                    <a:pt x="66004" y="38260"/>
                  </a:lnTo>
                  <a:lnTo>
                    <a:pt x="58970" y="50640"/>
                  </a:lnTo>
                  <a:lnTo>
                    <a:pt x="48787" y="59435"/>
                  </a:lnTo>
                  <a:lnTo>
                    <a:pt x="39324" y="65695"/>
                  </a:lnTo>
                  <a:lnTo>
                    <a:pt x="35117" y="70830"/>
                  </a:lnTo>
                  <a:lnTo>
                    <a:pt x="32749" y="77686"/>
                  </a:lnTo>
                  <a:lnTo>
                    <a:pt x="35946" y="79875"/>
                  </a:lnTo>
                  <a:lnTo>
                    <a:pt x="72065" y="88455"/>
                  </a:lnTo>
                  <a:lnTo>
                    <a:pt x="114302" y="9483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12" name="SMARTInkShape-Group609">
            <a:extLst>
              <a:ext uri="{FF2B5EF4-FFF2-40B4-BE49-F238E27FC236}">
                <a16:creationId xmlns:a16="http://schemas.microsoft.com/office/drawing/2014/main" xmlns="" id="{F769E440-1380-406E-A2DE-C7872D4F717D}"/>
              </a:ext>
            </a:extLst>
          </p:cNvPr>
          <p:cNvGrpSpPr/>
          <p:nvPr/>
        </p:nvGrpSpPr>
        <p:grpSpPr>
          <a:xfrm>
            <a:off x="5213350" y="5937250"/>
            <a:ext cx="1011028" cy="399674"/>
            <a:chOff x="5213350" y="5937250"/>
            <a:chExt cx="1011028" cy="399674"/>
          </a:xfrm>
        </p:grpSpPr>
        <p:sp>
          <p:nvSpPr>
            <p:cNvPr id="804" name="SMARTInkShape-3557">
              <a:extLst>
                <a:ext uri="{FF2B5EF4-FFF2-40B4-BE49-F238E27FC236}">
                  <a16:creationId xmlns:a16="http://schemas.microsoft.com/office/drawing/2014/main" xmlns="" id="{C207B1EE-D1F4-47DA-AE46-31D447ECD043}"/>
                </a:ext>
              </a:extLst>
            </p:cNvPr>
            <p:cNvSpPr/>
            <p:nvPr>
              <p:custDataLst>
                <p:tags r:id="rId205"/>
              </p:custDataLst>
            </p:nvPr>
          </p:nvSpPr>
          <p:spPr>
            <a:xfrm>
              <a:off x="5663912" y="5937250"/>
              <a:ext cx="209839" cy="217899"/>
            </a:xfrm>
            <a:custGeom>
              <a:avLst/>
              <a:gdLst/>
              <a:ahLst/>
              <a:cxnLst/>
              <a:rect l="0" t="0" r="0" b="0"/>
              <a:pathLst>
                <a:path w="209839" h="217899">
                  <a:moveTo>
                    <a:pt x="178088" y="0"/>
                  </a:moveTo>
                  <a:lnTo>
                    <a:pt x="178088" y="0"/>
                  </a:lnTo>
                  <a:lnTo>
                    <a:pt x="139806" y="21654"/>
                  </a:lnTo>
                  <a:lnTo>
                    <a:pt x="104421" y="40753"/>
                  </a:lnTo>
                  <a:lnTo>
                    <a:pt x="66420" y="62404"/>
                  </a:lnTo>
                  <a:lnTo>
                    <a:pt x="21975" y="88684"/>
                  </a:lnTo>
                  <a:lnTo>
                    <a:pt x="3343" y="104514"/>
                  </a:lnTo>
                  <a:lnTo>
                    <a:pt x="914" y="108482"/>
                  </a:lnTo>
                  <a:lnTo>
                    <a:pt x="0" y="111833"/>
                  </a:lnTo>
                  <a:lnTo>
                    <a:pt x="97" y="114771"/>
                  </a:lnTo>
                  <a:lnTo>
                    <a:pt x="2276" y="117436"/>
                  </a:lnTo>
                  <a:lnTo>
                    <a:pt x="10344" y="122279"/>
                  </a:lnTo>
                  <a:lnTo>
                    <a:pt x="36899" y="125600"/>
                  </a:lnTo>
                  <a:lnTo>
                    <a:pt x="74949" y="123215"/>
                  </a:lnTo>
                  <a:lnTo>
                    <a:pt x="119799" y="126226"/>
                  </a:lnTo>
                  <a:lnTo>
                    <a:pt x="133602" y="129713"/>
                  </a:lnTo>
                  <a:lnTo>
                    <a:pt x="136436" y="131632"/>
                  </a:lnTo>
                  <a:lnTo>
                    <a:pt x="136914" y="133615"/>
                  </a:lnTo>
                  <a:lnTo>
                    <a:pt x="135822" y="135643"/>
                  </a:lnTo>
                  <a:lnTo>
                    <a:pt x="97506" y="159888"/>
                  </a:lnTo>
                  <a:lnTo>
                    <a:pt x="56964" y="181004"/>
                  </a:lnTo>
                  <a:lnTo>
                    <a:pt x="28965" y="198058"/>
                  </a:lnTo>
                  <a:lnTo>
                    <a:pt x="23617" y="203972"/>
                  </a:lnTo>
                  <a:lnTo>
                    <a:pt x="24307" y="206538"/>
                  </a:lnTo>
                  <a:lnTo>
                    <a:pt x="30719" y="211268"/>
                  </a:lnTo>
                  <a:lnTo>
                    <a:pt x="56342" y="217898"/>
                  </a:lnTo>
                  <a:lnTo>
                    <a:pt x="94116" y="217589"/>
                  </a:lnTo>
                  <a:lnTo>
                    <a:pt x="139959" y="216400"/>
                  </a:lnTo>
                  <a:lnTo>
                    <a:pt x="182548" y="216047"/>
                  </a:lnTo>
                  <a:lnTo>
                    <a:pt x="209838" y="215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5" name="SMARTInkShape-3558">
              <a:extLst>
                <a:ext uri="{FF2B5EF4-FFF2-40B4-BE49-F238E27FC236}">
                  <a16:creationId xmlns:a16="http://schemas.microsoft.com/office/drawing/2014/main" xmlns="" id="{B53BABF5-7B29-4AA0-85B5-FB955F3AD8FA}"/>
                </a:ext>
              </a:extLst>
            </p:cNvPr>
            <p:cNvSpPr/>
            <p:nvPr>
              <p:custDataLst>
                <p:tags r:id="rId206"/>
              </p:custDataLst>
            </p:nvPr>
          </p:nvSpPr>
          <p:spPr>
            <a:xfrm>
              <a:off x="5575300" y="6096000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12700"/>
                  </a:moveTo>
                  <a:lnTo>
                    <a:pt x="0" y="12700"/>
                  </a:lnTo>
                  <a:lnTo>
                    <a:pt x="3371" y="5959"/>
                  </a:lnTo>
                  <a:lnTo>
                    <a:pt x="5069" y="3971"/>
                  </a:lnTo>
                  <a:lnTo>
                    <a:pt x="127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6" name="SMARTInkShape-3559">
              <a:extLst>
                <a:ext uri="{FF2B5EF4-FFF2-40B4-BE49-F238E27FC236}">
                  <a16:creationId xmlns:a16="http://schemas.microsoft.com/office/drawing/2014/main" xmlns="" id="{6ED1FB66-3EC6-48CF-A943-C6FDE6B7525B}"/>
                </a:ext>
              </a:extLst>
            </p:cNvPr>
            <p:cNvSpPr/>
            <p:nvPr>
              <p:custDataLst>
                <p:tags r:id="rId207"/>
              </p:custDataLst>
            </p:nvPr>
          </p:nvSpPr>
          <p:spPr>
            <a:xfrm>
              <a:off x="5213350" y="5966404"/>
              <a:ext cx="161885" cy="370520"/>
            </a:xfrm>
            <a:custGeom>
              <a:avLst/>
              <a:gdLst/>
              <a:ahLst/>
              <a:cxnLst/>
              <a:rect l="0" t="0" r="0" b="0"/>
              <a:pathLst>
                <a:path w="161885" h="370520">
                  <a:moveTo>
                    <a:pt x="0" y="97846"/>
                  </a:moveTo>
                  <a:lnTo>
                    <a:pt x="0" y="97846"/>
                  </a:lnTo>
                  <a:lnTo>
                    <a:pt x="0" y="101217"/>
                  </a:lnTo>
                  <a:lnTo>
                    <a:pt x="705" y="102210"/>
                  </a:lnTo>
                  <a:lnTo>
                    <a:pt x="1882" y="102872"/>
                  </a:lnTo>
                  <a:lnTo>
                    <a:pt x="6467" y="104021"/>
                  </a:lnTo>
                  <a:lnTo>
                    <a:pt x="9460" y="104119"/>
                  </a:lnTo>
                  <a:lnTo>
                    <a:pt x="10540" y="104850"/>
                  </a:lnTo>
                  <a:lnTo>
                    <a:pt x="11259" y="106042"/>
                  </a:lnTo>
                  <a:lnTo>
                    <a:pt x="27408" y="152788"/>
                  </a:lnTo>
                  <a:lnTo>
                    <a:pt x="42730" y="198539"/>
                  </a:lnTo>
                  <a:lnTo>
                    <a:pt x="48409" y="244018"/>
                  </a:lnTo>
                  <a:lnTo>
                    <a:pt x="49737" y="276642"/>
                  </a:lnTo>
                  <a:lnTo>
                    <a:pt x="48604" y="321097"/>
                  </a:lnTo>
                  <a:lnTo>
                    <a:pt x="44815" y="366872"/>
                  </a:lnTo>
                  <a:lnTo>
                    <a:pt x="44693" y="370330"/>
                  </a:lnTo>
                  <a:lnTo>
                    <a:pt x="43906" y="370519"/>
                  </a:lnTo>
                  <a:lnTo>
                    <a:pt x="41151" y="365084"/>
                  </a:lnTo>
                  <a:lnTo>
                    <a:pt x="37292" y="325611"/>
                  </a:lnTo>
                  <a:lnTo>
                    <a:pt x="31626" y="288917"/>
                  </a:lnTo>
                  <a:lnTo>
                    <a:pt x="26286" y="244855"/>
                  </a:lnTo>
                  <a:lnTo>
                    <a:pt x="21560" y="198461"/>
                  </a:lnTo>
                  <a:lnTo>
                    <a:pt x="17108" y="154324"/>
                  </a:lnTo>
                  <a:lnTo>
                    <a:pt x="12778" y="118714"/>
                  </a:lnTo>
                  <a:lnTo>
                    <a:pt x="8255" y="74866"/>
                  </a:lnTo>
                  <a:lnTo>
                    <a:pt x="10097" y="28866"/>
                  </a:lnTo>
                  <a:lnTo>
                    <a:pt x="17188" y="14036"/>
                  </a:lnTo>
                  <a:lnTo>
                    <a:pt x="22042" y="8107"/>
                  </a:lnTo>
                  <a:lnTo>
                    <a:pt x="36843" y="1519"/>
                  </a:lnTo>
                  <a:lnTo>
                    <a:pt x="55886" y="0"/>
                  </a:lnTo>
                  <a:lnTo>
                    <a:pt x="88995" y="7785"/>
                  </a:lnTo>
                  <a:lnTo>
                    <a:pt x="115896" y="23182"/>
                  </a:lnTo>
                  <a:lnTo>
                    <a:pt x="128180" y="35030"/>
                  </a:lnTo>
                  <a:lnTo>
                    <a:pt x="130609" y="41857"/>
                  </a:lnTo>
                  <a:lnTo>
                    <a:pt x="129545" y="56969"/>
                  </a:lnTo>
                  <a:lnTo>
                    <a:pt x="122486" y="71211"/>
                  </a:lnTo>
                  <a:lnTo>
                    <a:pt x="95360" y="102622"/>
                  </a:lnTo>
                  <a:lnTo>
                    <a:pt x="81798" y="112352"/>
                  </a:lnTo>
                  <a:lnTo>
                    <a:pt x="74409" y="115550"/>
                  </a:lnTo>
                  <a:lnTo>
                    <a:pt x="74301" y="115999"/>
                  </a:lnTo>
                  <a:lnTo>
                    <a:pt x="119450" y="132762"/>
                  </a:lnTo>
                  <a:lnTo>
                    <a:pt x="154246" y="153017"/>
                  </a:lnTo>
                  <a:lnTo>
                    <a:pt x="160275" y="159526"/>
                  </a:lnTo>
                  <a:lnTo>
                    <a:pt x="161884" y="162249"/>
                  </a:lnTo>
                  <a:lnTo>
                    <a:pt x="161789" y="170919"/>
                  </a:lnTo>
                  <a:lnTo>
                    <a:pt x="160776" y="176196"/>
                  </a:lnTo>
                  <a:lnTo>
                    <a:pt x="157278" y="180418"/>
                  </a:lnTo>
                  <a:lnTo>
                    <a:pt x="133268" y="192263"/>
                  </a:lnTo>
                  <a:lnTo>
                    <a:pt x="104031" y="205723"/>
                  </a:lnTo>
                  <a:lnTo>
                    <a:pt x="95250" y="21214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7" name="SMARTInkShape-3560">
              <a:extLst>
                <a:ext uri="{FF2B5EF4-FFF2-40B4-BE49-F238E27FC236}">
                  <a16:creationId xmlns:a16="http://schemas.microsoft.com/office/drawing/2014/main" xmlns="" id="{CEDE2EF6-39B5-4B05-8AF4-C846B0774BBE}"/>
                </a:ext>
              </a:extLst>
            </p:cNvPr>
            <p:cNvSpPr/>
            <p:nvPr>
              <p:custDataLst>
                <p:tags r:id="rId208"/>
              </p:custDataLst>
            </p:nvPr>
          </p:nvSpPr>
          <p:spPr>
            <a:xfrm>
              <a:off x="5445582" y="6134100"/>
              <a:ext cx="44077" cy="58784"/>
            </a:xfrm>
            <a:custGeom>
              <a:avLst/>
              <a:gdLst/>
              <a:ahLst/>
              <a:cxnLst/>
              <a:rect l="0" t="0" r="0" b="0"/>
              <a:pathLst>
                <a:path w="44077" h="58784">
                  <a:moveTo>
                    <a:pt x="15418" y="12700"/>
                  </a:moveTo>
                  <a:lnTo>
                    <a:pt x="15418" y="12700"/>
                  </a:lnTo>
                  <a:lnTo>
                    <a:pt x="9951" y="7233"/>
                  </a:lnTo>
                  <a:lnTo>
                    <a:pt x="5958" y="6612"/>
                  </a:lnTo>
                  <a:lnTo>
                    <a:pt x="2277" y="12111"/>
                  </a:lnTo>
                  <a:lnTo>
                    <a:pt x="308" y="16540"/>
                  </a:lnTo>
                  <a:lnTo>
                    <a:pt x="0" y="25225"/>
                  </a:lnTo>
                  <a:lnTo>
                    <a:pt x="5552" y="45670"/>
                  </a:lnTo>
                  <a:lnTo>
                    <a:pt x="11268" y="53930"/>
                  </a:lnTo>
                  <a:lnTo>
                    <a:pt x="14768" y="57120"/>
                  </a:lnTo>
                  <a:lnTo>
                    <a:pt x="17807" y="58541"/>
                  </a:lnTo>
                  <a:lnTo>
                    <a:pt x="20538" y="58783"/>
                  </a:lnTo>
                  <a:lnTo>
                    <a:pt x="23065" y="58239"/>
                  </a:lnTo>
                  <a:lnTo>
                    <a:pt x="36734" y="50731"/>
                  </a:lnTo>
                  <a:lnTo>
                    <a:pt x="40211" y="46520"/>
                  </a:lnTo>
                  <a:lnTo>
                    <a:pt x="44076" y="36198"/>
                  </a:lnTo>
                  <a:lnTo>
                    <a:pt x="43912" y="24555"/>
                  </a:lnTo>
                  <a:lnTo>
                    <a:pt x="42881" y="18486"/>
                  </a:lnTo>
                  <a:lnTo>
                    <a:pt x="37972" y="9862"/>
                  </a:lnTo>
                  <a:lnTo>
                    <a:pt x="34687" y="6575"/>
                  </a:lnTo>
                  <a:lnTo>
                    <a:pt x="27275" y="2922"/>
                  </a:lnTo>
                  <a:lnTo>
                    <a:pt x="906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8" name="SMARTInkShape-3561">
              <a:extLst>
                <a:ext uri="{FF2B5EF4-FFF2-40B4-BE49-F238E27FC236}">
                  <a16:creationId xmlns:a16="http://schemas.microsoft.com/office/drawing/2014/main" xmlns="" id="{E3A3B7A6-0F8B-4699-AE5F-E57AD718522A}"/>
                </a:ext>
              </a:extLst>
            </p:cNvPr>
            <p:cNvSpPr/>
            <p:nvPr>
              <p:custDataLst>
                <p:tags r:id="rId209"/>
              </p:custDataLst>
            </p:nvPr>
          </p:nvSpPr>
          <p:spPr>
            <a:xfrm>
              <a:off x="5943600" y="5952643"/>
              <a:ext cx="184151" cy="194158"/>
            </a:xfrm>
            <a:custGeom>
              <a:avLst/>
              <a:gdLst/>
              <a:ahLst/>
              <a:cxnLst/>
              <a:rect l="0" t="0" r="0" b="0"/>
              <a:pathLst>
                <a:path w="184151" h="194158">
                  <a:moveTo>
                    <a:pt x="0" y="3657"/>
                  </a:moveTo>
                  <a:lnTo>
                    <a:pt x="0" y="3657"/>
                  </a:lnTo>
                  <a:lnTo>
                    <a:pt x="3371" y="286"/>
                  </a:lnTo>
                  <a:lnTo>
                    <a:pt x="4364" y="0"/>
                  </a:lnTo>
                  <a:lnTo>
                    <a:pt x="5026" y="512"/>
                  </a:lnTo>
                  <a:lnTo>
                    <a:pt x="5467" y="1561"/>
                  </a:lnTo>
                  <a:lnTo>
                    <a:pt x="44997" y="36730"/>
                  </a:lnTo>
                  <a:lnTo>
                    <a:pt x="81614" y="72802"/>
                  </a:lnTo>
                  <a:lnTo>
                    <a:pt x="120373" y="111398"/>
                  </a:lnTo>
                  <a:lnTo>
                    <a:pt x="154776" y="155885"/>
                  </a:lnTo>
                  <a:lnTo>
                    <a:pt x="171710" y="182757"/>
                  </a:lnTo>
                  <a:lnTo>
                    <a:pt x="184150" y="19415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9" name="SMARTInkShape-3562">
              <a:extLst>
                <a:ext uri="{FF2B5EF4-FFF2-40B4-BE49-F238E27FC236}">
                  <a16:creationId xmlns:a16="http://schemas.microsoft.com/office/drawing/2014/main" xmlns="" id="{FCF50F11-A25F-4319-A06A-99428E5046E5}"/>
                </a:ext>
              </a:extLst>
            </p:cNvPr>
            <p:cNvSpPr/>
            <p:nvPr>
              <p:custDataLst>
                <p:tags r:id="rId210"/>
              </p:custDataLst>
            </p:nvPr>
          </p:nvSpPr>
          <p:spPr>
            <a:xfrm>
              <a:off x="6181243" y="6146800"/>
              <a:ext cx="3658" cy="57151"/>
            </a:xfrm>
            <a:custGeom>
              <a:avLst/>
              <a:gdLst/>
              <a:ahLst/>
              <a:cxnLst/>
              <a:rect l="0" t="0" r="0" b="0"/>
              <a:pathLst>
                <a:path w="3658" h="57151">
                  <a:moveTo>
                    <a:pt x="3657" y="0"/>
                  </a:moveTo>
                  <a:lnTo>
                    <a:pt x="3657" y="0"/>
                  </a:lnTo>
                  <a:lnTo>
                    <a:pt x="2952" y="6479"/>
                  </a:lnTo>
                  <a:lnTo>
                    <a:pt x="0" y="20970"/>
                  </a:lnTo>
                  <a:lnTo>
                    <a:pt x="3657" y="57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0" name="SMARTInkShape-3563">
              <a:extLst>
                <a:ext uri="{FF2B5EF4-FFF2-40B4-BE49-F238E27FC236}">
                  <a16:creationId xmlns:a16="http://schemas.microsoft.com/office/drawing/2014/main" xmlns="" id="{B4B0D7DA-2430-4B80-A1A0-3F2E5B425E4E}"/>
                </a:ext>
              </a:extLst>
            </p:cNvPr>
            <p:cNvSpPr/>
            <p:nvPr>
              <p:custDataLst>
                <p:tags r:id="rId211"/>
              </p:custDataLst>
            </p:nvPr>
          </p:nvSpPr>
          <p:spPr>
            <a:xfrm>
              <a:off x="5975350" y="5943600"/>
              <a:ext cx="165101" cy="254001"/>
            </a:xfrm>
            <a:custGeom>
              <a:avLst/>
              <a:gdLst/>
              <a:ahLst/>
              <a:cxnLst/>
              <a:rect l="0" t="0" r="0" b="0"/>
              <a:pathLst>
                <a:path w="165101" h="254001">
                  <a:moveTo>
                    <a:pt x="165100" y="0"/>
                  </a:moveTo>
                  <a:lnTo>
                    <a:pt x="165100" y="0"/>
                  </a:lnTo>
                  <a:lnTo>
                    <a:pt x="158359" y="3371"/>
                  </a:lnTo>
                  <a:lnTo>
                    <a:pt x="138368" y="31815"/>
                  </a:lnTo>
                  <a:lnTo>
                    <a:pt x="119549" y="66811"/>
                  </a:lnTo>
                  <a:lnTo>
                    <a:pt x="95707" y="111598"/>
                  </a:lnTo>
                  <a:lnTo>
                    <a:pt x="66615" y="155753"/>
                  </a:lnTo>
                  <a:lnTo>
                    <a:pt x="37062" y="194551"/>
                  </a:lnTo>
                  <a:lnTo>
                    <a:pt x="7441" y="239185"/>
                  </a:lnTo>
                  <a:lnTo>
                    <a:pt x="0" y="254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1" name="SMARTInkShape-3564">
              <a:extLst>
                <a:ext uri="{FF2B5EF4-FFF2-40B4-BE49-F238E27FC236}">
                  <a16:creationId xmlns:a16="http://schemas.microsoft.com/office/drawing/2014/main" xmlns="" id="{99C1BA3A-C173-47D5-9A09-1CF4299411A1}"/>
                </a:ext>
              </a:extLst>
            </p:cNvPr>
            <p:cNvSpPr/>
            <p:nvPr>
              <p:custDataLst>
                <p:tags r:id="rId212"/>
              </p:custDataLst>
            </p:nvPr>
          </p:nvSpPr>
          <p:spPr>
            <a:xfrm>
              <a:off x="6178550" y="6019800"/>
              <a:ext cx="45828" cy="52226"/>
            </a:xfrm>
            <a:custGeom>
              <a:avLst/>
              <a:gdLst/>
              <a:ahLst/>
              <a:cxnLst/>
              <a:rect l="0" t="0" r="0" b="0"/>
              <a:pathLst>
                <a:path w="45828" h="52226">
                  <a:moveTo>
                    <a:pt x="19050" y="0"/>
                  </a:moveTo>
                  <a:lnTo>
                    <a:pt x="19050" y="0"/>
                  </a:lnTo>
                  <a:lnTo>
                    <a:pt x="15679" y="3371"/>
                  </a:lnTo>
                  <a:lnTo>
                    <a:pt x="14024" y="8789"/>
                  </a:lnTo>
                  <a:lnTo>
                    <a:pt x="12962" y="23765"/>
                  </a:lnTo>
                  <a:lnTo>
                    <a:pt x="16149" y="39497"/>
                  </a:lnTo>
                  <a:lnTo>
                    <a:pt x="21523" y="47658"/>
                  </a:lnTo>
                  <a:lnTo>
                    <a:pt x="24931" y="50822"/>
                  </a:lnTo>
                  <a:lnTo>
                    <a:pt x="28616" y="52225"/>
                  </a:lnTo>
                  <a:lnTo>
                    <a:pt x="36471" y="51904"/>
                  </a:lnTo>
                  <a:lnTo>
                    <a:pt x="42785" y="49409"/>
                  </a:lnTo>
                  <a:lnTo>
                    <a:pt x="45457" y="47756"/>
                  </a:lnTo>
                  <a:lnTo>
                    <a:pt x="45827" y="45242"/>
                  </a:lnTo>
                  <a:lnTo>
                    <a:pt x="42475" y="38687"/>
                  </a:lnTo>
                  <a:lnTo>
                    <a:pt x="34400" y="32951"/>
                  </a:lnTo>
                  <a:lnTo>
                    <a:pt x="23755" y="28756"/>
                  </a:lnTo>
                  <a:lnTo>
                    <a:pt x="0" y="25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15" name="SMARTInkShape-Group610">
            <a:extLst>
              <a:ext uri="{FF2B5EF4-FFF2-40B4-BE49-F238E27FC236}">
                <a16:creationId xmlns:a16="http://schemas.microsoft.com/office/drawing/2014/main" xmlns="" id="{60F0EBC9-A685-49B3-B07D-CAECC506523A}"/>
              </a:ext>
            </a:extLst>
          </p:cNvPr>
          <p:cNvGrpSpPr/>
          <p:nvPr/>
        </p:nvGrpSpPr>
        <p:grpSpPr>
          <a:xfrm>
            <a:off x="4648200" y="6035705"/>
            <a:ext cx="215901" cy="111096"/>
            <a:chOff x="4648200" y="6035705"/>
            <a:chExt cx="215901" cy="111096"/>
          </a:xfrm>
        </p:grpSpPr>
        <p:sp>
          <p:nvSpPr>
            <p:cNvPr id="813" name="SMARTInkShape-3565">
              <a:extLst>
                <a:ext uri="{FF2B5EF4-FFF2-40B4-BE49-F238E27FC236}">
                  <a16:creationId xmlns:a16="http://schemas.microsoft.com/office/drawing/2014/main" xmlns="" id="{65C36F5E-3208-4BBB-8746-CBE772D9F581}"/>
                </a:ext>
              </a:extLst>
            </p:cNvPr>
            <p:cNvSpPr/>
            <p:nvPr>
              <p:custDataLst>
                <p:tags r:id="rId203"/>
              </p:custDataLst>
            </p:nvPr>
          </p:nvSpPr>
          <p:spPr>
            <a:xfrm>
              <a:off x="4648200" y="6127750"/>
              <a:ext cx="215901" cy="19051"/>
            </a:xfrm>
            <a:custGeom>
              <a:avLst/>
              <a:gdLst/>
              <a:ahLst/>
              <a:cxnLst/>
              <a:rect l="0" t="0" r="0" b="0"/>
              <a:pathLst>
                <a:path w="215901" h="19051">
                  <a:moveTo>
                    <a:pt x="0" y="0"/>
                  </a:moveTo>
                  <a:lnTo>
                    <a:pt x="0" y="0"/>
                  </a:lnTo>
                  <a:lnTo>
                    <a:pt x="6742" y="3371"/>
                  </a:lnTo>
                  <a:lnTo>
                    <a:pt x="50834" y="5957"/>
                  </a:lnTo>
                  <a:lnTo>
                    <a:pt x="85387" y="6881"/>
                  </a:lnTo>
                  <a:lnTo>
                    <a:pt x="121911" y="9644"/>
                  </a:lnTo>
                  <a:lnTo>
                    <a:pt x="159310" y="13223"/>
                  </a:lnTo>
                  <a:lnTo>
                    <a:pt x="215900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4" name="SMARTInkShape-3566">
              <a:extLst>
                <a:ext uri="{FF2B5EF4-FFF2-40B4-BE49-F238E27FC236}">
                  <a16:creationId xmlns:a16="http://schemas.microsoft.com/office/drawing/2014/main" xmlns="" id="{C665EE4A-3C63-49A3-BC6A-2AD6572E16F0}"/>
                </a:ext>
              </a:extLst>
            </p:cNvPr>
            <p:cNvSpPr/>
            <p:nvPr>
              <p:custDataLst>
                <p:tags r:id="rId204"/>
              </p:custDataLst>
            </p:nvPr>
          </p:nvSpPr>
          <p:spPr>
            <a:xfrm>
              <a:off x="4648200" y="6035705"/>
              <a:ext cx="171451" cy="9496"/>
            </a:xfrm>
            <a:custGeom>
              <a:avLst/>
              <a:gdLst/>
              <a:ahLst/>
              <a:cxnLst/>
              <a:rect l="0" t="0" r="0" b="0"/>
              <a:pathLst>
                <a:path w="171451" h="9496">
                  <a:moveTo>
                    <a:pt x="0" y="3145"/>
                  </a:moveTo>
                  <a:lnTo>
                    <a:pt x="0" y="3145"/>
                  </a:lnTo>
                  <a:lnTo>
                    <a:pt x="45190" y="0"/>
                  </a:lnTo>
                  <a:lnTo>
                    <a:pt x="84651" y="2213"/>
                  </a:lnTo>
                  <a:lnTo>
                    <a:pt x="127622" y="4750"/>
                  </a:lnTo>
                  <a:lnTo>
                    <a:pt x="171450" y="949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19" name="SMARTInkShape-Group611">
            <a:extLst>
              <a:ext uri="{FF2B5EF4-FFF2-40B4-BE49-F238E27FC236}">
                <a16:creationId xmlns:a16="http://schemas.microsoft.com/office/drawing/2014/main" xmlns="" id="{D61E6E14-5297-4184-B1DE-1E9BB177D70A}"/>
              </a:ext>
            </a:extLst>
          </p:cNvPr>
          <p:cNvGrpSpPr/>
          <p:nvPr/>
        </p:nvGrpSpPr>
        <p:grpSpPr>
          <a:xfrm>
            <a:off x="2051050" y="6028843"/>
            <a:ext cx="314173" cy="276708"/>
            <a:chOff x="2051050" y="6028843"/>
            <a:chExt cx="314173" cy="276708"/>
          </a:xfrm>
        </p:grpSpPr>
        <p:sp>
          <p:nvSpPr>
            <p:cNvPr id="816" name="SMARTInkShape-3567">
              <a:extLst>
                <a:ext uri="{FF2B5EF4-FFF2-40B4-BE49-F238E27FC236}">
                  <a16:creationId xmlns:a16="http://schemas.microsoft.com/office/drawing/2014/main" xmlns="" id="{F81D035C-D093-4367-AA54-44CBB6177B77}"/>
                </a:ext>
              </a:extLst>
            </p:cNvPr>
            <p:cNvSpPr/>
            <p:nvPr>
              <p:custDataLst>
                <p:tags r:id="rId200"/>
              </p:custDataLst>
            </p:nvPr>
          </p:nvSpPr>
          <p:spPr>
            <a:xfrm>
              <a:off x="2051050" y="6102350"/>
              <a:ext cx="273051" cy="6351"/>
            </a:xfrm>
            <a:custGeom>
              <a:avLst/>
              <a:gdLst/>
              <a:ahLst/>
              <a:cxnLst/>
              <a:rect l="0" t="0" r="0" b="0"/>
              <a:pathLst>
                <a:path w="273051" h="6351">
                  <a:moveTo>
                    <a:pt x="0" y="0"/>
                  </a:moveTo>
                  <a:lnTo>
                    <a:pt x="0" y="0"/>
                  </a:lnTo>
                  <a:lnTo>
                    <a:pt x="28170" y="3657"/>
                  </a:lnTo>
                  <a:lnTo>
                    <a:pt x="57675" y="2096"/>
                  </a:lnTo>
                  <a:lnTo>
                    <a:pt x="95719" y="2813"/>
                  </a:lnTo>
                  <a:lnTo>
                    <a:pt x="138497" y="4073"/>
                  </a:lnTo>
                  <a:lnTo>
                    <a:pt x="183380" y="2280"/>
                  </a:lnTo>
                  <a:lnTo>
                    <a:pt x="221673" y="2894"/>
                  </a:lnTo>
                  <a:lnTo>
                    <a:pt x="27305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7" name="SMARTInkShape-3568">
              <a:extLst>
                <a:ext uri="{FF2B5EF4-FFF2-40B4-BE49-F238E27FC236}">
                  <a16:creationId xmlns:a16="http://schemas.microsoft.com/office/drawing/2014/main" xmlns="" id="{77FEDE4C-F472-43BF-841E-6DD031422A77}"/>
                </a:ext>
              </a:extLst>
            </p:cNvPr>
            <p:cNvSpPr/>
            <p:nvPr>
              <p:custDataLst>
                <p:tags r:id="rId201"/>
              </p:custDataLst>
            </p:nvPr>
          </p:nvSpPr>
          <p:spPr>
            <a:xfrm>
              <a:off x="2228850" y="6028843"/>
              <a:ext cx="136373" cy="276708"/>
            </a:xfrm>
            <a:custGeom>
              <a:avLst/>
              <a:gdLst/>
              <a:ahLst/>
              <a:cxnLst/>
              <a:rect l="0" t="0" r="0" b="0"/>
              <a:pathLst>
                <a:path w="136373" h="276708">
                  <a:moveTo>
                    <a:pt x="0" y="3657"/>
                  </a:moveTo>
                  <a:lnTo>
                    <a:pt x="0" y="3657"/>
                  </a:lnTo>
                  <a:lnTo>
                    <a:pt x="0" y="286"/>
                  </a:lnTo>
                  <a:lnTo>
                    <a:pt x="2117" y="0"/>
                  </a:lnTo>
                  <a:lnTo>
                    <a:pt x="49113" y="10429"/>
                  </a:lnTo>
                  <a:lnTo>
                    <a:pt x="90125" y="30279"/>
                  </a:lnTo>
                  <a:lnTo>
                    <a:pt x="109200" y="48416"/>
                  </a:lnTo>
                  <a:lnTo>
                    <a:pt x="128468" y="81831"/>
                  </a:lnTo>
                  <a:lnTo>
                    <a:pt x="136372" y="115171"/>
                  </a:lnTo>
                  <a:lnTo>
                    <a:pt x="132576" y="138591"/>
                  </a:lnTo>
                  <a:lnTo>
                    <a:pt x="116658" y="175576"/>
                  </a:lnTo>
                  <a:lnTo>
                    <a:pt x="82624" y="222629"/>
                  </a:lnTo>
                  <a:lnTo>
                    <a:pt x="44450" y="27670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8" name="SMARTInkShape-3569">
              <a:extLst>
                <a:ext uri="{FF2B5EF4-FFF2-40B4-BE49-F238E27FC236}">
                  <a16:creationId xmlns:a16="http://schemas.microsoft.com/office/drawing/2014/main" xmlns="" id="{3C564F46-B2CB-41A1-BC35-6C3D08379DB6}"/>
                </a:ext>
              </a:extLst>
            </p:cNvPr>
            <p:cNvSpPr/>
            <p:nvPr>
              <p:custDataLst>
                <p:tags r:id="rId202"/>
              </p:custDataLst>
            </p:nvPr>
          </p:nvSpPr>
          <p:spPr>
            <a:xfrm>
              <a:off x="2054029" y="6191250"/>
              <a:ext cx="270072" cy="21294"/>
            </a:xfrm>
            <a:custGeom>
              <a:avLst/>
              <a:gdLst/>
              <a:ahLst/>
              <a:cxnLst/>
              <a:rect l="0" t="0" r="0" b="0"/>
              <a:pathLst>
                <a:path w="270072" h="21294">
                  <a:moveTo>
                    <a:pt x="3371" y="0"/>
                  </a:moveTo>
                  <a:lnTo>
                    <a:pt x="3371" y="0"/>
                  </a:lnTo>
                  <a:lnTo>
                    <a:pt x="0" y="3371"/>
                  </a:lnTo>
                  <a:lnTo>
                    <a:pt x="418" y="5775"/>
                  </a:lnTo>
                  <a:lnTo>
                    <a:pt x="4646" y="12209"/>
                  </a:lnTo>
                  <a:lnTo>
                    <a:pt x="25072" y="20394"/>
                  </a:lnTo>
                  <a:lnTo>
                    <a:pt x="54879" y="21293"/>
                  </a:lnTo>
                  <a:lnTo>
                    <a:pt x="95408" y="18636"/>
                  </a:lnTo>
                  <a:lnTo>
                    <a:pt x="119057" y="15951"/>
                  </a:lnTo>
                  <a:lnTo>
                    <a:pt x="143995" y="12751"/>
                  </a:lnTo>
                  <a:lnTo>
                    <a:pt x="169087" y="9911"/>
                  </a:lnTo>
                  <a:lnTo>
                    <a:pt x="194281" y="7313"/>
                  </a:lnTo>
                  <a:lnTo>
                    <a:pt x="236387" y="3251"/>
                  </a:lnTo>
                  <a:lnTo>
                    <a:pt x="27007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23" name="SMARTInkShape-Group612">
            <a:extLst>
              <a:ext uri="{FF2B5EF4-FFF2-40B4-BE49-F238E27FC236}">
                <a16:creationId xmlns:a16="http://schemas.microsoft.com/office/drawing/2014/main" xmlns="" id="{FDDE44AC-BFE8-410B-8166-84672E1CE624}"/>
              </a:ext>
            </a:extLst>
          </p:cNvPr>
          <p:cNvGrpSpPr/>
          <p:nvPr/>
        </p:nvGrpSpPr>
        <p:grpSpPr>
          <a:xfrm>
            <a:off x="6708579" y="5270500"/>
            <a:ext cx="392641" cy="111066"/>
            <a:chOff x="6708579" y="5270500"/>
            <a:chExt cx="392641" cy="111066"/>
          </a:xfrm>
        </p:grpSpPr>
        <p:sp>
          <p:nvSpPr>
            <p:cNvPr id="820" name="SMARTInkShape-3570">
              <a:extLst>
                <a:ext uri="{FF2B5EF4-FFF2-40B4-BE49-F238E27FC236}">
                  <a16:creationId xmlns:a16="http://schemas.microsoft.com/office/drawing/2014/main" xmlns="" id="{85B1D21A-06C8-4DA9-A962-84321492513B}"/>
                </a:ext>
              </a:extLst>
            </p:cNvPr>
            <p:cNvSpPr/>
            <p:nvPr>
              <p:custDataLst>
                <p:tags r:id="rId197"/>
              </p:custDataLst>
            </p:nvPr>
          </p:nvSpPr>
          <p:spPr>
            <a:xfrm>
              <a:off x="6718300" y="5283200"/>
              <a:ext cx="120651" cy="19051"/>
            </a:xfrm>
            <a:custGeom>
              <a:avLst/>
              <a:gdLst/>
              <a:ahLst/>
              <a:cxnLst/>
              <a:rect l="0" t="0" r="0" b="0"/>
              <a:pathLst>
                <a:path w="120651" h="19051">
                  <a:moveTo>
                    <a:pt x="0" y="0"/>
                  </a:moveTo>
                  <a:lnTo>
                    <a:pt x="0" y="0"/>
                  </a:lnTo>
                  <a:lnTo>
                    <a:pt x="45465" y="3371"/>
                  </a:lnTo>
                  <a:lnTo>
                    <a:pt x="89593" y="12209"/>
                  </a:lnTo>
                  <a:lnTo>
                    <a:pt x="120650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1" name="SMARTInkShape-3571">
              <a:extLst>
                <a:ext uri="{FF2B5EF4-FFF2-40B4-BE49-F238E27FC236}">
                  <a16:creationId xmlns:a16="http://schemas.microsoft.com/office/drawing/2014/main" xmlns="" id="{33008C05-D7D7-4E71-8AA7-3EB7D1EE0D98}"/>
                </a:ext>
              </a:extLst>
            </p:cNvPr>
            <p:cNvSpPr/>
            <p:nvPr>
              <p:custDataLst>
                <p:tags r:id="rId198"/>
              </p:custDataLst>
            </p:nvPr>
          </p:nvSpPr>
          <p:spPr>
            <a:xfrm>
              <a:off x="6708579" y="5346700"/>
              <a:ext cx="193872" cy="12701"/>
            </a:xfrm>
            <a:custGeom>
              <a:avLst/>
              <a:gdLst/>
              <a:ahLst/>
              <a:cxnLst/>
              <a:rect l="0" t="0" r="0" b="0"/>
              <a:pathLst>
                <a:path w="193872" h="12701">
                  <a:moveTo>
                    <a:pt x="3371" y="0"/>
                  </a:moveTo>
                  <a:lnTo>
                    <a:pt x="3371" y="0"/>
                  </a:lnTo>
                  <a:lnTo>
                    <a:pt x="0" y="0"/>
                  </a:lnTo>
                  <a:lnTo>
                    <a:pt x="418" y="705"/>
                  </a:lnTo>
                  <a:lnTo>
                    <a:pt x="4645" y="3371"/>
                  </a:lnTo>
                  <a:lnTo>
                    <a:pt x="47027" y="6467"/>
                  </a:lnTo>
                  <a:lnTo>
                    <a:pt x="84627" y="9460"/>
                  </a:lnTo>
                  <a:lnTo>
                    <a:pt x="127207" y="11259"/>
                  </a:lnTo>
                  <a:lnTo>
                    <a:pt x="193871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2" name="SMARTInkShape-3572">
              <a:extLst>
                <a:ext uri="{FF2B5EF4-FFF2-40B4-BE49-F238E27FC236}">
                  <a16:creationId xmlns:a16="http://schemas.microsoft.com/office/drawing/2014/main" xmlns="" id="{EC9B3A65-C1F7-422A-864D-6C3C7F477811}"/>
                </a:ext>
              </a:extLst>
            </p:cNvPr>
            <p:cNvSpPr/>
            <p:nvPr>
              <p:custDataLst>
                <p:tags r:id="rId199"/>
              </p:custDataLst>
            </p:nvPr>
          </p:nvSpPr>
          <p:spPr>
            <a:xfrm>
              <a:off x="6960308" y="5270500"/>
              <a:ext cx="140912" cy="111066"/>
            </a:xfrm>
            <a:custGeom>
              <a:avLst/>
              <a:gdLst/>
              <a:ahLst/>
              <a:cxnLst/>
              <a:rect l="0" t="0" r="0" b="0"/>
              <a:pathLst>
                <a:path w="140912" h="111066">
                  <a:moveTo>
                    <a:pt x="138992" y="19050"/>
                  </a:moveTo>
                  <a:lnTo>
                    <a:pt x="138992" y="19050"/>
                  </a:lnTo>
                  <a:lnTo>
                    <a:pt x="94800" y="4745"/>
                  </a:lnTo>
                  <a:lnTo>
                    <a:pt x="60987" y="4777"/>
                  </a:lnTo>
                  <a:lnTo>
                    <a:pt x="27528" y="15996"/>
                  </a:lnTo>
                  <a:lnTo>
                    <a:pt x="11606" y="28746"/>
                  </a:lnTo>
                  <a:lnTo>
                    <a:pt x="5384" y="36097"/>
                  </a:lnTo>
                  <a:lnTo>
                    <a:pt x="353" y="51791"/>
                  </a:lnTo>
                  <a:lnTo>
                    <a:pt x="0" y="59927"/>
                  </a:lnTo>
                  <a:lnTo>
                    <a:pt x="5251" y="76494"/>
                  </a:lnTo>
                  <a:lnTo>
                    <a:pt x="9615" y="84863"/>
                  </a:lnTo>
                  <a:lnTo>
                    <a:pt x="25752" y="97924"/>
                  </a:lnTo>
                  <a:lnTo>
                    <a:pt x="48446" y="107022"/>
                  </a:lnTo>
                  <a:lnTo>
                    <a:pt x="77348" y="111065"/>
                  </a:lnTo>
                  <a:lnTo>
                    <a:pt x="103363" y="107217"/>
                  </a:lnTo>
                  <a:lnTo>
                    <a:pt x="115239" y="103229"/>
                  </a:lnTo>
                  <a:lnTo>
                    <a:pt x="132199" y="89389"/>
                  </a:lnTo>
                  <a:lnTo>
                    <a:pt x="138696" y="80759"/>
                  </a:lnTo>
                  <a:lnTo>
                    <a:pt x="140911" y="71479"/>
                  </a:lnTo>
                  <a:lnTo>
                    <a:pt x="137729" y="51759"/>
                  </a:lnTo>
                  <a:lnTo>
                    <a:pt x="121732" y="33117"/>
                  </a:lnTo>
                  <a:lnTo>
                    <a:pt x="110552" y="24195"/>
                  </a:lnTo>
                  <a:lnTo>
                    <a:pt x="64479" y="8266"/>
                  </a:lnTo>
                  <a:lnTo>
                    <a:pt x="3104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47" name="SMARTInkShape-Group613">
            <a:extLst>
              <a:ext uri="{FF2B5EF4-FFF2-40B4-BE49-F238E27FC236}">
                <a16:creationId xmlns:a16="http://schemas.microsoft.com/office/drawing/2014/main" xmlns="" id="{007F39D3-F309-4BEC-A584-2D3B809B6456}"/>
              </a:ext>
            </a:extLst>
          </p:cNvPr>
          <p:cNvGrpSpPr/>
          <p:nvPr/>
        </p:nvGrpSpPr>
        <p:grpSpPr>
          <a:xfrm>
            <a:off x="3473450" y="5105400"/>
            <a:ext cx="2969735" cy="425451"/>
            <a:chOff x="3473450" y="5105400"/>
            <a:chExt cx="2969735" cy="425451"/>
          </a:xfrm>
        </p:grpSpPr>
        <p:sp>
          <p:nvSpPr>
            <p:cNvPr id="824" name="SMARTInkShape-3573">
              <a:extLst>
                <a:ext uri="{FF2B5EF4-FFF2-40B4-BE49-F238E27FC236}">
                  <a16:creationId xmlns:a16="http://schemas.microsoft.com/office/drawing/2014/main" xmlns="" id="{96DF7318-A5B9-4B2C-9BF8-542DCFE5C0EF}"/>
                </a:ext>
              </a:extLst>
            </p:cNvPr>
            <p:cNvSpPr/>
            <p:nvPr>
              <p:custDataLst>
                <p:tags r:id="rId174"/>
              </p:custDataLst>
            </p:nvPr>
          </p:nvSpPr>
          <p:spPr>
            <a:xfrm>
              <a:off x="4343400" y="5403850"/>
              <a:ext cx="1" cy="57151"/>
            </a:xfrm>
            <a:custGeom>
              <a:avLst/>
              <a:gdLst/>
              <a:ahLst/>
              <a:cxnLst/>
              <a:rect l="0" t="0" r="0" b="0"/>
              <a:pathLst>
                <a:path w="1" h="57151">
                  <a:moveTo>
                    <a:pt x="0" y="0"/>
                  </a:moveTo>
                  <a:lnTo>
                    <a:pt x="0" y="0"/>
                  </a:lnTo>
                  <a:lnTo>
                    <a:pt x="0" y="44780"/>
                  </a:lnTo>
                  <a:lnTo>
                    <a:pt x="0" y="57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5" name="SMARTInkShape-3574">
              <a:extLst>
                <a:ext uri="{FF2B5EF4-FFF2-40B4-BE49-F238E27FC236}">
                  <a16:creationId xmlns:a16="http://schemas.microsoft.com/office/drawing/2014/main" xmlns="" id="{35C856A1-ED6F-4D29-BEAA-D26DD99B0F12}"/>
                </a:ext>
              </a:extLst>
            </p:cNvPr>
            <p:cNvSpPr/>
            <p:nvPr>
              <p:custDataLst>
                <p:tags r:id="rId175"/>
              </p:custDataLst>
            </p:nvPr>
          </p:nvSpPr>
          <p:spPr>
            <a:xfrm>
              <a:off x="4307948" y="5291315"/>
              <a:ext cx="16403" cy="10936"/>
            </a:xfrm>
            <a:custGeom>
              <a:avLst/>
              <a:gdLst/>
              <a:ahLst/>
              <a:cxnLst/>
              <a:rect l="0" t="0" r="0" b="0"/>
              <a:pathLst>
                <a:path w="16403" h="10936">
                  <a:moveTo>
                    <a:pt x="16402" y="10935"/>
                  </a:moveTo>
                  <a:lnTo>
                    <a:pt x="16402" y="10935"/>
                  </a:lnTo>
                  <a:lnTo>
                    <a:pt x="0" y="0"/>
                  </a:lnTo>
                  <a:lnTo>
                    <a:pt x="10052" y="109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6" name="SMARTInkShape-3575">
              <a:extLst>
                <a:ext uri="{FF2B5EF4-FFF2-40B4-BE49-F238E27FC236}">
                  <a16:creationId xmlns:a16="http://schemas.microsoft.com/office/drawing/2014/main" xmlns="" id="{2621EDDE-B355-45F2-8A28-D17C29DAEA73}"/>
                </a:ext>
              </a:extLst>
            </p:cNvPr>
            <p:cNvSpPr/>
            <p:nvPr>
              <p:custDataLst>
                <p:tags r:id="rId176"/>
              </p:custDataLst>
            </p:nvPr>
          </p:nvSpPr>
          <p:spPr>
            <a:xfrm>
              <a:off x="3727450" y="528320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7" name="SMARTInkShape-3576">
              <a:extLst>
                <a:ext uri="{FF2B5EF4-FFF2-40B4-BE49-F238E27FC236}">
                  <a16:creationId xmlns:a16="http://schemas.microsoft.com/office/drawing/2014/main" xmlns="" id="{ABE67D4B-D297-475D-BCBD-F5A09284D07B}"/>
                </a:ext>
              </a:extLst>
            </p:cNvPr>
            <p:cNvSpPr/>
            <p:nvPr>
              <p:custDataLst>
                <p:tags r:id="rId177"/>
              </p:custDataLst>
            </p:nvPr>
          </p:nvSpPr>
          <p:spPr>
            <a:xfrm>
              <a:off x="3740150" y="5365750"/>
              <a:ext cx="6351" cy="38101"/>
            </a:xfrm>
            <a:custGeom>
              <a:avLst/>
              <a:gdLst/>
              <a:ahLst/>
              <a:cxnLst/>
              <a:rect l="0" t="0" r="0" b="0"/>
              <a:pathLst>
                <a:path w="6351" h="38101">
                  <a:moveTo>
                    <a:pt x="0" y="0"/>
                  </a:moveTo>
                  <a:lnTo>
                    <a:pt x="0" y="0"/>
                  </a:lnTo>
                  <a:lnTo>
                    <a:pt x="0" y="3371"/>
                  </a:lnTo>
                  <a:lnTo>
                    <a:pt x="1881" y="6907"/>
                  </a:lnTo>
                  <a:lnTo>
                    <a:pt x="3371" y="8838"/>
                  </a:lnTo>
                  <a:lnTo>
                    <a:pt x="6350" y="38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8" name="SMARTInkShape-3577">
              <a:extLst>
                <a:ext uri="{FF2B5EF4-FFF2-40B4-BE49-F238E27FC236}">
                  <a16:creationId xmlns:a16="http://schemas.microsoft.com/office/drawing/2014/main" xmlns="" id="{CBD65E39-18F7-4481-A244-5A1283848787}"/>
                </a:ext>
              </a:extLst>
            </p:cNvPr>
            <p:cNvSpPr/>
            <p:nvPr>
              <p:custDataLst>
                <p:tags r:id="rId178"/>
              </p:custDataLst>
            </p:nvPr>
          </p:nvSpPr>
          <p:spPr>
            <a:xfrm>
              <a:off x="5384800" y="5226050"/>
              <a:ext cx="50801" cy="171451"/>
            </a:xfrm>
            <a:custGeom>
              <a:avLst/>
              <a:gdLst/>
              <a:ahLst/>
              <a:cxnLst/>
              <a:rect l="0" t="0" r="0" b="0"/>
              <a:pathLst>
                <a:path w="50801" h="171451">
                  <a:moveTo>
                    <a:pt x="0" y="0"/>
                  </a:moveTo>
                  <a:lnTo>
                    <a:pt x="0" y="0"/>
                  </a:lnTo>
                  <a:lnTo>
                    <a:pt x="21048" y="24418"/>
                  </a:lnTo>
                  <a:lnTo>
                    <a:pt x="34705" y="70884"/>
                  </a:lnTo>
                  <a:lnTo>
                    <a:pt x="41955" y="113116"/>
                  </a:lnTo>
                  <a:lnTo>
                    <a:pt x="50800" y="171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9" name="SMARTInkShape-3578">
              <a:extLst>
                <a:ext uri="{FF2B5EF4-FFF2-40B4-BE49-F238E27FC236}">
                  <a16:creationId xmlns:a16="http://schemas.microsoft.com/office/drawing/2014/main" xmlns="" id="{54197FD7-AC98-49FC-9EBA-4AC824F79ADC}"/>
                </a:ext>
              </a:extLst>
            </p:cNvPr>
            <p:cNvSpPr/>
            <p:nvPr>
              <p:custDataLst>
                <p:tags r:id="rId179"/>
              </p:custDataLst>
            </p:nvPr>
          </p:nvSpPr>
          <p:spPr>
            <a:xfrm>
              <a:off x="5603392" y="5113344"/>
              <a:ext cx="143173" cy="417507"/>
            </a:xfrm>
            <a:custGeom>
              <a:avLst/>
              <a:gdLst/>
              <a:ahLst/>
              <a:cxnLst/>
              <a:rect l="0" t="0" r="0" b="0"/>
              <a:pathLst>
                <a:path w="143173" h="417507">
                  <a:moveTo>
                    <a:pt x="3658" y="417506"/>
                  </a:moveTo>
                  <a:lnTo>
                    <a:pt x="3658" y="417506"/>
                  </a:lnTo>
                  <a:lnTo>
                    <a:pt x="287" y="417506"/>
                  </a:lnTo>
                  <a:lnTo>
                    <a:pt x="0" y="416800"/>
                  </a:lnTo>
                  <a:lnTo>
                    <a:pt x="2260" y="411027"/>
                  </a:lnTo>
                  <a:lnTo>
                    <a:pt x="10216" y="374790"/>
                  </a:lnTo>
                  <a:lnTo>
                    <a:pt x="15510" y="344428"/>
                  </a:lnTo>
                  <a:lnTo>
                    <a:pt x="20921" y="304594"/>
                  </a:lnTo>
                  <a:lnTo>
                    <a:pt x="24338" y="280142"/>
                  </a:lnTo>
                  <a:lnTo>
                    <a:pt x="28027" y="253963"/>
                  </a:lnTo>
                  <a:lnTo>
                    <a:pt x="31899" y="225927"/>
                  </a:lnTo>
                  <a:lnTo>
                    <a:pt x="35891" y="196654"/>
                  </a:lnTo>
                  <a:lnTo>
                    <a:pt x="39964" y="166555"/>
                  </a:lnTo>
                  <a:lnTo>
                    <a:pt x="44088" y="139432"/>
                  </a:lnTo>
                  <a:lnTo>
                    <a:pt x="48251" y="114295"/>
                  </a:lnTo>
                  <a:lnTo>
                    <a:pt x="56638" y="70373"/>
                  </a:lnTo>
                  <a:lnTo>
                    <a:pt x="69294" y="24668"/>
                  </a:lnTo>
                  <a:lnTo>
                    <a:pt x="77750" y="7491"/>
                  </a:lnTo>
                  <a:lnTo>
                    <a:pt x="83391" y="3052"/>
                  </a:lnTo>
                  <a:lnTo>
                    <a:pt x="97186" y="0"/>
                  </a:lnTo>
                  <a:lnTo>
                    <a:pt x="104110" y="2996"/>
                  </a:lnTo>
                  <a:lnTo>
                    <a:pt x="117448" y="15734"/>
                  </a:lnTo>
                  <a:lnTo>
                    <a:pt x="124787" y="35035"/>
                  </a:lnTo>
                  <a:lnTo>
                    <a:pt x="126744" y="46109"/>
                  </a:lnTo>
                  <a:lnTo>
                    <a:pt x="123274" y="67820"/>
                  </a:lnTo>
                  <a:lnTo>
                    <a:pt x="109420" y="96114"/>
                  </a:lnTo>
                  <a:lnTo>
                    <a:pt x="97936" y="109565"/>
                  </a:lnTo>
                  <a:lnTo>
                    <a:pt x="74585" y="124747"/>
                  </a:lnTo>
                  <a:lnTo>
                    <a:pt x="80569" y="121840"/>
                  </a:lnTo>
                  <a:lnTo>
                    <a:pt x="98020" y="123252"/>
                  </a:lnTo>
                  <a:lnTo>
                    <a:pt x="127791" y="130756"/>
                  </a:lnTo>
                  <a:lnTo>
                    <a:pt x="139026" y="137426"/>
                  </a:lnTo>
                  <a:lnTo>
                    <a:pt x="141882" y="141886"/>
                  </a:lnTo>
                  <a:lnTo>
                    <a:pt x="143172" y="152486"/>
                  </a:lnTo>
                  <a:lnTo>
                    <a:pt x="133868" y="166134"/>
                  </a:lnTo>
                  <a:lnTo>
                    <a:pt x="91308" y="199705"/>
                  </a:lnTo>
                  <a:lnTo>
                    <a:pt x="67158" y="2143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0" name="SMARTInkShape-3579">
              <a:extLst>
                <a:ext uri="{FF2B5EF4-FFF2-40B4-BE49-F238E27FC236}">
                  <a16:creationId xmlns:a16="http://schemas.microsoft.com/office/drawing/2014/main" xmlns="" id="{DF89FD27-37F0-4674-9012-1C7772EB73D9}"/>
                </a:ext>
              </a:extLst>
            </p:cNvPr>
            <p:cNvSpPr/>
            <p:nvPr>
              <p:custDataLst>
                <p:tags r:id="rId180"/>
              </p:custDataLst>
            </p:nvPr>
          </p:nvSpPr>
          <p:spPr>
            <a:xfrm>
              <a:off x="3473450" y="5175250"/>
              <a:ext cx="165101" cy="190501"/>
            </a:xfrm>
            <a:custGeom>
              <a:avLst/>
              <a:gdLst/>
              <a:ahLst/>
              <a:cxnLst/>
              <a:rect l="0" t="0" r="0" b="0"/>
              <a:pathLst>
                <a:path w="165101" h="190501">
                  <a:moveTo>
                    <a:pt x="0" y="0"/>
                  </a:moveTo>
                  <a:lnTo>
                    <a:pt x="0" y="0"/>
                  </a:lnTo>
                  <a:lnTo>
                    <a:pt x="11550" y="7186"/>
                  </a:lnTo>
                  <a:lnTo>
                    <a:pt x="37664" y="35468"/>
                  </a:lnTo>
                  <a:lnTo>
                    <a:pt x="66785" y="74818"/>
                  </a:lnTo>
                  <a:lnTo>
                    <a:pt x="104078" y="120220"/>
                  </a:lnTo>
                  <a:lnTo>
                    <a:pt x="141194" y="163232"/>
                  </a:lnTo>
                  <a:lnTo>
                    <a:pt x="165100" y="190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1" name="SMARTInkShape-3580">
              <a:extLst>
                <a:ext uri="{FF2B5EF4-FFF2-40B4-BE49-F238E27FC236}">
                  <a16:creationId xmlns:a16="http://schemas.microsoft.com/office/drawing/2014/main" xmlns="" id="{1BF6236B-7A47-41EB-8800-AA7E434B909C}"/>
                </a:ext>
              </a:extLst>
            </p:cNvPr>
            <p:cNvSpPr/>
            <p:nvPr>
              <p:custDataLst>
                <p:tags r:id="rId181"/>
              </p:custDataLst>
            </p:nvPr>
          </p:nvSpPr>
          <p:spPr>
            <a:xfrm>
              <a:off x="3517900" y="5156200"/>
              <a:ext cx="158751" cy="247651"/>
            </a:xfrm>
            <a:custGeom>
              <a:avLst/>
              <a:gdLst/>
              <a:ahLst/>
              <a:cxnLst/>
              <a:rect l="0" t="0" r="0" b="0"/>
              <a:pathLst>
                <a:path w="158751" h="247651">
                  <a:moveTo>
                    <a:pt x="158750" y="0"/>
                  </a:moveTo>
                  <a:lnTo>
                    <a:pt x="158750" y="0"/>
                  </a:lnTo>
                  <a:lnTo>
                    <a:pt x="125525" y="42063"/>
                  </a:lnTo>
                  <a:lnTo>
                    <a:pt x="98200" y="86556"/>
                  </a:lnTo>
                  <a:lnTo>
                    <a:pt x="67061" y="134141"/>
                  </a:lnTo>
                  <a:lnTo>
                    <a:pt x="35145" y="179237"/>
                  </a:lnTo>
                  <a:lnTo>
                    <a:pt x="13788" y="220235"/>
                  </a:lnTo>
                  <a:lnTo>
                    <a:pt x="0" y="247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2" name="SMARTInkShape-3581">
              <a:extLst>
                <a:ext uri="{FF2B5EF4-FFF2-40B4-BE49-F238E27FC236}">
                  <a16:creationId xmlns:a16="http://schemas.microsoft.com/office/drawing/2014/main" xmlns="" id="{9291723B-5C17-43AA-85E0-4EDCBDF6F6E6}"/>
                </a:ext>
              </a:extLst>
            </p:cNvPr>
            <p:cNvSpPr/>
            <p:nvPr>
              <p:custDataLst>
                <p:tags r:id="rId182"/>
              </p:custDataLst>
            </p:nvPr>
          </p:nvSpPr>
          <p:spPr>
            <a:xfrm>
              <a:off x="3936979" y="5121079"/>
              <a:ext cx="101622" cy="301822"/>
            </a:xfrm>
            <a:custGeom>
              <a:avLst/>
              <a:gdLst/>
              <a:ahLst/>
              <a:cxnLst/>
              <a:rect l="0" t="0" r="0" b="0"/>
              <a:pathLst>
                <a:path w="101622" h="301822">
                  <a:moveTo>
                    <a:pt x="88921" y="3371"/>
                  </a:moveTo>
                  <a:lnTo>
                    <a:pt x="88921" y="3371"/>
                  </a:lnTo>
                  <a:lnTo>
                    <a:pt x="82179" y="0"/>
                  </a:lnTo>
                  <a:lnTo>
                    <a:pt x="64502" y="1275"/>
                  </a:lnTo>
                  <a:lnTo>
                    <a:pt x="41391" y="12863"/>
                  </a:lnTo>
                  <a:lnTo>
                    <a:pt x="20040" y="39815"/>
                  </a:lnTo>
                  <a:lnTo>
                    <a:pt x="3679" y="81354"/>
                  </a:lnTo>
                  <a:lnTo>
                    <a:pt x="0" y="114936"/>
                  </a:lnTo>
                  <a:lnTo>
                    <a:pt x="2128" y="150322"/>
                  </a:lnTo>
                  <a:lnTo>
                    <a:pt x="10130" y="184864"/>
                  </a:lnTo>
                  <a:lnTo>
                    <a:pt x="33277" y="229303"/>
                  </a:lnTo>
                  <a:lnTo>
                    <a:pt x="67634" y="275058"/>
                  </a:lnTo>
                  <a:lnTo>
                    <a:pt x="101621" y="3018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3" name="SMARTInkShape-3582">
              <a:extLst>
                <a:ext uri="{FF2B5EF4-FFF2-40B4-BE49-F238E27FC236}">
                  <a16:creationId xmlns:a16="http://schemas.microsoft.com/office/drawing/2014/main" xmlns="" id="{C9A72B64-AA7C-4112-BFF0-14946D941699}"/>
                </a:ext>
              </a:extLst>
            </p:cNvPr>
            <p:cNvSpPr/>
            <p:nvPr>
              <p:custDataLst>
                <p:tags r:id="rId183"/>
              </p:custDataLst>
            </p:nvPr>
          </p:nvSpPr>
          <p:spPr>
            <a:xfrm>
              <a:off x="4540250" y="5357173"/>
              <a:ext cx="177801" cy="14928"/>
            </a:xfrm>
            <a:custGeom>
              <a:avLst/>
              <a:gdLst/>
              <a:ahLst/>
              <a:cxnLst/>
              <a:rect l="0" t="0" r="0" b="0"/>
              <a:pathLst>
                <a:path w="177801" h="14928">
                  <a:moveTo>
                    <a:pt x="0" y="14927"/>
                  </a:moveTo>
                  <a:lnTo>
                    <a:pt x="0" y="14927"/>
                  </a:lnTo>
                  <a:lnTo>
                    <a:pt x="19459" y="8019"/>
                  </a:lnTo>
                  <a:lnTo>
                    <a:pt x="66481" y="0"/>
                  </a:lnTo>
                  <a:lnTo>
                    <a:pt x="110323" y="470"/>
                  </a:lnTo>
                  <a:lnTo>
                    <a:pt x="151223" y="1706"/>
                  </a:lnTo>
                  <a:lnTo>
                    <a:pt x="177800" y="22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4" name="SMARTInkShape-3583">
              <a:extLst>
                <a:ext uri="{FF2B5EF4-FFF2-40B4-BE49-F238E27FC236}">
                  <a16:creationId xmlns:a16="http://schemas.microsoft.com/office/drawing/2014/main" xmlns="" id="{725CD8EC-E6F2-46BB-AC35-59CDC643678A}"/>
                </a:ext>
              </a:extLst>
            </p:cNvPr>
            <p:cNvSpPr/>
            <p:nvPr>
              <p:custDataLst>
                <p:tags r:id="rId184"/>
              </p:custDataLst>
            </p:nvPr>
          </p:nvSpPr>
          <p:spPr>
            <a:xfrm>
              <a:off x="4824053" y="5199566"/>
              <a:ext cx="103548" cy="210635"/>
            </a:xfrm>
            <a:custGeom>
              <a:avLst/>
              <a:gdLst/>
              <a:ahLst/>
              <a:cxnLst/>
              <a:rect l="0" t="0" r="0" b="0"/>
              <a:pathLst>
                <a:path w="103548" h="210635">
                  <a:moveTo>
                    <a:pt x="103547" y="13784"/>
                  </a:moveTo>
                  <a:lnTo>
                    <a:pt x="103547" y="13784"/>
                  </a:lnTo>
                  <a:lnTo>
                    <a:pt x="103547" y="10413"/>
                  </a:lnTo>
                  <a:lnTo>
                    <a:pt x="96805" y="1575"/>
                  </a:lnTo>
                  <a:lnTo>
                    <a:pt x="93408" y="0"/>
                  </a:lnTo>
                  <a:lnTo>
                    <a:pt x="85870" y="132"/>
                  </a:lnTo>
                  <a:lnTo>
                    <a:pt x="63580" y="14286"/>
                  </a:lnTo>
                  <a:lnTo>
                    <a:pt x="25854" y="55197"/>
                  </a:lnTo>
                  <a:lnTo>
                    <a:pt x="5503" y="95120"/>
                  </a:lnTo>
                  <a:lnTo>
                    <a:pt x="0" y="121194"/>
                  </a:lnTo>
                  <a:lnTo>
                    <a:pt x="3643" y="159674"/>
                  </a:lnTo>
                  <a:lnTo>
                    <a:pt x="13754" y="179518"/>
                  </a:lnTo>
                  <a:lnTo>
                    <a:pt x="20402" y="187775"/>
                  </a:lnTo>
                  <a:lnTo>
                    <a:pt x="40958" y="198828"/>
                  </a:lnTo>
                  <a:lnTo>
                    <a:pt x="78147" y="21063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5" name="SMARTInkShape-3584">
              <a:extLst>
                <a:ext uri="{FF2B5EF4-FFF2-40B4-BE49-F238E27FC236}">
                  <a16:creationId xmlns:a16="http://schemas.microsoft.com/office/drawing/2014/main" xmlns="" id="{54D49BA2-26EA-4FF2-BF42-9A41B2D7DF33}"/>
                </a:ext>
              </a:extLst>
            </p:cNvPr>
            <p:cNvSpPr/>
            <p:nvPr>
              <p:custDataLst>
                <p:tags r:id="rId185"/>
              </p:custDataLst>
            </p:nvPr>
          </p:nvSpPr>
          <p:spPr>
            <a:xfrm>
              <a:off x="5016578" y="5143881"/>
              <a:ext cx="156306" cy="338694"/>
            </a:xfrm>
            <a:custGeom>
              <a:avLst/>
              <a:gdLst/>
              <a:ahLst/>
              <a:cxnLst/>
              <a:rect l="0" t="0" r="0" b="0"/>
              <a:pathLst>
                <a:path w="156306" h="338694">
                  <a:moveTo>
                    <a:pt x="6272" y="132969"/>
                  </a:moveTo>
                  <a:lnTo>
                    <a:pt x="6272" y="132969"/>
                  </a:lnTo>
                  <a:lnTo>
                    <a:pt x="2901" y="139711"/>
                  </a:lnTo>
                  <a:lnTo>
                    <a:pt x="183" y="187240"/>
                  </a:lnTo>
                  <a:lnTo>
                    <a:pt x="0" y="226269"/>
                  </a:lnTo>
                  <a:lnTo>
                    <a:pt x="3316" y="269111"/>
                  </a:lnTo>
                  <a:lnTo>
                    <a:pt x="10052" y="315580"/>
                  </a:lnTo>
                  <a:lnTo>
                    <a:pt x="12566" y="333910"/>
                  </a:lnTo>
                  <a:lnTo>
                    <a:pt x="13996" y="336780"/>
                  </a:lnTo>
                  <a:lnTo>
                    <a:pt x="15654" y="338693"/>
                  </a:lnTo>
                  <a:lnTo>
                    <a:pt x="17466" y="337851"/>
                  </a:lnTo>
                  <a:lnTo>
                    <a:pt x="21360" y="331272"/>
                  </a:lnTo>
                  <a:lnTo>
                    <a:pt x="24539" y="286701"/>
                  </a:lnTo>
                  <a:lnTo>
                    <a:pt x="24974" y="248801"/>
                  </a:lnTo>
                  <a:lnTo>
                    <a:pt x="25168" y="202324"/>
                  </a:lnTo>
                  <a:lnTo>
                    <a:pt x="25219" y="177089"/>
                  </a:lnTo>
                  <a:lnTo>
                    <a:pt x="27158" y="130235"/>
                  </a:lnTo>
                  <a:lnTo>
                    <a:pt x="29666" y="88715"/>
                  </a:lnTo>
                  <a:lnTo>
                    <a:pt x="31782" y="43655"/>
                  </a:lnTo>
                  <a:lnTo>
                    <a:pt x="34780" y="24130"/>
                  </a:lnTo>
                  <a:lnTo>
                    <a:pt x="44107" y="10278"/>
                  </a:lnTo>
                  <a:lnTo>
                    <a:pt x="50544" y="4608"/>
                  </a:lnTo>
                  <a:lnTo>
                    <a:pt x="67106" y="190"/>
                  </a:lnTo>
                  <a:lnTo>
                    <a:pt x="76461" y="0"/>
                  </a:lnTo>
                  <a:lnTo>
                    <a:pt x="94383" y="7313"/>
                  </a:lnTo>
                  <a:lnTo>
                    <a:pt x="103111" y="13216"/>
                  </a:lnTo>
                  <a:lnTo>
                    <a:pt x="108932" y="21384"/>
                  </a:lnTo>
                  <a:lnTo>
                    <a:pt x="115399" y="41748"/>
                  </a:lnTo>
                  <a:lnTo>
                    <a:pt x="114510" y="63028"/>
                  </a:lnTo>
                  <a:lnTo>
                    <a:pt x="112297" y="73642"/>
                  </a:lnTo>
                  <a:lnTo>
                    <a:pt x="102311" y="91079"/>
                  </a:lnTo>
                  <a:lnTo>
                    <a:pt x="74945" y="124003"/>
                  </a:lnTo>
                  <a:lnTo>
                    <a:pt x="62995" y="131018"/>
                  </a:lnTo>
                  <a:lnTo>
                    <a:pt x="59704" y="135159"/>
                  </a:lnTo>
                  <a:lnTo>
                    <a:pt x="60238" y="136546"/>
                  </a:lnTo>
                  <a:lnTo>
                    <a:pt x="62004" y="137470"/>
                  </a:lnTo>
                  <a:lnTo>
                    <a:pt x="108042" y="148049"/>
                  </a:lnTo>
                  <a:lnTo>
                    <a:pt x="134811" y="157584"/>
                  </a:lnTo>
                  <a:lnTo>
                    <a:pt x="148302" y="167192"/>
                  </a:lnTo>
                  <a:lnTo>
                    <a:pt x="153875" y="172718"/>
                  </a:lnTo>
                  <a:lnTo>
                    <a:pt x="156180" y="178519"/>
                  </a:lnTo>
                  <a:lnTo>
                    <a:pt x="156305" y="184502"/>
                  </a:lnTo>
                  <a:lnTo>
                    <a:pt x="154977" y="190608"/>
                  </a:lnTo>
                  <a:lnTo>
                    <a:pt x="145976" y="203037"/>
                  </a:lnTo>
                  <a:lnTo>
                    <a:pt x="131863" y="214204"/>
                  </a:lnTo>
                  <a:lnTo>
                    <a:pt x="113831" y="221520"/>
                  </a:lnTo>
                  <a:lnTo>
                    <a:pt x="97820" y="223360"/>
                  </a:lnTo>
                  <a:lnTo>
                    <a:pt x="85766" y="221826"/>
                  </a:lnTo>
                  <a:lnTo>
                    <a:pt x="82551" y="220430"/>
                  </a:lnTo>
                  <a:lnTo>
                    <a:pt x="76122" y="21551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6" name="SMARTInkShape-3585">
              <a:extLst>
                <a:ext uri="{FF2B5EF4-FFF2-40B4-BE49-F238E27FC236}">
                  <a16:creationId xmlns:a16="http://schemas.microsoft.com/office/drawing/2014/main" xmlns="" id="{42C477CA-CC85-4E29-AF4D-EA4CF657A03B}"/>
                </a:ext>
              </a:extLst>
            </p:cNvPr>
            <p:cNvSpPr/>
            <p:nvPr>
              <p:custDataLst>
                <p:tags r:id="rId186"/>
              </p:custDataLst>
            </p:nvPr>
          </p:nvSpPr>
          <p:spPr>
            <a:xfrm>
              <a:off x="5206959" y="5321300"/>
              <a:ext cx="76242" cy="46499"/>
            </a:xfrm>
            <a:custGeom>
              <a:avLst/>
              <a:gdLst/>
              <a:ahLst/>
              <a:cxnLst/>
              <a:rect l="0" t="0" r="0" b="0"/>
              <a:pathLst>
                <a:path w="76242" h="46499">
                  <a:moveTo>
                    <a:pt x="76241" y="0"/>
                  </a:moveTo>
                  <a:lnTo>
                    <a:pt x="76241" y="0"/>
                  </a:lnTo>
                  <a:lnTo>
                    <a:pt x="40887" y="3371"/>
                  </a:lnTo>
                  <a:lnTo>
                    <a:pt x="19905" y="12209"/>
                  </a:lnTo>
                  <a:lnTo>
                    <a:pt x="3652" y="23765"/>
                  </a:lnTo>
                  <a:lnTo>
                    <a:pt x="1037" y="27838"/>
                  </a:lnTo>
                  <a:lnTo>
                    <a:pt x="0" y="31964"/>
                  </a:lnTo>
                  <a:lnTo>
                    <a:pt x="14" y="36126"/>
                  </a:lnTo>
                  <a:lnTo>
                    <a:pt x="3550" y="39606"/>
                  </a:lnTo>
                  <a:lnTo>
                    <a:pt x="16888" y="45354"/>
                  </a:lnTo>
                  <a:lnTo>
                    <a:pt x="32693" y="46498"/>
                  </a:lnTo>
                  <a:lnTo>
                    <a:pt x="47714" y="43949"/>
                  </a:lnTo>
                  <a:lnTo>
                    <a:pt x="59094" y="38114"/>
                  </a:lnTo>
                  <a:lnTo>
                    <a:pt x="62693" y="33875"/>
                  </a:lnTo>
                  <a:lnTo>
                    <a:pt x="66692" y="23522"/>
                  </a:lnTo>
                  <a:lnTo>
                    <a:pt x="66347" y="18503"/>
                  </a:lnTo>
                  <a:lnTo>
                    <a:pt x="5719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7" name="SMARTInkShape-3586">
              <a:extLst>
                <a:ext uri="{FF2B5EF4-FFF2-40B4-BE49-F238E27FC236}">
                  <a16:creationId xmlns:a16="http://schemas.microsoft.com/office/drawing/2014/main" xmlns="" id="{06B6D752-340C-46F2-9C60-B9AB41700B19}"/>
                </a:ext>
              </a:extLst>
            </p:cNvPr>
            <p:cNvSpPr/>
            <p:nvPr>
              <p:custDataLst>
                <p:tags r:id="rId187"/>
              </p:custDataLst>
            </p:nvPr>
          </p:nvSpPr>
          <p:spPr>
            <a:xfrm>
              <a:off x="5372100" y="5283200"/>
              <a:ext cx="114301" cy="19051"/>
            </a:xfrm>
            <a:custGeom>
              <a:avLst/>
              <a:gdLst/>
              <a:ahLst/>
              <a:cxnLst/>
              <a:rect l="0" t="0" r="0" b="0"/>
              <a:pathLst>
                <a:path w="114301" h="19051">
                  <a:moveTo>
                    <a:pt x="0" y="19050"/>
                  </a:moveTo>
                  <a:lnTo>
                    <a:pt x="0" y="19050"/>
                  </a:lnTo>
                  <a:lnTo>
                    <a:pt x="0" y="15679"/>
                  </a:lnTo>
                  <a:lnTo>
                    <a:pt x="3763" y="12142"/>
                  </a:lnTo>
                  <a:lnTo>
                    <a:pt x="6742" y="10212"/>
                  </a:lnTo>
                  <a:lnTo>
                    <a:pt x="38282" y="2749"/>
                  </a:lnTo>
                  <a:lnTo>
                    <a:pt x="84964" y="543"/>
                  </a:lnTo>
                  <a:lnTo>
                    <a:pt x="1143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8" name="SMARTInkShape-3587">
              <a:extLst>
                <a:ext uri="{FF2B5EF4-FFF2-40B4-BE49-F238E27FC236}">
                  <a16:creationId xmlns:a16="http://schemas.microsoft.com/office/drawing/2014/main" xmlns="" id="{8015F88C-C73A-4778-B7E2-FC19771F3420}"/>
                </a:ext>
              </a:extLst>
            </p:cNvPr>
            <p:cNvSpPr/>
            <p:nvPr>
              <p:custDataLst>
                <p:tags r:id="rId188"/>
              </p:custDataLst>
            </p:nvPr>
          </p:nvSpPr>
          <p:spPr>
            <a:xfrm>
              <a:off x="5810250" y="5302250"/>
              <a:ext cx="25401" cy="69851"/>
            </a:xfrm>
            <a:custGeom>
              <a:avLst/>
              <a:gdLst/>
              <a:ahLst/>
              <a:cxnLst/>
              <a:rect l="0" t="0" r="0" b="0"/>
              <a:pathLst>
                <a:path w="25401" h="69851">
                  <a:moveTo>
                    <a:pt x="25400" y="0"/>
                  </a:moveTo>
                  <a:lnTo>
                    <a:pt x="25400" y="0"/>
                  </a:lnTo>
                  <a:lnTo>
                    <a:pt x="16561" y="8839"/>
                  </a:lnTo>
                  <a:lnTo>
                    <a:pt x="2800" y="50024"/>
                  </a:lnTo>
                  <a:lnTo>
                    <a:pt x="0" y="69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9" name="SMARTInkShape-3588">
              <a:extLst>
                <a:ext uri="{FF2B5EF4-FFF2-40B4-BE49-F238E27FC236}">
                  <a16:creationId xmlns:a16="http://schemas.microsoft.com/office/drawing/2014/main" xmlns="" id="{029BE53B-6B63-45E6-9DAD-348F197D3894}"/>
                </a:ext>
              </a:extLst>
            </p:cNvPr>
            <p:cNvSpPr/>
            <p:nvPr>
              <p:custDataLst>
                <p:tags r:id="rId189"/>
              </p:custDataLst>
            </p:nvPr>
          </p:nvSpPr>
          <p:spPr>
            <a:xfrm>
              <a:off x="5892800" y="5140129"/>
              <a:ext cx="184151" cy="257372"/>
            </a:xfrm>
            <a:custGeom>
              <a:avLst/>
              <a:gdLst/>
              <a:ahLst/>
              <a:cxnLst/>
              <a:rect l="0" t="0" r="0" b="0"/>
              <a:pathLst>
                <a:path w="184151" h="257372">
                  <a:moveTo>
                    <a:pt x="0" y="3371"/>
                  </a:moveTo>
                  <a:lnTo>
                    <a:pt x="0" y="3371"/>
                  </a:lnTo>
                  <a:lnTo>
                    <a:pt x="0" y="0"/>
                  </a:lnTo>
                  <a:lnTo>
                    <a:pt x="1411" y="418"/>
                  </a:lnTo>
                  <a:lnTo>
                    <a:pt x="6741" y="4647"/>
                  </a:lnTo>
                  <a:lnTo>
                    <a:pt x="32507" y="44910"/>
                  </a:lnTo>
                  <a:lnTo>
                    <a:pt x="62862" y="90311"/>
                  </a:lnTo>
                  <a:lnTo>
                    <a:pt x="91204" y="122915"/>
                  </a:lnTo>
                  <a:lnTo>
                    <a:pt x="128781" y="169633"/>
                  </a:lnTo>
                  <a:lnTo>
                    <a:pt x="158885" y="211384"/>
                  </a:lnTo>
                  <a:lnTo>
                    <a:pt x="184150" y="2573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0" name="SMARTInkShape-3589">
              <a:extLst>
                <a:ext uri="{FF2B5EF4-FFF2-40B4-BE49-F238E27FC236}">
                  <a16:creationId xmlns:a16="http://schemas.microsoft.com/office/drawing/2014/main" xmlns="" id="{7EA6FE16-07CF-4937-B316-F0866E2628F8}"/>
                </a:ext>
              </a:extLst>
            </p:cNvPr>
            <p:cNvSpPr/>
            <p:nvPr>
              <p:custDataLst>
                <p:tags r:id="rId190"/>
              </p:custDataLst>
            </p:nvPr>
          </p:nvSpPr>
          <p:spPr>
            <a:xfrm>
              <a:off x="5949950" y="5156200"/>
              <a:ext cx="114301" cy="203201"/>
            </a:xfrm>
            <a:custGeom>
              <a:avLst/>
              <a:gdLst/>
              <a:ahLst/>
              <a:cxnLst/>
              <a:rect l="0" t="0" r="0" b="0"/>
              <a:pathLst>
                <a:path w="114301" h="203201">
                  <a:moveTo>
                    <a:pt x="114300" y="0"/>
                  </a:moveTo>
                  <a:lnTo>
                    <a:pt x="114300" y="0"/>
                  </a:lnTo>
                  <a:lnTo>
                    <a:pt x="110929" y="0"/>
                  </a:lnTo>
                  <a:lnTo>
                    <a:pt x="102091" y="3371"/>
                  </a:lnTo>
                  <a:lnTo>
                    <a:pt x="71432" y="44812"/>
                  </a:lnTo>
                  <a:lnTo>
                    <a:pt x="47898" y="84930"/>
                  </a:lnTo>
                  <a:lnTo>
                    <a:pt x="26421" y="129194"/>
                  </a:lnTo>
                  <a:lnTo>
                    <a:pt x="10024" y="173591"/>
                  </a:lnTo>
                  <a:lnTo>
                    <a:pt x="0" y="203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1" name="SMARTInkShape-3590">
              <a:extLst>
                <a:ext uri="{FF2B5EF4-FFF2-40B4-BE49-F238E27FC236}">
                  <a16:creationId xmlns:a16="http://schemas.microsoft.com/office/drawing/2014/main" xmlns="" id="{2FE4471F-D57B-4664-82C1-11B837D5080B}"/>
                </a:ext>
              </a:extLst>
            </p:cNvPr>
            <p:cNvSpPr/>
            <p:nvPr>
              <p:custDataLst>
                <p:tags r:id="rId191"/>
              </p:custDataLst>
            </p:nvPr>
          </p:nvSpPr>
          <p:spPr>
            <a:xfrm>
              <a:off x="6159500" y="5264150"/>
              <a:ext cx="1" cy="6351"/>
            </a:xfrm>
            <a:custGeom>
              <a:avLst/>
              <a:gdLst/>
              <a:ahLst/>
              <a:cxnLst/>
              <a:rect l="0" t="0" r="0" b="0"/>
              <a:pathLst>
                <a:path w="1" h="6351">
                  <a:moveTo>
                    <a:pt x="0" y="6350"/>
                  </a:moveTo>
                  <a:lnTo>
                    <a:pt x="0" y="635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2" name="SMARTInkShape-3591">
              <a:extLst>
                <a:ext uri="{FF2B5EF4-FFF2-40B4-BE49-F238E27FC236}">
                  <a16:creationId xmlns:a16="http://schemas.microsoft.com/office/drawing/2014/main" xmlns="" id="{17C40CCD-13E8-4B3D-8338-805A7D9C84E2}"/>
                </a:ext>
              </a:extLst>
            </p:cNvPr>
            <p:cNvSpPr/>
            <p:nvPr>
              <p:custDataLst>
                <p:tags r:id="rId192"/>
              </p:custDataLst>
            </p:nvPr>
          </p:nvSpPr>
          <p:spPr>
            <a:xfrm>
              <a:off x="6127750" y="5353050"/>
              <a:ext cx="25401" cy="38101"/>
            </a:xfrm>
            <a:custGeom>
              <a:avLst/>
              <a:gdLst/>
              <a:ahLst/>
              <a:cxnLst/>
              <a:rect l="0" t="0" r="0" b="0"/>
              <a:pathLst>
                <a:path w="25401" h="38101">
                  <a:moveTo>
                    <a:pt x="25400" y="0"/>
                  </a:moveTo>
                  <a:lnTo>
                    <a:pt x="25400" y="0"/>
                  </a:lnTo>
                  <a:lnTo>
                    <a:pt x="22029" y="0"/>
                  </a:lnTo>
                  <a:lnTo>
                    <a:pt x="18493" y="7526"/>
                  </a:lnTo>
                  <a:lnTo>
                    <a:pt x="13863" y="18867"/>
                  </a:lnTo>
                  <a:lnTo>
                    <a:pt x="0" y="38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3" name="SMARTInkShape-3592">
              <a:extLst>
                <a:ext uri="{FF2B5EF4-FFF2-40B4-BE49-F238E27FC236}">
                  <a16:creationId xmlns:a16="http://schemas.microsoft.com/office/drawing/2014/main" xmlns="" id="{7D417762-07EF-463B-B4E8-35DEECDF54F9}"/>
                </a:ext>
              </a:extLst>
            </p:cNvPr>
            <p:cNvSpPr/>
            <p:nvPr>
              <p:custDataLst>
                <p:tags r:id="rId193"/>
              </p:custDataLst>
            </p:nvPr>
          </p:nvSpPr>
          <p:spPr>
            <a:xfrm>
              <a:off x="6210300" y="5175250"/>
              <a:ext cx="96142" cy="222251"/>
            </a:xfrm>
            <a:custGeom>
              <a:avLst/>
              <a:gdLst/>
              <a:ahLst/>
              <a:cxnLst/>
              <a:rect l="0" t="0" r="0" b="0"/>
              <a:pathLst>
                <a:path w="96142" h="222251">
                  <a:moveTo>
                    <a:pt x="0" y="0"/>
                  </a:moveTo>
                  <a:lnTo>
                    <a:pt x="0" y="0"/>
                  </a:lnTo>
                  <a:lnTo>
                    <a:pt x="16621" y="1411"/>
                  </a:lnTo>
                  <a:lnTo>
                    <a:pt x="33258" y="6742"/>
                  </a:lnTo>
                  <a:lnTo>
                    <a:pt x="50529" y="21341"/>
                  </a:lnTo>
                  <a:lnTo>
                    <a:pt x="66908" y="43351"/>
                  </a:lnTo>
                  <a:lnTo>
                    <a:pt x="86616" y="87477"/>
                  </a:lnTo>
                  <a:lnTo>
                    <a:pt x="96141" y="134888"/>
                  </a:lnTo>
                  <a:lnTo>
                    <a:pt x="96117" y="162961"/>
                  </a:lnTo>
                  <a:lnTo>
                    <a:pt x="88109" y="187668"/>
                  </a:lnTo>
                  <a:lnTo>
                    <a:pt x="69850" y="222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4" name="SMARTInkShape-3593">
              <a:extLst>
                <a:ext uri="{FF2B5EF4-FFF2-40B4-BE49-F238E27FC236}">
                  <a16:creationId xmlns:a16="http://schemas.microsoft.com/office/drawing/2014/main" xmlns="" id="{8C87135A-EC08-486D-BB1E-3F464988AE4F}"/>
                </a:ext>
              </a:extLst>
            </p:cNvPr>
            <p:cNvSpPr/>
            <p:nvPr>
              <p:custDataLst>
                <p:tags r:id="rId194"/>
              </p:custDataLst>
            </p:nvPr>
          </p:nvSpPr>
          <p:spPr>
            <a:xfrm>
              <a:off x="6356350" y="5105400"/>
              <a:ext cx="86835" cy="317501"/>
            </a:xfrm>
            <a:custGeom>
              <a:avLst/>
              <a:gdLst/>
              <a:ahLst/>
              <a:cxnLst/>
              <a:rect l="0" t="0" r="0" b="0"/>
              <a:pathLst>
                <a:path w="86835" h="317501">
                  <a:moveTo>
                    <a:pt x="0" y="0"/>
                  </a:moveTo>
                  <a:lnTo>
                    <a:pt x="0" y="0"/>
                  </a:lnTo>
                  <a:lnTo>
                    <a:pt x="31392" y="30130"/>
                  </a:lnTo>
                  <a:lnTo>
                    <a:pt x="52051" y="59957"/>
                  </a:lnTo>
                  <a:lnTo>
                    <a:pt x="70642" y="99085"/>
                  </a:lnTo>
                  <a:lnTo>
                    <a:pt x="82666" y="144226"/>
                  </a:lnTo>
                  <a:lnTo>
                    <a:pt x="86834" y="190395"/>
                  </a:lnTo>
                  <a:lnTo>
                    <a:pt x="79280" y="232081"/>
                  </a:lnTo>
                  <a:lnTo>
                    <a:pt x="60869" y="268012"/>
                  </a:lnTo>
                  <a:lnTo>
                    <a:pt x="25400" y="317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5" name="SMARTInkShape-3594">
              <a:extLst>
                <a:ext uri="{FF2B5EF4-FFF2-40B4-BE49-F238E27FC236}">
                  <a16:creationId xmlns:a16="http://schemas.microsoft.com/office/drawing/2014/main" xmlns="" id="{CB579ADD-3ACF-4116-9D2B-189F722D02F7}"/>
                </a:ext>
              </a:extLst>
            </p:cNvPr>
            <p:cNvSpPr/>
            <p:nvPr>
              <p:custDataLst>
                <p:tags r:id="rId195"/>
              </p:custDataLst>
            </p:nvPr>
          </p:nvSpPr>
          <p:spPr>
            <a:xfrm>
              <a:off x="4205481" y="5175250"/>
              <a:ext cx="118870" cy="234951"/>
            </a:xfrm>
            <a:custGeom>
              <a:avLst/>
              <a:gdLst/>
              <a:ahLst/>
              <a:cxnLst/>
              <a:rect l="0" t="0" r="0" b="0"/>
              <a:pathLst>
                <a:path w="118870" h="234951">
                  <a:moveTo>
                    <a:pt x="118869" y="0"/>
                  </a:moveTo>
                  <a:lnTo>
                    <a:pt x="118869" y="0"/>
                  </a:lnTo>
                  <a:lnTo>
                    <a:pt x="108024" y="705"/>
                  </a:lnTo>
                  <a:lnTo>
                    <a:pt x="92137" y="5775"/>
                  </a:lnTo>
                  <a:lnTo>
                    <a:pt x="46523" y="32202"/>
                  </a:lnTo>
                  <a:lnTo>
                    <a:pt x="4228" y="58830"/>
                  </a:lnTo>
                  <a:lnTo>
                    <a:pt x="890" y="63306"/>
                  </a:lnTo>
                  <a:lnTo>
                    <a:pt x="0" y="65487"/>
                  </a:lnTo>
                  <a:lnTo>
                    <a:pt x="891" y="71674"/>
                  </a:lnTo>
                  <a:lnTo>
                    <a:pt x="10585" y="90515"/>
                  </a:lnTo>
                  <a:lnTo>
                    <a:pt x="34359" y="130513"/>
                  </a:lnTo>
                  <a:lnTo>
                    <a:pt x="40206" y="154930"/>
                  </a:lnTo>
                  <a:lnTo>
                    <a:pt x="45824" y="201982"/>
                  </a:lnTo>
                  <a:lnTo>
                    <a:pt x="42669" y="234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6" name="SMARTInkShape-3595">
              <a:extLst>
                <a:ext uri="{FF2B5EF4-FFF2-40B4-BE49-F238E27FC236}">
                  <a16:creationId xmlns:a16="http://schemas.microsoft.com/office/drawing/2014/main" xmlns="" id="{7B458A8D-1D2E-47D6-AD11-B4EC1C397417}"/>
                </a:ext>
              </a:extLst>
            </p:cNvPr>
            <p:cNvSpPr/>
            <p:nvPr>
              <p:custDataLst>
                <p:tags r:id="rId196"/>
              </p:custDataLst>
            </p:nvPr>
          </p:nvSpPr>
          <p:spPr>
            <a:xfrm>
              <a:off x="4089400" y="5194300"/>
              <a:ext cx="133351" cy="101601"/>
            </a:xfrm>
            <a:custGeom>
              <a:avLst/>
              <a:gdLst/>
              <a:ahLst/>
              <a:cxnLst/>
              <a:rect l="0" t="0" r="0" b="0"/>
              <a:pathLst>
                <a:path w="133351" h="101601">
                  <a:moveTo>
                    <a:pt x="0" y="0"/>
                  </a:moveTo>
                  <a:lnTo>
                    <a:pt x="0" y="0"/>
                  </a:lnTo>
                  <a:lnTo>
                    <a:pt x="5775" y="5069"/>
                  </a:lnTo>
                  <a:lnTo>
                    <a:pt x="52686" y="34796"/>
                  </a:lnTo>
                  <a:lnTo>
                    <a:pt x="98896" y="73779"/>
                  </a:lnTo>
                  <a:lnTo>
                    <a:pt x="133350" y="101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48" name="SMARTInkShape-3596">
            <a:extLst>
              <a:ext uri="{FF2B5EF4-FFF2-40B4-BE49-F238E27FC236}">
                <a16:creationId xmlns:a16="http://schemas.microsoft.com/office/drawing/2014/main" xmlns="" id="{AD4004FA-D60F-41A8-BA9F-A18E8D826EC2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2918234" y="5111873"/>
            <a:ext cx="294867" cy="368623"/>
          </a:xfrm>
          <a:custGeom>
            <a:avLst/>
            <a:gdLst/>
            <a:ahLst/>
            <a:cxnLst/>
            <a:rect l="0" t="0" r="0" b="0"/>
            <a:pathLst>
              <a:path w="294867" h="368623">
                <a:moveTo>
                  <a:pt x="244066" y="18927"/>
                </a:moveTo>
                <a:lnTo>
                  <a:pt x="244066" y="18927"/>
                </a:lnTo>
                <a:lnTo>
                  <a:pt x="256427" y="293"/>
                </a:lnTo>
                <a:lnTo>
                  <a:pt x="249923" y="0"/>
                </a:lnTo>
                <a:lnTo>
                  <a:pt x="207953" y="20935"/>
                </a:lnTo>
                <a:lnTo>
                  <a:pt x="166181" y="38572"/>
                </a:lnTo>
                <a:lnTo>
                  <a:pt x="121428" y="60574"/>
                </a:lnTo>
                <a:lnTo>
                  <a:pt x="80258" y="84968"/>
                </a:lnTo>
                <a:lnTo>
                  <a:pt x="33215" y="123169"/>
                </a:lnTo>
                <a:lnTo>
                  <a:pt x="20725" y="136597"/>
                </a:lnTo>
                <a:lnTo>
                  <a:pt x="18972" y="139706"/>
                </a:lnTo>
                <a:lnTo>
                  <a:pt x="19920" y="143191"/>
                </a:lnTo>
                <a:lnTo>
                  <a:pt x="26618" y="150826"/>
                </a:lnTo>
                <a:lnTo>
                  <a:pt x="49031" y="159687"/>
                </a:lnTo>
                <a:lnTo>
                  <a:pt x="89620" y="168296"/>
                </a:lnTo>
                <a:lnTo>
                  <a:pt x="128141" y="170429"/>
                </a:lnTo>
                <a:lnTo>
                  <a:pt x="169714" y="173030"/>
                </a:lnTo>
                <a:lnTo>
                  <a:pt x="177564" y="174579"/>
                </a:lnTo>
                <a:lnTo>
                  <a:pt x="182092" y="177023"/>
                </a:lnTo>
                <a:lnTo>
                  <a:pt x="184406" y="180063"/>
                </a:lnTo>
                <a:lnTo>
                  <a:pt x="185243" y="183501"/>
                </a:lnTo>
                <a:lnTo>
                  <a:pt x="180528" y="192965"/>
                </a:lnTo>
                <a:lnTo>
                  <a:pt x="169260" y="204933"/>
                </a:lnTo>
                <a:lnTo>
                  <a:pt x="123770" y="237493"/>
                </a:lnTo>
                <a:lnTo>
                  <a:pt x="79070" y="267366"/>
                </a:lnTo>
                <a:lnTo>
                  <a:pt x="40191" y="298561"/>
                </a:lnTo>
                <a:lnTo>
                  <a:pt x="4480" y="340429"/>
                </a:lnTo>
                <a:lnTo>
                  <a:pt x="0" y="351376"/>
                </a:lnTo>
                <a:lnTo>
                  <a:pt x="1627" y="356270"/>
                </a:lnTo>
                <a:lnTo>
                  <a:pt x="10962" y="365472"/>
                </a:lnTo>
                <a:lnTo>
                  <a:pt x="33926" y="368622"/>
                </a:lnTo>
                <a:lnTo>
                  <a:pt x="66003" y="366964"/>
                </a:lnTo>
                <a:lnTo>
                  <a:pt x="103779" y="361522"/>
                </a:lnTo>
                <a:lnTo>
                  <a:pt x="144087" y="352519"/>
                </a:lnTo>
                <a:lnTo>
                  <a:pt x="184814" y="342874"/>
                </a:lnTo>
                <a:lnTo>
                  <a:pt x="224082" y="336234"/>
                </a:lnTo>
                <a:lnTo>
                  <a:pt x="268405" y="338643"/>
                </a:lnTo>
                <a:lnTo>
                  <a:pt x="294866" y="342777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52" name="SMARTInkShape-Group615">
            <a:extLst>
              <a:ext uri="{FF2B5EF4-FFF2-40B4-BE49-F238E27FC236}">
                <a16:creationId xmlns:a16="http://schemas.microsoft.com/office/drawing/2014/main" xmlns="" id="{66282690-412F-44D7-A4FD-1549676BBD54}"/>
              </a:ext>
            </a:extLst>
          </p:cNvPr>
          <p:cNvGrpSpPr/>
          <p:nvPr/>
        </p:nvGrpSpPr>
        <p:grpSpPr>
          <a:xfrm>
            <a:off x="2032883" y="5214134"/>
            <a:ext cx="305914" cy="297667"/>
            <a:chOff x="2032883" y="5214134"/>
            <a:chExt cx="305914" cy="297667"/>
          </a:xfrm>
        </p:grpSpPr>
        <p:sp>
          <p:nvSpPr>
            <p:cNvPr id="849" name="SMARTInkShape-3597">
              <a:extLst>
                <a:ext uri="{FF2B5EF4-FFF2-40B4-BE49-F238E27FC236}">
                  <a16:creationId xmlns:a16="http://schemas.microsoft.com/office/drawing/2014/main" xmlns="" id="{015C0E0D-670C-4474-B1C7-C34102A2E93D}"/>
                </a:ext>
              </a:extLst>
            </p:cNvPr>
            <p:cNvSpPr/>
            <p:nvPr>
              <p:custDataLst>
                <p:tags r:id="rId171"/>
              </p:custDataLst>
            </p:nvPr>
          </p:nvSpPr>
          <p:spPr>
            <a:xfrm>
              <a:off x="2032883" y="5321639"/>
              <a:ext cx="246768" cy="12362"/>
            </a:xfrm>
            <a:custGeom>
              <a:avLst/>
              <a:gdLst/>
              <a:ahLst/>
              <a:cxnLst/>
              <a:rect l="0" t="0" r="0" b="0"/>
              <a:pathLst>
                <a:path w="246768" h="12362">
                  <a:moveTo>
                    <a:pt x="5467" y="12361"/>
                  </a:moveTo>
                  <a:lnTo>
                    <a:pt x="5467" y="12361"/>
                  </a:lnTo>
                  <a:lnTo>
                    <a:pt x="0" y="12361"/>
                  </a:lnTo>
                  <a:lnTo>
                    <a:pt x="46884" y="7292"/>
                  </a:lnTo>
                  <a:lnTo>
                    <a:pt x="92371" y="2235"/>
                  </a:lnTo>
                  <a:lnTo>
                    <a:pt x="124995" y="805"/>
                  </a:lnTo>
                  <a:lnTo>
                    <a:pt x="171724" y="0"/>
                  </a:lnTo>
                  <a:lnTo>
                    <a:pt x="216849" y="3132"/>
                  </a:lnTo>
                  <a:lnTo>
                    <a:pt x="246767" y="601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0" name="SMARTInkShape-3598">
              <a:extLst>
                <a:ext uri="{FF2B5EF4-FFF2-40B4-BE49-F238E27FC236}">
                  <a16:creationId xmlns:a16="http://schemas.microsoft.com/office/drawing/2014/main" xmlns="" id="{7B2ED11B-0A3F-4C02-9C21-97B1872CA809}"/>
                </a:ext>
              </a:extLst>
            </p:cNvPr>
            <p:cNvSpPr/>
            <p:nvPr>
              <p:custDataLst>
                <p:tags r:id="rId172"/>
              </p:custDataLst>
            </p:nvPr>
          </p:nvSpPr>
          <p:spPr>
            <a:xfrm>
              <a:off x="2063750" y="5391150"/>
              <a:ext cx="254001" cy="44451"/>
            </a:xfrm>
            <a:custGeom>
              <a:avLst/>
              <a:gdLst/>
              <a:ahLst/>
              <a:cxnLst/>
              <a:rect l="0" t="0" r="0" b="0"/>
              <a:pathLst>
                <a:path w="254001" h="44451">
                  <a:moveTo>
                    <a:pt x="0" y="44450"/>
                  </a:moveTo>
                  <a:lnTo>
                    <a:pt x="0" y="44450"/>
                  </a:lnTo>
                  <a:lnTo>
                    <a:pt x="40182" y="35661"/>
                  </a:lnTo>
                  <a:lnTo>
                    <a:pt x="70775" y="28549"/>
                  </a:lnTo>
                  <a:lnTo>
                    <a:pt x="107891" y="20685"/>
                  </a:lnTo>
                  <a:lnTo>
                    <a:pt x="147905" y="14367"/>
                  </a:lnTo>
                  <a:lnTo>
                    <a:pt x="187091" y="9208"/>
                  </a:lnTo>
                  <a:lnTo>
                    <a:pt x="231980" y="3042"/>
                  </a:lnTo>
                  <a:lnTo>
                    <a:pt x="2540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1" name="SMARTInkShape-3599">
              <a:extLst>
                <a:ext uri="{FF2B5EF4-FFF2-40B4-BE49-F238E27FC236}">
                  <a16:creationId xmlns:a16="http://schemas.microsoft.com/office/drawing/2014/main" xmlns="" id="{D73F1085-C707-4DB2-A112-6C5DA013214D}"/>
                </a:ext>
              </a:extLst>
            </p:cNvPr>
            <p:cNvSpPr/>
            <p:nvPr>
              <p:custDataLst>
                <p:tags r:id="rId173"/>
              </p:custDataLst>
            </p:nvPr>
          </p:nvSpPr>
          <p:spPr>
            <a:xfrm>
              <a:off x="2223285" y="5214134"/>
              <a:ext cx="115512" cy="297667"/>
            </a:xfrm>
            <a:custGeom>
              <a:avLst/>
              <a:gdLst/>
              <a:ahLst/>
              <a:cxnLst/>
              <a:rect l="0" t="0" r="0" b="0"/>
              <a:pathLst>
                <a:path w="115512" h="297667">
                  <a:moveTo>
                    <a:pt x="18265" y="18266"/>
                  </a:moveTo>
                  <a:lnTo>
                    <a:pt x="18265" y="18266"/>
                  </a:lnTo>
                  <a:lnTo>
                    <a:pt x="0" y="0"/>
                  </a:lnTo>
                  <a:lnTo>
                    <a:pt x="33815" y="18236"/>
                  </a:lnTo>
                  <a:lnTo>
                    <a:pt x="76553" y="53799"/>
                  </a:lnTo>
                  <a:lnTo>
                    <a:pt x="102720" y="85082"/>
                  </a:lnTo>
                  <a:lnTo>
                    <a:pt x="114832" y="108640"/>
                  </a:lnTo>
                  <a:lnTo>
                    <a:pt x="115511" y="135103"/>
                  </a:lnTo>
                  <a:lnTo>
                    <a:pt x="107347" y="163327"/>
                  </a:lnTo>
                  <a:lnTo>
                    <a:pt x="84328" y="206277"/>
                  </a:lnTo>
                  <a:lnTo>
                    <a:pt x="62769" y="246129"/>
                  </a:lnTo>
                  <a:lnTo>
                    <a:pt x="30965" y="29766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53" name="SMARTInkShape-3600">
            <a:extLst>
              <a:ext uri="{FF2B5EF4-FFF2-40B4-BE49-F238E27FC236}">
                <a16:creationId xmlns:a16="http://schemas.microsoft.com/office/drawing/2014/main" xmlns="" id="{3F1D97FD-7E03-4BBD-9D61-E2CE75DEEC2D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1700609" y="3563750"/>
            <a:ext cx="209574" cy="288412"/>
          </a:xfrm>
          <a:custGeom>
            <a:avLst/>
            <a:gdLst/>
            <a:ahLst/>
            <a:cxnLst/>
            <a:rect l="0" t="0" r="0" b="0"/>
            <a:pathLst>
              <a:path w="209574" h="288412">
                <a:moveTo>
                  <a:pt x="166291" y="36700"/>
                </a:moveTo>
                <a:lnTo>
                  <a:pt x="166291" y="36700"/>
                </a:lnTo>
                <a:lnTo>
                  <a:pt x="165585" y="17141"/>
                </a:lnTo>
                <a:lnTo>
                  <a:pt x="162920" y="10838"/>
                </a:lnTo>
                <a:lnTo>
                  <a:pt x="157453" y="3324"/>
                </a:lnTo>
                <a:lnTo>
                  <a:pt x="149663" y="699"/>
                </a:lnTo>
                <a:lnTo>
                  <a:pt x="144622" y="0"/>
                </a:lnTo>
                <a:lnTo>
                  <a:pt x="120673" y="5757"/>
                </a:lnTo>
                <a:lnTo>
                  <a:pt x="84492" y="33254"/>
                </a:lnTo>
                <a:lnTo>
                  <a:pt x="42493" y="76052"/>
                </a:lnTo>
                <a:lnTo>
                  <a:pt x="20958" y="111811"/>
                </a:lnTo>
                <a:lnTo>
                  <a:pt x="6449" y="149810"/>
                </a:lnTo>
                <a:lnTo>
                  <a:pt x="0" y="185513"/>
                </a:lnTo>
                <a:lnTo>
                  <a:pt x="2778" y="220197"/>
                </a:lnTo>
                <a:lnTo>
                  <a:pt x="12480" y="250899"/>
                </a:lnTo>
                <a:lnTo>
                  <a:pt x="28551" y="271599"/>
                </a:lnTo>
                <a:lnTo>
                  <a:pt x="51216" y="284092"/>
                </a:lnTo>
                <a:lnTo>
                  <a:pt x="64174" y="288411"/>
                </a:lnTo>
                <a:lnTo>
                  <a:pt x="91743" y="285684"/>
                </a:lnTo>
                <a:lnTo>
                  <a:pt x="106009" y="281006"/>
                </a:lnTo>
                <a:lnTo>
                  <a:pt x="146313" y="247454"/>
                </a:lnTo>
                <a:lnTo>
                  <a:pt x="170347" y="215741"/>
                </a:lnTo>
                <a:lnTo>
                  <a:pt x="190671" y="179773"/>
                </a:lnTo>
                <a:lnTo>
                  <a:pt x="204408" y="140270"/>
                </a:lnTo>
                <a:lnTo>
                  <a:pt x="209573" y="106720"/>
                </a:lnTo>
                <a:lnTo>
                  <a:pt x="208513" y="65913"/>
                </a:lnTo>
                <a:lnTo>
                  <a:pt x="207139" y="54059"/>
                </a:lnTo>
                <a:lnTo>
                  <a:pt x="201990" y="44745"/>
                </a:lnTo>
                <a:lnTo>
                  <a:pt x="184979" y="30633"/>
                </a:lnTo>
                <a:lnTo>
                  <a:pt x="161427" y="23420"/>
                </a:lnTo>
                <a:lnTo>
                  <a:pt x="133084" y="21625"/>
                </a:lnTo>
                <a:lnTo>
                  <a:pt x="87778" y="27139"/>
                </a:lnTo>
                <a:lnTo>
                  <a:pt x="64691" y="3035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4" name="SMARTInkShape-3601">
            <a:extLst>
              <a:ext uri="{FF2B5EF4-FFF2-40B4-BE49-F238E27FC236}">
                <a16:creationId xmlns:a16="http://schemas.microsoft.com/office/drawing/2014/main" xmlns="" id="{69E41B04-2CF8-4353-9CB5-470F29752A24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8061604" y="4794250"/>
            <a:ext cx="167997" cy="17219"/>
          </a:xfrm>
          <a:custGeom>
            <a:avLst/>
            <a:gdLst/>
            <a:ahLst/>
            <a:cxnLst/>
            <a:rect l="0" t="0" r="0" b="0"/>
            <a:pathLst>
              <a:path w="167997" h="17219">
                <a:moveTo>
                  <a:pt x="15596" y="0"/>
                </a:moveTo>
                <a:lnTo>
                  <a:pt x="15596" y="0"/>
                </a:lnTo>
                <a:lnTo>
                  <a:pt x="0" y="0"/>
                </a:lnTo>
                <a:lnTo>
                  <a:pt x="1139" y="0"/>
                </a:lnTo>
                <a:lnTo>
                  <a:pt x="46136" y="12865"/>
                </a:lnTo>
                <a:lnTo>
                  <a:pt x="82500" y="17218"/>
                </a:lnTo>
                <a:lnTo>
                  <a:pt x="128922" y="15317"/>
                </a:lnTo>
                <a:lnTo>
                  <a:pt x="167996" y="1270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60" name="SMARTInkShape-Group618">
            <a:extLst>
              <a:ext uri="{FF2B5EF4-FFF2-40B4-BE49-F238E27FC236}">
                <a16:creationId xmlns:a16="http://schemas.microsoft.com/office/drawing/2014/main" xmlns="" id="{631B43EB-E740-4E0D-B0E0-1280C3485025}"/>
              </a:ext>
            </a:extLst>
          </p:cNvPr>
          <p:cNvGrpSpPr/>
          <p:nvPr/>
        </p:nvGrpSpPr>
        <p:grpSpPr>
          <a:xfrm>
            <a:off x="7239000" y="4267200"/>
            <a:ext cx="2185847" cy="673101"/>
            <a:chOff x="7239000" y="4267200"/>
            <a:chExt cx="2185847" cy="673101"/>
          </a:xfrm>
        </p:grpSpPr>
        <p:sp>
          <p:nvSpPr>
            <p:cNvPr id="855" name="SMARTInkShape-3602">
              <a:extLst>
                <a:ext uri="{FF2B5EF4-FFF2-40B4-BE49-F238E27FC236}">
                  <a16:creationId xmlns:a16="http://schemas.microsoft.com/office/drawing/2014/main" xmlns="" id="{BDA67253-B228-42E2-AB2B-81EFF8FFA3FF}"/>
                </a:ext>
              </a:extLst>
            </p:cNvPr>
            <p:cNvSpPr/>
            <p:nvPr>
              <p:custDataLst>
                <p:tags r:id="rId166"/>
              </p:custDataLst>
            </p:nvPr>
          </p:nvSpPr>
          <p:spPr>
            <a:xfrm>
              <a:off x="7239000" y="4267200"/>
              <a:ext cx="2185847" cy="241809"/>
            </a:xfrm>
            <a:custGeom>
              <a:avLst/>
              <a:gdLst/>
              <a:ahLst/>
              <a:cxnLst/>
              <a:rect l="0" t="0" r="0" b="0"/>
              <a:pathLst>
                <a:path w="2185847" h="241809">
                  <a:moveTo>
                    <a:pt x="0" y="101600"/>
                  </a:moveTo>
                  <a:lnTo>
                    <a:pt x="0" y="101600"/>
                  </a:lnTo>
                  <a:lnTo>
                    <a:pt x="0" y="96133"/>
                  </a:lnTo>
                  <a:lnTo>
                    <a:pt x="21653" y="138593"/>
                  </a:lnTo>
                  <a:lnTo>
                    <a:pt x="42635" y="174885"/>
                  </a:lnTo>
                  <a:lnTo>
                    <a:pt x="73076" y="211273"/>
                  </a:lnTo>
                  <a:lnTo>
                    <a:pt x="84699" y="221281"/>
                  </a:lnTo>
                  <a:lnTo>
                    <a:pt x="131400" y="238740"/>
                  </a:lnTo>
                  <a:lnTo>
                    <a:pt x="170819" y="241808"/>
                  </a:lnTo>
                  <a:lnTo>
                    <a:pt x="216325" y="238704"/>
                  </a:lnTo>
                  <a:lnTo>
                    <a:pt x="242288" y="233924"/>
                  </a:lnTo>
                  <a:lnTo>
                    <a:pt x="269475" y="227916"/>
                  </a:lnTo>
                  <a:lnTo>
                    <a:pt x="298183" y="218972"/>
                  </a:lnTo>
                  <a:lnTo>
                    <a:pt x="327907" y="208070"/>
                  </a:lnTo>
                  <a:lnTo>
                    <a:pt x="358304" y="195864"/>
                  </a:lnTo>
                  <a:lnTo>
                    <a:pt x="390564" y="180670"/>
                  </a:lnTo>
                  <a:lnTo>
                    <a:pt x="424065" y="163485"/>
                  </a:lnTo>
                  <a:lnTo>
                    <a:pt x="458393" y="144974"/>
                  </a:lnTo>
                  <a:lnTo>
                    <a:pt x="493273" y="126282"/>
                  </a:lnTo>
                  <a:lnTo>
                    <a:pt x="528521" y="107471"/>
                  </a:lnTo>
                  <a:lnTo>
                    <a:pt x="564014" y="88581"/>
                  </a:lnTo>
                  <a:lnTo>
                    <a:pt x="596848" y="74576"/>
                  </a:lnTo>
                  <a:lnTo>
                    <a:pt x="627910" y="63829"/>
                  </a:lnTo>
                  <a:lnTo>
                    <a:pt x="657790" y="55252"/>
                  </a:lnTo>
                  <a:lnTo>
                    <a:pt x="684060" y="51651"/>
                  </a:lnTo>
                  <a:lnTo>
                    <a:pt x="730183" y="53295"/>
                  </a:lnTo>
                  <a:lnTo>
                    <a:pt x="771849" y="61081"/>
                  </a:lnTo>
                  <a:lnTo>
                    <a:pt x="810826" y="71597"/>
                  </a:lnTo>
                  <a:lnTo>
                    <a:pt x="846965" y="83326"/>
                  </a:lnTo>
                  <a:lnTo>
                    <a:pt x="879960" y="97477"/>
                  </a:lnTo>
                  <a:lnTo>
                    <a:pt x="920658" y="115665"/>
                  </a:lnTo>
                  <a:lnTo>
                    <a:pt x="959695" y="124761"/>
                  </a:lnTo>
                  <a:lnTo>
                    <a:pt x="975453" y="122241"/>
                  </a:lnTo>
                  <a:lnTo>
                    <a:pt x="1009559" y="112498"/>
                  </a:lnTo>
                  <a:lnTo>
                    <a:pt x="1029600" y="113734"/>
                  </a:lnTo>
                  <a:lnTo>
                    <a:pt x="1064479" y="124245"/>
                  </a:lnTo>
                  <a:lnTo>
                    <a:pt x="1111739" y="138883"/>
                  </a:lnTo>
                  <a:lnTo>
                    <a:pt x="1151683" y="147804"/>
                  </a:lnTo>
                  <a:lnTo>
                    <a:pt x="1197659" y="156472"/>
                  </a:lnTo>
                  <a:lnTo>
                    <a:pt x="1223183" y="160759"/>
                  </a:lnTo>
                  <a:lnTo>
                    <a:pt x="1250077" y="165028"/>
                  </a:lnTo>
                  <a:lnTo>
                    <a:pt x="1277885" y="169285"/>
                  </a:lnTo>
                  <a:lnTo>
                    <a:pt x="1307712" y="172829"/>
                  </a:lnTo>
                  <a:lnTo>
                    <a:pt x="1338886" y="175897"/>
                  </a:lnTo>
                  <a:lnTo>
                    <a:pt x="1370957" y="178648"/>
                  </a:lnTo>
                  <a:lnTo>
                    <a:pt x="1404333" y="181188"/>
                  </a:lnTo>
                  <a:lnTo>
                    <a:pt x="1438577" y="183586"/>
                  </a:lnTo>
                  <a:lnTo>
                    <a:pt x="1473402" y="185891"/>
                  </a:lnTo>
                  <a:lnTo>
                    <a:pt x="1509318" y="186722"/>
                  </a:lnTo>
                  <a:lnTo>
                    <a:pt x="1545961" y="186570"/>
                  </a:lnTo>
                  <a:lnTo>
                    <a:pt x="1583091" y="185763"/>
                  </a:lnTo>
                  <a:lnTo>
                    <a:pt x="1621954" y="185226"/>
                  </a:lnTo>
                  <a:lnTo>
                    <a:pt x="1661975" y="184867"/>
                  </a:lnTo>
                  <a:lnTo>
                    <a:pt x="1702765" y="184628"/>
                  </a:lnTo>
                  <a:lnTo>
                    <a:pt x="1743367" y="183763"/>
                  </a:lnTo>
                  <a:lnTo>
                    <a:pt x="1783839" y="182481"/>
                  </a:lnTo>
                  <a:lnTo>
                    <a:pt x="1824226" y="180920"/>
                  </a:lnTo>
                  <a:lnTo>
                    <a:pt x="1863145" y="179175"/>
                  </a:lnTo>
                  <a:lnTo>
                    <a:pt x="1901086" y="177305"/>
                  </a:lnTo>
                  <a:lnTo>
                    <a:pt x="1938372" y="175352"/>
                  </a:lnTo>
                  <a:lnTo>
                    <a:pt x="1973815" y="173347"/>
                  </a:lnTo>
                  <a:lnTo>
                    <a:pt x="2008029" y="171303"/>
                  </a:lnTo>
                  <a:lnTo>
                    <a:pt x="2041417" y="169236"/>
                  </a:lnTo>
                  <a:lnTo>
                    <a:pt x="2070735" y="165740"/>
                  </a:lnTo>
                  <a:lnTo>
                    <a:pt x="2097333" y="161294"/>
                  </a:lnTo>
                  <a:lnTo>
                    <a:pt x="2141470" y="149297"/>
                  </a:lnTo>
                  <a:lnTo>
                    <a:pt x="2170494" y="132206"/>
                  </a:lnTo>
                  <a:lnTo>
                    <a:pt x="2178655" y="120593"/>
                  </a:lnTo>
                  <a:lnTo>
                    <a:pt x="2185846" y="92637"/>
                  </a:lnTo>
                  <a:lnTo>
                    <a:pt x="2183249" y="78691"/>
                  </a:lnTo>
                  <a:lnTo>
                    <a:pt x="2169068" y="51907"/>
                  </a:lnTo>
                  <a:lnTo>
                    <a:pt x="2130547" y="19770"/>
                  </a:lnTo>
                  <a:lnTo>
                    <a:pt x="21018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6" name="SMARTInkShape-3603">
              <a:extLst>
                <a:ext uri="{FF2B5EF4-FFF2-40B4-BE49-F238E27FC236}">
                  <a16:creationId xmlns:a16="http://schemas.microsoft.com/office/drawing/2014/main" xmlns="" id="{7B0A8514-E543-41E3-AABB-33774D60E8AD}"/>
                </a:ext>
              </a:extLst>
            </p:cNvPr>
            <p:cNvSpPr/>
            <p:nvPr>
              <p:custDataLst>
                <p:tags r:id="rId167"/>
              </p:custDataLst>
            </p:nvPr>
          </p:nvSpPr>
          <p:spPr>
            <a:xfrm>
              <a:off x="8470900" y="4638780"/>
              <a:ext cx="130658" cy="250721"/>
            </a:xfrm>
            <a:custGeom>
              <a:avLst/>
              <a:gdLst/>
              <a:ahLst/>
              <a:cxnLst/>
              <a:rect l="0" t="0" r="0" b="0"/>
              <a:pathLst>
                <a:path w="130658" h="250721">
                  <a:moveTo>
                    <a:pt x="127000" y="9420"/>
                  </a:moveTo>
                  <a:lnTo>
                    <a:pt x="127000" y="9420"/>
                  </a:lnTo>
                  <a:lnTo>
                    <a:pt x="130370" y="6049"/>
                  </a:lnTo>
                  <a:lnTo>
                    <a:pt x="130657" y="4351"/>
                  </a:lnTo>
                  <a:lnTo>
                    <a:pt x="130145" y="2512"/>
                  </a:lnTo>
                  <a:lnTo>
                    <a:pt x="129096" y="581"/>
                  </a:lnTo>
                  <a:lnTo>
                    <a:pt x="126986" y="0"/>
                  </a:lnTo>
                  <a:lnTo>
                    <a:pt x="120878" y="1235"/>
                  </a:lnTo>
                  <a:lnTo>
                    <a:pt x="113461" y="9780"/>
                  </a:lnTo>
                  <a:lnTo>
                    <a:pt x="87247" y="52767"/>
                  </a:lnTo>
                  <a:lnTo>
                    <a:pt x="63794" y="93446"/>
                  </a:lnTo>
                  <a:lnTo>
                    <a:pt x="44815" y="127198"/>
                  </a:lnTo>
                  <a:lnTo>
                    <a:pt x="28385" y="159603"/>
                  </a:lnTo>
                  <a:lnTo>
                    <a:pt x="10997" y="199968"/>
                  </a:lnTo>
                  <a:lnTo>
                    <a:pt x="0" y="25072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7" name="SMARTInkShape-3604">
              <a:extLst>
                <a:ext uri="{FF2B5EF4-FFF2-40B4-BE49-F238E27FC236}">
                  <a16:creationId xmlns:a16="http://schemas.microsoft.com/office/drawing/2014/main" xmlns="" id="{9DBB30A8-4080-4856-8F49-6528C7174435}"/>
                </a:ext>
              </a:extLst>
            </p:cNvPr>
            <p:cNvSpPr/>
            <p:nvPr>
              <p:custDataLst>
                <p:tags r:id="rId168"/>
              </p:custDataLst>
            </p:nvPr>
          </p:nvSpPr>
          <p:spPr>
            <a:xfrm>
              <a:off x="8667750" y="4870450"/>
              <a:ext cx="6351" cy="69851"/>
            </a:xfrm>
            <a:custGeom>
              <a:avLst/>
              <a:gdLst/>
              <a:ahLst/>
              <a:cxnLst/>
              <a:rect l="0" t="0" r="0" b="0"/>
              <a:pathLst>
                <a:path w="6351" h="69851">
                  <a:moveTo>
                    <a:pt x="6350" y="0"/>
                  </a:moveTo>
                  <a:lnTo>
                    <a:pt x="6350" y="0"/>
                  </a:lnTo>
                  <a:lnTo>
                    <a:pt x="2979" y="3371"/>
                  </a:lnTo>
                  <a:lnTo>
                    <a:pt x="588" y="25334"/>
                  </a:lnTo>
                  <a:lnTo>
                    <a:pt x="0" y="698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8" name="SMARTInkShape-3605">
              <a:extLst>
                <a:ext uri="{FF2B5EF4-FFF2-40B4-BE49-F238E27FC236}">
                  <a16:creationId xmlns:a16="http://schemas.microsoft.com/office/drawing/2014/main" xmlns="" id="{BE5873C1-EB06-4A5E-BD40-ACF46DBC9A22}"/>
                </a:ext>
              </a:extLst>
            </p:cNvPr>
            <p:cNvSpPr/>
            <p:nvPr>
              <p:custDataLst>
                <p:tags r:id="rId169"/>
              </p:custDataLst>
            </p:nvPr>
          </p:nvSpPr>
          <p:spPr>
            <a:xfrm>
              <a:off x="8658330" y="4768850"/>
              <a:ext cx="45423" cy="36879"/>
            </a:xfrm>
            <a:custGeom>
              <a:avLst/>
              <a:gdLst/>
              <a:ahLst/>
              <a:cxnLst/>
              <a:rect l="0" t="0" r="0" b="0"/>
              <a:pathLst>
                <a:path w="45423" h="36879">
                  <a:moveTo>
                    <a:pt x="9420" y="19050"/>
                  </a:moveTo>
                  <a:lnTo>
                    <a:pt x="9420" y="19050"/>
                  </a:lnTo>
                  <a:lnTo>
                    <a:pt x="6049" y="19050"/>
                  </a:lnTo>
                  <a:lnTo>
                    <a:pt x="2512" y="20931"/>
                  </a:lnTo>
                  <a:lnTo>
                    <a:pt x="581" y="22421"/>
                  </a:lnTo>
                  <a:lnTo>
                    <a:pt x="0" y="24119"/>
                  </a:lnTo>
                  <a:lnTo>
                    <a:pt x="317" y="25957"/>
                  </a:lnTo>
                  <a:lnTo>
                    <a:pt x="1233" y="27888"/>
                  </a:lnTo>
                  <a:lnTo>
                    <a:pt x="9268" y="33977"/>
                  </a:lnTo>
                  <a:lnTo>
                    <a:pt x="27327" y="36878"/>
                  </a:lnTo>
                  <a:lnTo>
                    <a:pt x="36900" y="35675"/>
                  </a:lnTo>
                  <a:lnTo>
                    <a:pt x="40441" y="34367"/>
                  </a:lnTo>
                  <a:lnTo>
                    <a:pt x="42799" y="32083"/>
                  </a:lnTo>
                  <a:lnTo>
                    <a:pt x="45422" y="25783"/>
                  </a:lnTo>
                  <a:lnTo>
                    <a:pt x="44707" y="18280"/>
                  </a:lnTo>
                  <a:lnTo>
                    <a:pt x="43529" y="14303"/>
                  </a:lnTo>
                  <a:lnTo>
                    <a:pt x="39920" y="10946"/>
                  </a:lnTo>
                  <a:lnTo>
                    <a:pt x="1577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9" name="SMARTInkShape-3606">
              <a:extLst>
                <a:ext uri="{FF2B5EF4-FFF2-40B4-BE49-F238E27FC236}">
                  <a16:creationId xmlns:a16="http://schemas.microsoft.com/office/drawing/2014/main" xmlns="" id="{3E17F891-D313-44F0-8567-572595B05C30}"/>
                </a:ext>
              </a:extLst>
            </p:cNvPr>
            <p:cNvSpPr/>
            <p:nvPr>
              <p:custDataLst>
                <p:tags r:id="rId170"/>
              </p:custDataLst>
            </p:nvPr>
          </p:nvSpPr>
          <p:spPr>
            <a:xfrm>
              <a:off x="8397391" y="4654550"/>
              <a:ext cx="168760" cy="228601"/>
            </a:xfrm>
            <a:custGeom>
              <a:avLst/>
              <a:gdLst/>
              <a:ahLst/>
              <a:cxnLst/>
              <a:rect l="0" t="0" r="0" b="0"/>
              <a:pathLst>
                <a:path w="168760" h="228601">
                  <a:moveTo>
                    <a:pt x="3659" y="0"/>
                  </a:moveTo>
                  <a:lnTo>
                    <a:pt x="3659" y="0"/>
                  </a:lnTo>
                  <a:lnTo>
                    <a:pt x="0" y="0"/>
                  </a:lnTo>
                  <a:lnTo>
                    <a:pt x="1563" y="0"/>
                  </a:lnTo>
                  <a:lnTo>
                    <a:pt x="4609" y="1881"/>
                  </a:lnTo>
                  <a:lnTo>
                    <a:pt x="42950" y="44812"/>
                  </a:lnTo>
                  <a:lnTo>
                    <a:pt x="72372" y="81560"/>
                  </a:lnTo>
                  <a:lnTo>
                    <a:pt x="103433" y="123727"/>
                  </a:lnTo>
                  <a:lnTo>
                    <a:pt x="131607" y="164130"/>
                  </a:lnTo>
                  <a:lnTo>
                    <a:pt x="159257" y="210894"/>
                  </a:lnTo>
                  <a:lnTo>
                    <a:pt x="168759" y="2286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85" name="SMARTInkShape-Group619">
            <a:extLst>
              <a:ext uri="{FF2B5EF4-FFF2-40B4-BE49-F238E27FC236}">
                <a16:creationId xmlns:a16="http://schemas.microsoft.com/office/drawing/2014/main" xmlns="" id="{49A03CDD-6A6A-48F0-ABF3-8683BB4F306F}"/>
              </a:ext>
            </a:extLst>
          </p:cNvPr>
          <p:cNvGrpSpPr/>
          <p:nvPr/>
        </p:nvGrpSpPr>
        <p:grpSpPr>
          <a:xfrm>
            <a:off x="6905145" y="3360358"/>
            <a:ext cx="2876506" cy="944354"/>
            <a:chOff x="6905145" y="3360358"/>
            <a:chExt cx="2876506" cy="944354"/>
          </a:xfrm>
        </p:grpSpPr>
        <p:sp>
          <p:nvSpPr>
            <p:cNvPr id="861" name="SMARTInkShape-3607">
              <a:extLst>
                <a:ext uri="{FF2B5EF4-FFF2-40B4-BE49-F238E27FC236}">
                  <a16:creationId xmlns:a16="http://schemas.microsoft.com/office/drawing/2014/main" xmlns="" id="{E37FDA17-70EE-44BB-9279-96035335DE5D}"/>
                </a:ext>
              </a:extLst>
            </p:cNvPr>
            <p:cNvSpPr/>
            <p:nvPr>
              <p:custDataLst>
                <p:tags r:id="rId142"/>
              </p:custDataLst>
            </p:nvPr>
          </p:nvSpPr>
          <p:spPr>
            <a:xfrm>
              <a:off x="9004300" y="3606800"/>
              <a:ext cx="25401" cy="203201"/>
            </a:xfrm>
            <a:custGeom>
              <a:avLst/>
              <a:gdLst/>
              <a:ahLst/>
              <a:cxnLst/>
              <a:rect l="0" t="0" r="0" b="0"/>
              <a:pathLst>
                <a:path w="25401" h="203201">
                  <a:moveTo>
                    <a:pt x="25400" y="0"/>
                  </a:moveTo>
                  <a:lnTo>
                    <a:pt x="25400" y="0"/>
                  </a:lnTo>
                  <a:lnTo>
                    <a:pt x="22029" y="3371"/>
                  </a:lnTo>
                  <a:lnTo>
                    <a:pt x="21741" y="5775"/>
                  </a:lnTo>
                  <a:lnTo>
                    <a:pt x="24281" y="40094"/>
                  </a:lnTo>
                  <a:lnTo>
                    <a:pt x="20207" y="77182"/>
                  </a:lnTo>
                  <a:lnTo>
                    <a:pt x="14532" y="118745"/>
                  </a:lnTo>
                  <a:lnTo>
                    <a:pt x="8382" y="157480"/>
                  </a:lnTo>
                  <a:lnTo>
                    <a:pt x="0" y="203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2" name="SMARTInkShape-3608">
              <a:extLst>
                <a:ext uri="{FF2B5EF4-FFF2-40B4-BE49-F238E27FC236}">
                  <a16:creationId xmlns:a16="http://schemas.microsoft.com/office/drawing/2014/main" xmlns="" id="{5EE78EE0-44E6-4FA3-8C2E-BAFAE7C804E7}"/>
                </a:ext>
              </a:extLst>
            </p:cNvPr>
            <p:cNvSpPr/>
            <p:nvPr>
              <p:custDataLst>
                <p:tags r:id="rId143"/>
              </p:custDataLst>
            </p:nvPr>
          </p:nvSpPr>
          <p:spPr>
            <a:xfrm>
              <a:off x="8770680" y="3689350"/>
              <a:ext cx="56338" cy="79663"/>
            </a:xfrm>
            <a:custGeom>
              <a:avLst/>
              <a:gdLst/>
              <a:ahLst/>
              <a:cxnLst/>
              <a:rect l="0" t="0" r="0" b="0"/>
              <a:pathLst>
                <a:path w="56338" h="79663">
                  <a:moveTo>
                    <a:pt x="55820" y="19050"/>
                  </a:moveTo>
                  <a:lnTo>
                    <a:pt x="55820" y="19050"/>
                  </a:lnTo>
                  <a:lnTo>
                    <a:pt x="52449" y="15679"/>
                  </a:lnTo>
                  <a:lnTo>
                    <a:pt x="45150" y="15906"/>
                  </a:lnTo>
                  <a:lnTo>
                    <a:pt x="26588" y="21800"/>
                  </a:lnTo>
                  <a:lnTo>
                    <a:pt x="6864" y="37817"/>
                  </a:lnTo>
                  <a:lnTo>
                    <a:pt x="2722" y="44262"/>
                  </a:lnTo>
                  <a:lnTo>
                    <a:pt x="0" y="57066"/>
                  </a:lnTo>
                  <a:lnTo>
                    <a:pt x="1674" y="62738"/>
                  </a:lnTo>
                  <a:lnTo>
                    <a:pt x="9177" y="72804"/>
                  </a:lnTo>
                  <a:lnTo>
                    <a:pt x="19566" y="78219"/>
                  </a:lnTo>
                  <a:lnTo>
                    <a:pt x="25302" y="79662"/>
                  </a:lnTo>
                  <a:lnTo>
                    <a:pt x="31241" y="78508"/>
                  </a:lnTo>
                  <a:lnTo>
                    <a:pt x="43484" y="71581"/>
                  </a:lnTo>
                  <a:lnTo>
                    <a:pt x="55537" y="59152"/>
                  </a:lnTo>
                  <a:lnTo>
                    <a:pt x="56337" y="54251"/>
                  </a:lnTo>
                  <a:lnTo>
                    <a:pt x="53461" y="43161"/>
                  </a:lnTo>
                  <a:lnTo>
                    <a:pt x="39943" y="17556"/>
                  </a:lnTo>
                  <a:lnTo>
                    <a:pt x="3677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3" name="SMARTInkShape-3609">
              <a:extLst>
                <a:ext uri="{FF2B5EF4-FFF2-40B4-BE49-F238E27FC236}">
                  <a16:creationId xmlns:a16="http://schemas.microsoft.com/office/drawing/2014/main" xmlns="" id="{FBD208F9-1851-4B34-B180-BCFD48A17741}"/>
                </a:ext>
              </a:extLst>
            </p:cNvPr>
            <p:cNvSpPr/>
            <p:nvPr>
              <p:custDataLst>
                <p:tags r:id="rId144"/>
              </p:custDataLst>
            </p:nvPr>
          </p:nvSpPr>
          <p:spPr>
            <a:xfrm>
              <a:off x="8591812" y="3512048"/>
              <a:ext cx="140016" cy="414734"/>
            </a:xfrm>
            <a:custGeom>
              <a:avLst/>
              <a:gdLst/>
              <a:ahLst/>
              <a:cxnLst/>
              <a:rect l="0" t="0" r="0" b="0"/>
              <a:pathLst>
                <a:path w="140016" h="414734">
                  <a:moveTo>
                    <a:pt x="6088" y="399552"/>
                  </a:moveTo>
                  <a:lnTo>
                    <a:pt x="6088" y="399552"/>
                  </a:lnTo>
                  <a:lnTo>
                    <a:pt x="1061" y="411485"/>
                  </a:lnTo>
                  <a:lnTo>
                    <a:pt x="326" y="414733"/>
                  </a:lnTo>
                  <a:lnTo>
                    <a:pt x="130" y="414612"/>
                  </a:lnTo>
                  <a:lnTo>
                    <a:pt x="0" y="413825"/>
                  </a:lnTo>
                  <a:lnTo>
                    <a:pt x="14494" y="372149"/>
                  </a:lnTo>
                  <a:lnTo>
                    <a:pt x="25747" y="327933"/>
                  </a:lnTo>
                  <a:lnTo>
                    <a:pt x="34581" y="287993"/>
                  </a:lnTo>
                  <a:lnTo>
                    <a:pt x="39901" y="264502"/>
                  </a:lnTo>
                  <a:lnTo>
                    <a:pt x="45563" y="239668"/>
                  </a:lnTo>
                  <a:lnTo>
                    <a:pt x="50749" y="213235"/>
                  </a:lnTo>
                  <a:lnTo>
                    <a:pt x="55618" y="185735"/>
                  </a:lnTo>
                  <a:lnTo>
                    <a:pt x="60274" y="157525"/>
                  </a:lnTo>
                  <a:lnTo>
                    <a:pt x="65497" y="130956"/>
                  </a:lnTo>
                  <a:lnTo>
                    <a:pt x="71093" y="105482"/>
                  </a:lnTo>
                  <a:lnTo>
                    <a:pt x="82251" y="60715"/>
                  </a:lnTo>
                  <a:lnTo>
                    <a:pt x="97173" y="18502"/>
                  </a:lnTo>
                  <a:lnTo>
                    <a:pt x="108658" y="4888"/>
                  </a:lnTo>
                  <a:lnTo>
                    <a:pt x="113979" y="1682"/>
                  </a:lnTo>
                  <a:lnTo>
                    <a:pt x="118938" y="250"/>
                  </a:lnTo>
                  <a:lnTo>
                    <a:pt x="123654" y="0"/>
                  </a:lnTo>
                  <a:lnTo>
                    <a:pt x="128210" y="3362"/>
                  </a:lnTo>
                  <a:lnTo>
                    <a:pt x="137034" y="16505"/>
                  </a:lnTo>
                  <a:lnTo>
                    <a:pt x="140015" y="35987"/>
                  </a:lnTo>
                  <a:lnTo>
                    <a:pt x="139820" y="47108"/>
                  </a:lnTo>
                  <a:lnTo>
                    <a:pt x="132081" y="68873"/>
                  </a:lnTo>
                  <a:lnTo>
                    <a:pt x="106980" y="115725"/>
                  </a:lnTo>
                  <a:lnTo>
                    <a:pt x="99561" y="132324"/>
                  </a:lnTo>
                  <a:lnTo>
                    <a:pt x="99447" y="136028"/>
                  </a:lnTo>
                  <a:lnTo>
                    <a:pt x="104335" y="150413"/>
                  </a:lnTo>
                  <a:lnTo>
                    <a:pt x="109962" y="156649"/>
                  </a:lnTo>
                  <a:lnTo>
                    <a:pt x="128447" y="173694"/>
                  </a:lnTo>
                  <a:lnTo>
                    <a:pt x="134083" y="181813"/>
                  </a:lnTo>
                  <a:lnTo>
                    <a:pt x="137853" y="197688"/>
                  </a:lnTo>
                  <a:lnTo>
                    <a:pt x="133088" y="209646"/>
                  </a:lnTo>
                  <a:lnTo>
                    <a:pt x="116625" y="228278"/>
                  </a:lnTo>
                  <a:lnTo>
                    <a:pt x="84040" y="253394"/>
                  </a:lnTo>
                  <a:lnTo>
                    <a:pt x="76481" y="256982"/>
                  </a:lnTo>
                  <a:lnTo>
                    <a:pt x="75594" y="257939"/>
                  </a:lnTo>
                  <a:lnTo>
                    <a:pt x="76415" y="258576"/>
                  </a:lnTo>
                  <a:lnTo>
                    <a:pt x="82288" y="25985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4" name="SMARTInkShape-3610">
              <a:extLst>
                <a:ext uri="{FF2B5EF4-FFF2-40B4-BE49-F238E27FC236}">
                  <a16:creationId xmlns:a16="http://schemas.microsoft.com/office/drawing/2014/main" xmlns="" id="{3D43326B-7798-4FF6-92A1-82A66EE157A0}"/>
                </a:ext>
              </a:extLst>
            </p:cNvPr>
            <p:cNvSpPr/>
            <p:nvPr>
              <p:custDataLst>
                <p:tags r:id="rId145"/>
              </p:custDataLst>
            </p:nvPr>
          </p:nvSpPr>
          <p:spPr>
            <a:xfrm>
              <a:off x="8450891" y="3538355"/>
              <a:ext cx="121610" cy="271646"/>
            </a:xfrm>
            <a:custGeom>
              <a:avLst/>
              <a:gdLst/>
              <a:ahLst/>
              <a:cxnLst/>
              <a:rect l="0" t="0" r="0" b="0"/>
              <a:pathLst>
                <a:path w="121610" h="271646">
                  <a:moveTo>
                    <a:pt x="121609" y="17645"/>
                  </a:moveTo>
                  <a:lnTo>
                    <a:pt x="121609" y="17645"/>
                  </a:lnTo>
                  <a:lnTo>
                    <a:pt x="107794" y="5711"/>
                  </a:lnTo>
                  <a:lnTo>
                    <a:pt x="103933" y="3339"/>
                  </a:lnTo>
                  <a:lnTo>
                    <a:pt x="85014" y="0"/>
                  </a:lnTo>
                  <a:lnTo>
                    <a:pt x="64904" y="2382"/>
                  </a:lnTo>
                  <a:lnTo>
                    <a:pt x="42170" y="17671"/>
                  </a:lnTo>
                  <a:lnTo>
                    <a:pt x="17560" y="50186"/>
                  </a:lnTo>
                  <a:lnTo>
                    <a:pt x="2506" y="94471"/>
                  </a:lnTo>
                  <a:lnTo>
                    <a:pt x="0" y="126814"/>
                  </a:lnTo>
                  <a:lnTo>
                    <a:pt x="1943" y="159298"/>
                  </a:lnTo>
                  <a:lnTo>
                    <a:pt x="12383" y="203941"/>
                  </a:lnTo>
                  <a:lnTo>
                    <a:pt x="25321" y="228619"/>
                  </a:lnTo>
                  <a:lnTo>
                    <a:pt x="70809" y="27164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5" name="SMARTInkShape-3611">
              <a:extLst>
                <a:ext uri="{FF2B5EF4-FFF2-40B4-BE49-F238E27FC236}">
                  <a16:creationId xmlns:a16="http://schemas.microsoft.com/office/drawing/2014/main" xmlns="" id="{D55269EB-853C-4095-8958-8CCB9496BF27}"/>
                </a:ext>
              </a:extLst>
            </p:cNvPr>
            <p:cNvSpPr/>
            <p:nvPr>
              <p:custDataLst>
                <p:tags r:id="rId146"/>
              </p:custDataLst>
            </p:nvPr>
          </p:nvSpPr>
          <p:spPr>
            <a:xfrm>
              <a:off x="7994650" y="3676650"/>
              <a:ext cx="6351" cy="12701"/>
            </a:xfrm>
            <a:custGeom>
              <a:avLst/>
              <a:gdLst/>
              <a:ahLst/>
              <a:cxnLst/>
              <a:rect l="0" t="0" r="0" b="0"/>
              <a:pathLst>
                <a:path w="6351" h="12701">
                  <a:moveTo>
                    <a:pt x="6350" y="12700"/>
                  </a:moveTo>
                  <a:lnTo>
                    <a:pt x="6350" y="1270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6" name="SMARTInkShape-3612">
              <a:extLst>
                <a:ext uri="{FF2B5EF4-FFF2-40B4-BE49-F238E27FC236}">
                  <a16:creationId xmlns:a16="http://schemas.microsoft.com/office/drawing/2014/main" xmlns="" id="{4777E548-5464-424E-92D5-8AF9141716CF}"/>
                </a:ext>
              </a:extLst>
            </p:cNvPr>
            <p:cNvSpPr/>
            <p:nvPr>
              <p:custDataLst>
                <p:tags r:id="rId147"/>
              </p:custDataLst>
            </p:nvPr>
          </p:nvSpPr>
          <p:spPr>
            <a:xfrm>
              <a:off x="7940191" y="3810000"/>
              <a:ext cx="3660" cy="38101"/>
            </a:xfrm>
            <a:custGeom>
              <a:avLst/>
              <a:gdLst/>
              <a:ahLst/>
              <a:cxnLst/>
              <a:rect l="0" t="0" r="0" b="0"/>
              <a:pathLst>
                <a:path w="3660" h="38101">
                  <a:moveTo>
                    <a:pt x="3659" y="0"/>
                  </a:moveTo>
                  <a:lnTo>
                    <a:pt x="3659" y="0"/>
                  </a:lnTo>
                  <a:lnTo>
                    <a:pt x="0" y="18867"/>
                  </a:lnTo>
                  <a:lnTo>
                    <a:pt x="3659" y="38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7" name="SMARTInkShape-3613">
              <a:extLst>
                <a:ext uri="{FF2B5EF4-FFF2-40B4-BE49-F238E27FC236}">
                  <a16:creationId xmlns:a16="http://schemas.microsoft.com/office/drawing/2014/main" xmlns="" id="{D0CDA836-2742-43F6-BBA7-9264A68B54C4}"/>
                </a:ext>
              </a:extLst>
            </p:cNvPr>
            <p:cNvSpPr/>
            <p:nvPr>
              <p:custDataLst>
                <p:tags r:id="rId148"/>
              </p:custDataLst>
            </p:nvPr>
          </p:nvSpPr>
          <p:spPr>
            <a:xfrm>
              <a:off x="7880350" y="3518783"/>
              <a:ext cx="120651" cy="278518"/>
            </a:xfrm>
            <a:custGeom>
              <a:avLst/>
              <a:gdLst/>
              <a:ahLst/>
              <a:cxnLst/>
              <a:rect l="0" t="0" r="0" b="0"/>
              <a:pathLst>
                <a:path w="120651" h="278518">
                  <a:moveTo>
                    <a:pt x="120650" y="5467"/>
                  </a:moveTo>
                  <a:lnTo>
                    <a:pt x="120650" y="5467"/>
                  </a:lnTo>
                  <a:lnTo>
                    <a:pt x="110511" y="1103"/>
                  </a:lnTo>
                  <a:lnTo>
                    <a:pt x="102974" y="0"/>
                  </a:lnTo>
                  <a:lnTo>
                    <a:pt x="84055" y="6120"/>
                  </a:lnTo>
                  <a:lnTo>
                    <a:pt x="72399" y="14929"/>
                  </a:lnTo>
                  <a:lnTo>
                    <a:pt x="42792" y="53953"/>
                  </a:lnTo>
                  <a:lnTo>
                    <a:pt x="22620" y="93931"/>
                  </a:lnTo>
                  <a:lnTo>
                    <a:pt x="9299" y="139539"/>
                  </a:lnTo>
                  <a:lnTo>
                    <a:pt x="3368" y="184782"/>
                  </a:lnTo>
                  <a:lnTo>
                    <a:pt x="443" y="230782"/>
                  </a:lnTo>
                  <a:lnTo>
                    <a:pt x="0" y="2785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8" name="SMARTInkShape-3614">
              <a:extLst>
                <a:ext uri="{FF2B5EF4-FFF2-40B4-BE49-F238E27FC236}">
                  <a16:creationId xmlns:a16="http://schemas.microsoft.com/office/drawing/2014/main" xmlns="" id="{77D92054-B19F-4EF4-A297-250AEF29EE59}"/>
                </a:ext>
              </a:extLst>
            </p:cNvPr>
            <p:cNvSpPr/>
            <p:nvPr>
              <p:custDataLst>
                <p:tags r:id="rId149"/>
              </p:custDataLst>
            </p:nvPr>
          </p:nvSpPr>
          <p:spPr>
            <a:xfrm>
              <a:off x="7543321" y="3411715"/>
              <a:ext cx="140180" cy="423686"/>
            </a:xfrm>
            <a:custGeom>
              <a:avLst/>
              <a:gdLst/>
              <a:ahLst/>
              <a:cxnLst/>
              <a:rect l="0" t="0" r="0" b="0"/>
              <a:pathLst>
                <a:path w="140180" h="423686">
                  <a:moveTo>
                    <a:pt x="70329" y="10935"/>
                  </a:moveTo>
                  <a:lnTo>
                    <a:pt x="70329" y="10935"/>
                  </a:lnTo>
                  <a:lnTo>
                    <a:pt x="70327" y="4193"/>
                  </a:lnTo>
                  <a:lnTo>
                    <a:pt x="68917" y="2207"/>
                  </a:lnTo>
                  <a:lnTo>
                    <a:pt x="66566" y="883"/>
                  </a:lnTo>
                  <a:lnTo>
                    <a:pt x="63587" y="0"/>
                  </a:lnTo>
                  <a:lnTo>
                    <a:pt x="54632" y="4664"/>
                  </a:lnTo>
                  <a:lnTo>
                    <a:pt x="49281" y="8871"/>
                  </a:lnTo>
                  <a:lnTo>
                    <a:pt x="31636" y="45131"/>
                  </a:lnTo>
                  <a:lnTo>
                    <a:pt x="19265" y="87752"/>
                  </a:lnTo>
                  <a:lnTo>
                    <a:pt x="13003" y="112946"/>
                  </a:lnTo>
                  <a:lnTo>
                    <a:pt x="8123" y="138209"/>
                  </a:lnTo>
                  <a:lnTo>
                    <a:pt x="4164" y="163518"/>
                  </a:lnTo>
                  <a:lnTo>
                    <a:pt x="819" y="188857"/>
                  </a:lnTo>
                  <a:lnTo>
                    <a:pt x="0" y="214216"/>
                  </a:lnTo>
                  <a:lnTo>
                    <a:pt x="865" y="239589"/>
                  </a:lnTo>
                  <a:lnTo>
                    <a:pt x="2853" y="264971"/>
                  </a:lnTo>
                  <a:lnTo>
                    <a:pt x="14469" y="310106"/>
                  </a:lnTo>
                  <a:lnTo>
                    <a:pt x="32096" y="349217"/>
                  </a:lnTo>
                  <a:lnTo>
                    <a:pt x="65821" y="392213"/>
                  </a:lnTo>
                  <a:lnTo>
                    <a:pt x="101213" y="413733"/>
                  </a:lnTo>
                  <a:lnTo>
                    <a:pt x="140179" y="4236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9" name="SMARTInkShape-3615">
              <a:extLst>
                <a:ext uri="{FF2B5EF4-FFF2-40B4-BE49-F238E27FC236}">
                  <a16:creationId xmlns:a16="http://schemas.microsoft.com/office/drawing/2014/main" xmlns="" id="{E5D3FF1C-80FC-4456-83B7-CBCE25B75231}"/>
                </a:ext>
              </a:extLst>
            </p:cNvPr>
            <p:cNvSpPr/>
            <p:nvPr>
              <p:custDataLst>
                <p:tags r:id="rId150"/>
              </p:custDataLst>
            </p:nvPr>
          </p:nvSpPr>
          <p:spPr>
            <a:xfrm>
              <a:off x="7772400" y="3529633"/>
              <a:ext cx="95251" cy="153368"/>
            </a:xfrm>
            <a:custGeom>
              <a:avLst/>
              <a:gdLst/>
              <a:ahLst/>
              <a:cxnLst/>
              <a:rect l="0" t="0" r="0" b="0"/>
              <a:pathLst>
                <a:path w="95251" h="153368">
                  <a:moveTo>
                    <a:pt x="0" y="7317"/>
                  </a:moveTo>
                  <a:lnTo>
                    <a:pt x="0" y="7317"/>
                  </a:lnTo>
                  <a:lnTo>
                    <a:pt x="0" y="575"/>
                  </a:lnTo>
                  <a:lnTo>
                    <a:pt x="705" y="0"/>
                  </a:lnTo>
                  <a:lnTo>
                    <a:pt x="1881" y="1028"/>
                  </a:lnTo>
                  <a:lnTo>
                    <a:pt x="33587" y="38157"/>
                  </a:lnTo>
                  <a:lnTo>
                    <a:pt x="62609" y="81220"/>
                  </a:lnTo>
                  <a:lnTo>
                    <a:pt x="86344" y="127386"/>
                  </a:lnTo>
                  <a:lnTo>
                    <a:pt x="95250" y="1533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0" name="SMARTInkShape-3616">
              <a:extLst>
                <a:ext uri="{FF2B5EF4-FFF2-40B4-BE49-F238E27FC236}">
                  <a16:creationId xmlns:a16="http://schemas.microsoft.com/office/drawing/2014/main" xmlns="" id="{6D51D4EB-0FFA-43A3-93F9-71BF7C653DB6}"/>
                </a:ext>
              </a:extLst>
            </p:cNvPr>
            <p:cNvSpPr/>
            <p:nvPr>
              <p:custDataLst>
                <p:tags r:id="rId151"/>
              </p:custDataLst>
            </p:nvPr>
          </p:nvSpPr>
          <p:spPr>
            <a:xfrm>
              <a:off x="7308850" y="4095750"/>
              <a:ext cx="22421" cy="114301"/>
            </a:xfrm>
            <a:custGeom>
              <a:avLst/>
              <a:gdLst/>
              <a:ahLst/>
              <a:cxnLst/>
              <a:rect l="0" t="0" r="0" b="0"/>
              <a:pathLst>
                <a:path w="22421" h="114301">
                  <a:moveTo>
                    <a:pt x="19050" y="0"/>
                  </a:moveTo>
                  <a:lnTo>
                    <a:pt x="19050" y="0"/>
                  </a:lnTo>
                  <a:lnTo>
                    <a:pt x="22420" y="3371"/>
                  </a:lnTo>
                  <a:lnTo>
                    <a:pt x="19741" y="31109"/>
                  </a:lnTo>
                  <a:lnTo>
                    <a:pt x="10395" y="77535"/>
                  </a:lnTo>
                  <a:lnTo>
                    <a:pt x="0" y="114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1" name="SMARTInkShape-3617">
              <a:extLst>
                <a:ext uri="{FF2B5EF4-FFF2-40B4-BE49-F238E27FC236}">
                  <a16:creationId xmlns:a16="http://schemas.microsoft.com/office/drawing/2014/main" xmlns="" id="{859A705C-3ADB-4A47-BB94-C56DF2FAE771}"/>
                </a:ext>
              </a:extLst>
            </p:cNvPr>
            <p:cNvSpPr/>
            <p:nvPr>
              <p:custDataLst>
                <p:tags r:id="rId152"/>
              </p:custDataLst>
            </p:nvPr>
          </p:nvSpPr>
          <p:spPr>
            <a:xfrm>
              <a:off x="7137819" y="3888074"/>
              <a:ext cx="108184" cy="416638"/>
            </a:xfrm>
            <a:custGeom>
              <a:avLst/>
              <a:gdLst/>
              <a:ahLst/>
              <a:cxnLst/>
              <a:rect l="0" t="0" r="0" b="0"/>
              <a:pathLst>
                <a:path w="108184" h="416638">
                  <a:moveTo>
                    <a:pt x="31331" y="201326"/>
                  </a:moveTo>
                  <a:lnTo>
                    <a:pt x="31331" y="201326"/>
                  </a:lnTo>
                  <a:lnTo>
                    <a:pt x="22492" y="240050"/>
                  </a:lnTo>
                  <a:lnTo>
                    <a:pt x="19393" y="285959"/>
                  </a:lnTo>
                  <a:lnTo>
                    <a:pt x="17446" y="327454"/>
                  </a:lnTo>
                  <a:lnTo>
                    <a:pt x="9264" y="368912"/>
                  </a:lnTo>
                  <a:lnTo>
                    <a:pt x="209" y="416342"/>
                  </a:lnTo>
                  <a:lnTo>
                    <a:pt x="0" y="416637"/>
                  </a:lnTo>
                  <a:lnTo>
                    <a:pt x="369" y="404149"/>
                  </a:lnTo>
                  <a:lnTo>
                    <a:pt x="3969" y="372430"/>
                  </a:lnTo>
                  <a:lnTo>
                    <a:pt x="5059" y="338520"/>
                  </a:lnTo>
                  <a:lnTo>
                    <a:pt x="9307" y="294286"/>
                  </a:lnTo>
                  <a:lnTo>
                    <a:pt x="12414" y="269649"/>
                  </a:lnTo>
                  <a:lnTo>
                    <a:pt x="15898" y="243347"/>
                  </a:lnTo>
                  <a:lnTo>
                    <a:pt x="19630" y="215934"/>
                  </a:lnTo>
                  <a:lnTo>
                    <a:pt x="23531" y="187781"/>
                  </a:lnTo>
                  <a:lnTo>
                    <a:pt x="28953" y="159135"/>
                  </a:lnTo>
                  <a:lnTo>
                    <a:pt x="35390" y="130160"/>
                  </a:lnTo>
                  <a:lnTo>
                    <a:pt x="42504" y="100965"/>
                  </a:lnTo>
                  <a:lnTo>
                    <a:pt x="56052" y="57238"/>
                  </a:lnTo>
                  <a:lnTo>
                    <a:pt x="73699" y="16346"/>
                  </a:lnTo>
                  <a:lnTo>
                    <a:pt x="78626" y="8156"/>
                  </a:lnTo>
                  <a:lnTo>
                    <a:pt x="83322" y="3401"/>
                  </a:lnTo>
                  <a:lnTo>
                    <a:pt x="87863" y="937"/>
                  </a:lnTo>
                  <a:lnTo>
                    <a:pt x="92302" y="0"/>
                  </a:lnTo>
                  <a:lnTo>
                    <a:pt x="96673" y="2903"/>
                  </a:lnTo>
                  <a:lnTo>
                    <a:pt x="105292" y="15536"/>
                  </a:lnTo>
                  <a:lnTo>
                    <a:pt x="108183" y="36673"/>
                  </a:lnTo>
                  <a:lnTo>
                    <a:pt x="104288" y="83743"/>
                  </a:lnTo>
                  <a:lnTo>
                    <a:pt x="93067" y="124896"/>
                  </a:lnTo>
                  <a:lnTo>
                    <a:pt x="88428" y="143716"/>
                  </a:lnTo>
                  <a:lnTo>
                    <a:pt x="77725" y="160378"/>
                  </a:lnTo>
                  <a:lnTo>
                    <a:pt x="77782" y="162033"/>
                  </a:lnTo>
                  <a:lnTo>
                    <a:pt x="79727" y="165753"/>
                  </a:lnTo>
                  <a:lnTo>
                    <a:pt x="81940" y="167027"/>
                  </a:lnTo>
                  <a:lnTo>
                    <a:pt x="88161" y="168443"/>
                  </a:lnTo>
                  <a:lnTo>
                    <a:pt x="91090" y="170232"/>
                  </a:lnTo>
                  <a:lnTo>
                    <a:pt x="96225" y="175983"/>
                  </a:lnTo>
                  <a:lnTo>
                    <a:pt x="99712" y="193895"/>
                  </a:lnTo>
                  <a:lnTo>
                    <a:pt x="99106" y="228465"/>
                  </a:lnTo>
                  <a:lnTo>
                    <a:pt x="94614" y="243727"/>
                  </a:lnTo>
                  <a:lnTo>
                    <a:pt x="80185" y="263513"/>
                  </a:lnTo>
                  <a:lnTo>
                    <a:pt x="68566" y="273885"/>
                  </a:lnTo>
                  <a:lnTo>
                    <a:pt x="56348" y="279436"/>
                  </a:lnTo>
                  <a:lnTo>
                    <a:pt x="45977" y="281197"/>
                  </a:lnTo>
                  <a:lnTo>
                    <a:pt x="43211" y="280679"/>
                  </a:lnTo>
                  <a:lnTo>
                    <a:pt x="41368" y="279627"/>
                  </a:lnTo>
                  <a:lnTo>
                    <a:pt x="40845" y="276811"/>
                  </a:lnTo>
                  <a:lnTo>
                    <a:pt x="44031" y="2584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2" name="SMARTInkShape-3618">
              <a:extLst>
                <a:ext uri="{FF2B5EF4-FFF2-40B4-BE49-F238E27FC236}">
                  <a16:creationId xmlns:a16="http://schemas.microsoft.com/office/drawing/2014/main" xmlns="" id="{A6729B65-DB11-4C3D-A979-AB268B753741}"/>
                </a:ext>
              </a:extLst>
            </p:cNvPr>
            <p:cNvSpPr/>
            <p:nvPr>
              <p:custDataLst>
                <p:tags r:id="rId153"/>
              </p:custDataLst>
            </p:nvPr>
          </p:nvSpPr>
          <p:spPr>
            <a:xfrm>
              <a:off x="6905145" y="3935022"/>
              <a:ext cx="143356" cy="270742"/>
            </a:xfrm>
            <a:custGeom>
              <a:avLst/>
              <a:gdLst/>
              <a:ahLst/>
              <a:cxnLst/>
              <a:rect l="0" t="0" r="0" b="0"/>
              <a:pathLst>
                <a:path w="143356" h="270742">
                  <a:moveTo>
                    <a:pt x="143355" y="186128"/>
                  </a:moveTo>
                  <a:lnTo>
                    <a:pt x="143355" y="186128"/>
                  </a:lnTo>
                  <a:lnTo>
                    <a:pt x="134566" y="172313"/>
                  </a:lnTo>
                  <a:lnTo>
                    <a:pt x="123582" y="162279"/>
                  </a:lnTo>
                  <a:lnTo>
                    <a:pt x="103857" y="152568"/>
                  </a:lnTo>
                  <a:lnTo>
                    <a:pt x="82419" y="149373"/>
                  </a:lnTo>
                  <a:lnTo>
                    <a:pt x="54823" y="155168"/>
                  </a:lnTo>
                  <a:lnTo>
                    <a:pt x="24303" y="175936"/>
                  </a:lnTo>
                  <a:lnTo>
                    <a:pt x="10951" y="196415"/>
                  </a:lnTo>
                  <a:lnTo>
                    <a:pt x="1348" y="227981"/>
                  </a:lnTo>
                  <a:lnTo>
                    <a:pt x="0" y="237314"/>
                  </a:lnTo>
                  <a:lnTo>
                    <a:pt x="1924" y="245652"/>
                  </a:lnTo>
                  <a:lnTo>
                    <a:pt x="11587" y="260560"/>
                  </a:lnTo>
                  <a:lnTo>
                    <a:pt x="30934" y="268598"/>
                  </a:lnTo>
                  <a:lnTo>
                    <a:pt x="43008" y="270741"/>
                  </a:lnTo>
                  <a:lnTo>
                    <a:pt x="67711" y="265597"/>
                  </a:lnTo>
                  <a:lnTo>
                    <a:pt x="91391" y="252492"/>
                  </a:lnTo>
                  <a:lnTo>
                    <a:pt x="111322" y="232556"/>
                  </a:lnTo>
                  <a:lnTo>
                    <a:pt x="131669" y="194162"/>
                  </a:lnTo>
                  <a:lnTo>
                    <a:pt x="134398" y="162182"/>
                  </a:lnTo>
                  <a:lnTo>
                    <a:pt x="128791" y="126096"/>
                  </a:lnTo>
                  <a:lnTo>
                    <a:pt x="114539" y="86540"/>
                  </a:lnTo>
                  <a:lnTo>
                    <a:pt x="94566" y="51085"/>
                  </a:lnTo>
                  <a:lnTo>
                    <a:pt x="63282" y="12765"/>
                  </a:lnTo>
                  <a:lnTo>
                    <a:pt x="53988" y="4936"/>
                  </a:lnTo>
                  <a:lnTo>
                    <a:pt x="45677" y="1128"/>
                  </a:lnTo>
                  <a:lnTo>
                    <a:pt x="38020" y="0"/>
                  </a:lnTo>
                  <a:lnTo>
                    <a:pt x="30798" y="659"/>
                  </a:lnTo>
                  <a:lnTo>
                    <a:pt x="25278" y="5332"/>
                  </a:lnTo>
                  <a:lnTo>
                    <a:pt x="17263" y="21813"/>
                  </a:lnTo>
                  <a:lnTo>
                    <a:pt x="18875" y="45131"/>
                  </a:lnTo>
                  <a:lnTo>
                    <a:pt x="29055" y="8452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3" name="SMARTInkShape-3619">
              <a:extLst>
                <a:ext uri="{FF2B5EF4-FFF2-40B4-BE49-F238E27FC236}">
                  <a16:creationId xmlns:a16="http://schemas.microsoft.com/office/drawing/2014/main" xmlns="" id="{129DBA2F-411E-4608-8704-516715EEE46B}"/>
                </a:ext>
              </a:extLst>
            </p:cNvPr>
            <p:cNvSpPr/>
            <p:nvPr>
              <p:custDataLst>
                <p:tags r:id="rId154"/>
              </p:custDataLst>
            </p:nvPr>
          </p:nvSpPr>
          <p:spPr>
            <a:xfrm>
              <a:off x="9302750" y="3708400"/>
              <a:ext cx="25401" cy="69851"/>
            </a:xfrm>
            <a:custGeom>
              <a:avLst/>
              <a:gdLst/>
              <a:ahLst/>
              <a:cxnLst/>
              <a:rect l="0" t="0" r="0" b="0"/>
              <a:pathLst>
                <a:path w="25401" h="69851">
                  <a:moveTo>
                    <a:pt x="25400" y="0"/>
                  </a:moveTo>
                  <a:lnTo>
                    <a:pt x="25400" y="0"/>
                  </a:lnTo>
                  <a:lnTo>
                    <a:pt x="16611" y="13815"/>
                  </a:lnTo>
                  <a:lnTo>
                    <a:pt x="10205" y="22368"/>
                  </a:lnTo>
                  <a:lnTo>
                    <a:pt x="3336" y="39083"/>
                  </a:lnTo>
                  <a:lnTo>
                    <a:pt x="0" y="69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4" name="SMARTInkShape-3620">
              <a:extLst>
                <a:ext uri="{FF2B5EF4-FFF2-40B4-BE49-F238E27FC236}">
                  <a16:creationId xmlns:a16="http://schemas.microsoft.com/office/drawing/2014/main" xmlns="" id="{2C672A7D-B73D-43C4-B0FE-327C3345E908}"/>
                </a:ext>
              </a:extLst>
            </p:cNvPr>
            <p:cNvSpPr/>
            <p:nvPr>
              <p:custDataLst>
                <p:tags r:id="rId155"/>
              </p:custDataLst>
            </p:nvPr>
          </p:nvSpPr>
          <p:spPr>
            <a:xfrm>
              <a:off x="9128404" y="3487499"/>
              <a:ext cx="143201" cy="410519"/>
            </a:xfrm>
            <a:custGeom>
              <a:avLst/>
              <a:gdLst/>
              <a:ahLst/>
              <a:cxnLst/>
              <a:rect l="0" t="0" r="0" b="0"/>
              <a:pathLst>
                <a:path w="143201" h="410519">
                  <a:moveTo>
                    <a:pt x="15596" y="405051"/>
                  </a:moveTo>
                  <a:lnTo>
                    <a:pt x="15596" y="405051"/>
                  </a:lnTo>
                  <a:lnTo>
                    <a:pt x="12225" y="408422"/>
                  </a:lnTo>
                  <a:lnTo>
                    <a:pt x="8689" y="410077"/>
                  </a:lnTo>
                  <a:lnTo>
                    <a:pt x="6757" y="410518"/>
                  </a:lnTo>
                  <a:lnTo>
                    <a:pt x="4765" y="410107"/>
                  </a:lnTo>
                  <a:lnTo>
                    <a:pt x="669" y="407768"/>
                  </a:lnTo>
                  <a:lnTo>
                    <a:pt x="0" y="405451"/>
                  </a:lnTo>
                  <a:lnTo>
                    <a:pt x="4548" y="366875"/>
                  </a:lnTo>
                  <a:lnTo>
                    <a:pt x="11616" y="327652"/>
                  </a:lnTo>
                  <a:lnTo>
                    <a:pt x="18767" y="291629"/>
                  </a:lnTo>
                  <a:lnTo>
                    <a:pt x="26644" y="247397"/>
                  </a:lnTo>
                  <a:lnTo>
                    <a:pt x="31430" y="223043"/>
                  </a:lnTo>
                  <a:lnTo>
                    <a:pt x="36736" y="197633"/>
                  </a:lnTo>
                  <a:lnTo>
                    <a:pt x="42389" y="171523"/>
                  </a:lnTo>
                  <a:lnTo>
                    <a:pt x="48274" y="147060"/>
                  </a:lnTo>
                  <a:lnTo>
                    <a:pt x="60458" y="101065"/>
                  </a:lnTo>
                  <a:lnTo>
                    <a:pt x="69167" y="64629"/>
                  </a:lnTo>
                  <a:lnTo>
                    <a:pt x="76799" y="36441"/>
                  </a:lnTo>
                  <a:lnTo>
                    <a:pt x="92291" y="10083"/>
                  </a:lnTo>
                  <a:lnTo>
                    <a:pt x="101659" y="675"/>
                  </a:lnTo>
                  <a:lnTo>
                    <a:pt x="105429" y="0"/>
                  </a:lnTo>
                  <a:lnTo>
                    <a:pt x="108644" y="1667"/>
                  </a:lnTo>
                  <a:lnTo>
                    <a:pt x="111495" y="4895"/>
                  </a:lnTo>
                  <a:lnTo>
                    <a:pt x="118879" y="26293"/>
                  </a:lnTo>
                  <a:lnTo>
                    <a:pt x="118792" y="58347"/>
                  </a:lnTo>
                  <a:lnTo>
                    <a:pt x="110927" y="87913"/>
                  </a:lnTo>
                  <a:lnTo>
                    <a:pt x="88383" y="121099"/>
                  </a:lnTo>
                  <a:lnTo>
                    <a:pt x="75955" y="135634"/>
                  </a:lnTo>
                  <a:lnTo>
                    <a:pt x="74170" y="140201"/>
                  </a:lnTo>
                  <a:lnTo>
                    <a:pt x="75108" y="143112"/>
                  </a:lnTo>
                  <a:lnTo>
                    <a:pt x="79911" y="150110"/>
                  </a:lnTo>
                  <a:lnTo>
                    <a:pt x="90510" y="156042"/>
                  </a:lnTo>
                  <a:lnTo>
                    <a:pt x="108583" y="165230"/>
                  </a:lnTo>
                  <a:lnTo>
                    <a:pt x="142443" y="190101"/>
                  </a:lnTo>
                  <a:lnTo>
                    <a:pt x="143200" y="194017"/>
                  </a:lnTo>
                  <a:lnTo>
                    <a:pt x="140277" y="204014"/>
                  </a:lnTo>
                  <a:lnTo>
                    <a:pt x="130512" y="213631"/>
                  </a:lnTo>
                  <a:lnTo>
                    <a:pt x="93157" y="234891"/>
                  </a:lnTo>
                  <a:lnTo>
                    <a:pt x="70405" y="241901"/>
                  </a:lnTo>
                  <a:lnTo>
                    <a:pt x="61592" y="241288"/>
                  </a:lnTo>
                  <a:lnTo>
                    <a:pt x="59665" y="240137"/>
                  </a:lnTo>
                  <a:lnTo>
                    <a:pt x="59087" y="238663"/>
                  </a:lnTo>
                  <a:lnTo>
                    <a:pt x="60046" y="2336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5" name="SMARTInkShape-3621">
              <a:extLst>
                <a:ext uri="{FF2B5EF4-FFF2-40B4-BE49-F238E27FC236}">
                  <a16:creationId xmlns:a16="http://schemas.microsoft.com/office/drawing/2014/main" xmlns="" id="{39F41A69-8EA4-450C-AE52-54F2A6A1175E}"/>
                </a:ext>
              </a:extLst>
            </p:cNvPr>
            <p:cNvSpPr/>
            <p:nvPr>
              <p:custDataLst>
                <p:tags r:id="rId156"/>
              </p:custDataLst>
            </p:nvPr>
          </p:nvSpPr>
          <p:spPr>
            <a:xfrm>
              <a:off x="8931079" y="3676650"/>
              <a:ext cx="162122" cy="19051"/>
            </a:xfrm>
            <a:custGeom>
              <a:avLst/>
              <a:gdLst/>
              <a:ahLst/>
              <a:cxnLst/>
              <a:rect l="0" t="0" r="0" b="0"/>
              <a:pathLst>
                <a:path w="162122" h="19051">
                  <a:moveTo>
                    <a:pt x="3371" y="0"/>
                  </a:moveTo>
                  <a:lnTo>
                    <a:pt x="3371" y="0"/>
                  </a:lnTo>
                  <a:lnTo>
                    <a:pt x="0" y="0"/>
                  </a:lnTo>
                  <a:lnTo>
                    <a:pt x="417" y="705"/>
                  </a:lnTo>
                  <a:lnTo>
                    <a:pt x="4645" y="3371"/>
                  </a:lnTo>
                  <a:lnTo>
                    <a:pt x="40546" y="6467"/>
                  </a:lnTo>
                  <a:lnTo>
                    <a:pt x="83139" y="11245"/>
                  </a:lnTo>
                  <a:lnTo>
                    <a:pt x="121785" y="16424"/>
                  </a:lnTo>
                  <a:lnTo>
                    <a:pt x="162121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6" name="SMARTInkShape-3622">
              <a:extLst>
                <a:ext uri="{FF2B5EF4-FFF2-40B4-BE49-F238E27FC236}">
                  <a16:creationId xmlns:a16="http://schemas.microsoft.com/office/drawing/2014/main" xmlns="" id="{A6CCA4A3-C64D-4586-814A-C4F9AF81C748}"/>
                </a:ext>
              </a:extLst>
            </p:cNvPr>
            <p:cNvSpPr/>
            <p:nvPr>
              <p:custDataLst>
                <p:tags r:id="rId157"/>
              </p:custDataLst>
            </p:nvPr>
          </p:nvSpPr>
          <p:spPr>
            <a:xfrm>
              <a:off x="9402137" y="3527229"/>
              <a:ext cx="91114" cy="193872"/>
            </a:xfrm>
            <a:custGeom>
              <a:avLst/>
              <a:gdLst/>
              <a:ahLst/>
              <a:cxnLst/>
              <a:rect l="0" t="0" r="0" b="0"/>
              <a:pathLst>
                <a:path w="91114" h="193872">
                  <a:moveTo>
                    <a:pt x="2213" y="3371"/>
                  </a:moveTo>
                  <a:lnTo>
                    <a:pt x="2213" y="3371"/>
                  </a:lnTo>
                  <a:lnTo>
                    <a:pt x="5583" y="0"/>
                  </a:lnTo>
                  <a:lnTo>
                    <a:pt x="938" y="4646"/>
                  </a:lnTo>
                  <a:lnTo>
                    <a:pt x="0" y="14991"/>
                  </a:lnTo>
                  <a:lnTo>
                    <a:pt x="3345" y="30407"/>
                  </a:lnTo>
                  <a:lnTo>
                    <a:pt x="22741" y="74799"/>
                  </a:lnTo>
                  <a:lnTo>
                    <a:pt x="42635" y="111788"/>
                  </a:lnTo>
                  <a:lnTo>
                    <a:pt x="71266" y="155471"/>
                  </a:lnTo>
                  <a:lnTo>
                    <a:pt x="91113" y="1938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7" name="SMARTInkShape-3623">
              <a:extLst>
                <a:ext uri="{FF2B5EF4-FFF2-40B4-BE49-F238E27FC236}">
                  <a16:creationId xmlns:a16="http://schemas.microsoft.com/office/drawing/2014/main" xmlns="" id="{6E19B353-3DE3-4708-B281-BC02EB714904}"/>
                </a:ext>
              </a:extLst>
            </p:cNvPr>
            <p:cNvSpPr/>
            <p:nvPr>
              <p:custDataLst>
                <p:tags r:id="rId158"/>
              </p:custDataLst>
            </p:nvPr>
          </p:nvSpPr>
          <p:spPr>
            <a:xfrm>
              <a:off x="8089900" y="3714750"/>
              <a:ext cx="158751" cy="1"/>
            </a:xfrm>
            <a:custGeom>
              <a:avLst/>
              <a:gdLst/>
              <a:ahLst/>
              <a:cxnLst/>
              <a:rect l="0" t="0" r="0" b="0"/>
              <a:pathLst>
                <a:path w="158751" h="1">
                  <a:moveTo>
                    <a:pt x="0" y="0"/>
                  </a:moveTo>
                  <a:lnTo>
                    <a:pt x="0" y="0"/>
                  </a:lnTo>
                  <a:lnTo>
                    <a:pt x="39232" y="0"/>
                  </a:lnTo>
                  <a:lnTo>
                    <a:pt x="76535" y="0"/>
                  </a:lnTo>
                  <a:lnTo>
                    <a:pt x="116280" y="0"/>
                  </a:lnTo>
                  <a:lnTo>
                    <a:pt x="1587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8" name="SMARTInkShape-3624">
              <a:extLst>
                <a:ext uri="{FF2B5EF4-FFF2-40B4-BE49-F238E27FC236}">
                  <a16:creationId xmlns:a16="http://schemas.microsoft.com/office/drawing/2014/main" xmlns="" id="{9D35B8FA-5A4C-4317-9006-80B584DCC10B}"/>
                </a:ext>
              </a:extLst>
            </p:cNvPr>
            <p:cNvSpPr/>
            <p:nvPr>
              <p:custDataLst>
                <p:tags r:id="rId159"/>
              </p:custDataLst>
            </p:nvPr>
          </p:nvSpPr>
          <p:spPr>
            <a:xfrm>
              <a:off x="9372600" y="3552629"/>
              <a:ext cx="177801" cy="200222"/>
            </a:xfrm>
            <a:custGeom>
              <a:avLst/>
              <a:gdLst/>
              <a:ahLst/>
              <a:cxnLst/>
              <a:rect l="0" t="0" r="0" b="0"/>
              <a:pathLst>
                <a:path w="177801" h="200222">
                  <a:moveTo>
                    <a:pt x="177800" y="3371"/>
                  </a:moveTo>
                  <a:lnTo>
                    <a:pt x="177800" y="3371"/>
                  </a:lnTo>
                  <a:lnTo>
                    <a:pt x="171057" y="0"/>
                  </a:lnTo>
                  <a:lnTo>
                    <a:pt x="166955" y="418"/>
                  </a:lnTo>
                  <a:lnTo>
                    <a:pt x="156751" y="4646"/>
                  </a:lnTo>
                  <a:lnTo>
                    <a:pt x="119829" y="38564"/>
                  </a:lnTo>
                  <a:lnTo>
                    <a:pt x="89362" y="73535"/>
                  </a:lnTo>
                  <a:lnTo>
                    <a:pt x="52818" y="115883"/>
                  </a:lnTo>
                  <a:lnTo>
                    <a:pt x="23410" y="153360"/>
                  </a:lnTo>
                  <a:lnTo>
                    <a:pt x="6937" y="181162"/>
                  </a:lnTo>
                  <a:lnTo>
                    <a:pt x="0" y="2002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9" name="SMARTInkShape-3625">
              <a:extLst>
                <a:ext uri="{FF2B5EF4-FFF2-40B4-BE49-F238E27FC236}">
                  <a16:creationId xmlns:a16="http://schemas.microsoft.com/office/drawing/2014/main" xmlns="" id="{27905BF3-FA76-4C2D-B233-C679CE628A92}"/>
                </a:ext>
              </a:extLst>
            </p:cNvPr>
            <p:cNvSpPr/>
            <p:nvPr>
              <p:custDataLst>
                <p:tags r:id="rId160"/>
              </p:custDataLst>
            </p:nvPr>
          </p:nvSpPr>
          <p:spPr>
            <a:xfrm>
              <a:off x="9565791" y="3638550"/>
              <a:ext cx="3660" cy="6351"/>
            </a:xfrm>
            <a:custGeom>
              <a:avLst/>
              <a:gdLst/>
              <a:ahLst/>
              <a:cxnLst/>
              <a:rect l="0" t="0" r="0" b="0"/>
              <a:pathLst>
                <a:path w="3660" h="6351">
                  <a:moveTo>
                    <a:pt x="3659" y="6350"/>
                  </a:moveTo>
                  <a:lnTo>
                    <a:pt x="3659" y="6350"/>
                  </a:lnTo>
                  <a:lnTo>
                    <a:pt x="288" y="2979"/>
                  </a:lnTo>
                  <a:lnTo>
                    <a:pt x="0" y="1986"/>
                  </a:lnTo>
                  <a:lnTo>
                    <a:pt x="515" y="1324"/>
                  </a:lnTo>
                  <a:lnTo>
                    <a:pt x="365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0" name="SMARTInkShape-3626">
              <a:extLst>
                <a:ext uri="{FF2B5EF4-FFF2-40B4-BE49-F238E27FC236}">
                  <a16:creationId xmlns:a16="http://schemas.microsoft.com/office/drawing/2014/main" xmlns="" id="{7D906278-12F8-4ABC-ACBA-988C4E0C4CE7}"/>
                </a:ext>
              </a:extLst>
            </p:cNvPr>
            <p:cNvSpPr/>
            <p:nvPr>
              <p:custDataLst>
                <p:tags r:id="rId161"/>
              </p:custDataLst>
            </p:nvPr>
          </p:nvSpPr>
          <p:spPr>
            <a:xfrm>
              <a:off x="9607550" y="3530600"/>
              <a:ext cx="77110" cy="228601"/>
            </a:xfrm>
            <a:custGeom>
              <a:avLst/>
              <a:gdLst/>
              <a:ahLst/>
              <a:cxnLst/>
              <a:rect l="0" t="0" r="0" b="0"/>
              <a:pathLst>
                <a:path w="77110" h="228601">
                  <a:moveTo>
                    <a:pt x="57150" y="0"/>
                  </a:moveTo>
                  <a:lnTo>
                    <a:pt x="57150" y="0"/>
                  </a:lnTo>
                  <a:lnTo>
                    <a:pt x="60520" y="3371"/>
                  </a:lnTo>
                  <a:lnTo>
                    <a:pt x="71896" y="44259"/>
                  </a:lnTo>
                  <a:lnTo>
                    <a:pt x="77109" y="71176"/>
                  </a:lnTo>
                  <a:lnTo>
                    <a:pt x="74666" y="117358"/>
                  </a:lnTo>
                  <a:lnTo>
                    <a:pt x="60458" y="161223"/>
                  </a:lnTo>
                  <a:lnTo>
                    <a:pt x="39394" y="195074"/>
                  </a:lnTo>
                  <a:lnTo>
                    <a:pt x="14837" y="218345"/>
                  </a:lnTo>
                  <a:lnTo>
                    <a:pt x="0" y="228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1" name="SMARTInkShape-3627">
              <a:extLst>
                <a:ext uri="{FF2B5EF4-FFF2-40B4-BE49-F238E27FC236}">
                  <a16:creationId xmlns:a16="http://schemas.microsoft.com/office/drawing/2014/main" xmlns="" id="{E28CEA4A-CA28-4388-AB46-D727C5798EE7}"/>
                </a:ext>
              </a:extLst>
            </p:cNvPr>
            <p:cNvSpPr/>
            <p:nvPr>
              <p:custDataLst>
                <p:tags r:id="rId162"/>
              </p:custDataLst>
            </p:nvPr>
          </p:nvSpPr>
          <p:spPr>
            <a:xfrm>
              <a:off x="6908800" y="3784600"/>
              <a:ext cx="323851" cy="19051"/>
            </a:xfrm>
            <a:custGeom>
              <a:avLst/>
              <a:gdLst/>
              <a:ahLst/>
              <a:cxnLst/>
              <a:rect l="0" t="0" r="0" b="0"/>
              <a:pathLst>
                <a:path w="323851" h="19051">
                  <a:moveTo>
                    <a:pt x="0" y="19050"/>
                  </a:moveTo>
                  <a:lnTo>
                    <a:pt x="0" y="19050"/>
                  </a:lnTo>
                  <a:lnTo>
                    <a:pt x="43369" y="19050"/>
                  </a:lnTo>
                  <a:lnTo>
                    <a:pt x="80659" y="17168"/>
                  </a:lnTo>
                  <a:lnTo>
                    <a:pt x="125454" y="13980"/>
                  </a:lnTo>
                  <a:lnTo>
                    <a:pt x="149252" y="12143"/>
                  </a:lnTo>
                  <a:lnTo>
                    <a:pt x="196157" y="8219"/>
                  </a:lnTo>
                  <a:lnTo>
                    <a:pt x="238168" y="4123"/>
                  </a:lnTo>
                  <a:lnTo>
                    <a:pt x="274245" y="1832"/>
                  </a:lnTo>
                  <a:lnTo>
                    <a:pt x="3238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2" name="SMARTInkShape-3628">
              <a:extLst>
                <a:ext uri="{FF2B5EF4-FFF2-40B4-BE49-F238E27FC236}">
                  <a16:creationId xmlns:a16="http://schemas.microsoft.com/office/drawing/2014/main" xmlns="" id="{B220560B-1298-4BD2-B6A3-827E9BFAE31F}"/>
                </a:ext>
              </a:extLst>
            </p:cNvPr>
            <p:cNvSpPr/>
            <p:nvPr>
              <p:custDataLst>
                <p:tags r:id="rId163"/>
              </p:custDataLst>
            </p:nvPr>
          </p:nvSpPr>
          <p:spPr>
            <a:xfrm>
              <a:off x="6973137" y="3360358"/>
              <a:ext cx="172950" cy="346342"/>
            </a:xfrm>
            <a:custGeom>
              <a:avLst/>
              <a:gdLst/>
              <a:ahLst/>
              <a:cxnLst/>
              <a:rect l="0" t="0" r="0" b="0"/>
              <a:pathLst>
                <a:path w="172950" h="346342">
                  <a:moveTo>
                    <a:pt x="170613" y="214692"/>
                  </a:moveTo>
                  <a:lnTo>
                    <a:pt x="170613" y="214692"/>
                  </a:lnTo>
                  <a:lnTo>
                    <a:pt x="170613" y="211321"/>
                  </a:lnTo>
                  <a:lnTo>
                    <a:pt x="167242" y="202483"/>
                  </a:lnTo>
                  <a:lnTo>
                    <a:pt x="159942" y="196800"/>
                  </a:lnTo>
                  <a:lnTo>
                    <a:pt x="155033" y="194298"/>
                  </a:lnTo>
                  <a:lnTo>
                    <a:pt x="142052" y="193398"/>
                  </a:lnTo>
                  <a:lnTo>
                    <a:pt x="125463" y="196761"/>
                  </a:lnTo>
                  <a:lnTo>
                    <a:pt x="103979" y="205312"/>
                  </a:lnTo>
                  <a:lnTo>
                    <a:pt x="71455" y="235509"/>
                  </a:lnTo>
                  <a:lnTo>
                    <a:pt x="46216" y="275736"/>
                  </a:lnTo>
                  <a:lnTo>
                    <a:pt x="32076" y="312193"/>
                  </a:lnTo>
                  <a:lnTo>
                    <a:pt x="32394" y="322026"/>
                  </a:lnTo>
                  <a:lnTo>
                    <a:pt x="40272" y="338596"/>
                  </a:lnTo>
                  <a:lnTo>
                    <a:pt x="47030" y="343156"/>
                  </a:lnTo>
                  <a:lnTo>
                    <a:pt x="63947" y="346341"/>
                  </a:lnTo>
                  <a:lnTo>
                    <a:pt x="100046" y="334054"/>
                  </a:lnTo>
                  <a:lnTo>
                    <a:pt x="138651" y="302427"/>
                  </a:lnTo>
                  <a:lnTo>
                    <a:pt x="156643" y="272029"/>
                  </a:lnTo>
                  <a:lnTo>
                    <a:pt x="167932" y="235236"/>
                  </a:lnTo>
                  <a:lnTo>
                    <a:pt x="172949" y="190662"/>
                  </a:lnTo>
                  <a:lnTo>
                    <a:pt x="171465" y="166922"/>
                  </a:lnTo>
                  <a:lnTo>
                    <a:pt x="167653" y="142628"/>
                  </a:lnTo>
                  <a:lnTo>
                    <a:pt x="155186" y="95174"/>
                  </a:lnTo>
                  <a:lnTo>
                    <a:pt x="137886" y="52918"/>
                  </a:lnTo>
                  <a:lnTo>
                    <a:pt x="114675" y="22377"/>
                  </a:lnTo>
                  <a:lnTo>
                    <a:pt x="101571" y="10282"/>
                  </a:lnTo>
                  <a:lnTo>
                    <a:pt x="87190" y="3630"/>
                  </a:lnTo>
                  <a:lnTo>
                    <a:pt x="56160" y="0"/>
                  </a:lnTo>
                  <a:lnTo>
                    <a:pt x="29198" y="10618"/>
                  </a:lnTo>
                  <a:lnTo>
                    <a:pt x="17070" y="19376"/>
                  </a:lnTo>
                  <a:lnTo>
                    <a:pt x="8984" y="30859"/>
                  </a:lnTo>
                  <a:lnTo>
                    <a:pt x="0" y="58670"/>
                  </a:lnTo>
                  <a:lnTo>
                    <a:pt x="3533" y="89845"/>
                  </a:lnTo>
                  <a:lnTo>
                    <a:pt x="18213" y="13849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3" name="SMARTInkShape-3629">
              <a:extLst>
                <a:ext uri="{FF2B5EF4-FFF2-40B4-BE49-F238E27FC236}">
                  <a16:creationId xmlns:a16="http://schemas.microsoft.com/office/drawing/2014/main" xmlns="" id="{0BFB244E-7FB7-4213-928D-9D71D82E3563}"/>
                </a:ext>
              </a:extLst>
            </p:cNvPr>
            <p:cNvSpPr/>
            <p:nvPr>
              <p:custDataLst>
                <p:tags r:id="rId164"/>
              </p:custDataLst>
            </p:nvPr>
          </p:nvSpPr>
          <p:spPr>
            <a:xfrm>
              <a:off x="9645650" y="3435350"/>
              <a:ext cx="136001" cy="349251"/>
            </a:xfrm>
            <a:custGeom>
              <a:avLst/>
              <a:gdLst/>
              <a:ahLst/>
              <a:cxnLst/>
              <a:rect l="0" t="0" r="0" b="0"/>
              <a:pathLst>
                <a:path w="136001" h="349251">
                  <a:moveTo>
                    <a:pt x="95250" y="0"/>
                  </a:moveTo>
                  <a:lnTo>
                    <a:pt x="95250" y="0"/>
                  </a:lnTo>
                  <a:lnTo>
                    <a:pt x="98620" y="0"/>
                  </a:lnTo>
                  <a:lnTo>
                    <a:pt x="107459" y="13484"/>
                  </a:lnTo>
                  <a:lnTo>
                    <a:pt x="123089" y="56991"/>
                  </a:lnTo>
                  <a:lnTo>
                    <a:pt x="131376" y="94238"/>
                  </a:lnTo>
                  <a:lnTo>
                    <a:pt x="136000" y="136663"/>
                  </a:lnTo>
                  <a:lnTo>
                    <a:pt x="135233" y="180684"/>
                  </a:lnTo>
                  <a:lnTo>
                    <a:pt x="125485" y="223767"/>
                  </a:lnTo>
                  <a:lnTo>
                    <a:pt x="107983" y="262670"/>
                  </a:lnTo>
                  <a:lnTo>
                    <a:pt x="78091" y="308780"/>
                  </a:lnTo>
                  <a:lnTo>
                    <a:pt x="58696" y="329147"/>
                  </a:lnTo>
                  <a:lnTo>
                    <a:pt x="26798" y="346429"/>
                  </a:lnTo>
                  <a:lnTo>
                    <a:pt x="0" y="349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4" name="SMARTInkShape-3630">
              <a:extLst>
                <a:ext uri="{FF2B5EF4-FFF2-40B4-BE49-F238E27FC236}">
                  <a16:creationId xmlns:a16="http://schemas.microsoft.com/office/drawing/2014/main" xmlns="" id="{2FE1AE4B-2BFE-4CCA-A536-0B7BC8A48CED}"/>
                </a:ext>
              </a:extLst>
            </p:cNvPr>
            <p:cNvSpPr/>
            <p:nvPr>
              <p:custDataLst>
                <p:tags r:id="rId165"/>
              </p:custDataLst>
            </p:nvPr>
          </p:nvSpPr>
          <p:spPr>
            <a:xfrm>
              <a:off x="9499600" y="3721100"/>
              <a:ext cx="12701" cy="50801"/>
            </a:xfrm>
            <a:custGeom>
              <a:avLst/>
              <a:gdLst/>
              <a:ahLst/>
              <a:cxnLst/>
              <a:rect l="0" t="0" r="0" b="0"/>
              <a:pathLst>
                <a:path w="12701" h="50801">
                  <a:moveTo>
                    <a:pt x="12700" y="0"/>
                  </a:moveTo>
                  <a:lnTo>
                    <a:pt x="12700" y="0"/>
                  </a:lnTo>
                  <a:lnTo>
                    <a:pt x="2573" y="26026"/>
                  </a:lnTo>
                  <a:lnTo>
                    <a:pt x="0" y="50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08" name="SMARTInkShape-Group620">
            <a:extLst>
              <a:ext uri="{FF2B5EF4-FFF2-40B4-BE49-F238E27FC236}">
                <a16:creationId xmlns:a16="http://schemas.microsoft.com/office/drawing/2014/main" xmlns="" id="{F79B810E-5797-458D-BA9F-D8A079301C52}"/>
              </a:ext>
            </a:extLst>
          </p:cNvPr>
          <p:cNvGrpSpPr/>
          <p:nvPr/>
        </p:nvGrpSpPr>
        <p:grpSpPr>
          <a:xfrm>
            <a:off x="3609491" y="3422650"/>
            <a:ext cx="3032610" cy="504721"/>
            <a:chOff x="3609491" y="3422650"/>
            <a:chExt cx="3032610" cy="504721"/>
          </a:xfrm>
        </p:grpSpPr>
        <p:sp>
          <p:nvSpPr>
            <p:cNvPr id="886" name="SMARTInkShape-3631">
              <a:extLst>
                <a:ext uri="{FF2B5EF4-FFF2-40B4-BE49-F238E27FC236}">
                  <a16:creationId xmlns:a16="http://schemas.microsoft.com/office/drawing/2014/main" xmlns="" id="{9515DC30-83C9-4727-9C86-AE80E5098948}"/>
                </a:ext>
              </a:extLst>
            </p:cNvPr>
            <p:cNvSpPr/>
            <p:nvPr>
              <p:custDataLst>
                <p:tags r:id="rId120"/>
              </p:custDataLst>
            </p:nvPr>
          </p:nvSpPr>
          <p:spPr>
            <a:xfrm>
              <a:off x="3609491" y="3535823"/>
              <a:ext cx="194160" cy="245067"/>
            </a:xfrm>
            <a:custGeom>
              <a:avLst/>
              <a:gdLst/>
              <a:ahLst/>
              <a:cxnLst/>
              <a:rect l="0" t="0" r="0" b="0"/>
              <a:pathLst>
                <a:path w="194160" h="245067">
                  <a:moveTo>
                    <a:pt x="3659" y="45577"/>
                  </a:moveTo>
                  <a:lnTo>
                    <a:pt x="3659" y="45577"/>
                  </a:lnTo>
                  <a:lnTo>
                    <a:pt x="288" y="42206"/>
                  </a:lnTo>
                  <a:lnTo>
                    <a:pt x="0" y="40508"/>
                  </a:lnTo>
                  <a:lnTo>
                    <a:pt x="515" y="38669"/>
                  </a:lnTo>
                  <a:lnTo>
                    <a:pt x="6409" y="27279"/>
                  </a:lnTo>
                  <a:lnTo>
                    <a:pt x="25797" y="12169"/>
                  </a:lnTo>
                  <a:lnTo>
                    <a:pt x="50514" y="1027"/>
                  </a:lnTo>
                  <a:lnTo>
                    <a:pt x="79082" y="0"/>
                  </a:lnTo>
                  <a:lnTo>
                    <a:pt x="95741" y="6270"/>
                  </a:lnTo>
                  <a:lnTo>
                    <a:pt x="103147" y="10905"/>
                  </a:lnTo>
                  <a:lnTo>
                    <a:pt x="113257" y="25463"/>
                  </a:lnTo>
                  <a:lnTo>
                    <a:pt x="116941" y="34285"/>
                  </a:lnTo>
                  <a:lnTo>
                    <a:pt x="117271" y="55375"/>
                  </a:lnTo>
                  <a:lnTo>
                    <a:pt x="109524" y="91049"/>
                  </a:lnTo>
                  <a:lnTo>
                    <a:pt x="99393" y="116587"/>
                  </a:lnTo>
                  <a:lnTo>
                    <a:pt x="71301" y="158025"/>
                  </a:lnTo>
                  <a:lnTo>
                    <a:pt x="35809" y="204667"/>
                  </a:lnTo>
                  <a:lnTo>
                    <a:pt x="21476" y="220706"/>
                  </a:lnTo>
                  <a:lnTo>
                    <a:pt x="15105" y="234890"/>
                  </a:lnTo>
                  <a:lnTo>
                    <a:pt x="14818" y="239519"/>
                  </a:lnTo>
                  <a:lnTo>
                    <a:pt x="16037" y="242605"/>
                  </a:lnTo>
                  <a:lnTo>
                    <a:pt x="18261" y="244662"/>
                  </a:lnTo>
                  <a:lnTo>
                    <a:pt x="30139" y="245066"/>
                  </a:lnTo>
                  <a:lnTo>
                    <a:pt x="73252" y="239577"/>
                  </a:lnTo>
                  <a:lnTo>
                    <a:pt x="114904" y="233743"/>
                  </a:lnTo>
                  <a:lnTo>
                    <a:pt x="158016" y="229815"/>
                  </a:lnTo>
                  <a:lnTo>
                    <a:pt x="194159" y="2233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7" name="SMARTInkShape-3632">
              <a:extLst>
                <a:ext uri="{FF2B5EF4-FFF2-40B4-BE49-F238E27FC236}">
                  <a16:creationId xmlns:a16="http://schemas.microsoft.com/office/drawing/2014/main" xmlns="" id="{CCD1D2FF-BF87-4747-80E5-8E0AAB0A0CD4}"/>
                </a:ext>
              </a:extLst>
            </p:cNvPr>
            <p:cNvSpPr/>
            <p:nvPr>
              <p:custDataLst>
                <p:tags r:id="rId121"/>
              </p:custDataLst>
            </p:nvPr>
          </p:nvSpPr>
          <p:spPr>
            <a:xfrm>
              <a:off x="6623050" y="3702050"/>
              <a:ext cx="19051" cy="1"/>
            </a:xfrm>
            <a:custGeom>
              <a:avLst/>
              <a:gdLst/>
              <a:ahLst/>
              <a:cxnLst/>
              <a:rect l="0" t="0" r="0" b="0"/>
              <a:pathLst>
                <a:path w="19051" h="1">
                  <a:moveTo>
                    <a:pt x="19050" y="0"/>
                  </a:moveTo>
                  <a:lnTo>
                    <a:pt x="19050" y="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8" name="SMARTInkShape-3633">
              <a:extLst>
                <a:ext uri="{FF2B5EF4-FFF2-40B4-BE49-F238E27FC236}">
                  <a16:creationId xmlns:a16="http://schemas.microsoft.com/office/drawing/2014/main" xmlns="" id="{9DBB6735-6025-4FC8-9098-BFEA813D5162}"/>
                </a:ext>
              </a:extLst>
            </p:cNvPr>
            <p:cNvSpPr/>
            <p:nvPr>
              <p:custDataLst>
                <p:tags r:id="rId122"/>
              </p:custDataLst>
            </p:nvPr>
          </p:nvSpPr>
          <p:spPr>
            <a:xfrm>
              <a:off x="5969000" y="3508179"/>
              <a:ext cx="190501" cy="238322"/>
            </a:xfrm>
            <a:custGeom>
              <a:avLst/>
              <a:gdLst/>
              <a:ahLst/>
              <a:cxnLst/>
              <a:rect l="0" t="0" r="0" b="0"/>
              <a:pathLst>
                <a:path w="190501" h="238322">
                  <a:moveTo>
                    <a:pt x="0" y="3371"/>
                  </a:moveTo>
                  <a:lnTo>
                    <a:pt x="0" y="3371"/>
                  </a:lnTo>
                  <a:lnTo>
                    <a:pt x="0" y="0"/>
                  </a:lnTo>
                  <a:lnTo>
                    <a:pt x="2117" y="418"/>
                  </a:lnTo>
                  <a:lnTo>
                    <a:pt x="10113" y="4646"/>
                  </a:lnTo>
                  <a:lnTo>
                    <a:pt x="47701" y="39841"/>
                  </a:lnTo>
                  <a:lnTo>
                    <a:pt x="83513" y="79480"/>
                  </a:lnTo>
                  <a:lnTo>
                    <a:pt x="120230" y="122504"/>
                  </a:lnTo>
                  <a:lnTo>
                    <a:pt x="152355" y="165827"/>
                  </a:lnTo>
                  <a:lnTo>
                    <a:pt x="179124" y="213104"/>
                  </a:lnTo>
                  <a:lnTo>
                    <a:pt x="190500" y="2383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9" name="SMARTInkShape-3634">
              <a:extLst>
                <a:ext uri="{FF2B5EF4-FFF2-40B4-BE49-F238E27FC236}">
                  <a16:creationId xmlns:a16="http://schemas.microsoft.com/office/drawing/2014/main" xmlns="" id="{E50D1F8C-B0DA-40F1-9B01-B92E3ACD237C}"/>
                </a:ext>
              </a:extLst>
            </p:cNvPr>
            <p:cNvSpPr/>
            <p:nvPr>
              <p:custDataLst>
                <p:tags r:id="rId123"/>
              </p:custDataLst>
            </p:nvPr>
          </p:nvSpPr>
          <p:spPr>
            <a:xfrm>
              <a:off x="6206641" y="3625850"/>
              <a:ext cx="29060" cy="12701"/>
            </a:xfrm>
            <a:custGeom>
              <a:avLst/>
              <a:gdLst/>
              <a:ahLst/>
              <a:cxnLst/>
              <a:rect l="0" t="0" r="0" b="0"/>
              <a:pathLst>
                <a:path w="29060" h="12701">
                  <a:moveTo>
                    <a:pt x="3659" y="0"/>
                  </a:moveTo>
                  <a:lnTo>
                    <a:pt x="3659" y="0"/>
                  </a:lnTo>
                  <a:lnTo>
                    <a:pt x="288" y="0"/>
                  </a:lnTo>
                  <a:lnTo>
                    <a:pt x="0" y="705"/>
                  </a:lnTo>
                  <a:lnTo>
                    <a:pt x="1563" y="3371"/>
                  </a:lnTo>
                  <a:lnTo>
                    <a:pt x="9780" y="8838"/>
                  </a:lnTo>
                  <a:lnTo>
                    <a:pt x="29059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0" name="SMARTInkShape-3635">
              <a:extLst>
                <a:ext uri="{FF2B5EF4-FFF2-40B4-BE49-F238E27FC236}">
                  <a16:creationId xmlns:a16="http://schemas.microsoft.com/office/drawing/2014/main" xmlns="" id="{08ECDD21-FCB3-47E7-9278-DA62DB832B28}"/>
                </a:ext>
              </a:extLst>
            </p:cNvPr>
            <p:cNvSpPr/>
            <p:nvPr>
              <p:custDataLst>
                <p:tags r:id="rId124"/>
              </p:custDataLst>
            </p:nvPr>
          </p:nvSpPr>
          <p:spPr>
            <a:xfrm>
              <a:off x="5461000" y="3657600"/>
              <a:ext cx="152401" cy="5468"/>
            </a:xfrm>
            <a:custGeom>
              <a:avLst/>
              <a:gdLst/>
              <a:ahLst/>
              <a:cxnLst/>
              <a:rect l="0" t="0" r="0" b="0"/>
              <a:pathLst>
                <a:path w="152401" h="5468">
                  <a:moveTo>
                    <a:pt x="0" y="0"/>
                  </a:moveTo>
                  <a:lnTo>
                    <a:pt x="0" y="0"/>
                  </a:lnTo>
                  <a:lnTo>
                    <a:pt x="0" y="3371"/>
                  </a:lnTo>
                  <a:lnTo>
                    <a:pt x="2117" y="4364"/>
                  </a:lnTo>
                  <a:lnTo>
                    <a:pt x="10113" y="5467"/>
                  </a:lnTo>
                  <a:lnTo>
                    <a:pt x="46741" y="2717"/>
                  </a:lnTo>
                  <a:lnTo>
                    <a:pt x="91068" y="805"/>
                  </a:lnTo>
                  <a:lnTo>
                    <a:pt x="136626" y="159"/>
                  </a:lnTo>
                  <a:lnTo>
                    <a:pt x="1524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1" name="SMARTInkShape-3636">
              <a:extLst>
                <a:ext uri="{FF2B5EF4-FFF2-40B4-BE49-F238E27FC236}">
                  <a16:creationId xmlns:a16="http://schemas.microsoft.com/office/drawing/2014/main" xmlns="" id="{BBDBCEA0-FF8F-4909-B0AF-4FE76D4550CB}"/>
                </a:ext>
              </a:extLst>
            </p:cNvPr>
            <p:cNvSpPr/>
            <p:nvPr>
              <p:custDataLst>
                <p:tags r:id="rId125"/>
              </p:custDataLst>
            </p:nvPr>
          </p:nvSpPr>
          <p:spPr>
            <a:xfrm>
              <a:off x="6000750" y="3501829"/>
              <a:ext cx="171451" cy="276422"/>
            </a:xfrm>
            <a:custGeom>
              <a:avLst/>
              <a:gdLst/>
              <a:ahLst/>
              <a:cxnLst/>
              <a:rect l="0" t="0" r="0" b="0"/>
              <a:pathLst>
                <a:path w="171451" h="276422">
                  <a:moveTo>
                    <a:pt x="171450" y="3371"/>
                  </a:moveTo>
                  <a:lnTo>
                    <a:pt x="171450" y="3371"/>
                  </a:lnTo>
                  <a:lnTo>
                    <a:pt x="164709" y="0"/>
                  </a:lnTo>
                  <a:lnTo>
                    <a:pt x="157635" y="227"/>
                  </a:lnTo>
                  <a:lnTo>
                    <a:pt x="153774" y="1275"/>
                  </a:lnTo>
                  <a:lnTo>
                    <a:pt x="134855" y="19605"/>
                  </a:lnTo>
                  <a:lnTo>
                    <a:pt x="111375" y="57491"/>
                  </a:lnTo>
                  <a:lnTo>
                    <a:pt x="86544" y="104465"/>
                  </a:lnTo>
                  <a:lnTo>
                    <a:pt x="61313" y="150760"/>
                  </a:lnTo>
                  <a:lnTo>
                    <a:pt x="42536" y="182707"/>
                  </a:lnTo>
                  <a:lnTo>
                    <a:pt x="17777" y="224900"/>
                  </a:lnTo>
                  <a:lnTo>
                    <a:pt x="5267" y="253394"/>
                  </a:lnTo>
                  <a:lnTo>
                    <a:pt x="0" y="2764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2" name="SMARTInkShape-3637">
              <a:extLst>
                <a:ext uri="{FF2B5EF4-FFF2-40B4-BE49-F238E27FC236}">
                  <a16:creationId xmlns:a16="http://schemas.microsoft.com/office/drawing/2014/main" xmlns="" id="{DAE2BE68-27E4-4E60-888A-7473467A0980}"/>
                </a:ext>
              </a:extLst>
            </p:cNvPr>
            <p:cNvSpPr/>
            <p:nvPr>
              <p:custDataLst>
                <p:tags r:id="rId126"/>
              </p:custDataLst>
            </p:nvPr>
          </p:nvSpPr>
          <p:spPr>
            <a:xfrm>
              <a:off x="5319242" y="3663950"/>
              <a:ext cx="50067" cy="71622"/>
            </a:xfrm>
            <a:custGeom>
              <a:avLst/>
              <a:gdLst/>
              <a:ahLst/>
              <a:cxnLst/>
              <a:rect l="0" t="0" r="0" b="0"/>
              <a:pathLst>
                <a:path w="50067" h="71622">
                  <a:moveTo>
                    <a:pt x="40158" y="0"/>
                  </a:moveTo>
                  <a:lnTo>
                    <a:pt x="40158" y="0"/>
                  </a:lnTo>
                  <a:lnTo>
                    <a:pt x="33416" y="0"/>
                  </a:lnTo>
                  <a:lnTo>
                    <a:pt x="26343" y="3763"/>
                  </a:lnTo>
                  <a:lnTo>
                    <a:pt x="14428" y="15696"/>
                  </a:lnTo>
                  <a:lnTo>
                    <a:pt x="6850" y="27437"/>
                  </a:lnTo>
                  <a:lnTo>
                    <a:pt x="1130" y="42063"/>
                  </a:lnTo>
                  <a:lnTo>
                    <a:pt x="0" y="54208"/>
                  </a:lnTo>
                  <a:lnTo>
                    <a:pt x="686" y="59422"/>
                  </a:lnTo>
                  <a:lnTo>
                    <a:pt x="3260" y="63603"/>
                  </a:lnTo>
                  <a:lnTo>
                    <a:pt x="11764" y="70131"/>
                  </a:lnTo>
                  <a:lnTo>
                    <a:pt x="22601" y="71621"/>
                  </a:lnTo>
                  <a:lnTo>
                    <a:pt x="28453" y="71031"/>
                  </a:lnTo>
                  <a:lnTo>
                    <a:pt x="38719" y="64731"/>
                  </a:lnTo>
                  <a:lnTo>
                    <a:pt x="43431" y="60087"/>
                  </a:lnTo>
                  <a:lnTo>
                    <a:pt x="48669" y="49283"/>
                  </a:lnTo>
                  <a:lnTo>
                    <a:pt x="50066" y="43438"/>
                  </a:lnTo>
                  <a:lnTo>
                    <a:pt x="47854" y="31300"/>
                  </a:lnTo>
                  <a:lnTo>
                    <a:pt x="3380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3" name="SMARTInkShape-3638">
              <a:extLst>
                <a:ext uri="{FF2B5EF4-FFF2-40B4-BE49-F238E27FC236}">
                  <a16:creationId xmlns:a16="http://schemas.microsoft.com/office/drawing/2014/main" xmlns="" id="{6D5A46CE-8D5A-4130-979E-EC2736619C5A}"/>
                </a:ext>
              </a:extLst>
            </p:cNvPr>
            <p:cNvSpPr/>
            <p:nvPr>
              <p:custDataLst>
                <p:tags r:id="rId127"/>
              </p:custDataLst>
            </p:nvPr>
          </p:nvSpPr>
          <p:spPr>
            <a:xfrm>
              <a:off x="5559229" y="3575050"/>
              <a:ext cx="22422" cy="209551"/>
            </a:xfrm>
            <a:custGeom>
              <a:avLst/>
              <a:gdLst/>
              <a:ahLst/>
              <a:cxnLst/>
              <a:rect l="0" t="0" r="0" b="0"/>
              <a:pathLst>
                <a:path w="22422" h="209551">
                  <a:moveTo>
                    <a:pt x="3371" y="0"/>
                  </a:moveTo>
                  <a:lnTo>
                    <a:pt x="3371" y="0"/>
                  </a:lnTo>
                  <a:lnTo>
                    <a:pt x="2665" y="6481"/>
                  </a:lnTo>
                  <a:lnTo>
                    <a:pt x="0" y="15580"/>
                  </a:lnTo>
                  <a:lnTo>
                    <a:pt x="2679" y="53877"/>
                  </a:lnTo>
                  <a:lnTo>
                    <a:pt x="7321" y="90517"/>
                  </a:lnTo>
                  <a:lnTo>
                    <a:pt x="9010" y="130928"/>
                  </a:lnTo>
                  <a:lnTo>
                    <a:pt x="13344" y="176904"/>
                  </a:lnTo>
                  <a:lnTo>
                    <a:pt x="22421" y="209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4" name="SMARTInkShape-3639">
              <a:extLst>
                <a:ext uri="{FF2B5EF4-FFF2-40B4-BE49-F238E27FC236}">
                  <a16:creationId xmlns:a16="http://schemas.microsoft.com/office/drawing/2014/main" xmlns="" id="{E563AEC0-658F-4B0A-B0A8-56BE562EB949}"/>
                </a:ext>
              </a:extLst>
            </p:cNvPr>
            <p:cNvSpPr/>
            <p:nvPr>
              <p:custDataLst>
                <p:tags r:id="rId128"/>
              </p:custDataLst>
            </p:nvPr>
          </p:nvSpPr>
          <p:spPr>
            <a:xfrm>
              <a:off x="6419850" y="3422650"/>
              <a:ext cx="124993" cy="381001"/>
            </a:xfrm>
            <a:custGeom>
              <a:avLst/>
              <a:gdLst/>
              <a:ahLst/>
              <a:cxnLst/>
              <a:rect l="0" t="0" r="0" b="0"/>
              <a:pathLst>
                <a:path w="124993" h="381001">
                  <a:moveTo>
                    <a:pt x="44450" y="0"/>
                  </a:moveTo>
                  <a:lnTo>
                    <a:pt x="44450" y="0"/>
                  </a:lnTo>
                  <a:lnTo>
                    <a:pt x="74854" y="38295"/>
                  </a:lnTo>
                  <a:lnTo>
                    <a:pt x="91358" y="69231"/>
                  </a:lnTo>
                  <a:lnTo>
                    <a:pt x="108102" y="107910"/>
                  </a:lnTo>
                  <a:lnTo>
                    <a:pt x="121423" y="150266"/>
                  </a:lnTo>
                  <a:lnTo>
                    <a:pt x="124992" y="192609"/>
                  </a:lnTo>
                  <a:lnTo>
                    <a:pt x="118581" y="233065"/>
                  </a:lnTo>
                  <a:lnTo>
                    <a:pt x="104914" y="270801"/>
                  </a:lnTo>
                  <a:lnTo>
                    <a:pt x="73419" y="318401"/>
                  </a:lnTo>
                  <a:lnTo>
                    <a:pt x="28614" y="361161"/>
                  </a:lnTo>
                  <a:lnTo>
                    <a:pt x="0" y="381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5" name="SMARTInkShape-3640">
              <a:extLst>
                <a:ext uri="{FF2B5EF4-FFF2-40B4-BE49-F238E27FC236}">
                  <a16:creationId xmlns:a16="http://schemas.microsoft.com/office/drawing/2014/main" xmlns="" id="{DC1335B7-C267-4716-AB14-6445331C3A98}"/>
                </a:ext>
              </a:extLst>
            </p:cNvPr>
            <p:cNvSpPr/>
            <p:nvPr>
              <p:custDataLst>
                <p:tags r:id="rId129"/>
              </p:custDataLst>
            </p:nvPr>
          </p:nvSpPr>
          <p:spPr>
            <a:xfrm>
              <a:off x="4360420" y="3530861"/>
              <a:ext cx="84581" cy="247390"/>
            </a:xfrm>
            <a:custGeom>
              <a:avLst/>
              <a:gdLst/>
              <a:ahLst/>
              <a:cxnLst/>
              <a:rect l="0" t="0" r="0" b="0"/>
              <a:pathLst>
                <a:path w="84581" h="247390">
                  <a:moveTo>
                    <a:pt x="84580" y="6089"/>
                  </a:moveTo>
                  <a:lnTo>
                    <a:pt x="84580" y="6089"/>
                  </a:lnTo>
                  <a:lnTo>
                    <a:pt x="81209" y="2718"/>
                  </a:lnTo>
                  <a:lnTo>
                    <a:pt x="77672" y="1063"/>
                  </a:lnTo>
                  <a:lnTo>
                    <a:pt x="66282" y="0"/>
                  </a:lnTo>
                  <a:lnTo>
                    <a:pt x="58574" y="3618"/>
                  </a:lnTo>
                  <a:lnTo>
                    <a:pt x="38639" y="21416"/>
                  </a:lnTo>
                  <a:lnTo>
                    <a:pt x="19073" y="52125"/>
                  </a:lnTo>
                  <a:lnTo>
                    <a:pt x="4342" y="95184"/>
                  </a:lnTo>
                  <a:lnTo>
                    <a:pt x="0" y="110833"/>
                  </a:lnTo>
                  <a:lnTo>
                    <a:pt x="1363" y="127196"/>
                  </a:lnTo>
                  <a:lnTo>
                    <a:pt x="12525" y="169838"/>
                  </a:lnTo>
                  <a:lnTo>
                    <a:pt x="20235" y="216206"/>
                  </a:lnTo>
                  <a:lnTo>
                    <a:pt x="21080" y="2473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6" name="SMARTInkShape-3641">
              <a:extLst>
                <a:ext uri="{FF2B5EF4-FFF2-40B4-BE49-F238E27FC236}">
                  <a16:creationId xmlns:a16="http://schemas.microsoft.com/office/drawing/2014/main" xmlns="" id="{9B8FCDD5-3225-4513-BDE9-75064AD08ED8}"/>
                </a:ext>
              </a:extLst>
            </p:cNvPr>
            <p:cNvSpPr/>
            <p:nvPr>
              <p:custDataLst>
                <p:tags r:id="rId130"/>
              </p:custDataLst>
            </p:nvPr>
          </p:nvSpPr>
          <p:spPr>
            <a:xfrm>
              <a:off x="5854700" y="3670300"/>
              <a:ext cx="10008" cy="76201"/>
            </a:xfrm>
            <a:custGeom>
              <a:avLst/>
              <a:gdLst/>
              <a:ahLst/>
              <a:cxnLst/>
              <a:rect l="0" t="0" r="0" b="0"/>
              <a:pathLst>
                <a:path w="10008" h="76201">
                  <a:moveTo>
                    <a:pt x="6350" y="0"/>
                  </a:moveTo>
                  <a:lnTo>
                    <a:pt x="6350" y="0"/>
                  </a:lnTo>
                  <a:lnTo>
                    <a:pt x="9721" y="3371"/>
                  </a:lnTo>
                  <a:lnTo>
                    <a:pt x="10007" y="5775"/>
                  </a:lnTo>
                  <a:lnTo>
                    <a:pt x="1065" y="48335"/>
                  </a:lnTo>
                  <a:lnTo>
                    <a:pt x="0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7" name="SMARTInkShape-3642">
              <a:extLst>
                <a:ext uri="{FF2B5EF4-FFF2-40B4-BE49-F238E27FC236}">
                  <a16:creationId xmlns:a16="http://schemas.microsoft.com/office/drawing/2014/main" xmlns="" id="{FD42530B-C8E5-4E8F-8903-5164FA8D8596}"/>
                </a:ext>
              </a:extLst>
            </p:cNvPr>
            <p:cNvSpPr/>
            <p:nvPr>
              <p:custDataLst>
                <p:tags r:id="rId131"/>
              </p:custDataLst>
            </p:nvPr>
          </p:nvSpPr>
          <p:spPr>
            <a:xfrm>
              <a:off x="4476750" y="3657600"/>
              <a:ext cx="12701" cy="16133"/>
            </a:xfrm>
            <a:custGeom>
              <a:avLst/>
              <a:gdLst/>
              <a:ahLst/>
              <a:cxnLst/>
              <a:rect l="0" t="0" r="0" b="0"/>
              <a:pathLst>
                <a:path w="12701" h="16133">
                  <a:moveTo>
                    <a:pt x="12700" y="0"/>
                  </a:moveTo>
                  <a:lnTo>
                    <a:pt x="12700" y="0"/>
                  </a:lnTo>
                  <a:lnTo>
                    <a:pt x="9329" y="0"/>
                  </a:lnTo>
                  <a:lnTo>
                    <a:pt x="8336" y="705"/>
                  </a:lnTo>
                  <a:lnTo>
                    <a:pt x="7674" y="1881"/>
                  </a:lnTo>
                  <a:lnTo>
                    <a:pt x="6611" y="8838"/>
                  </a:lnTo>
                  <a:lnTo>
                    <a:pt x="7230" y="10125"/>
                  </a:lnTo>
                  <a:lnTo>
                    <a:pt x="8348" y="10983"/>
                  </a:lnTo>
                  <a:lnTo>
                    <a:pt x="9798" y="11555"/>
                  </a:lnTo>
                  <a:lnTo>
                    <a:pt x="10766" y="12642"/>
                  </a:lnTo>
                  <a:lnTo>
                    <a:pt x="12128" y="16132"/>
                  </a:lnTo>
                  <a:lnTo>
                    <a:pt x="12317" y="15693"/>
                  </a:lnTo>
                  <a:lnTo>
                    <a:pt x="12445" y="14696"/>
                  </a:lnTo>
                  <a:lnTo>
                    <a:pt x="11119" y="14031"/>
                  </a:lnTo>
                  <a:lnTo>
                    <a:pt x="0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8" name="SMARTInkShape-3643">
              <a:extLst>
                <a:ext uri="{FF2B5EF4-FFF2-40B4-BE49-F238E27FC236}">
                  <a16:creationId xmlns:a16="http://schemas.microsoft.com/office/drawing/2014/main" xmlns="" id="{5E2DA377-11C8-42AE-993D-56130E254B2D}"/>
                </a:ext>
              </a:extLst>
            </p:cNvPr>
            <p:cNvSpPr/>
            <p:nvPr>
              <p:custDataLst>
                <p:tags r:id="rId132"/>
              </p:custDataLst>
            </p:nvPr>
          </p:nvSpPr>
          <p:spPr>
            <a:xfrm>
              <a:off x="4249033" y="3536950"/>
              <a:ext cx="126118" cy="114301"/>
            </a:xfrm>
            <a:custGeom>
              <a:avLst/>
              <a:gdLst/>
              <a:ahLst/>
              <a:cxnLst/>
              <a:rect l="0" t="0" r="0" b="0"/>
              <a:pathLst>
                <a:path w="126118" h="114301">
                  <a:moveTo>
                    <a:pt x="5467" y="0"/>
                  </a:moveTo>
                  <a:lnTo>
                    <a:pt x="5467" y="0"/>
                  </a:lnTo>
                  <a:lnTo>
                    <a:pt x="2096" y="0"/>
                  </a:lnTo>
                  <a:lnTo>
                    <a:pt x="1103" y="705"/>
                  </a:lnTo>
                  <a:lnTo>
                    <a:pt x="441" y="1882"/>
                  </a:lnTo>
                  <a:lnTo>
                    <a:pt x="0" y="3371"/>
                  </a:lnTo>
                  <a:lnTo>
                    <a:pt x="43198" y="48102"/>
                  </a:lnTo>
                  <a:lnTo>
                    <a:pt x="89388" y="87569"/>
                  </a:lnTo>
                  <a:lnTo>
                    <a:pt x="126117" y="114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9" name="SMARTInkShape-3644">
              <a:extLst>
                <a:ext uri="{FF2B5EF4-FFF2-40B4-BE49-F238E27FC236}">
                  <a16:creationId xmlns:a16="http://schemas.microsoft.com/office/drawing/2014/main" xmlns="" id="{A3FBA637-DD8D-40CD-9F9E-8A084845FF68}"/>
                </a:ext>
              </a:extLst>
            </p:cNvPr>
            <p:cNvSpPr/>
            <p:nvPr>
              <p:custDataLst>
                <p:tags r:id="rId133"/>
              </p:custDataLst>
            </p:nvPr>
          </p:nvSpPr>
          <p:spPr>
            <a:xfrm>
              <a:off x="5658733" y="3495747"/>
              <a:ext cx="147111" cy="431624"/>
            </a:xfrm>
            <a:custGeom>
              <a:avLst/>
              <a:gdLst/>
              <a:ahLst/>
              <a:cxnLst/>
              <a:rect l="0" t="0" r="0" b="0"/>
              <a:pathLst>
                <a:path w="147111" h="431624">
                  <a:moveTo>
                    <a:pt x="5467" y="422203"/>
                  </a:moveTo>
                  <a:lnTo>
                    <a:pt x="5467" y="422203"/>
                  </a:lnTo>
                  <a:lnTo>
                    <a:pt x="2096" y="425574"/>
                  </a:lnTo>
                  <a:lnTo>
                    <a:pt x="441" y="429110"/>
                  </a:lnTo>
                  <a:lnTo>
                    <a:pt x="0" y="431041"/>
                  </a:lnTo>
                  <a:lnTo>
                    <a:pt x="411" y="431623"/>
                  </a:lnTo>
                  <a:lnTo>
                    <a:pt x="1390" y="431305"/>
                  </a:lnTo>
                  <a:lnTo>
                    <a:pt x="2749" y="430388"/>
                  </a:lnTo>
                  <a:lnTo>
                    <a:pt x="10000" y="392017"/>
                  </a:lnTo>
                  <a:lnTo>
                    <a:pt x="14066" y="360104"/>
                  </a:lnTo>
                  <a:lnTo>
                    <a:pt x="21989" y="317227"/>
                  </a:lnTo>
                  <a:lnTo>
                    <a:pt x="27065" y="292952"/>
                  </a:lnTo>
                  <a:lnTo>
                    <a:pt x="32565" y="265480"/>
                  </a:lnTo>
                  <a:lnTo>
                    <a:pt x="38349" y="235877"/>
                  </a:lnTo>
                  <a:lnTo>
                    <a:pt x="44322" y="204852"/>
                  </a:lnTo>
                  <a:lnTo>
                    <a:pt x="50420" y="174997"/>
                  </a:lnTo>
                  <a:lnTo>
                    <a:pt x="56602" y="145921"/>
                  </a:lnTo>
                  <a:lnTo>
                    <a:pt x="62839" y="117365"/>
                  </a:lnTo>
                  <a:lnTo>
                    <a:pt x="75415" y="70584"/>
                  </a:lnTo>
                  <a:lnTo>
                    <a:pt x="88062" y="34507"/>
                  </a:lnTo>
                  <a:lnTo>
                    <a:pt x="100736" y="11415"/>
                  </a:lnTo>
                  <a:lnTo>
                    <a:pt x="106374" y="5116"/>
                  </a:lnTo>
                  <a:lnTo>
                    <a:pt x="111543" y="1623"/>
                  </a:lnTo>
                  <a:lnTo>
                    <a:pt x="116402" y="0"/>
                  </a:lnTo>
                  <a:lnTo>
                    <a:pt x="121756" y="1740"/>
                  </a:lnTo>
                  <a:lnTo>
                    <a:pt x="133352" y="11199"/>
                  </a:lnTo>
                  <a:lnTo>
                    <a:pt x="136585" y="19083"/>
                  </a:lnTo>
                  <a:lnTo>
                    <a:pt x="138295" y="39133"/>
                  </a:lnTo>
                  <a:lnTo>
                    <a:pt x="131920" y="77592"/>
                  </a:lnTo>
                  <a:lnTo>
                    <a:pt x="117124" y="118920"/>
                  </a:lnTo>
                  <a:lnTo>
                    <a:pt x="100931" y="154855"/>
                  </a:lnTo>
                  <a:lnTo>
                    <a:pt x="121783" y="158817"/>
                  </a:lnTo>
                  <a:lnTo>
                    <a:pt x="136043" y="167696"/>
                  </a:lnTo>
                  <a:lnTo>
                    <a:pt x="142994" y="177150"/>
                  </a:lnTo>
                  <a:lnTo>
                    <a:pt x="145835" y="182634"/>
                  </a:lnTo>
                  <a:lnTo>
                    <a:pt x="147110" y="194372"/>
                  </a:lnTo>
                  <a:lnTo>
                    <a:pt x="146461" y="200466"/>
                  </a:lnTo>
                  <a:lnTo>
                    <a:pt x="140098" y="212881"/>
                  </a:lnTo>
                  <a:lnTo>
                    <a:pt x="124615" y="229889"/>
                  </a:lnTo>
                  <a:lnTo>
                    <a:pt x="100717" y="25075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0" name="SMARTInkShape-3645">
              <a:extLst>
                <a:ext uri="{FF2B5EF4-FFF2-40B4-BE49-F238E27FC236}">
                  <a16:creationId xmlns:a16="http://schemas.microsoft.com/office/drawing/2014/main" xmlns="" id="{30FAF14A-1726-4798-A38E-6475D087E31E}"/>
                </a:ext>
              </a:extLst>
            </p:cNvPr>
            <p:cNvSpPr/>
            <p:nvPr>
              <p:custDataLst>
                <p:tags r:id="rId134"/>
              </p:custDataLst>
            </p:nvPr>
          </p:nvSpPr>
          <p:spPr>
            <a:xfrm>
              <a:off x="4660900" y="3683000"/>
              <a:ext cx="196851" cy="6351"/>
            </a:xfrm>
            <a:custGeom>
              <a:avLst/>
              <a:gdLst/>
              <a:ahLst/>
              <a:cxnLst/>
              <a:rect l="0" t="0" r="0" b="0"/>
              <a:pathLst>
                <a:path w="196851" h="6351">
                  <a:moveTo>
                    <a:pt x="0" y="0"/>
                  </a:moveTo>
                  <a:lnTo>
                    <a:pt x="0" y="0"/>
                  </a:lnTo>
                  <a:lnTo>
                    <a:pt x="37350" y="1881"/>
                  </a:lnTo>
                  <a:lnTo>
                    <a:pt x="75272" y="3144"/>
                  </a:lnTo>
                  <a:lnTo>
                    <a:pt x="118493" y="931"/>
                  </a:lnTo>
                  <a:lnTo>
                    <a:pt x="164282" y="3555"/>
                  </a:lnTo>
                  <a:lnTo>
                    <a:pt x="19685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1" name="SMARTInkShape-3646">
              <a:extLst>
                <a:ext uri="{FF2B5EF4-FFF2-40B4-BE49-F238E27FC236}">
                  <a16:creationId xmlns:a16="http://schemas.microsoft.com/office/drawing/2014/main" xmlns="" id="{89A786A1-2F67-423E-A3FE-71AB1B58F121}"/>
                </a:ext>
              </a:extLst>
            </p:cNvPr>
            <p:cNvSpPr/>
            <p:nvPr>
              <p:custDataLst>
                <p:tags r:id="rId135"/>
              </p:custDataLst>
            </p:nvPr>
          </p:nvSpPr>
          <p:spPr>
            <a:xfrm>
              <a:off x="6299200" y="3473450"/>
              <a:ext cx="91326" cy="317501"/>
            </a:xfrm>
            <a:custGeom>
              <a:avLst/>
              <a:gdLst/>
              <a:ahLst/>
              <a:cxnLst/>
              <a:rect l="0" t="0" r="0" b="0"/>
              <a:pathLst>
                <a:path w="91326" h="317501">
                  <a:moveTo>
                    <a:pt x="0" y="0"/>
                  </a:moveTo>
                  <a:lnTo>
                    <a:pt x="0" y="0"/>
                  </a:lnTo>
                  <a:lnTo>
                    <a:pt x="10670" y="14433"/>
                  </a:lnTo>
                  <a:lnTo>
                    <a:pt x="35975" y="57022"/>
                  </a:lnTo>
                  <a:lnTo>
                    <a:pt x="53618" y="90019"/>
                  </a:lnTo>
                  <a:lnTo>
                    <a:pt x="71808" y="128203"/>
                  </a:lnTo>
                  <a:lnTo>
                    <a:pt x="86949" y="168692"/>
                  </a:lnTo>
                  <a:lnTo>
                    <a:pt x="91325" y="206442"/>
                  </a:lnTo>
                  <a:lnTo>
                    <a:pt x="87156" y="241330"/>
                  </a:lnTo>
                  <a:lnTo>
                    <a:pt x="68942" y="285916"/>
                  </a:lnTo>
                  <a:lnTo>
                    <a:pt x="47785" y="310964"/>
                  </a:lnTo>
                  <a:lnTo>
                    <a:pt x="43146" y="313848"/>
                  </a:lnTo>
                  <a:lnTo>
                    <a:pt x="31750" y="317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2" name="SMARTInkShape-3647">
              <a:extLst>
                <a:ext uri="{FF2B5EF4-FFF2-40B4-BE49-F238E27FC236}">
                  <a16:creationId xmlns:a16="http://schemas.microsoft.com/office/drawing/2014/main" xmlns="" id="{23CD962F-AA5B-418C-8C54-12B755ECC3F1}"/>
                </a:ext>
              </a:extLst>
            </p:cNvPr>
            <p:cNvSpPr/>
            <p:nvPr>
              <p:custDataLst>
                <p:tags r:id="rId136"/>
              </p:custDataLst>
            </p:nvPr>
          </p:nvSpPr>
          <p:spPr>
            <a:xfrm>
              <a:off x="3905250" y="370205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3" name="SMARTInkShape-3648">
              <a:extLst>
                <a:ext uri="{FF2B5EF4-FFF2-40B4-BE49-F238E27FC236}">
                  <a16:creationId xmlns:a16="http://schemas.microsoft.com/office/drawing/2014/main" xmlns="" id="{D433995E-62FA-40D7-A95F-DA25A9B5BF41}"/>
                </a:ext>
              </a:extLst>
            </p:cNvPr>
            <p:cNvSpPr/>
            <p:nvPr>
              <p:custDataLst>
                <p:tags r:id="rId137"/>
              </p:custDataLst>
            </p:nvPr>
          </p:nvSpPr>
          <p:spPr>
            <a:xfrm>
              <a:off x="4981948" y="3527530"/>
              <a:ext cx="117103" cy="276121"/>
            </a:xfrm>
            <a:custGeom>
              <a:avLst/>
              <a:gdLst/>
              <a:ahLst/>
              <a:cxnLst/>
              <a:rect l="0" t="0" r="0" b="0"/>
              <a:pathLst>
                <a:path w="117103" h="276121">
                  <a:moveTo>
                    <a:pt x="98052" y="9420"/>
                  </a:moveTo>
                  <a:lnTo>
                    <a:pt x="98052" y="9420"/>
                  </a:lnTo>
                  <a:lnTo>
                    <a:pt x="98052" y="6049"/>
                  </a:lnTo>
                  <a:lnTo>
                    <a:pt x="96170" y="2513"/>
                  </a:lnTo>
                  <a:lnTo>
                    <a:pt x="94681" y="582"/>
                  </a:lnTo>
                  <a:lnTo>
                    <a:pt x="92277" y="0"/>
                  </a:lnTo>
                  <a:lnTo>
                    <a:pt x="85843" y="1235"/>
                  </a:lnTo>
                  <a:lnTo>
                    <a:pt x="70916" y="9268"/>
                  </a:lnTo>
                  <a:lnTo>
                    <a:pt x="49716" y="27327"/>
                  </a:lnTo>
                  <a:lnTo>
                    <a:pt x="25561" y="64036"/>
                  </a:lnTo>
                  <a:lnTo>
                    <a:pt x="7272" y="110661"/>
                  </a:lnTo>
                  <a:lnTo>
                    <a:pt x="1261" y="143552"/>
                  </a:lnTo>
                  <a:lnTo>
                    <a:pt x="0" y="176278"/>
                  </a:lnTo>
                  <a:lnTo>
                    <a:pt x="8636" y="221059"/>
                  </a:lnTo>
                  <a:lnTo>
                    <a:pt x="21152" y="245769"/>
                  </a:lnTo>
                  <a:lnTo>
                    <a:pt x="41766" y="262865"/>
                  </a:lnTo>
                  <a:lnTo>
                    <a:pt x="66686" y="273052"/>
                  </a:lnTo>
                  <a:lnTo>
                    <a:pt x="117102" y="2761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4" name="SMARTInkShape-3649">
              <a:extLst>
                <a:ext uri="{FF2B5EF4-FFF2-40B4-BE49-F238E27FC236}">
                  <a16:creationId xmlns:a16="http://schemas.microsoft.com/office/drawing/2014/main" xmlns="" id="{797A532C-F6B1-4A30-856A-1E1C4D1DE45B}"/>
                </a:ext>
              </a:extLst>
            </p:cNvPr>
            <p:cNvSpPr/>
            <p:nvPr>
              <p:custDataLst>
                <p:tags r:id="rId138"/>
              </p:custDataLst>
            </p:nvPr>
          </p:nvSpPr>
          <p:spPr>
            <a:xfrm>
              <a:off x="6215222" y="3740150"/>
              <a:ext cx="14129" cy="44451"/>
            </a:xfrm>
            <a:custGeom>
              <a:avLst/>
              <a:gdLst/>
              <a:ahLst/>
              <a:cxnLst/>
              <a:rect l="0" t="0" r="0" b="0"/>
              <a:pathLst>
                <a:path w="14129" h="44451">
                  <a:moveTo>
                    <a:pt x="14128" y="0"/>
                  </a:moveTo>
                  <a:lnTo>
                    <a:pt x="14128" y="0"/>
                  </a:lnTo>
                  <a:lnTo>
                    <a:pt x="1919" y="15580"/>
                  </a:lnTo>
                  <a:lnTo>
                    <a:pt x="344" y="19559"/>
                  </a:lnTo>
                  <a:lnTo>
                    <a:pt x="0" y="22917"/>
                  </a:lnTo>
                  <a:lnTo>
                    <a:pt x="1428" y="44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5" name="SMARTInkShape-3650">
              <a:extLst>
                <a:ext uri="{FF2B5EF4-FFF2-40B4-BE49-F238E27FC236}">
                  <a16:creationId xmlns:a16="http://schemas.microsoft.com/office/drawing/2014/main" xmlns="" id="{09914FB2-F106-41B1-938D-2F76D4A47976}"/>
                </a:ext>
              </a:extLst>
            </p:cNvPr>
            <p:cNvSpPr/>
            <p:nvPr>
              <p:custDataLst>
                <p:tags r:id="rId139"/>
              </p:custDataLst>
            </p:nvPr>
          </p:nvSpPr>
          <p:spPr>
            <a:xfrm>
              <a:off x="4054431" y="3464030"/>
              <a:ext cx="111170" cy="320571"/>
            </a:xfrm>
            <a:custGeom>
              <a:avLst/>
              <a:gdLst/>
              <a:ahLst/>
              <a:cxnLst/>
              <a:rect l="0" t="0" r="0" b="0"/>
              <a:pathLst>
                <a:path w="111170" h="320571">
                  <a:moveTo>
                    <a:pt x="104819" y="9420"/>
                  </a:moveTo>
                  <a:lnTo>
                    <a:pt x="104819" y="9420"/>
                  </a:lnTo>
                  <a:lnTo>
                    <a:pt x="99044" y="4350"/>
                  </a:lnTo>
                  <a:lnTo>
                    <a:pt x="92609" y="582"/>
                  </a:lnTo>
                  <a:lnTo>
                    <a:pt x="88918" y="0"/>
                  </a:lnTo>
                  <a:lnTo>
                    <a:pt x="81054" y="1235"/>
                  </a:lnTo>
                  <a:lnTo>
                    <a:pt x="65322" y="9268"/>
                  </a:lnTo>
                  <a:lnTo>
                    <a:pt x="47255" y="30698"/>
                  </a:lnTo>
                  <a:lnTo>
                    <a:pt x="25125" y="69504"/>
                  </a:lnTo>
                  <a:lnTo>
                    <a:pt x="12720" y="104328"/>
                  </a:lnTo>
                  <a:lnTo>
                    <a:pt x="3914" y="141912"/>
                  </a:lnTo>
                  <a:lnTo>
                    <a:pt x="0" y="177431"/>
                  </a:lnTo>
                  <a:lnTo>
                    <a:pt x="3905" y="210151"/>
                  </a:lnTo>
                  <a:lnTo>
                    <a:pt x="19885" y="252575"/>
                  </a:lnTo>
                  <a:lnTo>
                    <a:pt x="36026" y="274828"/>
                  </a:lnTo>
                  <a:lnTo>
                    <a:pt x="79000" y="304478"/>
                  </a:lnTo>
                  <a:lnTo>
                    <a:pt x="111169" y="3205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6" name="SMARTInkShape-3651">
              <a:extLst>
                <a:ext uri="{FF2B5EF4-FFF2-40B4-BE49-F238E27FC236}">
                  <a16:creationId xmlns:a16="http://schemas.microsoft.com/office/drawing/2014/main" xmlns="" id="{727992FE-E815-44E5-BB77-5226A1CFAF07}"/>
                </a:ext>
              </a:extLst>
            </p:cNvPr>
            <p:cNvSpPr/>
            <p:nvPr>
              <p:custDataLst>
                <p:tags r:id="rId140"/>
              </p:custDataLst>
            </p:nvPr>
          </p:nvSpPr>
          <p:spPr>
            <a:xfrm>
              <a:off x="4457700" y="3763730"/>
              <a:ext cx="12701" cy="65321"/>
            </a:xfrm>
            <a:custGeom>
              <a:avLst/>
              <a:gdLst/>
              <a:ahLst/>
              <a:cxnLst/>
              <a:rect l="0" t="0" r="0" b="0"/>
              <a:pathLst>
                <a:path w="12701" h="65321">
                  <a:moveTo>
                    <a:pt x="0" y="8170"/>
                  </a:moveTo>
                  <a:lnTo>
                    <a:pt x="0" y="8170"/>
                  </a:lnTo>
                  <a:lnTo>
                    <a:pt x="8728" y="147"/>
                  </a:lnTo>
                  <a:lnTo>
                    <a:pt x="10052" y="0"/>
                  </a:lnTo>
                  <a:lnTo>
                    <a:pt x="10935" y="606"/>
                  </a:lnTo>
                  <a:lnTo>
                    <a:pt x="12654" y="47190"/>
                  </a:lnTo>
                  <a:lnTo>
                    <a:pt x="12700" y="653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7" name="SMARTInkShape-3652">
              <a:extLst>
                <a:ext uri="{FF2B5EF4-FFF2-40B4-BE49-F238E27FC236}">
                  <a16:creationId xmlns:a16="http://schemas.microsoft.com/office/drawing/2014/main" xmlns="" id="{79879C2B-D271-4054-93A0-AAE30181FD57}"/>
                </a:ext>
              </a:extLst>
            </p:cNvPr>
            <p:cNvSpPr/>
            <p:nvPr>
              <p:custDataLst>
                <p:tags r:id="rId141"/>
              </p:custDataLst>
            </p:nvPr>
          </p:nvSpPr>
          <p:spPr>
            <a:xfrm>
              <a:off x="5172196" y="3497151"/>
              <a:ext cx="97578" cy="375566"/>
            </a:xfrm>
            <a:custGeom>
              <a:avLst/>
              <a:gdLst/>
              <a:ahLst/>
              <a:cxnLst/>
              <a:rect l="0" t="0" r="0" b="0"/>
              <a:pathLst>
                <a:path w="97578" h="375566">
                  <a:moveTo>
                    <a:pt x="28454" y="160449"/>
                  </a:moveTo>
                  <a:lnTo>
                    <a:pt x="28454" y="160449"/>
                  </a:lnTo>
                  <a:lnTo>
                    <a:pt x="21712" y="160449"/>
                  </a:lnTo>
                  <a:lnTo>
                    <a:pt x="19726" y="162566"/>
                  </a:lnTo>
                  <a:lnTo>
                    <a:pt x="17520" y="170562"/>
                  </a:lnTo>
                  <a:lnTo>
                    <a:pt x="14105" y="213478"/>
                  </a:lnTo>
                  <a:lnTo>
                    <a:pt x="10797" y="256359"/>
                  </a:lnTo>
                  <a:lnTo>
                    <a:pt x="9818" y="298463"/>
                  </a:lnTo>
                  <a:lnTo>
                    <a:pt x="7645" y="335869"/>
                  </a:lnTo>
                  <a:lnTo>
                    <a:pt x="0" y="373527"/>
                  </a:lnTo>
                  <a:lnTo>
                    <a:pt x="313" y="375173"/>
                  </a:lnTo>
                  <a:lnTo>
                    <a:pt x="1227" y="375565"/>
                  </a:lnTo>
                  <a:lnTo>
                    <a:pt x="5883" y="362632"/>
                  </a:lnTo>
                  <a:lnTo>
                    <a:pt x="9414" y="315653"/>
                  </a:lnTo>
                  <a:lnTo>
                    <a:pt x="12466" y="279993"/>
                  </a:lnTo>
                  <a:lnTo>
                    <a:pt x="18056" y="233100"/>
                  </a:lnTo>
                  <a:lnTo>
                    <a:pt x="21522" y="206766"/>
                  </a:lnTo>
                  <a:lnTo>
                    <a:pt x="25244" y="179333"/>
                  </a:lnTo>
                  <a:lnTo>
                    <a:pt x="29136" y="151166"/>
                  </a:lnTo>
                  <a:lnTo>
                    <a:pt x="33142" y="122509"/>
                  </a:lnTo>
                  <a:lnTo>
                    <a:pt x="39474" y="75619"/>
                  </a:lnTo>
                  <a:lnTo>
                    <a:pt x="44641" y="39491"/>
                  </a:lnTo>
                  <a:lnTo>
                    <a:pt x="51517" y="9369"/>
                  </a:lnTo>
                  <a:lnTo>
                    <a:pt x="55872" y="1580"/>
                  </a:lnTo>
                  <a:lnTo>
                    <a:pt x="58022" y="209"/>
                  </a:lnTo>
                  <a:lnTo>
                    <a:pt x="60161" y="0"/>
                  </a:lnTo>
                  <a:lnTo>
                    <a:pt x="62291" y="566"/>
                  </a:lnTo>
                  <a:lnTo>
                    <a:pt x="66540" y="10603"/>
                  </a:lnTo>
                  <a:lnTo>
                    <a:pt x="69370" y="27528"/>
                  </a:lnTo>
                  <a:lnTo>
                    <a:pt x="65439" y="69125"/>
                  </a:lnTo>
                  <a:lnTo>
                    <a:pt x="58782" y="116492"/>
                  </a:lnTo>
                  <a:lnTo>
                    <a:pt x="57139" y="120561"/>
                  </a:lnTo>
                  <a:lnTo>
                    <a:pt x="56750" y="123979"/>
                  </a:lnTo>
                  <a:lnTo>
                    <a:pt x="58198" y="129659"/>
                  </a:lnTo>
                  <a:lnTo>
                    <a:pt x="66352" y="140194"/>
                  </a:lnTo>
                  <a:lnTo>
                    <a:pt x="73755" y="144391"/>
                  </a:lnTo>
                  <a:lnTo>
                    <a:pt x="90005" y="150457"/>
                  </a:lnTo>
                  <a:lnTo>
                    <a:pt x="92771" y="153082"/>
                  </a:lnTo>
                  <a:lnTo>
                    <a:pt x="95845" y="159762"/>
                  </a:lnTo>
                  <a:lnTo>
                    <a:pt x="97577" y="174827"/>
                  </a:lnTo>
                  <a:lnTo>
                    <a:pt x="94717" y="189325"/>
                  </a:lnTo>
                  <a:lnTo>
                    <a:pt x="83066" y="206160"/>
                  </a:lnTo>
                  <a:lnTo>
                    <a:pt x="75523" y="213896"/>
                  </a:lnTo>
                  <a:lnTo>
                    <a:pt x="71011" y="215953"/>
                  </a:lnTo>
                  <a:lnTo>
                    <a:pt x="53854" y="21759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09" name="SMARTInkShape-3653">
            <a:extLst>
              <a:ext uri="{FF2B5EF4-FFF2-40B4-BE49-F238E27FC236}">
                <a16:creationId xmlns:a16="http://schemas.microsoft.com/office/drawing/2014/main" xmlns="" id="{931F37B2-F26C-409B-AB71-9B22995634F0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2985332" y="3448752"/>
            <a:ext cx="392869" cy="440309"/>
          </a:xfrm>
          <a:custGeom>
            <a:avLst/>
            <a:gdLst/>
            <a:ahLst/>
            <a:cxnLst/>
            <a:rect l="0" t="0" r="0" b="0"/>
            <a:pathLst>
              <a:path w="392869" h="440309">
                <a:moveTo>
                  <a:pt x="259518" y="31048"/>
                </a:moveTo>
                <a:lnTo>
                  <a:pt x="259518" y="31048"/>
                </a:lnTo>
                <a:lnTo>
                  <a:pt x="290274" y="11275"/>
                </a:lnTo>
                <a:lnTo>
                  <a:pt x="299293" y="4621"/>
                </a:lnTo>
                <a:lnTo>
                  <a:pt x="314101" y="0"/>
                </a:lnTo>
                <a:lnTo>
                  <a:pt x="288653" y="14940"/>
                </a:lnTo>
                <a:lnTo>
                  <a:pt x="246749" y="35291"/>
                </a:lnTo>
                <a:lnTo>
                  <a:pt x="212215" y="54806"/>
                </a:lnTo>
                <a:lnTo>
                  <a:pt x="175700" y="76885"/>
                </a:lnTo>
                <a:lnTo>
                  <a:pt x="138304" y="98457"/>
                </a:lnTo>
                <a:lnTo>
                  <a:pt x="95035" y="130435"/>
                </a:lnTo>
                <a:lnTo>
                  <a:pt x="80581" y="149774"/>
                </a:lnTo>
                <a:lnTo>
                  <a:pt x="76727" y="158881"/>
                </a:lnTo>
                <a:lnTo>
                  <a:pt x="76979" y="166365"/>
                </a:lnTo>
                <a:lnTo>
                  <a:pt x="79970" y="172765"/>
                </a:lnTo>
                <a:lnTo>
                  <a:pt x="84786" y="178442"/>
                </a:lnTo>
                <a:lnTo>
                  <a:pt x="118532" y="193176"/>
                </a:lnTo>
                <a:lnTo>
                  <a:pt x="152173" y="202117"/>
                </a:lnTo>
                <a:lnTo>
                  <a:pt x="187820" y="210090"/>
                </a:lnTo>
                <a:lnTo>
                  <a:pt x="228867" y="218545"/>
                </a:lnTo>
                <a:lnTo>
                  <a:pt x="244955" y="223270"/>
                </a:lnTo>
                <a:lnTo>
                  <a:pt x="247692" y="227635"/>
                </a:lnTo>
                <a:lnTo>
                  <a:pt x="247401" y="233367"/>
                </a:lnTo>
                <a:lnTo>
                  <a:pt x="245090" y="240011"/>
                </a:lnTo>
                <a:lnTo>
                  <a:pt x="214869" y="266216"/>
                </a:lnTo>
                <a:lnTo>
                  <a:pt x="182054" y="287967"/>
                </a:lnTo>
                <a:lnTo>
                  <a:pt x="143245" y="312451"/>
                </a:lnTo>
                <a:lnTo>
                  <a:pt x="100127" y="339795"/>
                </a:lnTo>
                <a:lnTo>
                  <a:pt x="58855" y="366530"/>
                </a:lnTo>
                <a:lnTo>
                  <a:pt x="13090" y="401619"/>
                </a:lnTo>
                <a:lnTo>
                  <a:pt x="4216" y="411445"/>
                </a:lnTo>
                <a:lnTo>
                  <a:pt x="417" y="419407"/>
                </a:lnTo>
                <a:lnTo>
                  <a:pt x="0" y="426127"/>
                </a:lnTo>
                <a:lnTo>
                  <a:pt x="1839" y="432017"/>
                </a:lnTo>
                <a:lnTo>
                  <a:pt x="9415" y="435944"/>
                </a:lnTo>
                <a:lnTo>
                  <a:pt x="34767" y="440308"/>
                </a:lnTo>
                <a:lnTo>
                  <a:pt x="78490" y="438484"/>
                </a:lnTo>
                <a:lnTo>
                  <a:pt x="104965" y="436021"/>
                </a:lnTo>
                <a:lnTo>
                  <a:pt x="133200" y="431558"/>
                </a:lnTo>
                <a:lnTo>
                  <a:pt x="162606" y="425760"/>
                </a:lnTo>
                <a:lnTo>
                  <a:pt x="192793" y="419073"/>
                </a:lnTo>
                <a:lnTo>
                  <a:pt x="219974" y="413204"/>
                </a:lnTo>
                <a:lnTo>
                  <a:pt x="245149" y="407879"/>
                </a:lnTo>
                <a:lnTo>
                  <a:pt x="289115" y="399612"/>
                </a:lnTo>
                <a:lnTo>
                  <a:pt x="336256" y="394958"/>
                </a:lnTo>
                <a:lnTo>
                  <a:pt x="374420" y="395266"/>
                </a:lnTo>
                <a:lnTo>
                  <a:pt x="392868" y="399348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12" name="SMARTInkShape-Group622">
            <a:extLst>
              <a:ext uri="{FF2B5EF4-FFF2-40B4-BE49-F238E27FC236}">
                <a16:creationId xmlns:a16="http://schemas.microsoft.com/office/drawing/2014/main" xmlns="" id="{50E6FFD7-EE68-4746-B7AB-6FCB13DC3B1E}"/>
              </a:ext>
            </a:extLst>
          </p:cNvPr>
          <p:cNvGrpSpPr/>
          <p:nvPr/>
        </p:nvGrpSpPr>
        <p:grpSpPr>
          <a:xfrm>
            <a:off x="2363083" y="3629712"/>
            <a:ext cx="183268" cy="128344"/>
            <a:chOff x="2363083" y="3629712"/>
            <a:chExt cx="183268" cy="128344"/>
          </a:xfrm>
        </p:grpSpPr>
        <p:sp>
          <p:nvSpPr>
            <p:cNvPr id="910" name="SMARTInkShape-3654">
              <a:extLst>
                <a:ext uri="{FF2B5EF4-FFF2-40B4-BE49-F238E27FC236}">
                  <a16:creationId xmlns:a16="http://schemas.microsoft.com/office/drawing/2014/main" xmlns="" id="{F2412187-A75C-4414-8A59-F65959ED647D}"/>
                </a:ext>
              </a:extLst>
            </p:cNvPr>
            <p:cNvSpPr/>
            <p:nvPr>
              <p:custDataLst>
                <p:tags r:id="rId118"/>
              </p:custDataLst>
            </p:nvPr>
          </p:nvSpPr>
          <p:spPr>
            <a:xfrm>
              <a:off x="2363083" y="3629712"/>
              <a:ext cx="145168" cy="8839"/>
            </a:xfrm>
            <a:custGeom>
              <a:avLst/>
              <a:gdLst/>
              <a:ahLst/>
              <a:cxnLst/>
              <a:rect l="0" t="0" r="0" b="0"/>
              <a:pathLst>
                <a:path w="145168" h="8839">
                  <a:moveTo>
                    <a:pt x="5467" y="8838"/>
                  </a:moveTo>
                  <a:lnTo>
                    <a:pt x="5467" y="8838"/>
                  </a:lnTo>
                  <a:lnTo>
                    <a:pt x="0" y="8838"/>
                  </a:lnTo>
                  <a:lnTo>
                    <a:pt x="39193" y="5467"/>
                  </a:lnTo>
                  <a:lnTo>
                    <a:pt x="82644" y="0"/>
                  </a:lnTo>
                  <a:lnTo>
                    <a:pt x="129158" y="5629"/>
                  </a:lnTo>
                  <a:lnTo>
                    <a:pt x="145167" y="88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1" name="SMARTInkShape-3655">
              <a:extLst>
                <a:ext uri="{FF2B5EF4-FFF2-40B4-BE49-F238E27FC236}">
                  <a16:creationId xmlns:a16="http://schemas.microsoft.com/office/drawing/2014/main" xmlns="" id="{DD61FEDC-677A-489C-BEE7-30F1AF174024}"/>
                </a:ext>
              </a:extLst>
            </p:cNvPr>
            <p:cNvSpPr/>
            <p:nvPr>
              <p:custDataLst>
                <p:tags r:id="rId119"/>
              </p:custDataLst>
            </p:nvPr>
          </p:nvSpPr>
          <p:spPr>
            <a:xfrm>
              <a:off x="2415979" y="3740150"/>
              <a:ext cx="130372" cy="17906"/>
            </a:xfrm>
            <a:custGeom>
              <a:avLst/>
              <a:gdLst/>
              <a:ahLst/>
              <a:cxnLst/>
              <a:rect l="0" t="0" r="0" b="0"/>
              <a:pathLst>
                <a:path w="130372" h="17906">
                  <a:moveTo>
                    <a:pt x="3371" y="6350"/>
                  </a:moveTo>
                  <a:lnTo>
                    <a:pt x="3371" y="6350"/>
                  </a:lnTo>
                  <a:lnTo>
                    <a:pt x="0" y="9721"/>
                  </a:lnTo>
                  <a:lnTo>
                    <a:pt x="418" y="11419"/>
                  </a:lnTo>
                  <a:lnTo>
                    <a:pt x="4646" y="15188"/>
                  </a:lnTo>
                  <a:lnTo>
                    <a:pt x="25072" y="17905"/>
                  </a:lnTo>
                  <a:lnTo>
                    <a:pt x="60209" y="15340"/>
                  </a:lnTo>
                  <a:lnTo>
                    <a:pt x="101899" y="6740"/>
                  </a:lnTo>
                  <a:lnTo>
                    <a:pt x="13037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33" name="SMARTInkShape-Group623">
            <a:extLst>
              <a:ext uri="{FF2B5EF4-FFF2-40B4-BE49-F238E27FC236}">
                <a16:creationId xmlns:a16="http://schemas.microsoft.com/office/drawing/2014/main" xmlns="" id="{D0486D39-A9CE-41E6-902D-907789376F15}"/>
              </a:ext>
            </a:extLst>
          </p:cNvPr>
          <p:cNvGrpSpPr/>
          <p:nvPr/>
        </p:nvGrpSpPr>
        <p:grpSpPr>
          <a:xfrm>
            <a:off x="8425517" y="1880744"/>
            <a:ext cx="2706034" cy="710057"/>
            <a:chOff x="8425517" y="1880744"/>
            <a:chExt cx="2706034" cy="710057"/>
          </a:xfrm>
        </p:grpSpPr>
        <p:sp>
          <p:nvSpPr>
            <p:cNvPr id="913" name="SMARTInkShape-3656">
              <a:extLst>
                <a:ext uri="{FF2B5EF4-FFF2-40B4-BE49-F238E27FC236}">
                  <a16:creationId xmlns:a16="http://schemas.microsoft.com/office/drawing/2014/main" xmlns="" id="{B7587262-4DF9-4806-AC7F-5E30D0C8F979}"/>
                </a:ext>
              </a:extLst>
            </p:cNvPr>
            <p:cNvSpPr/>
            <p:nvPr>
              <p:custDataLst>
                <p:tags r:id="rId98"/>
              </p:custDataLst>
            </p:nvPr>
          </p:nvSpPr>
          <p:spPr>
            <a:xfrm>
              <a:off x="8648700" y="2134483"/>
              <a:ext cx="114301" cy="126118"/>
            </a:xfrm>
            <a:custGeom>
              <a:avLst/>
              <a:gdLst/>
              <a:ahLst/>
              <a:cxnLst/>
              <a:rect l="0" t="0" r="0" b="0"/>
              <a:pathLst>
                <a:path w="114301" h="126118">
                  <a:moveTo>
                    <a:pt x="0" y="5467"/>
                  </a:moveTo>
                  <a:lnTo>
                    <a:pt x="0" y="5467"/>
                  </a:lnTo>
                  <a:lnTo>
                    <a:pt x="0" y="2096"/>
                  </a:lnTo>
                  <a:lnTo>
                    <a:pt x="705" y="1103"/>
                  </a:lnTo>
                  <a:lnTo>
                    <a:pt x="1881" y="441"/>
                  </a:lnTo>
                  <a:lnTo>
                    <a:pt x="3370" y="0"/>
                  </a:lnTo>
                  <a:lnTo>
                    <a:pt x="21675" y="15206"/>
                  </a:lnTo>
                  <a:lnTo>
                    <a:pt x="59892" y="59501"/>
                  </a:lnTo>
                  <a:lnTo>
                    <a:pt x="94775" y="104497"/>
                  </a:lnTo>
                  <a:lnTo>
                    <a:pt x="114300" y="1261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4" name="SMARTInkShape-3657">
              <a:extLst>
                <a:ext uri="{FF2B5EF4-FFF2-40B4-BE49-F238E27FC236}">
                  <a16:creationId xmlns:a16="http://schemas.microsoft.com/office/drawing/2014/main" xmlns="" id="{BF5AA466-DFE3-4731-9EF1-D1105A6EF444}"/>
                </a:ext>
              </a:extLst>
            </p:cNvPr>
            <p:cNvSpPr/>
            <p:nvPr>
              <p:custDataLst>
                <p:tags r:id="rId99"/>
              </p:custDataLst>
            </p:nvPr>
          </p:nvSpPr>
          <p:spPr>
            <a:xfrm>
              <a:off x="8425517" y="2071506"/>
              <a:ext cx="159684" cy="429128"/>
            </a:xfrm>
            <a:custGeom>
              <a:avLst/>
              <a:gdLst/>
              <a:ahLst/>
              <a:cxnLst/>
              <a:rect l="0" t="0" r="0" b="0"/>
              <a:pathLst>
                <a:path w="159684" h="429128">
                  <a:moveTo>
                    <a:pt x="115233" y="17644"/>
                  </a:moveTo>
                  <a:lnTo>
                    <a:pt x="115233" y="17644"/>
                  </a:lnTo>
                  <a:lnTo>
                    <a:pt x="115233" y="10902"/>
                  </a:lnTo>
                  <a:lnTo>
                    <a:pt x="113351" y="5710"/>
                  </a:lnTo>
                  <a:lnTo>
                    <a:pt x="111862" y="3338"/>
                  </a:lnTo>
                  <a:lnTo>
                    <a:pt x="109457" y="1757"/>
                  </a:lnTo>
                  <a:lnTo>
                    <a:pt x="103023" y="0"/>
                  </a:lnTo>
                  <a:lnTo>
                    <a:pt x="88095" y="2381"/>
                  </a:lnTo>
                  <a:lnTo>
                    <a:pt x="76362" y="11331"/>
                  </a:lnTo>
                  <a:lnTo>
                    <a:pt x="41468" y="53556"/>
                  </a:lnTo>
                  <a:lnTo>
                    <a:pt x="22006" y="89579"/>
                  </a:lnTo>
                  <a:lnTo>
                    <a:pt x="6771" y="132165"/>
                  </a:lnTo>
                  <a:lnTo>
                    <a:pt x="0" y="179315"/>
                  </a:lnTo>
                  <a:lnTo>
                    <a:pt x="753" y="226611"/>
                  </a:lnTo>
                  <a:lnTo>
                    <a:pt x="7908" y="273501"/>
                  </a:lnTo>
                  <a:lnTo>
                    <a:pt x="22848" y="320212"/>
                  </a:lnTo>
                  <a:lnTo>
                    <a:pt x="41247" y="359317"/>
                  </a:lnTo>
                  <a:lnTo>
                    <a:pt x="71439" y="401573"/>
                  </a:lnTo>
                  <a:lnTo>
                    <a:pt x="92946" y="418290"/>
                  </a:lnTo>
                  <a:lnTo>
                    <a:pt x="116617" y="428072"/>
                  </a:lnTo>
                  <a:lnTo>
                    <a:pt x="135603" y="429127"/>
                  </a:lnTo>
                  <a:lnTo>
                    <a:pt x="159683" y="4240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5" name="SMARTInkShape-3658">
              <a:extLst>
                <a:ext uri="{FF2B5EF4-FFF2-40B4-BE49-F238E27FC236}">
                  <a16:creationId xmlns:a16="http://schemas.microsoft.com/office/drawing/2014/main" xmlns="" id="{9C533AC9-53C4-4A09-A3D1-CAB3246BF027}"/>
                </a:ext>
              </a:extLst>
            </p:cNvPr>
            <p:cNvSpPr/>
            <p:nvPr>
              <p:custDataLst>
                <p:tags r:id="rId100"/>
              </p:custDataLst>
            </p:nvPr>
          </p:nvSpPr>
          <p:spPr>
            <a:xfrm>
              <a:off x="8764015" y="2131240"/>
              <a:ext cx="119636" cy="281761"/>
            </a:xfrm>
            <a:custGeom>
              <a:avLst/>
              <a:gdLst/>
              <a:ahLst/>
              <a:cxnLst/>
              <a:rect l="0" t="0" r="0" b="0"/>
              <a:pathLst>
                <a:path w="119636" h="281761">
                  <a:moveTo>
                    <a:pt x="119635" y="15060"/>
                  </a:moveTo>
                  <a:lnTo>
                    <a:pt x="119635" y="15060"/>
                  </a:lnTo>
                  <a:lnTo>
                    <a:pt x="116264" y="8318"/>
                  </a:lnTo>
                  <a:lnTo>
                    <a:pt x="110846" y="3126"/>
                  </a:lnTo>
                  <a:lnTo>
                    <a:pt x="107425" y="754"/>
                  </a:lnTo>
                  <a:lnTo>
                    <a:pt x="97983" y="0"/>
                  </a:lnTo>
                  <a:lnTo>
                    <a:pt x="78882" y="5424"/>
                  </a:lnTo>
                  <a:lnTo>
                    <a:pt x="64833" y="12894"/>
                  </a:lnTo>
                  <a:lnTo>
                    <a:pt x="48287" y="30411"/>
                  </a:lnTo>
                  <a:lnTo>
                    <a:pt x="24580" y="70608"/>
                  </a:lnTo>
                  <a:lnTo>
                    <a:pt x="6963" y="110656"/>
                  </a:lnTo>
                  <a:lnTo>
                    <a:pt x="562" y="140874"/>
                  </a:lnTo>
                  <a:lnTo>
                    <a:pt x="0" y="167226"/>
                  </a:lnTo>
                  <a:lnTo>
                    <a:pt x="11869" y="211896"/>
                  </a:lnTo>
                  <a:lnTo>
                    <a:pt x="16208" y="232837"/>
                  </a:lnTo>
                  <a:lnTo>
                    <a:pt x="19377" y="253153"/>
                  </a:lnTo>
                  <a:lnTo>
                    <a:pt x="24385" y="28176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6" name="SMARTInkShape-3659">
              <a:extLst>
                <a:ext uri="{FF2B5EF4-FFF2-40B4-BE49-F238E27FC236}">
                  <a16:creationId xmlns:a16="http://schemas.microsoft.com/office/drawing/2014/main" xmlns="" id="{EFF991F7-1143-4F2B-9488-AC3A2ADA5610}"/>
                </a:ext>
              </a:extLst>
            </p:cNvPr>
            <p:cNvSpPr/>
            <p:nvPr>
              <p:custDataLst>
                <p:tags r:id="rId101"/>
              </p:custDataLst>
            </p:nvPr>
          </p:nvSpPr>
          <p:spPr>
            <a:xfrm>
              <a:off x="8858250" y="2451100"/>
              <a:ext cx="1" cy="63501"/>
            </a:xfrm>
            <a:custGeom>
              <a:avLst/>
              <a:gdLst/>
              <a:ahLst/>
              <a:cxnLst/>
              <a:rect l="0" t="0" r="0" b="0"/>
              <a:pathLst>
                <a:path w="1" h="63501">
                  <a:moveTo>
                    <a:pt x="0" y="0"/>
                  </a:moveTo>
                  <a:lnTo>
                    <a:pt x="0" y="0"/>
                  </a:lnTo>
                  <a:lnTo>
                    <a:pt x="0" y="44139"/>
                  </a:lnTo>
                  <a:lnTo>
                    <a:pt x="0" y="63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7" name="SMARTInkShape-3660">
              <a:extLst>
                <a:ext uri="{FF2B5EF4-FFF2-40B4-BE49-F238E27FC236}">
                  <a16:creationId xmlns:a16="http://schemas.microsoft.com/office/drawing/2014/main" xmlns="" id="{D7EF2C92-6F8A-4DBA-9F1A-A25A209F2C7B}"/>
                </a:ext>
              </a:extLst>
            </p:cNvPr>
            <p:cNvSpPr/>
            <p:nvPr>
              <p:custDataLst>
                <p:tags r:id="rId102"/>
              </p:custDataLst>
            </p:nvPr>
          </p:nvSpPr>
          <p:spPr>
            <a:xfrm>
              <a:off x="9010650" y="2317750"/>
              <a:ext cx="171451" cy="18168"/>
            </a:xfrm>
            <a:custGeom>
              <a:avLst/>
              <a:gdLst/>
              <a:ahLst/>
              <a:cxnLst/>
              <a:rect l="0" t="0" r="0" b="0"/>
              <a:pathLst>
                <a:path w="171451" h="18168">
                  <a:moveTo>
                    <a:pt x="0" y="12700"/>
                  </a:moveTo>
                  <a:lnTo>
                    <a:pt x="0" y="12700"/>
                  </a:lnTo>
                  <a:lnTo>
                    <a:pt x="0" y="16071"/>
                  </a:lnTo>
                  <a:lnTo>
                    <a:pt x="1411" y="17064"/>
                  </a:lnTo>
                  <a:lnTo>
                    <a:pt x="6741" y="18167"/>
                  </a:lnTo>
                  <a:lnTo>
                    <a:pt x="52097" y="10145"/>
                  </a:lnTo>
                  <a:lnTo>
                    <a:pt x="95632" y="3006"/>
                  </a:lnTo>
                  <a:lnTo>
                    <a:pt x="136050" y="890"/>
                  </a:lnTo>
                  <a:lnTo>
                    <a:pt x="1714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8" name="SMARTInkShape-3661">
              <a:extLst>
                <a:ext uri="{FF2B5EF4-FFF2-40B4-BE49-F238E27FC236}">
                  <a16:creationId xmlns:a16="http://schemas.microsoft.com/office/drawing/2014/main" xmlns="" id="{F6EC22CD-4116-4183-9A73-5D74A2C8EAD8}"/>
                </a:ext>
              </a:extLst>
            </p:cNvPr>
            <p:cNvSpPr/>
            <p:nvPr>
              <p:custDataLst>
                <p:tags r:id="rId103"/>
              </p:custDataLst>
            </p:nvPr>
          </p:nvSpPr>
          <p:spPr>
            <a:xfrm>
              <a:off x="8899041" y="2279650"/>
              <a:ext cx="3660" cy="63501"/>
            </a:xfrm>
            <a:custGeom>
              <a:avLst/>
              <a:gdLst/>
              <a:ahLst/>
              <a:cxnLst/>
              <a:rect l="0" t="0" r="0" b="0"/>
              <a:pathLst>
                <a:path w="3660" h="63501">
                  <a:moveTo>
                    <a:pt x="3659" y="63500"/>
                  </a:moveTo>
                  <a:lnTo>
                    <a:pt x="3659" y="63500"/>
                  </a:lnTo>
                  <a:lnTo>
                    <a:pt x="0" y="43927"/>
                  </a:lnTo>
                  <a:lnTo>
                    <a:pt x="365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9" name="SMARTInkShape-3662">
              <a:extLst>
                <a:ext uri="{FF2B5EF4-FFF2-40B4-BE49-F238E27FC236}">
                  <a16:creationId xmlns:a16="http://schemas.microsoft.com/office/drawing/2014/main" xmlns="" id="{4B961EE0-DDC5-4F67-8F91-474E5730710A}"/>
                </a:ext>
              </a:extLst>
            </p:cNvPr>
            <p:cNvSpPr/>
            <p:nvPr>
              <p:custDataLst>
                <p:tags r:id="rId104"/>
              </p:custDataLst>
            </p:nvPr>
          </p:nvSpPr>
          <p:spPr>
            <a:xfrm>
              <a:off x="9338603" y="2134483"/>
              <a:ext cx="110198" cy="309484"/>
            </a:xfrm>
            <a:custGeom>
              <a:avLst/>
              <a:gdLst/>
              <a:ahLst/>
              <a:cxnLst/>
              <a:rect l="0" t="0" r="0" b="0"/>
              <a:pathLst>
                <a:path w="110198" h="309484">
                  <a:moveTo>
                    <a:pt x="110197" y="5467"/>
                  </a:moveTo>
                  <a:lnTo>
                    <a:pt x="110197" y="5467"/>
                  </a:lnTo>
                  <a:lnTo>
                    <a:pt x="106826" y="2096"/>
                  </a:lnTo>
                  <a:lnTo>
                    <a:pt x="103290" y="441"/>
                  </a:lnTo>
                  <a:lnTo>
                    <a:pt x="101358" y="0"/>
                  </a:lnTo>
                  <a:lnTo>
                    <a:pt x="88528" y="6120"/>
                  </a:lnTo>
                  <a:lnTo>
                    <a:pt x="64579" y="30355"/>
                  </a:lnTo>
                  <a:lnTo>
                    <a:pt x="38509" y="74459"/>
                  </a:lnTo>
                  <a:lnTo>
                    <a:pt x="25185" y="111390"/>
                  </a:lnTo>
                  <a:lnTo>
                    <a:pt x="14559" y="151321"/>
                  </a:lnTo>
                  <a:lnTo>
                    <a:pt x="5131" y="192588"/>
                  </a:lnTo>
                  <a:lnTo>
                    <a:pt x="0" y="230683"/>
                  </a:lnTo>
                  <a:lnTo>
                    <a:pt x="544" y="264313"/>
                  </a:lnTo>
                  <a:lnTo>
                    <a:pt x="10191" y="291019"/>
                  </a:lnTo>
                  <a:lnTo>
                    <a:pt x="17421" y="299552"/>
                  </a:lnTo>
                  <a:lnTo>
                    <a:pt x="34861" y="309032"/>
                  </a:lnTo>
                  <a:lnTo>
                    <a:pt x="56254" y="309483"/>
                  </a:lnTo>
                  <a:lnTo>
                    <a:pt x="91147" y="3039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0" name="SMARTInkShape-3663">
              <a:extLst>
                <a:ext uri="{FF2B5EF4-FFF2-40B4-BE49-F238E27FC236}">
                  <a16:creationId xmlns:a16="http://schemas.microsoft.com/office/drawing/2014/main" xmlns="" id="{387CA158-53DE-43F5-BC56-75E95F695268}"/>
                </a:ext>
              </a:extLst>
            </p:cNvPr>
            <p:cNvSpPr/>
            <p:nvPr>
              <p:custDataLst>
                <p:tags r:id="rId105"/>
              </p:custDataLst>
            </p:nvPr>
          </p:nvSpPr>
          <p:spPr>
            <a:xfrm>
              <a:off x="9534092" y="2107859"/>
              <a:ext cx="170907" cy="482942"/>
            </a:xfrm>
            <a:custGeom>
              <a:avLst/>
              <a:gdLst/>
              <a:ahLst/>
              <a:cxnLst/>
              <a:rect l="0" t="0" r="0" b="0"/>
              <a:pathLst>
                <a:path w="170907" h="482942">
                  <a:moveTo>
                    <a:pt x="9958" y="482941"/>
                  </a:moveTo>
                  <a:lnTo>
                    <a:pt x="9958" y="482941"/>
                  </a:lnTo>
                  <a:lnTo>
                    <a:pt x="6587" y="479570"/>
                  </a:lnTo>
                  <a:lnTo>
                    <a:pt x="4932" y="476033"/>
                  </a:lnTo>
                  <a:lnTo>
                    <a:pt x="0" y="430787"/>
                  </a:lnTo>
                  <a:lnTo>
                    <a:pt x="2931" y="390426"/>
                  </a:lnTo>
                  <a:lnTo>
                    <a:pt x="6364" y="351747"/>
                  </a:lnTo>
                  <a:lnTo>
                    <a:pt x="8973" y="328451"/>
                  </a:lnTo>
                  <a:lnTo>
                    <a:pt x="12123" y="303042"/>
                  </a:lnTo>
                  <a:lnTo>
                    <a:pt x="15634" y="276225"/>
                  </a:lnTo>
                  <a:lnTo>
                    <a:pt x="19388" y="249175"/>
                  </a:lnTo>
                  <a:lnTo>
                    <a:pt x="23299" y="221969"/>
                  </a:lnTo>
                  <a:lnTo>
                    <a:pt x="27319" y="194660"/>
                  </a:lnTo>
                  <a:lnTo>
                    <a:pt x="32115" y="168692"/>
                  </a:lnTo>
                  <a:lnTo>
                    <a:pt x="37427" y="143619"/>
                  </a:lnTo>
                  <a:lnTo>
                    <a:pt x="48978" y="97181"/>
                  </a:lnTo>
                  <a:lnTo>
                    <a:pt x="61167" y="57727"/>
                  </a:lnTo>
                  <a:lnTo>
                    <a:pt x="76561" y="17266"/>
                  </a:lnTo>
                  <a:lnTo>
                    <a:pt x="81875" y="9508"/>
                  </a:lnTo>
                  <a:lnTo>
                    <a:pt x="93428" y="887"/>
                  </a:lnTo>
                  <a:lnTo>
                    <a:pt x="99470" y="0"/>
                  </a:lnTo>
                  <a:lnTo>
                    <a:pt x="111829" y="2776"/>
                  </a:lnTo>
                  <a:lnTo>
                    <a:pt x="122498" y="10595"/>
                  </a:lnTo>
                  <a:lnTo>
                    <a:pt x="127318" y="15644"/>
                  </a:lnTo>
                  <a:lnTo>
                    <a:pt x="132673" y="30661"/>
                  </a:lnTo>
                  <a:lnTo>
                    <a:pt x="134102" y="39604"/>
                  </a:lnTo>
                  <a:lnTo>
                    <a:pt x="125998" y="72417"/>
                  </a:lnTo>
                  <a:lnTo>
                    <a:pt x="95106" y="116406"/>
                  </a:lnTo>
                  <a:lnTo>
                    <a:pt x="78162" y="135779"/>
                  </a:lnTo>
                  <a:lnTo>
                    <a:pt x="78007" y="137200"/>
                  </a:lnTo>
                  <a:lnTo>
                    <a:pt x="78607" y="138147"/>
                  </a:lnTo>
                  <a:lnTo>
                    <a:pt x="121664" y="155831"/>
                  </a:lnTo>
                  <a:lnTo>
                    <a:pt x="154032" y="173865"/>
                  </a:lnTo>
                  <a:lnTo>
                    <a:pt x="165713" y="185413"/>
                  </a:lnTo>
                  <a:lnTo>
                    <a:pt x="170906" y="197600"/>
                  </a:lnTo>
                  <a:lnTo>
                    <a:pt x="169448" y="211954"/>
                  </a:lnTo>
                  <a:lnTo>
                    <a:pt x="167086" y="219733"/>
                  </a:lnTo>
                  <a:lnTo>
                    <a:pt x="156933" y="234021"/>
                  </a:lnTo>
                  <a:lnTo>
                    <a:pt x="119870" y="264490"/>
                  </a:lnTo>
                  <a:lnTo>
                    <a:pt x="114983" y="267457"/>
                  </a:lnTo>
                  <a:lnTo>
                    <a:pt x="111019" y="268729"/>
                  </a:lnTo>
                  <a:lnTo>
                    <a:pt x="107671" y="268872"/>
                  </a:lnTo>
                  <a:lnTo>
                    <a:pt x="104733" y="268262"/>
                  </a:lnTo>
                  <a:lnTo>
                    <a:pt x="103480" y="267149"/>
                  </a:lnTo>
                  <a:lnTo>
                    <a:pt x="103350" y="265702"/>
                  </a:lnTo>
                  <a:lnTo>
                    <a:pt x="105208" y="26069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1" name="SMARTInkShape-3664">
              <a:extLst>
                <a:ext uri="{FF2B5EF4-FFF2-40B4-BE49-F238E27FC236}">
                  <a16:creationId xmlns:a16="http://schemas.microsoft.com/office/drawing/2014/main" xmlns="" id="{59FC653D-2A83-4D4F-AA5B-486FA631223D}"/>
                </a:ext>
              </a:extLst>
            </p:cNvPr>
            <p:cNvSpPr/>
            <p:nvPr>
              <p:custDataLst>
                <p:tags r:id="rId106"/>
              </p:custDataLst>
            </p:nvPr>
          </p:nvSpPr>
          <p:spPr>
            <a:xfrm>
              <a:off x="9757265" y="2305050"/>
              <a:ext cx="63289" cy="71393"/>
            </a:xfrm>
            <a:custGeom>
              <a:avLst/>
              <a:gdLst/>
              <a:ahLst/>
              <a:cxnLst/>
              <a:rect l="0" t="0" r="0" b="0"/>
              <a:pathLst>
                <a:path w="63289" h="71393">
                  <a:moveTo>
                    <a:pt x="53485" y="25400"/>
                  </a:moveTo>
                  <a:lnTo>
                    <a:pt x="53485" y="25400"/>
                  </a:lnTo>
                  <a:lnTo>
                    <a:pt x="38277" y="16672"/>
                  </a:lnTo>
                  <a:lnTo>
                    <a:pt x="26971" y="14465"/>
                  </a:lnTo>
                  <a:lnTo>
                    <a:pt x="8704" y="16594"/>
                  </a:lnTo>
                  <a:lnTo>
                    <a:pt x="4580" y="18824"/>
                  </a:lnTo>
                  <a:lnTo>
                    <a:pt x="1832" y="21721"/>
                  </a:lnTo>
                  <a:lnTo>
                    <a:pt x="0" y="25064"/>
                  </a:lnTo>
                  <a:lnTo>
                    <a:pt x="189" y="29410"/>
                  </a:lnTo>
                  <a:lnTo>
                    <a:pt x="4162" y="39882"/>
                  </a:lnTo>
                  <a:lnTo>
                    <a:pt x="21075" y="57678"/>
                  </a:lnTo>
                  <a:lnTo>
                    <a:pt x="40589" y="69614"/>
                  </a:lnTo>
                  <a:lnTo>
                    <a:pt x="51516" y="71392"/>
                  </a:lnTo>
                  <a:lnTo>
                    <a:pt x="56406" y="70878"/>
                  </a:lnTo>
                  <a:lnTo>
                    <a:pt x="59665" y="69124"/>
                  </a:lnTo>
                  <a:lnTo>
                    <a:pt x="61839" y="66544"/>
                  </a:lnTo>
                  <a:lnTo>
                    <a:pt x="63288" y="63412"/>
                  </a:lnTo>
                  <a:lnTo>
                    <a:pt x="62843" y="59208"/>
                  </a:lnTo>
                  <a:lnTo>
                    <a:pt x="58585" y="48893"/>
                  </a:lnTo>
                  <a:lnTo>
                    <a:pt x="22613" y="5570"/>
                  </a:lnTo>
                  <a:lnTo>
                    <a:pt x="2173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2" name="SMARTInkShape-3665">
              <a:extLst>
                <a:ext uri="{FF2B5EF4-FFF2-40B4-BE49-F238E27FC236}">
                  <a16:creationId xmlns:a16="http://schemas.microsoft.com/office/drawing/2014/main" xmlns="" id="{1E1B2582-995D-4575-97D0-6211609BBFF4}"/>
                </a:ext>
              </a:extLst>
            </p:cNvPr>
            <p:cNvSpPr/>
            <p:nvPr>
              <p:custDataLst>
                <p:tags r:id="rId107"/>
              </p:custDataLst>
            </p:nvPr>
          </p:nvSpPr>
          <p:spPr>
            <a:xfrm>
              <a:off x="9916879" y="2251402"/>
              <a:ext cx="122472" cy="15549"/>
            </a:xfrm>
            <a:custGeom>
              <a:avLst/>
              <a:gdLst/>
              <a:ahLst/>
              <a:cxnLst/>
              <a:rect l="0" t="0" r="0" b="0"/>
              <a:pathLst>
                <a:path w="122472" h="15549">
                  <a:moveTo>
                    <a:pt x="8171" y="15548"/>
                  </a:moveTo>
                  <a:lnTo>
                    <a:pt x="8171" y="15548"/>
                  </a:lnTo>
                  <a:lnTo>
                    <a:pt x="149" y="6820"/>
                  </a:lnTo>
                  <a:lnTo>
                    <a:pt x="0" y="5496"/>
                  </a:lnTo>
                  <a:lnTo>
                    <a:pt x="608" y="4613"/>
                  </a:lnTo>
                  <a:lnTo>
                    <a:pt x="18318" y="0"/>
                  </a:lnTo>
                  <a:lnTo>
                    <a:pt x="52648" y="907"/>
                  </a:lnTo>
                  <a:lnTo>
                    <a:pt x="94098" y="9015"/>
                  </a:lnTo>
                  <a:lnTo>
                    <a:pt x="122471" y="1554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3" name="SMARTInkShape-3666">
              <a:extLst>
                <a:ext uri="{FF2B5EF4-FFF2-40B4-BE49-F238E27FC236}">
                  <a16:creationId xmlns:a16="http://schemas.microsoft.com/office/drawing/2014/main" xmlns="" id="{CFE3FBFD-F7BC-45B6-9AAC-4ECE6DDCCE9A}"/>
                </a:ext>
              </a:extLst>
            </p:cNvPr>
            <p:cNvSpPr/>
            <p:nvPr>
              <p:custDataLst>
                <p:tags r:id="rId108"/>
              </p:custDataLst>
            </p:nvPr>
          </p:nvSpPr>
          <p:spPr>
            <a:xfrm>
              <a:off x="9963150" y="2184400"/>
              <a:ext cx="50801" cy="228601"/>
            </a:xfrm>
            <a:custGeom>
              <a:avLst/>
              <a:gdLst/>
              <a:ahLst/>
              <a:cxnLst/>
              <a:rect l="0" t="0" r="0" b="0"/>
              <a:pathLst>
                <a:path w="50801" h="228601">
                  <a:moveTo>
                    <a:pt x="50800" y="0"/>
                  </a:moveTo>
                  <a:lnTo>
                    <a:pt x="50800" y="0"/>
                  </a:lnTo>
                  <a:lnTo>
                    <a:pt x="47430" y="0"/>
                  </a:lnTo>
                  <a:lnTo>
                    <a:pt x="43893" y="5644"/>
                  </a:lnTo>
                  <a:lnTo>
                    <a:pt x="28724" y="44043"/>
                  </a:lnTo>
                  <a:lnTo>
                    <a:pt x="16663" y="83527"/>
                  </a:lnTo>
                  <a:lnTo>
                    <a:pt x="5565" y="129955"/>
                  </a:lnTo>
                  <a:lnTo>
                    <a:pt x="1647" y="174599"/>
                  </a:lnTo>
                  <a:lnTo>
                    <a:pt x="0" y="228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4" name="SMARTInkShape-3667">
              <a:extLst>
                <a:ext uri="{FF2B5EF4-FFF2-40B4-BE49-F238E27FC236}">
                  <a16:creationId xmlns:a16="http://schemas.microsoft.com/office/drawing/2014/main" xmlns="" id="{90E92923-4DD5-4788-BC2B-9D9772E297B6}"/>
                </a:ext>
              </a:extLst>
            </p:cNvPr>
            <p:cNvSpPr/>
            <p:nvPr>
              <p:custDataLst>
                <p:tags r:id="rId109"/>
              </p:custDataLst>
            </p:nvPr>
          </p:nvSpPr>
          <p:spPr>
            <a:xfrm>
              <a:off x="10054744" y="2110338"/>
              <a:ext cx="178656" cy="448713"/>
            </a:xfrm>
            <a:custGeom>
              <a:avLst/>
              <a:gdLst/>
              <a:ahLst/>
              <a:cxnLst/>
              <a:rect l="0" t="0" r="0" b="0"/>
              <a:pathLst>
                <a:path w="178656" h="448713">
                  <a:moveTo>
                    <a:pt x="3656" y="448712"/>
                  </a:moveTo>
                  <a:lnTo>
                    <a:pt x="3656" y="448712"/>
                  </a:lnTo>
                  <a:lnTo>
                    <a:pt x="285" y="448712"/>
                  </a:lnTo>
                  <a:lnTo>
                    <a:pt x="0" y="447301"/>
                  </a:lnTo>
                  <a:lnTo>
                    <a:pt x="12311" y="399907"/>
                  </a:lnTo>
                  <a:lnTo>
                    <a:pt x="20203" y="367519"/>
                  </a:lnTo>
                  <a:lnTo>
                    <a:pt x="30058" y="325843"/>
                  </a:lnTo>
                  <a:lnTo>
                    <a:pt x="34663" y="301888"/>
                  </a:lnTo>
                  <a:lnTo>
                    <a:pt x="39145" y="276746"/>
                  </a:lnTo>
                  <a:lnTo>
                    <a:pt x="44953" y="250107"/>
                  </a:lnTo>
                  <a:lnTo>
                    <a:pt x="51648" y="222470"/>
                  </a:lnTo>
                  <a:lnTo>
                    <a:pt x="58936" y="194167"/>
                  </a:lnTo>
                  <a:lnTo>
                    <a:pt x="66613" y="165421"/>
                  </a:lnTo>
                  <a:lnTo>
                    <a:pt x="74556" y="136379"/>
                  </a:lnTo>
                  <a:lnTo>
                    <a:pt x="82674" y="107140"/>
                  </a:lnTo>
                  <a:lnTo>
                    <a:pt x="97336" y="61482"/>
                  </a:lnTo>
                  <a:lnTo>
                    <a:pt x="115608" y="17418"/>
                  </a:lnTo>
                  <a:lnTo>
                    <a:pt x="124673" y="3731"/>
                  </a:lnTo>
                  <a:lnTo>
                    <a:pt x="128079" y="1069"/>
                  </a:lnTo>
                  <a:lnTo>
                    <a:pt x="131054" y="0"/>
                  </a:lnTo>
                  <a:lnTo>
                    <a:pt x="133742" y="2109"/>
                  </a:lnTo>
                  <a:lnTo>
                    <a:pt x="138614" y="11979"/>
                  </a:lnTo>
                  <a:lnTo>
                    <a:pt x="146782" y="51451"/>
                  </a:lnTo>
                  <a:lnTo>
                    <a:pt x="147247" y="96250"/>
                  </a:lnTo>
                  <a:lnTo>
                    <a:pt x="143675" y="112851"/>
                  </a:lnTo>
                  <a:lnTo>
                    <a:pt x="137382" y="122581"/>
                  </a:lnTo>
                  <a:lnTo>
                    <a:pt x="131764" y="127376"/>
                  </a:lnTo>
                  <a:lnTo>
                    <a:pt x="125779" y="130454"/>
                  </a:lnTo>
                  <a:lnTo>
                    <a:pt x="125993" y="131412"/>
                  </a:lnTo>
                  <a:lnTo>
                    <a:pt x="128116" y="134358"/>
                  </a:lnTo>
                  <a:lnTo>
                    <a:pt x="171999" y="167332"/>
                  </a:lnTo>
                  <a:lnTo>
                    <a:pt x="177254" y="179486"/>
                  </a:lnTo>
                  <a:lnTo>
                    <a:pt x="178655" y="186678"/>
                  </a:lnTo>
                  <a:lnTo>
                    <a:pt x="178176" y="192884"/>
                  </a:lnTo>
                  <a:lnTo>
                    <a:pt x="173884" y="203542"/>
                  </a:lnTo>
                  <a:lnTo>
                    <a:pt x="155265" y="225541"/>
                  </a:lnTo>
                  <a:lnTo>
                    <a:pt x="146062" y="232638"/>
                  </a:lnTo>
                  <a:lnTo>
                    <a:pt x="135385" y="236262"/>
                  </a:lnTo>
                  <a:lnTo>
                    <a:pt x="129575" y="237229"/>
                  </a:lnTo>
                  <a:lnTo>
                    <a:pt x="124291" y="236462"/>
                  </a:lnTo>
                  <a:lnTo>
                    <a:pt x="114657" y="231847"/>
                  </a:lnTo>
                  <a:lnTo>
                    <a:pt x="98906" y="21376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5" name="SMARTInkShape-3668">
              <a:extLst>
                <a:ext uri="{FF2B5EF4-FFF2-40B4-BE49-F238E27FC236}">
                  <a16:creationId xmlns:a16="http://schemas.microsoft.com/office/drawing/2014/main" xmlns="" id="{3375237B-8280-4F03-BA1B-BDE529203EAA}"/>
                </a:ext>
              </a:extLst>
            </p:cNvPr>
            <p:cNvSpPr/>
            <p:nvPr>
              <p:custDataLst>
                <p:tags r:id="rId110"/>
              </p:custDataLst>
            </p:nvPr>
          </p:nvSpPr>
          <p:spPr>
            <a:xfrm>
              <a:off x="10299700" y="2311400"/>
              <a:ext cx="19051" cy="63501"/>
            </a:xfrm>
            <a:custGeom>
              <a:avLst/>
              <a:gdLst/>
              <a:ahLst/>
              <a:cxnLst/>
              <a:rect l="0" t="0" r="0" b="0"/>
              <a:pathLst>
                <a:path w="19051" h="63501">
                  <a:moveTo>
                    <a:pt x="19050" y="0"/>
                  </a:moveTo>
                  <a:lnTo>
                    <a:pt x="19050" y="0"/>
                  </a:lnTo>
                  <a:lnTo>
                    <a:pt x="19050" y="10113"/>
                  </a:lnTo>
                  <a:lnTo>
                    <a:pt x="0" y="63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6" name="SMARTInkShape-3669">
              <a:extLst>
                <a:ext uri="{FF2B5EF4-FFF2-40B4-BE49-F238E27FC236}">
                  <a16:creationId xmlns:a16="http://schemas.microsoft.com/office/drawing/2014/main" xmlns="" id="{9E7CFFDA-DF50-40C7-BD0B-093DBBD11BA4}"/>
                </a:ext>
              </a:extLst>
            </p:cNvPr>
            <p:cNvSpPr/>
            <p:nvPr>
              <p:custDataLst>
                <p:tags r:id="rId111"/>
              </p:custDataLst>
            </p:nvPr>
          </p:nvSpPr>
          <p:spPr>
            <a:xfrm>
              <a:off x="10426700" y="2120900"/>
              <a:ext cx="203201" cy="184151"/>
            </a:xfrm>
            <a:custGeom>
              <a:avLst/>
              <a:gdLst/>
              <a:ahLst/>
              <a:cxnLst/>
              <a:rect l="0" t="0" r="0" b="0"/>
              <a:pathLst>
                <a:path w="203201" h="184151">
                  <a:moveTo>
                    <a:pt x="0" y="0"/>
                  </a:moveTo>
                  <a:lnTo>
                    <a:pt x="0" y="0"/>
                  </a:lnTo>
                  <a:lnTo>
                    <a:pt x="12209" y="0"/>
                  </a:lnTo>
                  <a:lnTo>
                    <a:pt x="33879" y="13484"/>
                  </a:lnTo>
                  <a:lnTo>
                    <a:pt x="69383" y="45466"/>
                  </a:lnTo>
                  <a:lnTo>
                    <a:pt x="100686" y="74065"/>
                  </a:lnTo>
                  <a:lnTo>
                    <a:pt x="133650" y="104179"/>
                  </a:lnTo>
                  <a:lnTo>
                    <a:pt x="173184" y="143521"/>
                  </a:lnTo>
                  <a:lnTo>
                    <a:pt x="203200" y="184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7" name="SMARTInkShape-3670">
              <a:extLst>
                <a:ext uri="{FF2B5EF4-FFF2-40B4-BE49-F238E27FC236}">
                  <a16:creationId xmlns:a16="http://schemas.microsoft.com/office/drawing/2014/main" xmlns="" id="{275332AE-C984-4A1B-823D-BD07F0DE3E05}"/>
                </a:ext>
              </a:extLst>
            </p:cNvPr>
            <p:cNvSpPr/>
            <p:nvPr>
              <p:custDataLst>
                <p:tags r:id="rId112"/>
              </p:custDataLst>
            </p:nvPr>
          </p:nvSpPr>
          <p:spPr>
            <a:xfrm>
              <a:off x="10659012" y="2305050"/>
              <a:ext cx="15339" cy="57151"/>
            </a:xfrm>
            <a:custGeom>
              <a:avLst/>
              <a:gdLst/>
              <a:ahLst/>
              <a:cxnLst/>
              <a:rect l="0" t="0" r="0" b="0"/>
              <a:pathLst>
                <a:path w="15339" h="57151">
                  <a:moveTo>
                    <a:pt x="15338" y="0"/>
                  </a:moveTo>
                  <a:lnTo>
                    <a:pt x="15338" y="0"/>
                  </a:lnTo>
                  <a:lnTo>
                    <a:pt x="409" y="35321"/>
                  </a:lnTo>
                  <a:lnTo>
                    <a:pt x="0" y="44155"/>
                  </a:lnTo>
                  <a:lnTo>
                    <a:pt x="2638" y="57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8" name="SMARTInkShape-3671">
              <a:extLst>
                <a:ext uri="{FF2B5EF4-FFF2-40B4-BE49-F238E27FC236}">
                  <a16:creationId xmlns:a16="http://schemas.microsoft.com/office/drawing/2014/main" xmlns="" id="{54E71781-0A92-41B9-8AE1-15E7B9C4DAB2}"/>
                </a:ext>
              </a:extLst>
            </p:cNvPr>
            <p:cNvSpPr/>
            <p:nvPr>
              <p:custDataLst>
                <p:tags r:id="rId113"/>
              </p:custDataLst>
            </p:nvPr>
          </p:nvSpPr>
          <p:spPr>
            <a:xfrm>
              <a:off x="10490200" y="2103615"/>
              <a:ext cx="177801" cy="233186"/>
            </a:xfrm>
            <a:custGeom>
              <a:avLst/>
              <a:gdLst/>
              <a:ahLst/>
              <a:cxnLst/>
              <a:rect l="0" t="0" r="0" b="0"/>
              <a:pathLst>
                <a:path w="177801" h="233186">
                  <a:moveTo>
                    <a:pt x="177800" y="10935"/>
                  </a:moveTo>
                  <a:lnTo>
                    <a:pt x="177800" y="10935"/>
                  </a:lnTo>
                  <a:lnTo>
                    <a:pt x="177800" y="0"/>
                  </a:lnTo>
                  <a:lnTo>
                    <a:pt x="156111" y="15909"/>
                  </a:lnTo>
                  <a:lnTo>
                    <a:pt x="112523" y="61385"/>
                  </a:lnTo>
                  <a:lnTo>
                    <a:pt x="75672" y="106081"/>
                  </a:lnTo>
                  <a:lnTo>
                    <a:pt x="41706" y="148723"/>
                  </a:lnTo>
                  <a:lnTo>
                    <a:pt x="11687" y="194315"/>
                  </a:lnTo>
                  <a:lnTo>
                    <a:pt x="0" y="2331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9" name="SMARTInkShape-3672">
              <a:extLst>
                <a:ext uri="{FF2B5EF4-FFF2-40B4-BE49-F238E27FC236}">
                  <a16:creationId xmlns:a16="http://schemas.microsoft.com/office/drawing/2014/main" xmlns="" id="{6F8602DA-052A-41C5-B1CE-C4CE0265AF3A}"/>
                </a:ext>
              </a:extLst>
            </p:cNvPr>
            <p:cNvSpPr/>
            <p:nvPr>
              <p:custDataLst>
                <p:tags r:id="rId114"/>
              </p:custDataLst>
            </p:nvPr>
          </p:nvSpPr>
          <p:spPr>
            <a:xfrm>
              <a:off x="10706100" y="2209800"/>
              <a:ext cx="6351" cy="6351"/>
            </a:xfrm>
            <a:custGeom>
              <a:avLst/>
              <a:gdLst/>
              <a:ahLst/>
              <a:cxnLst/>
              <a:rect l="0" t="0" r="0" b="0"/>
              <a:pathLst>
                <a:path w="6351" h="6351">
                  <a:moveTo>
                    <a:pt x="6350" y="6350"/>
                  </a:moveTo>
                  <a:lnTo>
                    <a:pt x="6350" y="6350"/>
                  </a:lnTo>
                  <a:lnTo>
                    <a:pt x="6348" y="2979"/>
                  </a:lnTo>
                  <a:lnTo>
                    <a:pt x="5645" y="1986"/>
                  </a:lnTo>
                  <a:lnTo>
                    <a:pt x="4469" y="1324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0" name="SMARTInkShape-3673">
              <a:extLst>
                <a:ext uri="{FF2B5EF4-FFF2-40B4-BE49-F238E27FC236}">
                  <a16:creationId xmlns:a16="http://schemas.microsoft.com/office/drawing/2014/main" xmlns="" id="{04571830-D999-4B45-9CC4-22ECFDAC62D3}"/>
                </a:ext>
              </a:extLst>
            </p:cNvPr>
            <p:cNvSpPr/>
            <p:nvPr>
              <p:custDataLst>
                <p:tags r:id="rId115"/>
              </p:custDataLst>
            </p:nvPr>
          </p:nvSpPr>
          <p:spPr>
            <a:xfrm>
              <a:off x="10744200" y="2063750"/>
              <a:ext cx="82673" cy="273051"/>
            </a:xfrm>
            <a:custGeom>
              <a:avLst/>
              <a:gdLst/>
              <a:ahLst/>
              <a:cxnLst/>
              <a:rect l="0" t="0" r="0" b="0"/>
              <a:pathLst>
                <a:path w="82673" h="273051">
                  <a:moveTo>
                    <a:pt x="44450" y="0"/>
                  </a:moveTo>
                  <a:lnTo>
                    <a:pt x="44450" y="0"/>
                  </a:lnTo>
                  <a:lnTo>
                    <a:pt x="47820" y="0"/>
                  </a:lnTo>
                  <a:lnTo>
                    <a:pt x="66102" y="40182"/>
                  </a:lnTo>
                  <a:lnTo>
                    <a:pt x="75948" y="70775"/>
                  </a:lnTo>
                  <a:lnTo>
                    <a:pt x="82672" y="107891"/>
                  </a:lnTo>
                  <a:lnTo>
                    <a:pt x="82368" y="147905"/>
                  </a:lnTo>
                  <a:lnTo>
                    <a:pt x="76119" y="186386"/>
                  </a:lnTo>
                  <a:lnTo>
                    <a:pt x="56030" y="230438"/>
                  </a:lnTo>
                  <a:lnTo>
                    <a:pt x="29458" y="259170"/>
                  </a:lnTo>
                  <a:lnTo>
                    <a:pt x="0" y="273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1" name="SMARTInkShape-3674">
              <a:extLst>
                <a:ext uri="{FF2B5EF4-FFF2-40B4-BE49-F238E27FC236}">
                  <a16:creationId xmlns:a16="http://schemas.microsoft.com/office/drawing/2014/main" xmlns="" id="{0D4EE702-7ED7-4DE6-820F-3CD15FA60B29}"/>
                </a:ext>
              </a:extLst>
            </p:cNvPr>
            <p:cNvSpPr/>
            <p:nvPr>
              <p:custDataLst>
                <p:tags r:id="rId116"/>
              </p:custDataLst>
            </p:nvPr>
          </p:nvSpPr>
          <p:spPr>
            <a:xfrm>
              <a:off x="10985500" y="1880744"/>
              <a:ext cx="146051" cy="132207"/>
            </a:xfrm>
            <a:custGeom>
              <a:avLst/>
              <a:gdLst/>
              <a:ahLst/>
              <a:cxnLst/>
              <a:rect l="0" t="0" r="0" b="0"/>
              <a:pathLst>
                <a:path w="146051" h="132207">
                  <a:moveTo>
                    <a:pt x="0" y="11556"/>
                  </a:moveTo>
                  <a:lnTo>
                    <a:pt x="0" y="11556"/>
                  </a:lnTo>
                  <a:lnTo>
                    <a:pt x="0" y="8185"/>
                  </a:lnTo>
                  <a:lnTo>
                    <a:pt x="3763" y="4648"/>
                  </a:lnTo>
                  <a:lnTo>
                    <a:pt x="6741" y="2718"/>
                  </a:lnTo>
                  <a:lnTo>
                    <a:pt x="21049" y="0"/>
                  </a:lnTo>
                  <a:lnTo>
                    <a:pt x="54278" y="493"/>
                  </a:lnTo>
                  <a:lnTo>
                    <a:pt x="71632" y="5698"/>
                  </a:lnTo>
                  <a:lnTo>
                    <a:pt x="83106" y="14597"/>
                  </a:lnTo>
                  <a:lnTo>
                    <a:pt x="87154" y="19933"/>
                  </a:lnTo>
                  <a:lnTo>
                    <a:pt x="87737" y="26313"/>
                  </a:lnTo>
                  <a:lnTo>
                    <a:pt x="82738" y="40928"/>
                  </a:lnTo>
                  <a:lnTo>
                    <a:pt x="69698" y="54949"/>
                  </a:lnTo>
                  <a:lnTo>
                    <a:pt x="24544" y="86206"/>
                  </a:lnTo>
                  <a:lnTo>
                    <a:pt x="8604" y="95920"/>
                  </a:lnTo>
                  <a:lnTo>
                    <a:pt x="7148" y="97432"/>
                  </a:lnTo>
                  <a:lnTo>
                    <a:pt x="6881" y="98440"/>
                  </a:lnTo>
                  <a:lnTo>
                    <a:pt x="53959" y="107021"/>
                  </a:lnTo>
                  <a:lnTo>
                    <a:pt x="101519" y="117719"/>
                  </a:lnTo>
                  <a:lnTo>
                    <a:pt x="146050" y="1322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2" name="SMARTInkShape-3675">
              <a:extLst>
                <a:ext uri="{FF2B5EF4-FFF2-40B4-BE49-F238E27FC236}">
                  <a16:creationId xmlns:a16="http://schemas.microsoft.com/office/drawing/2014/main" xmlns="" id="{01D6D6AC-3A5E-4EB4-91B1-8CF4B79EB44C}"/>
                </a:ext>
              </a:extLst>
            </p:cNvPr>
            <p:cNvSpPr/>
            <p:nvPr>
              <p:custDataLst>
                <p:tags r:id="rId117"/>
              </p:custDataLst>
            </p:nvPr>
          </p:nvSpPr>
          <p:spPr>
            <a:xfrm>
              <a:off x="10820400" y="2012950"/>
              <a:ext cx="104971" cy="381001"/>
            </a:xfrm>
            <a:custGeom>
              <a:avLst/>
              <a:gdLst/>
              <a:ahLst/>
              <a:cxnLst/>
              <a:rect l="0" t="0" r="0" b="0"/>
              <a:pathLst>
                <a:path w="104971" h="381001">
                  <a:moveTo>
                    <a:pt x="101600" y="0"/>
                  </a:moveTo>
                  <a:lnTo>
                    <a:pt x="101600" y="0"/>
                  </a:lnTo>
                  <a:lnTo>
                    <a:pt x="102305" y="44763"/>
                  </a:lnTo>
                  <a:lnTo>
                    <a:pt x="104970" y="78691"/>
                  </a:lnTo>
                  <a:lnTo>
                    <a:pt x="104743" y="121052"/>
                  </a:lnTo>
                  <a:lnTo>
                    <a:pt x="101585" y="168101"/>
                  </a:lnTo>
                  <a:lnTo>
                    <a:pt x="98768" y="192500"/>
                  </a:lnTo>
                  <a:lnTo>
                    <a:pt x="95479" y="217234"/>
                  </a:lnTo>
                  <a:lnTo>
                    <a:pt x="84296" y="263530"/>
                  </a:lnTo>
                  <a:lnTo>
                    <a:pt x="69215" y="304802"/>
                  </a:lnTo>
                  <a:lnTo>
                    <a:pt x="40893" y="349015"/>
                  </a:lnTo>
                  <a:lnTo>
                    <a:pt x="0" y="381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34" name="SMARTInkShape-3676">
            <a:extLst>
              <a:ext uri="{FF2B5EF4-FFF2-40B4-BE49-F238E27FC236}">
                <a16:creationId xmlns:a16="http://schemas.microsoft.com/office/drawing/2014/main" xmlns="" id="{B1CFF3A1-0F8C-4BE5-9422-50C445F624C9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7804150" y="2051407"/>
            <a:ext cx="190501" cy="252482"/>
          </a:xfrm>
          <a:custGeom>
            <a:avLst/>
            <a:gdLst/>
            <a:ahLst/>
            <a:cxnLst/>
            <a:rect l="0" t="0" r="0" b="0"/>
            <a:pathLst>
              <a:path w="190501" h="252482">
                <a:moveTo>
                  <a:pt x="190500" y="196493"/>
                </a:moveTo>
                <a:lnTo>
                  <a:pt x="190500" y="196493"/>
                </a:lnTo>
                <a:lnTo>
                  <a:pt x="185431" y="190718"/>
                </a:lnTo>
                <a:lnTo>
                  <a:pt x="172203" y="172728"/>
                </a:lnTo>
                <a:lnTo>
                  <a:pt x="157091" y="163738"/>
                </a:lnTo>
                <a:lnTo>
                  <a:pt x="129094" y="163347"/>
                </a:lnTo>
                <a:lnTo>
                  <a:pt x="97360" y="174442"/>
                </a:lnTo>
                <a:lnTo>
                  <a:pt x="65614" y="194506"/>
                </a:lnTo>
                <a:lnTo>
                  <a:pt x="43977" y="218325"/>
                </a:lnTo>
                <a:lnTo>
                  <a:pt x="41314" y="225159"/>
                </a:lnTo>
                <a:lnTo>
                  <a:pt x="40948" y="231126"/>
                </a:lnTo>
                <a:lnTo>
                  <a:pt x="42115" y="236515"/>
                </a:lnTo>
                <a:lnTo>
                  <a:pt x="50938" y="246266"/>
                </a:lnTo>
                <a:lnTo>
                  <a:pt x="57242" y="250841"/>
                </a:lnTo>
                <a:lnTo>
                  <a:pt x="65678" y="252481"/>
                </a:lnTo>
                <a:lnTo>
                  <a:pt x="86340" y="250540"/>
                </a:lnTo>
                <a:lnTo>
                  <a:pt x="121773" y="238142"/>
                </a:lnTo>
                <a:lnTo>
                  <a:pt x="140905" y="221354"/>
                </a:lnTo>
                <a:lnTo>
                  <a:pt x="155053" y="198370"/>
                </a:lnTo>
                <a:lnTo>
                  <a:pt x="163692" y="169340"/>
                </a:lnTo>
                <a:lnTo>
                  <a:pt x="162357" y="131979"/>
                </a:lnTo>
                <a:lnTo>
                  <a:pt x="154003" y="91620"/>
                </a:lnTo>
                <a:lnTo>
                  <a:pt x="140882" y="54868"/>
                </a:lnTo>
                <a:lnTo>
                  <a:pt x="121880" y="27245"/>
                </a:lnTo>
                <a:lnTo>
                  <a:pt x="110887" y="15927"/>
                </a:lnTo>
                <a:lnTo>
                  <a:pt x="85502" y="3353"/>
                </a:lnTo>
                <a:lnTo>
                  <a:pt x="71818" y="0"/>
                </a:lnTo>
                <a:lnTo>
                  <a:pt x="47206" y="1918"/>
                </a:lnTo>
                <a:lnTo>
                  <a:pt x="35703" y="5393"/>
                </a:lnTo>
                <a:lnTo>
                  <a:pt x="26624" y="12649"/>
                </a:lnTo>
                <a:lnTo>
                  <a:pt x="0" y="56793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46" name="SMARTInkShape-Group625">
            <a:extLst>
              <a:ext uri="{FF2B5EF4-FFF2-40B4-BE49-F238E27FC236}">
                <a16:creationId xmlns:a16="http://schemas.microsoft.com/office/drawing/2014/main" xmlns="" id="{0CD46435-A3DA-43AA-B31C-A8F5AD45BB19}"/>
              </a:ext>
            </a:extLst>
          </p:cNvPr>
          <p:cNvGrpSpPr/>
          <p:nvPr/>
        </p:nvGrpSpPr>
        <p:grpSpPr>
          <a:xfrm>
            <a:off x="7116620" y="2018082"/>
            <a:ext cx="979631" cy="832186"/>
            <a:chOff x="7116620" y="2018082"/>
            <a:chExt cx="979631" cy="832186"/>
          </a:xfrm>
        </p:grpSpPr>
        <p:sp>
          <p:nvSpPr>
            <p:cNvPr id="935" name="SMARTInkShape-3677">
              <a:extLst>
                <a:ext uri="{FF2B5EF4-FFF2-40B4-BE49-F238E27FC236}">
                  <a16:creationId xmlns:a16="http://schemas.microsoft.com/office/drawing/2014/main" xmlns="" id="{325709FC-9D97-4BCA-9E76-608140403048}"/>
                </a:ext>
              </a:extLst>
            </p:cNvPr>
            <p:cNvSpPr/>
            <p:nvPr>
              <p:custDataLst>
                <p:tags r:id="rId87"/>
              </p:custDataLst>
            </p:nvPr>
          </p:nvSpPr>
          <p:spPr>
            <a:xfrm>
              <a:off x="7116620" y="2178389"/>
              <a:ext cx="395431" cy="355262"/>
            </a:xfrm>
            <a:custGeom>
              <a:avLst/>
              <a:gdLst/>
              <a:ahLst/>
              <a:cxnLst/>
              <a:rect l="0" t="0" r="0" b="0"/>
              <a:pathLst>
                <a:path w="395431" h="355262">
                  <a:moveTo>
                    <a:pt x="287480" y="12361"/>
                  </a:moveTo>
                  <a:lnTo>
                    <a:pt x="287480" y="12361"/>
                  </a:lnTo>
                  <a:lnTo>
                    <a:pt x="311328" y="1377"/>
                  </a:lnTo>
                  <a:lnTo>
                    <a:pt x="317669" y="0"/>
                  </a:lnTo>
                  <a:lnTo>
                    <a:pt x="270255" y="15271"/>
                  </a:lnTo>
                  <a:lnTo>
                    <a:pt x="224129" y="35644"/>
                  </a:lnTo>
                  <a:lnTo>
                    <a:pt x="189474" y="49520"/>
                  </a:lnTo>
                  <a:lnTo>
                    <a:pt x="152905" y="63449"/>
                  </a:lnTo>
                  <a:lnTo>
                    <a:pt x="115486" y="79046"/>
                  </a:lnTo>
                  <a:lnTo>
                    <a:pt x="72202" y="100323"/>
                  </a:lnTo>
                  <a:lnTo>
                    <a:pt x="50519" y="116662"/>
                  </a:lnTo>
                  <a:lnTo>
                    <a:pt x="49073" y="120700"/>
                  </a:lnTo>
                  <a:lnTo>
                    <a:pt x="50225" y="124098"/>
                  </a:lnTo>
                  <a:lnTo>
                    <a:pt x="53110" y="127069"/>
                  </a:lnTo>
                  <a:lnTo>
                    <a:pt x="88863" y="141976"/>
                  </a:lnTo>
                  <a:lnTo>
                    <a:pt x="127187" y="154326"/>
                  </a:lnTo>
                  <a:lnTo>
                    <a:pt x="150387" y="162710"/>
                  </a:lnTo>
                  <a:lnTo>
                    <a:pt x="157985" y="168332"/>
                  </a:lnTo>
                  <a:lnTo>
                    <a:pt x="166426" y="182106"/>
                  </a:lnTo>
                  <a:lnTo>
                    <a:pt x="165149" y="190435"/>
                  </a:lnTo>
                  <a:lnTo>
                    <a:pt x="154325" y="209098"/>
                  </a:lnTo>
                  <a:lnTo>
                    <a:pt x="114911" y="242809"/>
                  </a:lnTo>
                  <a:lnTo>
                    <a:pt x="82841" y="263419"/>
                  </a:lnTo>
                  <a:lnTo>
                    <a:pt x="36816" y="290889"/>
                  </a:lnTo>
                  <a:lnTo>
                    <a:pt x="194" y="315343"/>
                  </a:lnTo>
                  <a:lnTo>
                    <a:pt x="0" y="319477"/>
                  </a:lnTo>
                  <a:lnTo>
                    <a:pt x="3399" y="323643"/>
                  </a:lnTo>
                  <a:lnTo>
                    <a:pt x="9192" y="327833"/>
                  </a:lnTo>
                  <a:lnTo>
                    <a:pt x="44315" y="337100"/>
                  </a:lnTo>
                  <a:lnTo>
                    <a:pt x="80158" y="342015"/>
                  </a:lnTo>
                  <a:lnTo>
                    <a:pt x="122664" y="345846"/>
                  </a:lnTo>
                  <a:lnTo>
                    <a:pt x="169779" y="347549"/>
                  </a:lnTo>
                  <a:lnTo>
                    <a:pt x="217058" y="348306"/>
                  </a:lnTo>
                  <a:lnTo>
                    <a:pt x="263237" y="348642"/>
                  </a:lnTo>
                  <a:lnTo>
                    <a:pt x="307280" y="348791"/>
                  </a:lnTo>
                  <a:lnTo>
                    <a:pt x="344728" y="350739"/>
                  </a:lnTo>
                  <a:lnTo>
                    <a:pt x="395430" y="35526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6" name="SMARTInkShape-3678">
              <a:extLst>
                <a:ext uri="{FF2B5EF4-FFF2-40B4-BE49-F238E27FC236}">
                  <a16:creationId xmlns:a16="http://schemas.microsoft.com/office/drawing/2014/main" xmlns="" id="{B576A516-FB88-4531-AA38-8A37ED1EF25E}"/>
                </a:ext>
              </a:extLst>
            </p:cNvPr>
            <p:cNvSpPr/>
            <p:nvPr>
              <p:custDataLst>
                <p:tags r:id="rId88"/>
              </p:custDataLst>
            </p:nvPr>
          </p:nvSpPr>
          <p:spPr>
            <a:xfrm>
              <a:off x="7169150" y="2717800"/>
              <a:ext cx="19051" cy="69851"/>
            </a:xfrm>
            <a:custGeom>
              <a:avLst/>
              <a:gdLst/>
              <a:ahLst/>
              <a:cxnLst/>
              <a:rect l="0" t="0" r="0" b="0"/>
              <a:pathLst>
                <a:path w="19051" h="69851">
                  <a:moveTo>
                    <a:pt x="19050" y="0"/>
                  </a:moveTo>
                  <a:lnTo>
                    <a:pt x="19050" y="0"/>
                  </a:lnTo>
                  <a:lnTo>
                    <a:pt x="18345" y="10845"/>
                  </a:lnTo>
                  <a:lnTo>
                    <a:pt x="3040" y="54208"/>
                  </a:lnTo>
                  <a:lnTo>
                    <a:pt x="0" y="69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7" name="SMARTInkShape-3679">
              <a:extLst>
                <a:ext uri="{FF2B5EF4-FFF2-40B4-BE49-F238E27FC236}">
                  <a16:creationId xmlns:a16="http://schemas.microsoft.com/office/drawing/2014/main" xmlns="" id="{C05303CF-EE2B-44E3-9A36-C44EA8F33A76}"/>
                </a:ext>
              </a:extLst>
            </p:cNvPr>
            <p:cNvSpPr/>
            <p:nvPr>
              <p:custDataLst>
                <p:tags r:id="rId89"/>
              </p:custDataLst>
            </p:nvPr>
          </p:nvSpPr>
          <p:spPr>
            <a:xfrm>
              <a:off x="7188200" y="2609850"/>
              <a:ext cx="6351" cy="31751"/>
            </a:xfrm>
            <a:custGeom>
              <a:avLst/>
              <a:gdLst/>
              <a:ahLst/>
              <a:cxnLst/>
              <a:rect l="0" t="0" r="0" b="0"/>
              <a:pathLst>
                <a:path w="6351" h="31751">
                  <a:moveTo>
                    <a:pt x="6350" y="31750"/>
                  </a:moveTo>
                  <a:lnTo>
                    <a:pt x="6350" y="3175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8" name="SMARTInkShape-3680">
              <a:extLst>
                <a:ext uri="{FF2B5EF4-FFF2-40B4-BE49-F238E27FC236}">
                  <a16:creationId xmlns:a16="http://schemas.microsoft.com/office/drawing/2014/main" xmlns="" id="{A8200B89-45CF-4E91-9CE7-3BB6BA17177B}"/>
                </a:ext>
              </a:extLst>
            </p:cNvPr>
            <p:cNvSpPr/>
            <p:nvPr>
              <p:custDataLst>
                <p:tags r:id="rId90"/>
              </p:custDataLst>
            </p:nvPr>
          </p:nvSpPr>
          <p:spPr>
            <a:xfrm>
              <a:off x="7239000" y="2686933"/>
              <a:ext cx="57151" cy="5468"/>
            </a:xfrm>
            <a:custGeom>
              <a:avLst/>
              <a:gdLst/>
              <a:ahLst/>
              <a:cxnLst/>
              <a:rect l="0" t="0" r="0" b="0"/>
              <a:pathLst>
                <a:path w="57151" h="5468">
                  <a:moveTo>
                    <a:pt x="0" y="5467"/>
                  </a:moveTo>
                  <a:lnTo>
                    <a:pt x="0" y="5467"/>
                  </a:lnTo>
                  <a:lnTo>
                    <a:pt x="3370" y="2096"/>
                  </a:lnTo>
                  <a:lnTo>
                    <a:pt x="18949" y="0"/>
                  </a:lnTo>
                  <a:lnTo>
                    <a:pt x="57150" y="54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9" name="SMARTInkShape-3681">
              <a:extLst>
                <a:ext uri="{FF2B5EF4-FFF2-40B4-BE49-F238E27FC236}">
                  <a16:creationId xmlns:a16="http://schemas.microsoft.com/office/drawing/2014/main" xmlns="" id="{7037B15E-CAC0-4FC8-9FEE-949336663E9A}"/>
                </a:ext>
              </a:extLst>
            </p:cNvPr>
            <p:cNvSpPr/>
            <p:nvPr>
              <p:custDataLst>
                <p:tags r:id="rId91"/>
              </p:custDataLst>
            </p:nvPr>
          </p:nvSpPr>
          <p:spPr>
            <a:xfrm>
              <a:off x="7239000" y="2781300"/>
              <a:ext cx="25401" cy="5468"/>
            </a:xfrm>
            <a:custGeom>
              <a:avLst/>
              <a:gdLst/>
              <a:ahLst/>
              <a:cxnLst/>
              <a:rect l="0" t="0" r="0" b="0"/>
              <a:pathLst>
                <a:path w="25401" h="5468">
                  <a:moveTo>
                    <a:pt x="0" y="0"/>
                  </a:moveTo>
                  <a:lnTo>
                    <a:pt x="0" y="0"/>
                  </a:lnTo>
                  <a:lnTo>
                    <a:pt x="0" y="3371"/>
                  </a:lnTo>
                  <a:lnTo>
                    <a:pt x="705" y="4364"/>
                  </a:lnTo>
                  <a:lnTo>
                    <a:pt x="1881" y="5026"/>
                  </a:lnTo>
                  <a:lnTo>
                    <a:pt x="3370" y="5467"/>
                  </a:lnTo>
                  <a:lnTo>
                    <a:pt x="254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0" name="SMARTInkShape-3682">
              <a:extLst>
                <a:ext uri="{FF2B5EF4-FFF2-40B4-BE49-F238E27FC236}">
                  <a16:creationId xmlns:a16="http://schemas.microsoft.com/office/drawing/2014/main" xmlns="" id="{AB1B75E8-0D43-4FE0-8E0C-124710BD38EF}"/>
                </a:ext>
              </a:extLst>
            </p:cNvPr>
            <p:cNvSpPr/>
            <p:nvPr>
              <p:custDataLst>
                <p:tags r:id="rId92"/>
              </p:custDataLst>
            </p:nvPr>
          </p:nvSpPr>
          <p:spPr>
            <a:xfrm>
              <a:off x="7353300" y="2730500"/>
              <a:ext cx="25401" cy="88901"/>
            </a:xfrm>
            <a:custGeom>
              <a:avLst/>
              <a:gdLst/>
              <a:ahLst/>
              <a:cxnLst/>
              <a:rect l="0" t="0" r="0" b="0"/>
              <a:pathLst>
                <a:path w="25401" h="88901">
                  <a:moveTo>
                    <a:pt x="25400" y="0"/>
                  </a:moveTo>
                  <a:lnTo>
                    <a:pt x="25400" y="0"/>
                  </a:lnTo>
                  <a:lnTo>
                    <a:pt x="22029" y="3371"/>
                  </a:lnTo>
                  <a:lnTo>
                    <a:pt x="20373" y="6907"/>
                  </a:lnTo>
                  <a:lnTo>
                    <a:pt x="10378" y="50492"/>
                  </a:lnTo>
                  <a:lnTo>
                    <a:pt x="0" y="88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1" name="SMARTInkShape-3683">
              <a:extLst>
                <a:ext uri="{FF2B5EF4-FFF2-40B4-BE49-F238E27FC236}">
                  <a16:creationId xmlns:a16="http://schemas.microsoft.com/office/drawing/2014/main" xmlns="" id="{98FD6D0D-6AB1-4235-A35C-FAEC5CAE6D61}"/>
                </a:ext>
              </a:extLst>
            </p:cNvPr>
            <p:cNvSpPr/>
            <p:nvPr>
              <p:custDataLst>
                <p:tags r:id="rId93"/>
              </p:custDataLst>
            </p:nvPr>
          </p:nvSpPr>
          <p:spPr>
            <a:xfrm>
              <a:off x="7207250" y="2018082"/>
              <a:ext cx="130548" cy="102819"/>
            </a:xfrm>
            <a:custGeom>
              <a:avLst/>
              <a:gdLst/>
              <a:ahLst/>
              <a:cxnLst/>
              <a:rect l="0" t="0" r="0" b="0"/>
              <a:pathLst>
                <a:path w="130548" h="102819">
                  <a:moveTo>
                    <a:pt x="0" y="52018"/>
                  </a:moveTo>
                  <a:lnTo>
                    <a:pt x="0" y="52018"/>
                  </a:lnTo>
                  <a:lnTo>
                    <a:pt x="11556" y="34374"/>
                  </a:lnTo>
                  <a:lnTo>
                    <a:pt x="19103" y="43497"/>
                  </a:lnTo>
                  <a:lnTo>
                    <a:pt x="22601" y="53876"/>
                  </a:lnTo>
                  <a:lnTo>
                    <a:pt x="23451" y="65544"/>
                  </a:lnTo>
                  <a:lnTo>
                    <a:pt x="18246" y="88400"/>
                  </a:lnTo>
                  <a:lnTo>
                    <a:pt x="15165" y="95704"/>
                  </a:lnTo>
                  <a:lnTo>
                    <a:pt x="14343" y="96664"/>
                  </a:lnTo>
                  <a:lnTo>
                    <a:pt x="13795" y="96599"/>
                  </a:lnTo>
                  <a:lnTo>
                    <a:pt x="18692" y="80580"/>
                  </a:lnTo>
                  <a:lnTo>
                    <a:pt x="36493" y="39482"/>
                  </a:lnTo>
                  <a:lnTo>
                    <a:pt x="52205" y="15848"/>
                  </a:lnTo>
                  <a:lnTo>
                    <a:pt x="70266" y="2182"/>
                  </a:lnTo>
                  <a:lnTo>
                    <a:pt x="84617" y="0"/>
                  </a:lnTo>
                  <a:lnTo>
                    <a:pt x="92394" y="406"/>
                  </a:lnTo>
                  <a:lnTo>
                    <a:pt x="106680" y="6501"/>
                  </a:lnTo>
                  <a:lnTo>
                    <a:pt x="113454" y="11090"/>
                  </a:lnTo>
                  <a:lnTo>
                    <a:pt x="122861" y="25596"/>
                  </a:lnTo>
                  <a:lnTo>
                    <a:pt x="130242" y="53597"/>
                  </a:lnTo>
                  <a:lnTo>
                    <a:pt x="130547" y="80473"/>
                  </a:lnTo>
                  <a:lnTo>
                    <a:pt x="127000" y="10281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2" name="SMARTInkShape-3684">
              <a:extLst>
                <a:ext uri="{FF2B5EF4-FFF2-40B4-BE49-F238E27FC236}">
                  <a16:creationId xmlns:a16="http://schemas.microsoft.com/office/drawing/2014/main" xmlns="" id="{06A5EB62-A621-4165-AF10-6EF168F0DE65}"/>
                </a:ext>
              </a:extLst>
            </p:cNvPr>
            <p:cNvSpPr/>
            <p:nvPr>
              <p:custDataLst>
                <p:tags r:id="rId94"/>
              </p:custDataLst>
            </p:nvPr>
          </p:nvSpPr>
          <p:spPr>
            <a:xfrm>
              <a:off x="7673779" y="2400300"/>
              <a:ext cx="422472" cy="16072"/>
            </a:xfrm>
            <a:custGeom>
              <a:avLst/>
              <a:gdLst/>
              <a:ahLst/>
              <a:cxnLst/>
              <a:rect l="0" t="0" r="0" b="0"/>
              <a:pathLst>
                <a:path w="422472" h="16072">
                  <a:moveTo>
                    <a:pt x="3371" y="12700"/>
                  </a:moveTo>
                  <a:lnTo>
                    <a:pt x="3371" y="12700"/>
                  </a:lnTo>
                  <a:lnTo>
                    <a:pt x="0" y="12700"/>
                  </a:lnTo>
                  <a:lnTo>
                    <a:pt x="11388" y="16071"/>
                  </a:lnTo>
                  <a:lnTo>
                    <a:pt x="56232" y="14796"/>
                  </a:lnTo>
                  <a:lnTo>
                    <a:pt x="81651" y="12686"/>
                  </a:lnTo>
                  <a:lnTo>
                    <a:pt x="112002" y="9869"/>
                  </a:lnTo>
                  <a:lnTo>
                    <a:pt x="145641" y="6579"/>
                  </a:lnTo>
                  <a:lnTo>
                    <a:pt x="181474" y="4386"/>
                  </a:lnTo>
                  <a:lnTo>
                    <a:pt x="218767" y="2924"/>
                  </a:lnTo>
                  <a:lnTo>
                    <a:pt x="257035" y="1949"/>
                  </a:lnTo>
                  <a:lnTo>
                    <a:pt x="292425" y="1299"/>
                  </a:lnTo>
                  <a:lnTo>
                    <a:pt x="325895" y="866"/>
                  </a:lnTo>
                  <a:lnTo>
                    <a:pt x="358087" y="577"/>
                  </a:lnTo>
                  <a:lnTo>
                    <a:pt x="42247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3" name="SMARTInkShape-3685">
              <a:extLst>
                <a:ext uri="{FF2B5EF4-FFF2-40B4-BE49-F238E27FC236}">
                  <a16:creationId xmlns:a16="http://schemas.microsoft.com/office/drawing/2014/main" xmlns="" id="{77B66C4C-B94E-42D6-A201-A7C20C4BEE2C}"/>
                </a:ext>
              </a:extLst>
            </p:cNvPr>
            <p:cNvSpPr/>
            <p:nvPr>
              <p:custDataLst>
                <p:tags r:id="rId95"/>
              </p:custDataLst>
            </p:nvPr>
          </p:nvSpPr>
          <p:spPr>
            <a:xfrm>
              <a:off x="7696200" y="2480337"/>
              <a:ext cx="166096" cy="246956"/>
            </a:xfrm>
            <a:custGeom>
              <a:avLst/>
              <a:gdLst/>
              <a:ahLst/>
              <a:cxnLst/>
              <a:rect l="0" t="0" r="0" b="0"/>
              <a:pathLst>
                <a:path w="166096" h="246956">
                  <a:moveTo>
                    <a:pt x="152400" y="142213"/>
                  </a:moveTo>
                  <a:lnTo>
                    <a:pt x="152400" y="142213"/>
                  </a:lnTo>
                  <a:lnTo>
                    <a:pt x="138916" y="142213"/>
                  </a:lnTo>
                  <a:lnTo>
                    <a:pt x="94790" y="159890"/>
                  </a:lnTo>
                  <a:lnTo>
                    <a:pt x="74965" y="175438"/>
                  </a:lnTo>
                  <a:lnTo>
                    <a:pt x="68596" y="189200"/>
                  </a:lnTo>
                  <a:lnTo>
                    <a:pt x="66470" y="204724"/>
                  </a:lnTo>
                  <a:lnTo>
                    <a:pt x="67876" y="221031"/>
                  </a:lnTo>
                  <a:lnTo>
                    <a:pt x="74616" y="233923"/>
                  </a:lnTo>
                  <a:lnTo>
                    <a:pt x="79377" y="239336"/>
                  </a:lnTo>
                  <a:lnTo>
                    <a:pt x="92194" y="245351"/>
                  </a:lnTo>
                  <a:lnTo>
                    <a:pt x="99562" y="246955"/>
                  </a:lnTo>
                  <a:lnTo>
                    <a:pt x="130159" y="242470"/>
                  </a:lnTo>
                  <a:lnTo>
                    <a:pt x="138985" y="237273"/>
                  </a:lnTo>
                  <a:lnTo>
                    <a:pt x="152552" y="222092"/>
                  </a:lnTo>
                  <a:lnTo>
                    <a:pt x="164753" y="193711"/>
                  </a:lnTo>
                  <a:lnTo>
                    <a:pt x="166095" y="152846"/>
                  </a:lnTo>
                  <a:lnTo>
                    <a:pt x="158016" y="115659"/>
                  </a:lnTo>
                  <a:lnTo>
                    <a:pt x="143607" y="76083"/>
                  </a:lnTo>
                  <a:lnTo>
                    <a:pt x="111694" y="28859"/>
                  </a:lnTo>
                  <a:lnTo>
                    <a:pt x="87742" y="8578"/>
                  </a:lnTo>
                  <a:lnTo>
                    <a:pt x="62985" y="34"/>
                  </a:lnTo>
                  <a:lnTo>
                    <a:pt x="39987" y="0"/>
                  </a:lnTo>
                  <a:lnTo>
                    <a:pt x="22711" y="7041"/>
                  </a:lnTo>
                  <a:lnTo>
                    <a:pt x="16552" y="13998"/>
                  </a:lnTo>
                  <a:lnTo>
                    <a:pt x="0" y="5331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4" name="SMARTInkShape-3686">
              <a:extLst>
                <a:ext uri="{FF2B5EF4-FFF2-40B4-BE49-F238E27FC236}">
                  <a16:creationId xmlns:a16="http://schemas.microsoft.com/office/drawing/2014/main" xmlns="" id="{EE5E8527-030C-4CC4-9EC3-13369CBDB660}"/>
                </a:ext>
              </a:extLst>
            </p:cNvPr>
            <p:cNvSpPr/>
            <p:nvPr>
              <p:custDataLst>
                <p:tags r:id="rId96"/>
              </p:custDataLst>
            </p:nvPr>
          </p:nvSpPr>
          <p:spPr>
            <a:xfrm>
              <a:off x="7944732" y="2469508"/>
              <a:ext cx="84706" cy="380760"/>
            </a:xfrm>
            <a:custGeom>
              <a:avLst/>
              <a:gdLst/>
              <a:ahLst/>
              <a:cxnLst/>
              <a:rect l="0" t="0" r="0" b="0"/>
              <a:pathLst>
                <a:path w="84706" h="380760">
                  <a:moveTo>
                    <a:pt x="5468" y="375292"/>
                  </a:moveTo>
                  <a:lnTo>
                    <a:pt x="5468" y="375292"/>
                  </a:lnTo>
                  <a:lnTo>
                    <a:pt x="5468" y="378663"/>
                  </a:lnTo>
                  <a:lnTo>
                    <a:pt x="4763" y="379656"/>
                  </a:lnTo>
                  <a:lnTo>
                    <a:pt x="3586" y="380318"/>
                  </a:lnTo>
                  <a:lnTo>
                    <a:pt x="2097" y="380759"/>
                  </a:lnTo>
                  <a:lnTo>
                    <a:pt x="1104" y="379643"/>
                  </a:lnTo>
                  <a:lnTo>
                    <a:pt x="0" y="374638"/>
                  </a:lnTo>
                  <a:lnTo>
                    <a:pt x="1116" y="334536"/>
                  </a:lnTo>
                  <a:lnTo>
                    <a:pt x="4239" y="303556"/>
                  </a:lnTo>
                  <a:lnTo>
                    <a:pt x="7978" y="263917"/>
                  </a:lnTo>
                  <a:lnTo>
                    <a:pt x="10669" y="240364"/>
                  </a:lnTo>
                  <a:lnTo>
                    <a:pt x="13874" y="214785"/>
                  </a:lnTo>
                  <a:lnTo>
                    <a:pt x="17422" y="187854"/>
                  </a:lnTo>
                  <a:lnTo>
                    <a:pt x="21198" y="161433"/>
                  </a:lnTo>
                  <a:lnTo>
                    <a:pt x="25127" y="135353"/>
                  </a:lnTo>
                  <a:lnTo>
                    <a:pt x="33255" y="88030"/>
                  </a:lnTo>
                  <a:lnTo>
                    <a:pt x="41571" y="52887"/>
                  </a:lnTo>
                  <a:lnTo>
                    <a:pt x="54045" y="8793"/>
                  </a:lnTo>
                  <a:lnTo>
                    <a:pt x="57606" y="3959"/>
                  </a:lnTo>
                  <a:lnTo>
                    <a:pt x="61394" y="737"/>
                  </a:lnTo>
                  <a:lnTo>
                    <a:pt x="66035" y="0"/>
                  </a:lnTo>
                  <a:lnTo>
                    <a:pt x="76837" y="2944"/>
                  </a:lnTo>
                  <a:lnTo>
                    <a:pt x="80563" y="8526"/>
                  </a:lnTo>
                  <a:lnTo>
                    <a:pt x="84705" y="26018"/>
                  </a:lnTo>
                  <a:lnTo>
                    <a:pt x="83666" y="59666"/>
                  </a:lnTo>
                  <a:lnTo>
                    <a:pt x="76911" y="78381"/>
                  </a:lnTo>
                  <a:lnTo>
                    <a:pt x="53757" y="117198"/>
                  </a:lnTo>
                  <a:lnTo>
                    <a:pt x="53888" y="118563"/>
                  </a:lnTo>
                  <a:lnTo>
                    <a:pt x="59500" y="124503"/>
                  </a:lnTo>
                  <a:lnTo>
                    <a:pt x="71435" y="132797"/>
                  </a:lnTo>
                  <a:lnTo>
                    <a:pt x="76650" y="139576"/>
                  </a:lnTo>
                  <a:lnTo>
                    <a:pt x="77556" y="149174"/>
                  </a:lnTo>
                  <a:lnTo>
                    <a:pt x="76810" y="154697"/>
                  </a:lnTo>
                  <a:lnTo>
                    <a:pt x="72219" y="164596"/>
                  </a:lnTo>
                  <a:lnTo>
                    <a:pt x="57772" y="185820"/>
                  </a:lnTo>
                  <a:lnTo>
                    <a:pt x="53038" y="189711"/>
                  </a:lnTo>
                  <a:lnTo>
                    <a:pt x="37671" y="195187"/>
                  </a:lnTo>
                  <a:lnTo>
                    <a:pt x="30835" y="196467"/>
                  </a:lnTo>
                  <a:lnTo>
                    <a:pt x="28729" y="195398"/>
                  </a:lnTo>
                  <a:lnTo>
                    <a:pt x="27326" y="193274"/>
                  </a:lnTo>
                  <a:lnTo>
                    <a:pt x="26389" y="190446"/>
                  </a:lnTo>
                  <a:lnTo>
                    <a:pt x="27177" y="187150"/>
                  </a:lnTo>
                  <a:lnTo>
                    <a:pt x="37218" y="17209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5" name="SMARTInkShape-3687">
              <a:extLst>
                <a:ext uri="{FF2B5EF4-FFF2-40B4-BE49-F238E27FC236}">
                  <a16:creationId xmlns:a16="http://schemas.microsoft.com/office/drawing/2014/main" xmlns="" id="{9A3A3B29-B6BF-41A4-8B67-7BC54EC4E4A2}"/>
                </a:ext>
              </a:extLst>
            </p:cNvPr>
            <p:cNvSpPr/>
            <p:nvPr>
              <p:custDataLst>
                <p:tags r:id="rId97"/>
              </p:custDataLst>
            </p:nvPr>
          </p:nvSpPr>
          <p:spPr>
            <a:xfrm>
              <a:off x="8083550" y="2622550"/>
              <a:ext cx="6351" cy="88901"/>
            </a:xfrm>
            <a:custGeom>
              <a:avLst/>
              <a:gdLst/>
              <a:ahLst/>
              <a:cxnLst/>
              <a:rect l="0" t="0" r="0" b="0"/>
              <a:pathLst>
                <a:path w="6351" h="88901">
                  <a:moveTo>
                    <a:pt x="0" y="0"/>
                  </a:moveTo>
                  <a:lnTo>
                    <a:pt x="0" y="0"/>
                  </a:lnTo>
                  <a:lnTo>
                    <a:pt x="3370" y="0"/>
                  </a:lnTo>
                  <a:lnTo>
                    <a:pt x="4363" y="1411"/>
                  </a:lnTo>
                  <a:lnTo>
                    <a:pt x="5762" y="10845"/>
                  </a:lnTo>
                  <a:lnTo>
                    <a:pt x="4434" y="56089"/>
                  </a:lnTo>
                  <a:lnTo>
                    <a:pt x="2676" y="68673"/>
                  </a:lnTo>
                  <a:lnTo>
                    <a:pt x="6350" y="88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49" name="SMARTInkShape-Group626">
            <a:extLst>
              <a:ext uri="{FF2B5EF4-FFF2-40B4-BE49-F238E27FC236}">
                <a16:creationId xmlns:a16="http://schemas.microsoft.com/office/drawing/2014/main" xmlns="" id="{5E42E567-0459-4563-8B33-88615E3DF878}"/>
              </a:ext>
            </a:extLst>
          </p:cNvPr>
          <p:cNvGrpSpPr/>
          <p:nvPr/>
        </p:nvGrpSpPr>
        <p:grpSpPr>
          <a:xfrm>
            <a:off x="6667500" y="2298700"/>
            <a:ext cx="177801" cy="125857"/>
            <a:chOff x="6667500" y="2298700"/>
            <a:chExt cx="177801" cy="125857"/>
          </a:xfrm>
        </p:grpSpPr>
        <p:sp>
          <p:nvSpPr>
            <p:cNvPr id="947" name="SMARTInkShape-3688">
              <a:extLst>
                <a:ext uri="{FF2B5EF4-FFF2-40B4-BE49-F238E27FC236}">
                  <a16:creationId xmlns:a16="http://schemas.microsoft.com/office/drawing/2014/main" xmlns="" id="{10E74FF9-EF55-4B67-A930-6EA52E1B6672}"/>
                </a:ext>
              </a:extLst>
            </p:cNvPr>
            <p:cNvSpPr/>
            <p:nvPr>
              <p:custDataLst>
                <p:tags r:id="rId85"/>
              </p:custDataLst>
            </p:nvPr>
          </p:nvSpPr>
          <p:spPr>
            <a:xfrm>
              <a:off x="6667500" y="2298700"/>
              <a:ext cx="177801" cy="12701"/>
            </a:xfrm>
            <a:custGeom>
              <a:avLst/>
              <a:gdLst/>
              <a:ahLst/>
              <a:cxnLst/>
              <a:rect l="0" t="0" r="0" b="0"/>
              <a:pathLst>
                <a:path w="177801" h="12701">
                  <a:moveTo>
                    <a:pt x="0" y="12700"/>
                  </a:moveTo>
                  <a:lnTo>
                    <a:pt x="0" y="12700"/>
                  </a:lnTo>
                  <a:lnTo>
                    <a:pt x="45465" y="3862"/>
                  </a:lnTo>
                  <a:lnTo>
                    <a:pt x="77828" y="1716"/>
                  </a:lnTo>
                  <a:lnTo>
                    <a:pt x="113612" y="763"/>
                  </a:lnTo>
                  <a:lnTo>
                    <a:pt x="156586" y="226"/>
                  </a:lnTo>
                  <a:lnTo>
                    <a:pt x="1778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8" name="SMARTInkShape-3689">
              <a:extLst>
                <a:ext uri="{FF2B5EF4-FFF2-40B4-BE49-F238E27FC236}">
                  <a16:creationId xmlns:a16="http://schemas.microsoft.com/office/drawing/2014/main" xmlns="" id="{1287030B-F04A-445F-BA8D-2CA12AF46A11}"/>
                </a:ext>
              </a:extLst>
            </p:cNvPr>
            <p:cNvSpPr/>
            <p:nvPr>
              <p:custDataLst>
                <p:tags r:id="rId86"/>
              </p:custDataLst>
            </p:nvPr>
          </p:nvSpPr>
          <p:spPr>
            <a:xfrm>
              <a:off x="6682891" y="2413000"/>
              <a:ext cx="156060" cy="11557"/>
            </a:xfrm>
            <a:custGeom>
              <a:avLst/>
              <a:gdLst/>
              <a:ahLst/>
              <a:cxnLst/>
              <a:rect l="0" t="0" r="0" b="0"/>
              <a:pathLst>
                <a:path w="156060" h="11557">
                  <a:moveTo>
                    <a:pt x="3659" y="0"/>
                  </a:moveTo>
                  <a:lnTo>
                    <a:pt x="3659" y="0"/>
                  </a:lnTo>
                  <a:lnTo>
                    <a:pt x="288" y="3371"/>
                  </a:lnTo>
                  <a:lnTo>
                    <a:pt x="0" y="5069"/>
                  </a:lnTo>
                  <a:lnTo>
                    <a:pt x="514" y="6908"/>
                  </a:lnTo>
                  <a:lnTo>
                    <a:pt x="1563" y="8838"/>
                  </a:lnTo>
                  <a:lnTo>
                    <a:pt x="19892" y="11556"/>
                  </a:lnTo>
                  <a:lnTo>
                    <a:pt x="61151" y="8990"/>
                  </a:lnTo>
                  <a:lnTo>
                    <a:pt x="97414" y="5642"/>
                  </a:lnTo>
                  <a:lnTo>
                    <a:pt x="15605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77" name="SMARTInkShape-Group627">
            <a:extLst>
              <a:ext uri="{FF2B5EF4-FFF2-40B4-BE49-F238E27FC236}">
                <a16:creationId xmlns:a16="http://schemas.microsoft.com/office/drawing/2014/main" xmlns="" id="{7787297E-F230-4B26-856C-BC1CF6966BB2}"/>
              </a:ext>
            </a:extLst>
          </p:cNvPr>
          <p:cNvGrpSpPr/>
          <p:nvPr/>
        </p:nvGrpSpPr>
        <p:grpSpPr>
          <a:xfrm>
            <a:off x="3541347" y="1966011"/>
            <a:ext cx="2745154" cy="739090"/>
            <a:chOff x="3541347" y="1966011"/>
            <a:chExt cx="2745154" cy="739090"/>
          </a:xfrm>
        </p:grpSpPr>
        <p:sp>
          <p:nvSpPr>
            <p:cNvPr id="950" name="SMARTInkShape-3690">
              <a:extLst>
                <a:ext uri="{FF2B5EF4-FFF2-40B4-BE49-F238E27FC236}">
                  <a16:creationId xmlns:a16="http://schemas.microsoft.com/office/drawing/2014/main" xmlns="" id="{AD72F54E-2705-4F94-B501-FB9BA40BDFE8}"/>
                </a:ext>
              </a:extLst>
            </p:cNvPr>
            <p:cNvSpPr/>
            <p:nvPr>
              <p:custDataLst>
                <p:tags r:id="rId58"/>
              </p:custDataLst>
            </p:nvPr>
          </p:nvSpPr>
          <p:spPr>
            <a:xfrm>
              <a:off x="3541347" y="2184661"/>
              <a:ext cx="357554" cy="335373"/>
            </a:xfrm>
            <a:custGeom>
              <a:avLst/>
              <a:gdLst/>
              <a:ahLst/>
              <a:cxnLst/>
              <a:rect l="0" t="0" r="0" b="0"/>
              <a:pathLst>
                <a:path w="357554" h="335373">
                  <a:moveTo>
                    <a:pt x="268653" y="6089"/>
                  </a:moveTo>
                  <a:lnTo>
                    <a:pt x="268653" y="6089"/>
                  </a:lnTo>
                  <a:lnTo>
                    <a:pt x="280586" y="1063"/>
                  </a:lnTo>
                  <a:lnTo>
                    <a:pt x="286297" y="0"/>
                  </a:lnTo>
                  <a:lnTo>
                    <a:pt x="247928" y="17771"/>
                  </a:lnTo>
                  <a:lnTo>
                    <a:pt x="200894" y="42084"/>
                  </a:lnTo>
                  <a:lnTo>
                    <a:pt x="165160" y="59011"/>
                  </a:lnTo>
                  <a:lnTo>
                    <a:pt x="131875" y="75941"/>
                  </a:lnTo>
                  <a:lnTo>
                    <a:pt x="92895" y="101340"/>
                  </a:lnTo>
                  <a:lnTo>
                    <a:pt x="67502" y="125093"/>
                  </a:lnTo>
                  <a:lnTo>
                    <a:pt x="71053" y="129875"/>
                  </a:lnTo>
                  <a:lnTo>
                    <a:pt x="114850" y="150877"/>
                  </a:lnTo>
                  <a:lnTo>
                    <a:pt x="158309" y="165452"/>
                  </a:lnTo>
                  <a:lnTo>
                    <a:pt x="180141" y="176231"/>
                  </a:lnTo>
                  <a:lnTo>
                    <a:pt x="182128" y="181606"/>
                  </a:lnTo>
                  <a:lnTo>
                    <a:pt x="181337" y="188011"/>
                  </a:lnTo>
                  <a:lnTo>
                    <a:pt x="178692" y="195104"/>
                  </a:lnTo>
                  <a:lnTo>
                    <a:pt x="151373" y="221941"/>
                  </a:lnTo>
                  <a:lnTo>
                    <a:pt x="105257" y="252235"/>
                  </a:lnTo>
                  <a:lnTo>
                    <a:pt x="71620" y="273061"/>
                  </a:lnTo>
                  <a:lnTo>
                    <a:pt x="26593" y="300857"/>
                  </a:lnTo>
                  <a:lnTo>
                    <a:pt x="6553" y="314897"/>
                  </a:lnTo>
                  <a:lnTo>
                    <a:pt x="2198" y="320616"/>
                  </a:lnTo>
                  <a:lnTo>
                    <a:pt x="0" y="325840"/>
                  </a:lnTo>
                  <a:lnTo>
                    <a:pt x="1356" y="329323"/>
                  </a:lnTo>
                  <a:lnTo>
                    <a:pt x="5083" y="331645"/>
                  </a:lnTo>
                  <a:lnTo>
                    <a:pt x="21689" y="334225"/>
                  </a:lnTo>
                  <a:lnTo>
                    <a:pt x="54939" y="335372"/>
                  </a:lnTo>
                  <a:lnTo>
                    <a:pt x="101232" y="330237"/>
                  </a:lnTo>
                  <a:lnTo>
                    <a:pt x="127405" y="325904"/>
                  </a:lnTo>
                  <a:lnTo>
                    <a:pt x="154732" y="322310"/>
                  </a:lnTo>
                  <a:lnTo>
                    <a:pt x="182828" y="319208"/>
                  </a:lnTo>
                  <a:lnTo>
                    <a:pt x="211436" y="316435"/>
                  </a:lnTo>
                  <a:lnTo>
                    <a:pt x="236858" y="314587"/>
                  </a:lnTo>
                  <a:lnTo>
                    <a:pt x="282039" y="312533"/>
                  </a:lnTo>
                  <a:lnTo>
                    <a:pt x="315760" y="313501"/>
                  </a:lnTo>
                  <a:lnTo>
                    <a:pt x="357553" y="3172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1" name="SMARTInkShape-3691">
              <a:extLst>
                <a:ext uri="{FF2B5EF4-FFF2-40B4-BE49-F238E27FC236}">
                  <a16:creationId xmlns:a16="http://schemas.microsoft.com/office/drawing/2014/main" xmlns="" id="{8F0B3D0D-8811-46CB-A701-0F2E8E6EE067}"/>
                </a:ext>
              </a:extLst>
            </p:cNvPr>
            <p:cNvSpPr/>
            <p:nvPr>
              <p:custDataLst>
                <p:tags r:id="rId59"/>
              </p:custDataLst>
            </p:nvPr>
          </p:nvSpPr>
          <p:spPr>
            <a:xfrm>
              <a:off x="3640827" y="2654300"/>
              <a:ext cx="4074" cy="50801"/>
            </a:xfrm>
            <a:custGeom>
              <a:avLst/>
              <a:gdLst/>
              <a:ahLst/>
              <a:cxnLst/>
              <a:rect l="0" t="0" r="0" b="0"/>
              <a:pathLst>
                <a:path w="4074" h="50801">
                  <a:moveTo>
                    <a:pt x="4073" y="0"/>
                  </a:moveTo>
                  <a:lnTo>
                    <a:pt x="4073" y="0"/>
                  </a:lnTo>
                  <a:lnTo>
                    <a:pt x="702" y="0"/>
                  </a:lnTo>
                  <a:lnTo>
                    <a:pt x="414" y="1411"/>
                  </a:lnTo>
                  <a:lnTo>
                    <a:pt x="1970" y="10139"/>
                  </a:lnTo>
                  <a:lnTo>
                    <a:pt x="0" y="22368"/>
                  </a:lnTo>
                  <a:lnTo>
                    <a:pt x="4073" y="50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2" name="SMARTInkShape-3692">
              <a:extLst>
                <a:ext uri="{FF2B5EF4-FFF2-40B4-BE49-F238E27FC236}">
                  <a16:creationId xmlns:a16="http://schemas.microsoft.com/office/drawing/2014/main" xmlns="" id="{54B3BC2F-87F6-41B2-BB30-DD056E26F9C8}"/>
                </a:ext>
              </a:extLst>
            </p:cNvPr>
            <p:cNvSpPr/>
            <p:nvPr>
              <p:custDataLst>
                <p:tags r:id="rId60"/>
              </p:custDataLst>
            </p:nvPr>
          </p:nvSpPr>
          <p:spPr>
            <a:xfrm>
              <a:off x="3647591" y="2563384"/>
              <a:ext cx="22710" cy="21067"/>
            </a:xfrm>
            <a:custGeom>
              <a:avLst/>
              <a:gdLst/>
              <a:ahLst/>
              <a:cxnLst/>
              <a:rect l="0" t="0" r="0" b="0"/>
              <a:pathLst>
                <a:path w="22710" h="21067">
                  <a:moveTo>
                    <a:pt x="3659" y="21066"/>
                  </a:moveTo>
                  <a:lnTo>
                    <a:pt x="3659" y="21066"/>
                  </a:lnTo>
                  <a:lnTo>
                    <a:pt x="3659" y="14324"/>
                  </a:lnTo>
                  <a:lnTo>
                    <a:pt x="1777" y="9132"/>
                  </a:lnTo>
                  <a:lnTo>
                    <a:pt x="288" y="6760"/>
                  </a:lnTo>
                  <a:lnTo>
                    <a:pt x="0" y="4473"/>
                  </a:lnTo>
                  <a:lnTo>
                    <a:pt x="1563" y="51"/>
                  </a:lnTo>
                  <a:lnTo>
                    <a:pt x="4378" y="0"/>
                  </a:lnTo>
                  <a:lnTo>
                    <a:pt x="22709" y="836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3" name="SMARTInkShape-3693">
              <a:extLst>
                <a:ext uri="{FF2B5EF4-FFF2-40B4-BE49-F238E27FC236}">
                  <a16:creationId xmlns:a16="http://schemas.microsoft.com/office/drawing/2014/main" xmlns="" id="{4753571D-5C88-4480-8DF4-70C1483F74D7}"/>
                </a:ext>
              </a:extLst>
            </p:cNvPr>
            <p:cNvSpPr/>
            <p:nvPr>
              <p:custDataLst>
                <p:tags r:id="rId61"/>
              </p:custDataLst>
            </p:nvPr>
          </p:nvSpPr>
          <p:spPr>
            <a:xfrm>
              <a:off x="3698391" y="2635250"/>
              <a:ext cx="67160" cy="6351"/>
            </a:xfrm>
            <a:custGeom>
              <a:avLst/>
              <a:gdLst/>
              <a:ahLst/>
              <a:cxnLst/>
              <a:rect l="0" t="0" r="0" b="0"/>
              <a:pathLst>
                <a:path w="67160" h="6351">
                  <a:moveTo>
                    <a:pt x="3659" y="0"/>
                  </a:moveTo>
                  <a:lnTo>
                    <a:pt x="3659" y="0"/>
                  </a:lnTo>
                  <a:lnTo>
                    <a:pt x="0" y="0"/>
                  </a:lnTo>
                  <a:lnTo>
                    <a:pt x="47199" y="1881"/>
                  </a:lnTo>
                  <a:lnTo>
                    <a:pt x="67159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4" name="SMARTInkShape-3694">
              <a:extLst>
                <a:ext uri="{FF2B5EF4-FFF2-40B4-BE49-F238E27FC236}">
                  <a16:creationId xmlns:a16="http://schemas.microsoft.com/office/drawing/2014/main" xmlns="" id="{C39B28F6-4FEE-4BD3-9790-68068FF35D35}"/>
                </a:ext>
              </a:extLst>
            </p:cNvPr>
            <p:cNvSpPr/>
            <p:nvPr>
              <p:custDataLst>
                <p:tags r:id="rId62"/>
              </p:custDataLst>
            </p:nvPr>
          </p:nvSpPr>
          <p:spPr>
            <a:xfrm>
              <a:off x="3717221" y="2679700"/>
              <a:ext cx="48330" cy="18635"/>
            </a:xfrm>
            <a:custGeom>
              <a:avLst/>
              <a:gdLst/>
              <a:ahLst/>
              <a:cxnLst/>
              <a:rect l="0" t="0" r="0" b="0"/>
              <a:pathLst>
                <a:path w="48330" h="18635">
                  <a:moveTo>
                    <a:pt x="16579" y="0"/>
                  </a:moveTo>
                  <a:lnTo>
                    <a:pt x="16579" y="0"/>
                  </a:lnTo>
                  <a:lnTo>
                    <a:pt x="3487" y="9434"/>
                  </a:lnTo>
                  <a:lnTo>
                    <a:pt x="177" y="14306"/>
                  </a:lnTo>
                  <a:lnTo>
                    <a:pt x="0" y="15887"/>
                  </a:lnTo>
                  <a:lnTo>
                    <a:pt x="587" y="16941"/>
                  </a:lnTo>
                  <a:lnTo>
                    <a:pt x="1685" y="17644"/>
                  </a:lnTo>
                  <a:lnTo>
                    <a:pt x="13342" y="18634"/>
                  </a:lnTo>
                  <a:lnTo>
                    <a:pt x="48329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5" name="SMARTInkShape-3695">
              <a:extLst>
                <a:ext uri="{FF2B5EF4-FFF2-40B4-BE49-F238E27FC236}">
                  <a16:creationId xmlns:a16="http://schemas.microsoft.com/office/drawing/2014/main" xmlns="" id="{658F2BC7-89D8-4C89-A0E5-29B08D00BD1F}"/>
                </a:ext>
              </a:extLst>
            </p:cNvPr>
            <p:cNvSpPr/>
            <p:nvPr>
              <p:custDataLst>
                <p:tags r:id="rId63"/>
              </p:custDataLst>
            </p:nvPr>
          </p:nvSpPr>
          <p:spPr>
            <a:xfrm>
              <a:off x="3836098" y="2635250"/>
              <a:ext cx="12003" cy="69851"/>
            </a:xfrm>
            <a:custGeom>
              <a:avLst/>
              <a:gdLst/>
              <a:ahLst/>
              <a:cxnLst/>
              <a:rect l="0" t="0" r="0" b="0"/>
              <a:pathLst>
                <a:path w="12003" h="69851">
                  <a:moveTo>
                    <a:pt x="5652" y="0"/>
                  </a:moveTo>
                  <a:lnTo>
                    <a:pt x="5652" y="0"/>
                  </a:lnTo>
                  <a:lnTo>
                    <a:pt x="2281" y="0"/>
                  </a:lnTo>
                  <a:lnTo>
                    <a:pt x="1993" y="1411"/>
                  </a:lnTo>
                  <a:lnTo>
                    <a:pt x="3549" y="10844"/>
                  </a:lnTo>
                  <a:lnTo>
                    <a:pt x="0" y="38692"/>
                  </a:lnTo>
                  <a:lnTo>
                    <a:pt x="3375" y="51063"/>
                  </a:lnTo>
                  <a:lnTo>
                    <a:pt x="12002" y="69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6" name="SMARTInkShape-3696">
              <a:extLst>
                <a:ext uri="{FF2B5EF4-FFF2-40B4-BE49-F238E27FC236}">
                  <a16:creationId xmlns:a16="http://schemas.microsoft.com/office/drawing/2014/main" xmlns="" id="{01516562-EA2A-45FA-B4BB-B3CC162D7EC5}"/>
                </a:ext>
              </a:extLst>
            </p:cNvPr>
            <p:cNvSpPr/>
            <p:nvPr>
              <p:custDataLst>
                <p:tags r:id="rId64"/>
              </p:custDataLst>
            </p:nvPr>
          </p:nvSpPr>
          <p:spPr>
            <a:xfrm>
              <a:off x="3600450" y="2019600"/>
              <a:ext cx="120651" cy="91006"/>
            </a:xfrm>
            <a:custGeom>
              <a:avLst/>
              <a:gdLst/>
              <a:ahLst/>
              <a:cxnLst/>
              <a:rect l="0" t="0" r="0" b="0"/>
              <a:pathLst>
                <a:path w="120651" h="91006">
                  <a:moveTo>
                    <a:pt x="0" y="44150"/>
                  </a:moveTo>
                  <a:lnTo>
                    <a:pt x="0" y="44150"/>
                  </a:lnTo>
                  <a:lnTo>
                    <a:pt x="0" y="40779"/>
                  </a:lnTo>
                  <a:lnTo>
                    <a:pt x="5467" y="27127"/>
                  </a:lnTo>
                  <a:lnTo>
                    <a:pt x="6467" y="27157"/>
                  </a:lnTo>
                  <a:lnTo>
                    <a:pt x="9460" y="29071"/>
                  </a:lnTo>
                  <a:lnTo>
                    <a:pt x="11260" y="36037"/>
                  </a:lnTo>
                  <a:lnTo>
                    <a:pt x="18083" y="81636"/>
                  </a:lnTo>
                  <a:lnTo>
                    <a:pt x="18763" y="91005"/>
                  </a:lnTo>
                  <a:lnTo>
                    <a:pt x="18859" y="90909"/>
                  </a:lnTo>
                  <a:lnTo>
                    <a:pt x="20894" y="78734"/>
                  </a:lnTo>
                  <a:lnTo>
                    <a:pt x="33793" y="31908"/>
                  </a:lnTo>
                  <a:lnTo>
                    <a:pt x="45055" y="9949"/>
                  </a:lnTo>
                  <a:lnTo>
                    <a:pt x="49087" y="4416"/>
                  </a:lnTo>
                  <a:lnTo>
                    <a:pt x="53186" y="1432"/>
                  </a:lnTo>
                  <a:lnTo>
                    <a:pt x="57329" y="149"/>
                  </a:lnTo>
                  <a:lnTo>
                    <a:pt x="61502" y="0"/>
                  </a:lnTo>
                  <a:lnTo>
                    <a:pt x="80861" y="9902"/>
                  </a:lnTo>
                  <a:lnTo>
                    <a:pt x="101099" y="29612"/>
                  </a:lnTo>
                  <a:lnTo>
                    <a:pt x="120650" y="69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7" name="SMARTInkShape-3697">
              <a:extLst>
                <a:ext uri="{FF2B5EF4-FFF2-40B4-BE49-F238E27FC236}">
                  <a16:creationId xmlns:a16="http://schemas.microsoft.com/office/drawing/2014/main" xmlns="" id="{E27CAB0E-C1C5-4180-BCF5-9DEF4FC2C84E}"/>
                </a:ext>
              </a:extLst>
            </p:cNvPr>
            <p:cNvSpPr/>
            <p:nvPr>
              <p:custDataLst>
                <p:tags r:id="rId65"/>
              </p:custDataLst>
            </p:nvPr>
          </p:nvSpPr>
          <p:spPr>
            <a:xfrm>
              <a:off x="4066767" y="2134278"/>
              <a:ext cx="130584" cy="342259"/>
            </a:xfrm>
            <a:custGeom>
              <a:avLst/>
              <a:gdLst/>
              <a:ahLst/>
              <a:cxnLst/>
              <a:rect l="0" t="0" r="0" b="0"/>
              <a:pathLst>
                <a:path w="130584" h="342259">
                  <a:moveTo>
                    <a:pt x="79783" y="24722"/>
                  </a:moveTo>
                  <a:lnTo>
                    <a:pt x="79783" y="24722"/>
                  </a:lnTo>
                  <a:lnTo>
                    <a:pt x="70945" y="7045"/>
                  </a:lnTo>
                  <a:lnTo>
                    <a:pt x="68246" y="4471"/>
                  </a:lnTo>
                  <a:lnTo>
                    <a:pt x="61485" y="1610"/>
                  </a:lnTo>
                  <a:lnTo>
                    <a:pt x="49745" y="0"/>
                  </a:lnTo>
                  <a:lnTo>
                    <a:pt x="45647" y="2596"/>
                  </a:lnTo>
                  <a:lnTo>
                    <a:pt x="37331" y="13007"/>
                  </a:lnTo>
                  <a:lnTo>
                    <a:pt x="21343" y="48219"/>
                  </a:lnTo>
                  <a:lnTo>
                    <a:pt x="11241" y="82202"/>
                  </a:lnTo>
                  <a:lnTo>
                    <a:pt x="3459" y="122235"/>
                  </a:lnTo>
                  <a:lnTo>
                    <a:pt x="0" y="168250"/>
                  </a:lnTo>
                  <a:lnTo>
                    <a:pt x="344" y="215042"/>
                  </a:lnTo>
                  <a:lnTo>
                    <a:pt x="4260" y="258181"/>
                  </a:lnTo>
                  <a:lnTo>
                    <a:pt x="13056" y="291465"/>
                  </a:lnTo>
                  <a:lnTo>
                    <a:pt x="27784" y="316606"/>
                  </a:lnTo>
                  <a:lnTo>
                    <a:pt x="36650" y="327261"/>
                  </a:lnTo>
                  <a:lnTo>
                    <a:pt x="57791" y="339100"/>
                  </a:lnTo>
                  <a:lnTo>
                    <a:pt x="69355" y="342258"/>
                  </a:lnTo>
                  <a:lnTo>
                    <a:pt x="93493" y="338240"/>
                  </a:lnTo>
                  <a:lnTo>
                    <a:pt x="130583" y="32317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8" name="SMARTInkShape-3698">
              <a:extLst>
                <a:ext uri="{FF2B5EF4-FFF2-40B4-BE49-F238E27FC236}">
                  <a16:creationId xmlns:a16="http://schemas.microsoft.com/office/drawing/2014/main" xmlns="" id="{C6F23BBA-A522-4C01-A25A-F512160E248F}"/>
                </a:ext>
              </a:extLst>
            </p:cNvPr>
            <p:cNvSpPr/>
            <p:nvPr>
              <p:custDataLst>
                <p:tags r:id="rId66"/>
              </p:custDataLst>
            </p:nvPr>
          </p:nvSpPr>
          <p:spPr>
            <a:xfrm>
              <a:off x="4229100" y="2159000"/>
              <a:ext cx="120651" cy="133351"/>
            </a:xfrm>
            <a:custGeom>
              <a:avLst/>
              <a:gdLst/>
              <a:ahLst/>
              <a:cxnLst/>
              <a:rect l="0" t="0" r="0" b="0"/>
              <a:pathLst>
                <a:path w="120651" h="133351">
                  <a:moveTo>
                    <a:pt x="0" y="0"/>
                  </a:moveTo>
                  <a:lnTo>
                    <a:pt x="0" y="0"/>
                  </a:lnTo>
                  <a:lnTo>
                    <a:pt x="42716" y="35974"/>
                  </a:lnTo>
                  <a:lnTo>
                    <a:pt x="82626" y="73219"/>
                  </a:lnTo>
                  <a:lnTo>
                    <a:pt x="111078" y="118306"/>
                  </a:lnTo>
                  <a:lnTo>
                    <a:pt x="120650" y="133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9" name="SMARTInkShape-3699">
              <a:extLst>
                <a:ext uri="{FF2B5EF4-FFF2-40B4-BE49-F238E27FC236}">
                  <a16:creationId xmlns:a16="http://schemas.microsoft.com/office/drawing/2014/main" xmlns="" id="{FC740AE1-34DA-467E-B1D4-E039CDF91C76}"/>
                </a:ext>
              </a:extLst>
            </p:cNvPr>
            <p:cNvSpPr/>
            <p:nvPr>
              <p:custDataLst>
                <p:tags r:id="rId67"/>
              </p:custDataLst>
            </p:nvPr>
          </p:nvSpPr>
          <p:spPr>
            <a:xfrm>
              <a:off x="4343974" y="2152650"/>
              <a:ext cx="101027" cy="298451"/>
            </a:xfrm>
            <a:custGeom>
              <a:avLst/>
              <a:gdLst/>
              <a:ahLst/>
              <a:cxnLst/>
              <a:rect l="0" t="0" r="0" b="0"/>
              <a:pathLst>
                <a:path w="101027" h="298451">
                  <a:moveTo>
                    <a:pt x="101026" y="0"/>
                  </a:moveTo>
                  <a:lnTo>
                    <a:pt x="101026" y="0"/>
                  </a:lnTo>
                  <a:lnTo>
                    <a:pt x="97655" y="0"/>
                  </a:lnTo>
                  <a:lnTo>
                    <a:pt x="88817" y="3371"/>
                  </a:lnTo>
                  <a:lnTo>
                    <a:pt x="46224" y="43033"/>
                  </a:lnTo>
                  <a:lnTo>
                    <a:pt x="9243" y="86935"/>
                  </a:lnTo>
                  <a:lnTo>
                    <a:pt x="2334" y="99136"/>
                  </a:lnTo>
                  <a:lnTo>
                    <a:pt x="288" y="109101"/>
                  </a:lnTo>
                  <a:lnTo>
                    <a:pt x="0" y="112951"/>
                  </a:lnTo>
                  <a:lnTo>
                    <a:pt x="1563" y="119110"/>
                  </a:lnTo>
                  <a:lnTo>
                    <a:pt x="2967" y="121740"/>
                  </a:lnTo>
                  <a:lnTo>
                    <a:pt x="10681" y="164960"/>
                  </a:lnTo>
                  <a:lnTo>
                    <a:pt x="16726" y="204009"/>
                  </a:lnTo>
                  <a:lnTo>
                    <a:pt x="18130" y="245693"/>
                  </a:lnTo>
                  <a:lnTo>
                    <a:pt x="18455" y="291483"/>
                  </a:lnTo>
                  <a:lnTo>
                    <a:pt x="18476" y="298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0" name="SMARTInkShape-3700">
              <a:extLst>
                <a:ext uri="{FF2B5EF4-FFF2-40B4-BE49-F238E27FC236}">
                  <a16:creationId xmlns:a16="http://schemas.microsoft.com/office/drawing/2014/main" xmlns="" id="{C0552BCF-7BC1-4C07-9AE3-3606621EFCA6}"/>
                </a:ext>
              </a:extLst>
            </p:cNvPr>
            <p:cNvSpPr/>
            <p:nvPr>
              <p:custDataLst>
                <p:tags r:id="rId68"/>
              </p:custDataLst>
            </p:nvPr>
          </p:nvSpPr>
          <p:spPr>
            <a:xfrm>
              <a:off x="4451427" y="2438400"/>
              <a:ext cx="6274" cy="38101"/>
            </a:xfrm>
            <a:custGeom>
              <a:avLst/>
              <a:gdLst/>
              <a:ahLst/>
              <a:cxnLst/>
              <a:rect l="0" t="0" r="0" b="0"/>
              <a:pathLst>
                <a:path w="6274" h="38101">
                  <a:moveTo>
                    <a:pt x="6273" y="0"/>
                  </a:moveTo>
                  <a:lnTo>
                    <a:pt x="6273" y="0"/>
                  </a:lnTo>
                  <a:lnTo>
                    <a:pt x="1247" y="11933"/>
                  </a:lnTo>
                  <a:lnTo>
                    <a:pt x="0" y="32939"/>
                  </a:lnTo>
                  <a:lnTo>
                    <a:pt x="680" y="34660"/>
                  </a:lnTo>
                  <a:lnTo>
                    <a:pt x="1838" y="35806"/>
                  </a:lnTo>
                  <a:lnTo>
                    <a:pt x="6273" y="38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1" name="SMARTInkShape-3701">
              <a:extLst>
                <a:ext uri="{FF2B5EF4-FFF2-40B4-BE49-F238E27FC236}">
                  <a16:creationId xmlns:a16="http://schemas.microsoft.com/office/drawing/2014/main" xmlns="" id="{58464F51-BE30-4690-9C8B-AF633B7D3AA9}"/>
                </a:ext>
              </a:extLst>
            </p:cNvPr>
            <p:cNvSpPr/>
            <p:nvPr>
              <p:custDataLst>
                <p:tags r:id="rId69"/>
              </p:custDataLst>
            </p:nvPr>
          </p:nvSpPr>
          <p:spPr>
            <a:xfrm>
              <a:off x="4443964" y="2286000"/>
              <a:ext cx="37309" cy="25046"/>
            </a:xfrm>
            <a:custGeom>
              <a:avLst/>
              <a:gdLst/>
              <a:ahLst/>
              <a:cxnLst/>
              <a:rect l="0" t="0" r="0" b="0"/>
              <a:pathLst>
                <a:path w="37309" h="25046">
                  <a:moveTo>
                    <a:pt x="20086" y="12700"/>
                  </a:moveTo>
                  <a:lnTo>
                    <a:pt x="20086" y="12700"/>
                  </a:lnTo>
                  <a:lnTo>
                    <a:pt x="13344" y="9329"/>
                  </a:lnTo>
                  <a:lnTo>
                    <a:pt x="6271" y="9555"/>
                  </a:lnTo>
                  <a:lnTo>
                    <a:pt x="2409" y="10604"/>
                  </a:lnTo>
                  <a:lnTo>
                    <a:pt x="540" y="12008"/>
                  </a:lnTo>
                  <a:lnTo>
                    <a:pt x="0" y="13650"/>
                  </a:lnTo>
                  <a:lnTo>
                    <a:pt x="345" y="15450"/>
                  </a:lnTo>
                  <a:lnTo>
                    <a:pt x="4492" y="19331"/>
                  </a:lnTo>
                  <a:lnTo>
                    <a:pt x="7573" y="21354"/>
                  </a:lnTo>
                  <a:lnTo>
                    <a:pt x="26317" y="24601"/>
                  </a:lnTo>
                  <a:lnTo>
                    <a:pt x="32968" y="25045"/>
                  </a:lnTo>
                  <a:lnTo>
                    <a:pt x="35023" y="23752"/>
                  </a:lnTo>
                  <a:lnTo>
                    <a:pt x="36394" y="21479"/>
                  </a:lnTo>
                  <a:lnTo>
                    <a:pt x="37308" y="18553"/>
                  </a:lnTo>
                  <a:lnTo>
                    <a:pt x="36507" y="15896"/>
                  </a:lnTo>
                  <a:lnTo>
                    <a:pt x="31852" y="11063"/>
                  </a:lnTo>
                  <a:lnTo>
                    <a:pt x="23199" y="8445"/>
                  </a:lnTo>
                  <a:lnTo>
                    <a:pt x="13708" y="6575"/>
                  </a:lnTo>
                  <a:lnTo>
                    <a:pt x="103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2" name="SMARTInkShape-3702">
              <a:extLst>
                <a:ext uri="{FF2B5EF4-FFF2-40B4-BE49-F238E27FC236}">
                  <a16:creationId xmlns:a16="http://schemas.microsoft.com/office/drawing/2014/main" xmlns="" id="{725681B5-1625-4BDA-9085-397FAD371AC7}"/>
                </a:ext>
              </a:extLst>
            </p:cNvPr>
            <p:cNvSpPr/>
            <p:nvPr>
              <p:custDataLst>
                <p:tags r:id="rId70"/>
              </p:custDataLst>
            </p:nvPr>
          </p:nvSpPr>
          <p:spPr>
            <a:xfrm>
              <a:off x="4610100" y="2324100"/>
              <a:ext cx="139701" cy="12701"/>
            </a:xfrm>
            <a:custGeom>
              <a:avLst/>
              <a:gdLst/>
              <a:ahLst/>
              <a:cxnLst/>
              <a:rect l="0" t="0" r="0" b="0"/>
              <a:pathLst>
                <a:path w="139701" h="12701">
                  <a:moveTo>
                    <a:pt x="0" y="12700"/>
                  </a:moveTo>
                  <a:lnTo>
                    <a:pt x="0" y="12700"/>
                  </a:lnTo>
                  <a:lnTo>
                    <a:pt x="0" y="9329"/>
                  </a:lnTo>
                  <a:lnTo>
                    <a:pt x="705" y="8336"/>
                  </a:lnTo>
                  <a:lnTo>
                    <a:pt x="1881" y="7674"/>
                  </a:lnTo>
                  <a:lnTo>
                    <a:pt x="6479" y="6938"/>
                  </a:lnTo>
                  <a:lnTo>
                    <a:pt x="46087" y="3056"/>
                  </a:lnTo>
                  <a:lnTo>
                    <a:pt x="86406" y="906"/>
                  </a:lnTo>
                  <a:lnTo>
                    <a:pt x="1397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3" name="SMARTInkShape-3703">
              <a:extLst>
                <a:ext uri="{FF2B5EF4-FFF2-40B4-BE49-F238E27FC236}">
                  <a16:creationId xmlns:a16="http://schemas.microsoft.com/office/drawing/2014/main" xmlns="" id="{A51C05FE-973A-407B-A48F-37A4F2F1A7B0}"/>
                </a:ext>
              </a:extLst>
            </p:cNvPr>
            <p:cNvSpPr/>
            <p:nvPr>
              <p:custDataLst>
                <p:tags r:id="rId71"/>
              </p:custDataLst>
            </p:nvPr>
          </p:nvSpPr>
          <p:spPr>
            <a:xfrm>
              <a:off x="4875828" y="2149279"/>
              <a:ext cx="96223" cy="333572"/>
            </a:xfrm>
            <a:custGeom>
              <a:avLst/>
              <a:gdLst/>
              <a:ahLst/>
              <a:cxnLst/>
              <a:rect l="0" t="0" r="0" b="0"/>
              <a:pathLst>
                <a:path w="96223" h="333572">
                  <a:moveTo>
                    <a:pt x="96222" y="3371"/>
                  </a:moveTo>
                  <a:lnTo>
                    <a:pt x="96222" y="3371"/>
                  </a:lnTo>
                  <a:lnTo>
                    <a:pt x="92851" y="0"/>
                  </a:lnTo>
                  <a:lnTo>
                    <a:pt x="85552" y="226"/>
                  </a:lnTo>
                  <a:lnTo>
                    <a:pt x="80642" y="1275"/>
                  </a:lnTo>
                  <a:lnTo>
                    <a:pt x="69542" y="9965"/>
                  </a:lnTo>
                  <a:lnTo>
                    <a:pt x="41799" y="48653"/>
                  </a:lnTo>
                  <a:lnTo>
                    <a:pt x="25701" y="79235"/>
                  </a:lnTo>
                  <a:lnTo>
                    <a:pt x="11257" y="114699"/>
                  </a:lnTo>
                  <a:lnTo>
                    <a:pt x="2486" y="153980"/>
                  </a:lnTo>
                  <a:lnTo>
                    <a:pt x="0" y="191193"/>
                  </a:lnTo>
                  <a:lnTo>
                    <a:pt x="3361" y="225136"/>
                  </a:lnTo>
                  <a:lnTo>
                    <a:pt x="21827" y="267340"/>
                  </a:lnTo>
                  <a:lnTo>
                    <a:pt x="50033" y="301090"/>
                  </a:lnTo>
                  <a:lnTo>
                    <a:pt x="96222" y="3335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4" name="SMARTInkShape-3704">
              <a:extLst>
                <a:ext uri="{FF2B5EF4-FFF2-40B4-BE49-F238E27FC236}">
                  <a16:creationId xmlns:a16="http://schemas.microsoft.com/office/drawing/2014/main" xmlns="" id="{6DB53ADF-9532-49AF-87AC-E918661D016E}"/>
                </a:ext>
              </a:extLst>
            </p:cNvPr>
            <p:cNvSpPr/>
            <p:nvPr>
              <p:custDataLst>
                <p:tags r:id="rId72"/>
              </p:custDataLst>
            </p:nvPr>
          </p:nvSpPr>
          <p:spPr>
            <a:xfrm>
              <a:off x="5023111" y="2161947"/>
              <a:ext cx="106427" cy="416154"/>
            </a:xfrm>
            <a:custGeom>
              <a:avLst/>
              <a:gdLst/>
              <a:ahLst/>
              <a:cxnLst/>
              <a:rect l="0" t="0" r="0" b="0"/>
              <a:pathLst>
                <a:path w="106427" h="416154">
                  <a:moveTo>
                    <a:pt x="6089" y="416153"/>
                  </a:moveTo>
                  <a:lnTo>
                    <a:pt x="6089" y="416153"/>
                  </a:lnTo>
                  <a:lnTo>
                    <a:pt x="622" y="416153"/>
                  </a:lnTo>
                  <a:lnTo>
                    <a:pt x="0" y="406040"/>
                  </a:lnTo>
                  <a:lnTo>
                    <a:pt x="6681" y="359979"/>
                  </a:lnTo>
                  <a:lnTo>
                    <a:pt x="12614" y="313666"/>
                  </a:lnTo>
                  <a:lnTo>
                    <a:pt x="16045" y="272531"/>
                  </a:lnTo>
                  <a:lnTo>
                    <a:pt x="16960" y="247733"/>
                  </a:lnTo>
                  <a:lnTo>
                    <a:pt x="17570" y="221323"/>
                  </a:lnTo>
                  <a:lnTo>
                    <a:pt x="19387" y="193838"/>
                  </a:lnTo>
                  <a:lnTo>
                    <a:pt x="22010" y="165638"/>
                  </a:lnTo>
                  <a:lnTo>
                    <a:pt x="25170" y="136959"/>
                  </a:lnTo>
                  <a:lnTo>
                    <a:pt x="29393" y="111491"/>
                  </a:lnTo>
                  <a:lnTo>
                    <a:pt x="39729" y="66259"/>
                  </a:lnTo>
                  <a:lnTo>
                    <a:pt x="50707" y="25319"/>
                  </a:lnTo>
                  <a:lnTo>
                    <a:pt x="61800" y="3155"/>
                  </a:lnTo>
                  <a:lnTo>
                    <a:pt x="65807" y="415"/>
                  </a:lnTo>
                  <a:lnTo>
                    <a:pt x="69890" y="0"/>
                  </a:lnTo>
                  <a:lnTo>
                    <a:pt x="74022" y="1134"/>
                  </a:lnTo>
                  <a:lnTo>
                    <a:pt x="82378" y="9921"/>
                  </a:lnTo>
                  <a:lnTo>
                    <a:pt x="86582" y="16215"/>
                  </a:lnTo>
                  <a:lnTo>
                    <a:pt x="92498" y="41928"/>
                  </a:lnTo>
                  <a:lnTo>
                    <a:pt x="84138" y="75260"/>
                  </a:lnTo>
                  <a:lnTo>
                    <a:pt x="63204" y="116295"/>
                  </a:lnTo>
                  <a:lnTo>
                    <a:pt x="53041" y="136083"/>
                  </a:lnTo>
                  <a:lnTo>
                    <a:pt x="52912" y="138423"/>
                  </a:lnTo>
                  <a:lnTo>
                    <a:pt x="53533" y="139983"/>
                  </a:lnTo>
                  <a:lnTo>
                    <a:pt x="56808" y="142422"/>
                  </a:lnTo>
                  <a:lnTo>
                    <a:pt x="100088" y="164059"/>
                  </a:lnTo>
                  <a:lnTo>
                    <a:pt x="104738" y="167657"/>
                  </a:lnTo>
                  <a:lnTo>
                    <a:pt x="106426" y="172172"/>
                  </a:lnTo>
                  <a:lnTo>
                    <a:pt x="106141" y="177299"/>
                  </a:lnTo>
                  <a:lnTo>
                    <a:pt x="98916" y="197365"/>
                  </a:lnTo>
                  <a:lnTo>
                    <a:pt x="72190" y="228936"/>
                  </a:lnTo>
                  <a:lnTo>
                    <a:pt x="63454" y="234168"/>
                  </a:lnTo>
                  <a:lnTo>
                    <a:pt x="53090" y="237526"/>
                  </a:lnTo>
                  <a:lnTo>
                    <a:pt x="69589" y="22565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5" name="SMARTInkShape-3705">
              <a:extLst>
                <a:ext uri="{FF2B5EF4-FFF2-40B4-BE49-F238E27FC236}">
                  <a16:creationId xmlns:a16="http://schemas.microsoft.com/office/drawing/2014/main" xmlns="" id="{DB44A521-2393-48BE-B183-222F8CF99370}"/>
                </a:ext>
              </a:extLst>
            </p:cNvPr>
            <p:cNvSpPr/>
            <p:nvPr>
              <p:custDataLst>
                <p:tags r:id="rId73"/>
              </p:custDataLst>
            </p:nvPr>
          </p:nvSpPr>
          <p:spPr>
            <a:xfrm>
              <a:off x="5165232" y="2330450"/>
              <a:ext cx="44202" cy="71677"/>
            </a:xfrm>
            <a:custGeom>
              <a:avLst/>
              <a:gdLst/>
              <a:ahLst/>
              <a:cxnLst/>
              <a:rect l="0" t="0" r="0" b="0"/>
              <a:pathLst>
                <a:path w="44202" h="71677">
                  <a:moveTo>
                    <a:pt x="35418" y="19050"/>
                  </a:moveTo>
                  <a:lnTo>
                    <a:pt x="35418" y="19050"/>
                  </a:lnTo>
                  <a:lnTo>
                    <a:pt x="38789" y="15679"/>
                  </a:lnTo>
                  <a:lnTo>
                    <a:pt x="38371" y="14686"/>
                  </a:lnTo>
                  <a:lnTo>
                    <a:pt x="34142" y="13583"/>
                  </a:lnTo>
                  <a:lnTo>
                    <a:pt x="20458" y="19703"/>
                  </a:lnTo>
                  <a:lnTo>
                    <a:pt x="6369" y="30454"/>
                  </a:lnTo>
                  <a:lnTo>
                    <a:pt x="1340" y="40346"/>
                  </a:lnTo>
                  <a:lnTo>
                    <a:pt x="0" y="45947"/>
                  </a:lnTo>
                  <a:lnTo>
                    <a:pt x="517" y="51092"/>
                  </a:lnTo>
                  <a:lnTo>
                    <a:pt x="4855" y="60573"/>
                  </a:lnTo>
                  <a:lnTo>
                    <a:pt x="11486" y="67608"/>
                  </a:lnTo>
                  <a:lnTo>
                    <a:pt x="15230" y="70472"/>
                  </a:lnTo>
                  <a:lnTo>
                    <a:pt x="19137" y="71676"/>
                  </a:lnTo>
                  <a:lnTo>
                    <a:pt x="27241" y="71132"/>
                  </a:lnTo>
                  <a:lnTo>
                    <a:pt x="30672" y="69293"/>
                  </a:lnTo>
                  <a:lnTo>
                    <a:pt x="36366" y="63488"/>
                  </a:lnTo>
                  <a:lnTo>
                    <a:pt x="43538" y="48915"/>
                  </a:lnTo>
                  <a:lnTo>
                    <a:pt x="44201" y="37262"/>
                  </a:lnTo>
                  <a:lnTo>
                    <a:pt x="38430" y="12015"/>
                  </a:lnTo>
                  <a:lnTo>
                    <a:pt x="4176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6" name="SMARTInkShape-3706">
              <a:extLst>
                <a:ext uri="{FF2B5EF4-FFF2-40B4-BE49-F238E27FC236}">
                  <a16:creationId xmlns:a16="http://schemas.microsoft.com/office/drawing/2014/main" xmlns="" id="{C5518707-10A7-4674-8E4D-47412290BF34}"/>
                </a:ext>
              </a:extLst>
            </p:cNvPr>
            <p:cNvSpPr/>
            <p:nvPr>
              <p:custDataLst>
                <p:tags r:id="rId74"/>
              </p:custDataLst>
            </p:nvPr>
          </p:nvSpPr>
          <p:spPr>
            <a:xfrm>
              <a:off x="5283200" y="2298700"/>
              <a:ext cx="114301" cy="6351"/>
            </a:xfrm>
            <a:custGeom>
              <a:avLst/>
              <a:gdLst/>
              <a:ahLst/>
              <a:cxnLst/>
              <a:rect l="0" t="0" r="0" b="0"/>
              <a:pathLst>
                <a:path w="114301" h="6351">
                  <a:moveTo>
                    <a:pt x="0" y="6350"/>
                  </a:moveTo>
                  <a:lnTo>
                    <a:pt x="0" y="6350"/>
                  </a:lnTo>
                  <a:lnTo>
                    <a:pt x="37576" y="5644"/>
                  </a:lnTo>
                  <a:lnTo>
                    <a:pt x="81819" y="1324"/>
                  </a:lnTo>
                  <a:lnTo>
                    <a:pt x="1143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7" name="SMARTInkShape-3707">
              <a:extLst>
                <a:ext uri="{FF2B5EF4-FFF2-40B4-BE49-F238E27FC236}">
                  <a16:creationId xmlns:a16="http://schemas.microsoft.com/office/drawing/2014/main" xmlns="" id="{A0338715-978C-4946-9AAF-C9F7857BBCE1}"/>
                </a:ext>
              </a:extLst>
            </p:cNvPr>
            <p:cNvSpPr/>
            <p:nvPr>
              <p:custDataLst>
                <p:tags r:id="rId75"/>
              </p:custDataLst>
            </p:nvPr>
          </p:nvSpPr>
          <p:spPr>
            <a:xfrm>
              <a:off x="5327650" y="2228850"/>
              <a:ext cx="25401" cy="177801"/>
            </a:xfrm>
            <a:custGeom>
              <a:avLst/>
              <a:gdLst/>
              <a:ahLst/>
              <a:cxnLst/>
              <a:rect l="0" t="0" r="0" b="0"/>
              <a:pathLst>
                <a:path w="25401" h="177801">
                  <a:moveTo>
                    <a:pt x="25400" y="0"/>
                  </a:moveTo>
                  <a:lnTo>
                    <a:pt x="25400" y="0"/>
                  </a:lnTo>
                  <a:lnTo>
                    <a:pt x="22029" y="3371"/>
                  </a:lnTo>
                  <a:lnTo>
                    <a:pt x="14860" y="50219"/>
                  </a:lnTo>
                  <a:lnTo>
                    <a:pt x="12635" y="89120"/>
                  </a:lnTo>
                  <a:lnTo>
                    <a:pt x="7820" y="130514"/>
                  </a:lnTo>
                  <a:lnTo>
                    <a:pt x="0" y="177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8" name="SMARTInkShape-3708">
              <a:extLst>
                <a:ext uri="{FF2B5EF4-FFF2-40B4-BE49-F238E27FC236}">
                  <a16:creationId xmlns:a16="http://schemas.microsoft.com/office/drawing/2014/main" xmlns="" id="{F07774EF-06A6-4741-B89D-067395413E0F}"/>
                </a:ext>
              </a:extLst>
            </p:cNvPr>
            <p:cNvSpPr/>
            <p:nvPr>
              <p:custDataLst>
                <p:tags r:id="rId76"/>
              </p:custDataLst>
            </p:nvPr>
          </p:nvSpPr>
          <p:spPr>
            <a:xfrm>
              <a:off x="5473700" y="2127904"/>
              <a:ext cx="88032" cy="405747"/>
            </a:xfrm>
            <a:custGeom>
              <a:avLst/>
              <a:gdLst/>
              <a:ahLst/>
              <a:cxnLst/>
              <a:rect l="0" t="0" r="0" b="0"/>
              <a:pathLst>
                <a:path w="88032" h="405747">
                  <a:moveTo>
                    <a:pt x="0" y="405746"/>
                  </a:moveTo>
                  <a:lnTo>
                    <a:pt x="0" y="405746"/>
                  </a:lnTo>
                  <a:lnTo>
                    <a:pt x="0" y="360543"/>
                  </a:lnTo>
                  <a:lnTo>
                    <a:pt x="0" y="314058"/>
                  </a:lnTo>
                  <a:lnTo>
                    <a:pt x="0" y="281034"/>
                  </a:lnTo>
                  <a:lnTo>
                    <a:pt x="1881" y="239546"/>
                  </a:lnTo>
                  <a:lnTo>
                    <a:pt x="6481" y="192179"/>
                  </a:lnTo>
                  <a:lnTo>
                    <a:pt x="10670" y="166707"/>
                  </a:lnTo>
                  <a:lnTo>
                    <a:pt x="15580" y="140553"/>
                  </a:lnTo>
                  <a:lnTo>
                    <a:pt x="22381" y="116062"/>
                  </a:lnTo>
                  <a:lnTo>
                    <a:pt x="39345" y="70035"/>
                  </a:lnTo>
                  <a:lnTo>
                    <a:pt x="54882" y="35467"/>
                  </a:lnTo>
                  <a:lnTo>
                    <a:pt x="71764" y="5580"/>
                  </a:lnTo>
                  <a:lnTo>
                    <a:pt x="75359" y="1385"/>
                  </a:lnTo>
                  <a:lnTo>
                    <a:pt x="78461" y="0"/>
                  </a:lnTo>
                  <a:lnTo>
                    <a:pt x="81237" y="488"/>
                  </a:lnTo>
                  <a:lnTo>
                    <a:pt x="83789" y="2224"/>
                  </a:lnTo>
                  <a:lnTo>
                    <a:pt x="84747" y="15442"/>
                  </a:lnTo>
                  <a:lnTo>
                    <a:pt x="77557" y="48565"/>
                  </a:lnTo>
                  <a:lnTo>
                    <a:pt x="65783" y="85896"/>
                  </a:lnTo>
                  <a:lnTo>
                    <a:pt x="52113" y="126744"/>
                  </a:lnTo>
                  <a:lnTo>
                    <a:pt x="32472" y="157088"/>
                  </a:lnTo>
                  <a:lnTo>
                    <a:pt x="35834" y="157648"/>
                  </a:lnTo>
                  <a:lnTo>
                    <a:pt x="46119" y="158007"/>
                  </a:lnTo>
                  <a:lnTo>
                    <a:pt x="68742" y="168217"/>
                  </a:lnTo>
                  <a:lnTo>
                    <a:pt x="79000" y="175765"/>
                  </a:lnTo>
                  <a:lnTo>
                    <a:pt x="84500" y="183823"/>
                  </a:lnTo>
                  <a:lnTo>
                    <a:pt x="87597" y="196293"/>
                  </a:lnTo>
                  <a:lnTo>
                    <a:pt x="88031" y="200494"/>
                  </a:lnTo>
                  <a:lnTo>
                    <a:pt x="84751" y="210806"/>
                  </a:lnTo>
                  <a:lnTo>
                    <a:pt x="81901" y="216519"/>
                  </a:lnTo>
                  <a:lnTo>
                    <a:pt x="71208" y="224749"/>
                  </a:lnTo>
                  <a:lnTo>
                    <a:pt x="44718" y="235781"/>
                  </a:lnTo>
                  <a:lnTo>
                    <a:pt x="35632" y="236602"/>
                  </a:lnTo>
                  <a:lnTo>
                    <a:pt x="32221" y="235834"/>
                  </a:lnTo>
                  <a:lnTo>
                    <a:pt x="30654" y="234615"/>
                  </a:lnTo>
                  <a:lnTo>
                    <a:pt x="30313" y="233098"/>
                  </a:lnTo>
                  <a:lnTo>
                    <a:pt x="31750" y="22794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9" name="SMARTInkShape-3709">
              <a:extLst>
                <a:ext uri="{FF2B5EF4-FFF2-40B4-BE49-F238E27FC236}">
                  <a16:creationId xmlns:a16="http://schemas.microsoft.com/office/drawing/2014/main" xmlns="" id="{041E94A0-B302-4645-A5DF-86CBFF8B93CE}"/>
                </a:ext>
              </a:extLst>
            </p:cNvPr>
            <p:cNvSpPr/>
            <p:nvPr>
              <p:custDataLst>
                <p:tags r:id="rId77"/>
              </p:custDataLst>
            </p:nvPr>
          </p:nvSpPr>
          <p:spPr>
            <a:xfrm>
              <a:off x="5636521" y="2330450"/>
              <a:ext cx="18638" cy="76201"/>
            </a:xfrm>
            <a:custGeom>
              <a:avLst/>
              <a:gdLst/>
              <a:ahLst/>
              <a:cxnLst/>
              <a:rect l="0" t="0" r="0" b="0"/>
              <a:pathLst>
                <a:path w="18638" h="76201">
                  <a:moveTo>
                    <a:pt x="14979" y="0"/>
                  </a:moveTo>
                  <a:lnTo>
                    <a:pt x="14979" y="0"/>
                  </a:lnTo>
                  <a:lnTo>
                    <a:pt x="18350" y="0"/>
                  </a:lnTo>
                  <a:lnTo>
                    <a:pt x="18637" y="1411"/>
                  </a:lnTo>
                  <a:lnTo>
                    <a:pt x="12147" y="17578"/>
                  </a:lnTo>
                  <a:lnTo>
                    <a:pt x="857" y="47530"/>
                  </a:lnTo>
                  <a:lnTo>
                    <a:pt x="0" y="60165"/>
                  </a:lnTo>
                  <a:lnTo>
                    <a:pt x="2279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0" name="SMARTInkShape-3710">
              <a:extLst>
                <a:ext uri="{FF2B5EF4-FFF2-40B4-BE49-F238E27FC236}">
                  <a16:creationId xmlns:a16="http://schemas.microsoft.com/office/drawing/2014/main" xmlns="" id="{570DD211-849C-4B16-B2E0-75B9997FC156}"/>
                </a:ext>
              </a:extLst>
            </p:cNvPr>
            <p:cNvSpPr/>
            <p:nvPr>
              <p:custDataLst>
                <p:tags r:id="rId78"/>
              </p:custDataLst>
            </p:nvPr>
          </p:nvSpPr>
          <p:spPr>
            <a:xfrm>
              <a:off x="5737029" y="2161692"/>
              <a:ext cx="130372" cy="213209"/>
            </a:xfrm>
            <a:custGeom>
              <a:avLst/>
              <a:gdLst/>
              <a:ahLst/>
              <a:cxnLst/>
              <a:rect l="0" t="0" r="0" b="0"/>
              <a:pathLst>
                <a:path w="130372" h="213209">
                  <a:moveTo>
                    <a:pt x="3371" y="3658"/>
                  </a:moveTo>
                  <a:lnTo>
                    <a:pt x="3371" y="3658"/>
                  </a:lnTo>
                  <a:lnTo>
                    <a:pt x="3371" y="287"/>
                  </a:lnTo>
                  <a:lnTo>
                    <a:pt x="2665" y="0"/>
                  </a:lnTo>
                  <a:lnTo>
                    <a:pt x="0" y="1562"/>
                  </a:lnTo>
                  <a:lnTo>
                    <a:pt x="3990" y="10252"/>
                  </a:lnTo>
                  <a:lnTo>
                    <a:pt x="23796" y="52311"/>
                  </a:lnTo>
                  <a:lnTo>
                    <a:pt x="48620" y="95293"/>
                  </a:lnTo>
                  <a:lnTo>
                    <a:pt x="81689" y="139308"/>
                  </a:lnTo>
                  <a:lnTo>
                    <a:pt x="108185" y="180258"/>
                  </a:lnTo>
                  <a:lnTo>
                    <a:pt x="130371" y="2132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1" name="SMARTInkShape-3711">
              <a:extLst>
                <a:ext uri="{FF2B5EF4-FFF2-40B4-BE49-F238E27FC236}">
                  <a16:creationId xmlns:a16="http://schemas.microsoft.com/office/drawing/2014/main" xmlns="" id="{FB206400-2272-46F8-8C29-5C719783D06D}"/>
                </a:ext>
              </a:extLst>
            </p:cNvPr>
            <p:cNvSpPr/>
            <p:nvPr>
              <p:custDataLst>
                <p:tags r:id="rId79"/>
              </p:custDataLst>
            </p:nvPr>
          </p:nvSpPr>
          <p:spPr>
            <a:xfrm>
              <a:off x="5734050" y="2159000"/>
              <a:ext cx="152401" cy="222251"/>
            </a:xfrm>
            <a:custGeom>
              <a:avLst/>
              <a:gdLst/>
              <a:ahLst/>
              <a:cxnLst/>
              <a:rect l="0" t="0" r="0" b="0"/>
              <a:pathLst>
                <a:path w="152401" h="222251">
                  <a:moveTo>
                    <a:pt x="152400" y="0"/>
                  </a:moveTo>
                  <a:lnTo>
                    <a:pt x="152400" y="0"/>
                  </a:lnTo>
                  <a:lnTo>
                    <a:pt x="149029" y="0"/>
                  </a:lnTo>
                  <a:lnTo>
                    <a:pt x="133448" y="6742"/>
                  </a:lnTo>
                  <a:lnTo>
                    <a:pt x="102194" y="38282"/>
                  </a:lnTo>
                  <a:lnTo>
                    <a:pt x="73711" y="76646"/>
                  </a:lnTo>
                  <a:lnTo>
                    <a:pt x="47788" y="119293"/>
                  </a:lnTo>
                  <a:lnTo>
                    <a:pt x="26389" y="163208"/>
                  </a:lnTo>
                  <a:lnTo>
                    <a:pt x="0" y="222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2" name="SMARTInkShape-3712">
              <a:extLst>
                <a:ext uri="{FF2B5EF4-FFF2-40B4-BE49-F238E27FC236}">
                  <a16:creationId xmlns:a16="http://schemas.microsoft.com/office/drawing/2014/main" xmlns="" id="{F14EF082-24ED-4BB9-97F5-235CAFC0EDF0}"/>
                </a:ext>
              </a:extLst>
            </p:cNvPr>
            <p:cNvSpPr/>
            <p:nvPr>
              <p:custDataLst>
                <p:tags r:id="rId80"/>
              </p:custDataLst>
            </p:nvPr>
          </p:nvSpPr>
          <p:spPr>
            <a:xfrm>
              <a:off x="5854700" y="2362200"/>
              <a:ext cx="19051" cy="57151"/>
            </a:xfrm>
            <a:custGeom>
              <a:avLst/>
              <a:gdLst/>
              <a:ahLst/>
              <a:cxnLst/>
              <a:rect l="0" t="0" r="0" b="0"/>
              <a:pathLst>
                <a:path w="19051" h="57151">
                  <a:moveTo>
                    <a:pt x="19050" y="0"/>
                  </a:moveTo>
                  <a:lnTo>
                    <a:pt x="19050" y="0"/>
                  </a:lnTo>
                  <a:lnTo>
                    <a:pt x="9616" y="15914"/>
                  </a:lnTo>
                  <a:lnTo>
                    <a:pt x="0" y="57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3" name="SMARTInkShape-3713">
              <a:extLst>
                <a:ext uri="{FF2B5EF4-FFF2-40B4-BE49-F238E27FC236}">
                  <a16:creationId xmlns:a16="http://schemas.microsoft.com/office/drawing/2014/main" xmlns="" id="{18495529-C5B6-4133-BDEE-4F19CAA284DB}"/>
                </a:ext>
              </a:extLst>
            </p:cNvPr>
            <p:cNvSpPr/>
            <p:nvPr>
              <p:custDataLst>
                <p:tags r:id="rId81"/>
              </p:custDataLst>
            </p:nvPr>
          </p:nvSpPr>
          <p:spPr>
            <a:xfrm>
              <a:off x="5881865" y="2266950"/>
              <a:ext cx="10936" cy="6351"/>
            </a:xfrm>
            <a:custGeom>
              <a:avLst/>
              <a:gdLst/>
              <a:ahLst/>
              <a:cxnLst/>
              <a:rect l="0" t="0" r="0" b="0"/>
              <a:pathLst>
                <a:path w="10936" h="6351">
                  <a:moveTo>
                    <a:pt x="10935" y="0"/>
                  </a:moveTo>
                  <a:lnTo>
                    <a:pt x="10935" y="0"/>
                  </a:lnTo>
                  <a:lnTo>
                    <a:pt x="0" y="0"/>
                  </a:lnTo>
                  <a:lnTo>
                    <a:pt x="10935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4" name="SMARTInkShape-3714">
              <a:extLst>
                <a:ext uri="{FF2B5EF4-FFF2-40B4-BE49-F238E27FC236}">
                  <a16:creationId xmlns:a16="http://schemas.microsoft.com/office/drawing/2014/main" xmlns="" id="{665BC167-650B-4392-8051-780F0B260F6D}"/>
                </a:ext>
              </a:extLst>
            </p:cNvPr>
            <p:cNvSpPr/>
            <p:nvPr>
              <p:custDataLst>
                <p:tags r:id="rId82"/>
              </p:custDataLst>
            </p:nvPr>
          </p:nvSpPr>
          <p:spPr>
            <a:xfrm>
              <a:off x="5937250" y="2101850"/>
              <a:ext cx="61391" cy="285751"/>
            </a:xfrm>
            <a:custGeom>
              <a:avLst/>
              <a:gdLst/>
              <a:ahLst/>
              <a:cxnLst/>
              <a:rect l="0" t="0" r="0" b="0"/>
              <a:pathLst>
                <a:path w="61391" h="285751">
                  <a:moveTo>
                    <a:pt x="44450" y="0"/>
                  </a:moveTo>
                  <a:lnTo>
                    <a:pt x="44450" y="0"/>
                  </a:lnTo>
                  <a:lnTo>
                    <a:pt x="45861" y="17325"/>
                  </a:lnTo>
                  <a:lnTo>
                    <a:pt x="53884" y="49819"/>
                  </a:lnTo>
                  <a:lnTo>
                    <a:pt x="58755" y="81408"/>
                  </a:lnTo>
                  <a:lnTo>
                    <a:pt x="61390" y="118496"/>
                  </a:lnTo>
                  <a:lnTo>
                    <a:pt x="61152" y="157793"/>
                  </a:lnTo>
                  <a:lnTo>
                    <a:pt x="56341" y="196424"/>
                  </a:lnTo>
                  <a:lnTo>
                    <a:pt x="43855" y="227235"/>
                  </a:lnTo>
                  <a:lnTo>
                    <a:pt x="9225" y="274595"/>
                  </a:lnTo>
                  <a:lnTo>
                    <a:pt x="0" y="285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5" name="SMARTInkShape-3715">
              <a:extLst>
                <a:ext uri="{FF2B5EF4-FFF2-40B4-BE49-F238E27FC236}">
                  <a16:creationId xmlns:a16="http://schemas.microsoft.com/office/drawing/2014/main" xmlns="" id="{949992DD-BBB1-4BAD-A6E0-BCC9EBFF958D}"/>
                </a:ext>
              </a:extLst>
            </p:cNvPr>
            <p:cNvSpPr/>
            <p:nvPr>
              <p:custDataLst>
                <p:tags r:id="rId83"/>
              </p:custDataLst>
            </p:nvPr>
          </p:nvSpPr>
          <p:spPr>
            <a:xfrm>
              <a:off x="6051550" y="2092129"/>
              <a:ext cx="66872" cy="320872"/>
            </a:xfrm>
            <a:custGeom>
              <a:avLst/>
              <a:gdLst/>
              <a:ahLst/>
              <a:cxnLst/>
              <a:rect l="0" t="0" r="0" b="0"/>
              <a:pathLst>
                <a:path w="66872" h="320872">
                  <a:moveTo>
                    <a:pt x="63500" y="3371"/>
                  </a:moveTo>
                  <a:lnTo>
                    <a:pt x="63500" y="3371"/>
                  </a:lnTo>
                  <a:lnTo>
                    <a:pt x="63500" y="0"/>
                  </a:lnTo>
                  <a:lnTo>
                    <a:pt x="64205" y="47027"/>
                  </a:lnTo>
                  <a:lnTo>
                    <a:pt x="66871" y="84628"/>
                  </a:lnTo>
                  <a:lnTo>
                    <a:pt x="66645" y="127209"/>
                  </a:lnTo>
                  <a:lnTo>
                    <a:pt x="63486" y="171299"/>
                  </a:lnTo>
                  <a:lnTo>
                    <a:pt x="57379" y="214413"/>
                  </a:lnTo>
                  <a:lnTo>
                    <a:pt x="44316" y="253331"/>
                  </a:lnTo>
                  <a:lnTo>
                    <a:pt x="20893" y="295685"/>
                  </a:lnTo>
                  <a:lnTo>
                    <a:pt x="0" y="3208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6" name="SMARTInkShape-3716">
              <a:extLst>
                <a:ext uri="{FF2B5EF4-FFF2-40B4-BE49-F238E27FC236}">
                  <a16:creationId xmlns:a16="http://schemas.microsoft.com/office/drawing/2014/main" xmlns="" id="{371269F0-7B2C-4B17-8247-29EE472120CB}"/>
                </a:ext>
              </a:extLst>
            </p:cNvPr>
            <p:cNvSpPr/>
            <p:nvPr>
              <p:custDataLst>
                <p:tags r:id="rId84"/>
              </p:custDataLst>
            </p:nvPr>
          </p:nvSpPr>
          <p:spPr>
            <a:xfrm>
              <a:off x="6146800" y="1966011"/>
              <a:ext cx="139701" cy="135840"/>
            </a:xfrm>
            <a:custGeom>
              <a:avLst/>
              <a:gdLst/>
              <a:ahLst/>
              <a:cxnLst/>
              <a:rect l="0" t="0" r="0" b="0"/>
              <a:pathLst>
                <a:path w="139701" h="135840">
                  <a:moveTo>
                    <a:pt x="0" y="8839"/>
                  </a:moveTo>
                  <a:lnTo>
                    <a:pt x="0" y="8839"/>
                  </a:lnTo>
                  <a:lnTo>
                    <a:pt x="3371" y="5468"/>
                  </a:lnTo>
                  <a:lnTo>
                    <a:pt x="15580" y="0"/>
                  </a:lnTo>
                  <a:lnTo>
                    <a:pt x="42716" y="654"/>
                  </a:lnTo>
                  <a:lnTo>
                    <a:pt x="70826" y="8687"/>
                  </a:lnTo>
                  <a:lnTo>
                    <a:pt x="84630" y="19825"/>
                  </a:lnTo>
                  <a:lnTo>
                    <a:pt x="90286" y="26746"/>
                  </a:lnTo>
                  <a:lnTo>
                    <a:pt x="92646" y="34888"/>
                  </a:lnTo>
                  <a:lnTo>
                    <a:pt x="91506" y="53342"/>
                  </a:lnTo>
                  <a:lnTo>
                    <a:pt x="82533" y="69540"/>
                  </a:lnTo>
                  <a:lnTo>
                    <a:pt x="43300" y="107129"/>
                  </a:lnTo>
                  <a:lnTo>
                    <a:pt x="42978" y="109644"/>
                  </a:lnTo>
                  <a:lnTo>
                    <a:pt x="43469" y="112026"/>
                  </a:lnTo>
                  <a:lnTo>
                    <a:pt x="49657" y="116553"/>
                  </a:lnTo>
                  <a:lnTo>
                    <a:pt x="70688" y="123069"/>
                  </a:lnTo>
                  <a:lnTo>
                    <a:pt x="115719" y="131592"/>
                  </a:lnTo>
                  <a:lnTo>
                    <a:pt x="139700" y="1358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83" name="SMARTInkShape-Group628">
            <a:extLst>
              <a:ext uri="{FF2B5EF4-FFF2-40B4-BE49-F238E27FC236}">
                <a16:creationId xmlns:a16="http://schemas.microsoft.com/office/drawing/2014/main" xmlns="" id="{3188CDC3-2322-4282-AAE7-B387C296942D}"/>
              </a:ext>
            </a:extLst>
          </p:cNvPr>
          <p:cNvGrpSpPr/>
          <p:nvPr/>
        </p:nvGrpSpPr>
        <p:grpSpPr>
          <a:xfrm>
            <a:off x="2819400" y="2170458"/>
            <a:ext cx="431801" cy="689312"/>
            <a:chOff x="2819400" y="2170458"/>
            <a:chExt cx="431801" cy="689312"/>
          </a:xfrm>
        </p:grpSpPr>
        <p:sp>
          <p:nvSpPr>
            <p:cNvPr id="978" name="SMARTInkShape-3717">
              <a:extLst>
                <a:ext uri="{FF2B5EF4-FFF2-40B4-BE49-F238E27FC236}">
                  <a16:creationId xmlns:a16="http://schemas.microsoft.com/office/drawing/2014/main" xmlns="" id="{F7BF1411-9387-4575-9477-7B9E457152CC}"/>
                </a:ext>
              </a:extLst>
            </p:cNvPr>
            <p:cNvSpPr/>
            <p:nvPr>
              <p:custDataLst>
                <p:tags r:id="rId53"/>
              </p:custDataLst>
            </p:nvPr>
          </p:nvSpPr>
          <p:spPr>
            <a:xfrm>
              <a:off x="2880442" y="2170458"/>
              <a:ext cx="231059" cy="247995"/>
            </a:xfrm>
            <a:custGeom>
              <a:avLst/>
              <a:gdLst/>
              <a:ahLst/>
              <a:cxnLst/>
              <a:rect l="0" t="0" r="0" b="0"/>
              <a:pathLst>
                <a:path w="231059" h="247995">
                  <a:moveTo>
                    <a:pt x="231058" y="166342"/>
                  </a:moveTo>
                  <a:lnTo>
                    <a:pt x="231058" y="166342"/>
                  </a:lnTo>
                  <a:lnTo>
                    <a:pt x="217243" y="157553"/>
                  </a:lnTo>
                  <a:lnTo>
                    <a:pt x="207984" y="151147"/>
                  </a:lnTo>
                  <a:lnTo>
                    <a:pt x="187611" y="144279"/>
                  </a:lnTo>
                  <a:lnTo>
                    <a:pt x="174354" y="142425"/>
                  </a:lnTo>
                  <a:lnTo>
                    <a:pt x="144877" y="151494"/>
                  </a:lnTo>
                  <a:lnTo>
                    <a:pt x="112703" y="174329"/>
                  </a:lnTo>
                  <a:lnTo>
                    <a:pt x="98963" y="191529"/>
                  </a:lnTo>
                  <a:lnTo>
                    <a:pt x="91916" y="207875"/>
                  </a:lnTo>
                  <a:lnTo>
                    <a:pt x="91136" y="222196"/>
                  </a:lnTo>
                  <a:lnTo>
                    <a:pt x="96904" y="235616"/>
                  </a:lnTo>
                  <a:lnTo>
                    <a:pt x="101405" y="242158"/>
                  </a:lnTo>
                  <a:lnTo>
                    <a:pt x="107934" y="245814"/>
                  </a:lnTo>
                  <a:lnTo>
                    <a:pt x="124596" y="247994"/>
                  </a:lnTo>
                  <a:lnTo>
                    <a:pt x="157180" y="235142"/>
                  </a:lnTo>
                  <a:lnTo>
                    <a:pt x="186904" y="206718"/>
                  </a:lnTo>
                  <a:lnTo>
                    <a:pt x="206843" y="168114"/>
                  </a:lnTo>
                  <a:lnTo>
                    <a:pt x="211575" y="122025"/>
                  </a:lnTo>
                  <a:lnTo>
                    <a:pt x="204290" y="87379"/>
                  </a:lnTo>
                  <a:lnTo>
                    <a:pt x="190233" y="52931"/>
                  </a:lnTo>
                  <a:lnTo>
                    <a:pt x="169875" y="23509"/>
                  </a:lnTo>
                  <a:lnTo>
                    <a:pt x="144834" y="5729"/>
                  </a:lnTo>
                  <a:lnTo>
                    <a:pt x="131242" y="0"/>
                  </a:lnTo>
                  <a:lnTo>
                    <a:pt x="97324" y="3042"/>
                  </a:lnTo>
                  <a:lnTo>
                    <a:pt x="61554" y="16859"/>
                  </a:lnTo>
                  <a:lnTo>
                    <a:pt x="31545" y="37111"/>
                  </a:lnTo>
                  <a:lnTo>
                    <a:pt x="11623" y="62104"/>
                  </a:lnTo>
                  <a:lnTo>
                    <a:pt x="4334" y="75683"/>
                  </a:lnTo>
                  <a:lnTo>
                    <a:pt x="0" y="103942"/>
                  </a:lnTo>
                  <a:lnTo>
                    <a:pt x="2458" y="14729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9" name="SMARTInkShape-3718">
              <a:extLst>
                <a:ext uri="{FF2B5EF4-FFF2-40B4-BE49-F238E27FC236}">
                  <a16:creationId xmlns:a16="http://schemas.microsoft.com/office/drawing/2014/main" xmlns="" id="{A35A0C56-B5C8-4F2F-A598-D1F542771EB2}"/>
                </a:ext>
              </a:extLst>
            </p:cNvPr>
            <p:cNvSpPr/>
            <p:nvPr>
              <p:custDataLst>
                <p:tags r:id="rId54"/>
              </p:custDataLst>
            </p:nvPr>
          </p:nvSpPr>
          <p:spPr>
            <a:xfrm>
              <a:off x="2851150" y="2457450"/>
              <a:ext cx="393701" cy="38101"/>
            </a:xfrm>
            <a:custGeom>
              <a:avLst/>
              <a:gdLst/>
              <a:ahLst/>
              <a:cxnLst/>
              <a:rect l="0" t="0" r="0" b="0"/>
              <a:pathLst>
                <a:path w="393701" h="38101">
                  <a:moveTo>
                    <a:pt x="0" y="38100"/>
                  </a:moveTo>
                  <a:lnTo>
                    <a:pt x="0" y="38100"/>
                  </a:lnTo>
                  <a:lnTo>
                    <a:pt x="44644" y="34729"/>
                  </a:lnTo>
                  <a:lnTo>
                    <a:pt x="66452" y="31619"/>
                  </a:lnTo>
                  <a:lnTo>
                    <a:pt x="92279" y="27430"/>
                  </a:lnTo>
                  <a:lnTo>
                    <a:pt x="120786" y="22520"/>
                  </a:lnTo>
                  <a:lnTo>
                    <a:pt x="153196" y="17836"/>
                  </a:lnTo>
                  <a:lnTo>
                    <a:pt x="188208" y="13302"/>
                  </a:lnTo>
                  <a:lnTo>
                    <a:pt x="224956" y="8868"/>
                  </a:lnTo>
                  <a:lnTo>
                    <a:pt x="260037" y="5912"/>
                  </a:lnTo>
                  <a:lnTo>
                    <a:pt x="294008" y="3941"/>
                  </a:lnTo>
                  <a:lnTo>
                    <a:pt x="327239" y="2627"/>
                  </a:lnTo>
                  <a:lnTo>
                    <a:pt x="3937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0" name="SMARTInkShape-3719">
              <a:extLst>
                <a:ext uri="{FF2B5EF4-FFF2-40B4-BE49-F238E27FC236}">
                  <a16:creationId xmlns:a16="http://schemas.microsoft.com/office/drawing/2014/main" xmlns="" id="{1C4C6DB8-094A-4320-BADE-BE3C4F74246D}"/>
                </a:ext>
              </a:extLst>
            </p:cNvPr>
            <p:cNvSpPr/>
            <p:nvPr>
              <p:custDataLst>
                <p:tags r:id="rId55"/>
              </p:custDataLst>
            </p:nvPr>
          </p:nvSpPr>
          <p:spPr>
            <a:xfrm>
              <a:off x="2819400" y="2561148"/>
              <a:ext cx="177801" cy="231270"/>
            </a:xfrm>
            <a:custGeom>
              <a:avLst/>
              <a:gdLst/>
              <a:ahLst/>
              <a:cxnLst/>
              <a:rect l="0" t="0" r="0" b="0"/>
              <a:pathLst>
                <a:path w="177801" h="231270">
                  <a:moveTo>
                    <a:pt x="177800" y="137602"/>
                  </a:moveTo>
                  <a:lnTo>
                    <a:pt x="177800" y="137602"/>
                  </a:lnTo>
                  <a:lnTo>
                    <a:pt x="168962" y="137602"/>
                  </a:lnTo>
                  <a:lnTo>
                    <a:pt x="164935" y="135721"/>
                  </a:lnTo>
                  <a:lnTo>
                    <a:pt x="162873" y="134231"/>
                  </a:lnTo>
                  <a:lnTo>
                    <a:pt x="149859" y="132135"/>
                  </a:lnTo>
                  <a:lnTo>
                    <a:pt x="113406" y="132838"/>
                  </a:lnTo>
                  <a:lnTo>
                    <a:pt x="79865" y="146983"/>
                  </a:lnTo>
                  <a:lnTo>
                    <a:pt x="62307" y="158705"/>
                  </a:lnTo>
                  <a:lnTo>
                    <a:pt x="45194" y="180465"/>
                  </a:lnTo>
                  <a:lnTo>
                    <a:pt x="38196" y="194047"/>
                  </a:lnTo>
                  <a:lnTo>
                    <a:pt x="36496" y="207138"/>
                  </a:lnTo>
                  <a:lnTo>
                    <a:pt x="37031" y="213593"/>
                  </a:lnTo>
                  <a:lnTo>
                    <a:pt x="40209" y="219307"/>
                  </a:lnTo>
                  <a:lnTo>
                    <a:pt x="51267" y="229419"/>
                  </a:lnTo>
                  <a:lnTo>
                    <a:pt x="58873" y="231269"/>
                  </a:lnTo>
                  <a:lnTo>
                    <a:pt x="76731" y="229561"/>
                  </a:lnTo>
                  <a:lnTo>
                    <a:pt x="103247" y="220667"/>
                  </a:lnTo>
                  <a:lnTo>
                    <a:pt x="118559" y="205564"/>
                  </a:lnTo>
                  <a:lnTo>
                    <a:pt x="125606" y="195610"/>
                  </a:lnTo>
                  <a:lnTo>
                    <a:pt x="131555" y="175143"/>
                  </a:lnTo>
                  <a:lnTo>
                    <a:pt x="130435" y="152875"/>
                  </a:lnTo>
                  <a:lnTo>
                    <a:pt x="117199" y="110456"/>
                  </a:lnTo>
                  <a:lnTo>
                    <a:pt x="103359" y="73796"/>
                  </a:lnTo>
                  <a:lnTo>
                    <a:pt x="85919" y="39629"/>
                  </a:lnTo>
                  <a:lnTo>
                    <a:pt x="67114" y="12919"/>
                  </a:lnTo>
                  <a:lnTo>
                    <a:pt x="49349" y="1049"/>
                  </a:lnTo>
                  <a:lnTo>
                    <a:pt x="40660" y="0"/>
                  </a:lnTo>
                  <a:lnTo>
                    <a:pt x="23481" y="4479"/>
                  </a:lnTo>
                  <a:lnTo>
                    <a:pt x="17065" y="10048"/>
                  </a:lnTo>
                  <a:lnTo>
                    <a:pt x="0" y="4235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1" name="SMARTInkShape-3720">
              <a:extLst>
                <a:ext uri="{FF2B5EF4-FFF2-40B4-BE49-F238E27FC236}">
                  <a16:creationId xmlns:a16="http://schemas.microsoft.com/office/drawing/2014/main" xmlns="" id="{4EB83BC6-CB51-43BB-8B09-9905D94A6AF1}"/>
                </a:ext>
              </a:extLst>
            </p:cNvPr>
            <p:cNvSpPr/>
            <p:nvPr>
              <p:custDataLst>
                <p:tags r:id="rId56"/>
              </p:custDataLst>
            </p:nvPr>
          </p:nvSpPr>
          <p:spPr>
            <a:xfrm>
              <a:off x="3067933" y="2553964"/>
              <a:ext cx="82161" cy="305806"/>
            </a:xfrm>
            <a:custGeom>
              <a:avLst/>
              <a:gdLst/>
              <a:ahLst/>
              <a:cxnLst/>
              <a:rect l="0" t="0" r="0" b="0"/>
              <a:pathLst>
                <a:path w="82161" h="305806">
                  <a:moveTo>
                    <a:pt x="5467" y="100336"/>
                  </a:moveTo>
                  <a:lnTo>
                    <a:pt x="5467" y="100336"/>
                  </a:lnTo>
                  <a:lnTo>
                    <a:pt x="2096" y="107078"/>
                  </a:lnTo>
                  <a:lnTo>
                    <a:pt x="0" y="124755"/>
                  </a:lnTo>
                  <a:lnTo>
                    <a:pt x="4361" y="162492"/>
                  </a:lnTo>
                  <a:lnTo>
                    <a:pt x="9294" y="201930"/>
                  </a:lnTo>
                  <a:lnTo>
                    <a:pt x="11070" y="244189"/>
                  </a:lnTo>
                  <a:lnTo>
                    <a:pt x="11669" y="289226"/>
                  </a:lnTo>
                  <a:lnTo>
                    <a:pt x="11788" y="305805"/>
                  </a:lnTo>
                  <a:lnTo>
                    <a:pt x="9931" y="269167"/>
                  </a:lnTo>
                  <a:lnTo>
                    <a:pt x="8157" y="238166"/>
                  </a:lnTo>
                  <a:lnTo>
                    <a:pt x="9720" y="198518"/>
                  </a:lnTo>
                  <a:lnTo>
                    <a:pt x="12766" y="151263"/>
                  </a:lnTo>
                  <a:lnTo>
                    <a:pt x="14566" y="125821"/>
                  </a:lnTo>
                  <a:lnTo>
                    <a:pt x="18448" y="80618"/>
                  </a:lnTo>
                  <a:lnTo>
                    <a:pt x="22525" y="43595"/>
                  </a:lnTo>
                  <a:lnTo>
                    <a:pt x="29493" y="12263"/>
                  </a:lnTo>
                  <a:lnTo>
                    <a:pt x="36371" y="1690"/>
                  </a:lnTo>
                  <a:lnTo>
                    <a:pt x="40181" y="0"/>
                  </a:lnTo>
                  <a:lnTo>
                    <a:pt x="44132" y="284"/>
                  </a:lnTo>
                  <a:lnTo>
                    <a:pt x="48177" y="1885"/>
                  </a:lnTo>
                  <a:lnTo>
                    <a:pt x="63982" y="17621"/>
                  </a:lnTo>
                  <a:lnTo>
                    <a:pt x="70280" y="32294"/>
                  </a:lnTo>
                  <a:lnTo>
                    <a:pt x="72372" y="48223"/>
                  </a:lnTo>
                  <a:lnTo>
                    <a:pt x="70951" y="64710"/>
                  </a:lnTo>
                  <a:lnTo>
                    <a:pt x="64205" y="79563"/>
                  </a:lnTo>
                  <a:lnTo>
                    <a:pt x="38609" y="117620"/>
                  </a:lnTo>
                  <a:lnTo>
                    <a:pt x="41599" y="122364"/>
                  </a:lnTo>
                  <a:lnTo>
                    <a:pt x="71254" y="152663"/>
                  </a:lnTo>
                  <a:lnTo>
                    <a:pt x="79626" y="158400"/>
                  </a:lnTo>
                  <a:lnTo>
                    <a:pt x="81717" y="162329"/>
                  </a:lnTo>
                  <a:lnTo>
                    <a:pt x="82160" y="172338"/>
                  </a:lnTo>
                  <a:lnTo>
                    <a:pt x="78123" y="181961"/>
                  </a:lnTo>
                  <a:lnTo>
                    <a:pt x="75071" y="186503"/>
                  </a:lnTo>
                  <a:lnTo>
                    <a:pt x="64154" y="193430"/>
                  </a:lnTo>
                  <a:lnTo>
                    <a:pt x="51306" y="197450"/>
                  </a:lnTo>
                  <a:lnTo>
                    <a:pt x="40892" y="196885"/>
                  </a:lnTo>
                  <a:lnTo>
                    <a:pt x="37550" y="195041"/>
                  </a:lnTo>
                  <a:lnTo>
                    <a:pt x="35322" y="192400"/>
                  </a:lnTo>
                  <a:lnTo>
                    <a:pt x="30867" y="18288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2" name="SMARTInkShape-3721">
              <a:extLst>
                <a:ext uri="{FF2B5EF4-FFF2-40B4-BE49-F238E27FC236}">
                  <a16:creationId xmlns:a16="http://schemas.microsoft.com/office/drawing/2014/main" xmlns="" id="{BC9D61BE-4C8F-46FF-9A53-EEFB3FF32A3F}"/>
                </a:ext>
              </a:extLst>
            </p:cNvPr>
            <p:cNvSpPr/>
            <p:nvPr>
              <p:custDataLst>
                <p:tags r:id="rId57"/>
              </p:custDataLst>
            </p:nvPr>
          </p:nvSpPr>
          <p:spPr>
            <a:xfrm>
              <a:off x="3238500" y="2686050"/>
              <a:ext cx="12701" cy="82551"/>
            </a:xfrm>
            <a:custGeom>
              <a:avLst/>
              <a:gdLst/>
              <a:ahLst/>
              <a:cxnLst/>
              <a:rect l="0" t="0" r="0" b="0"/>
              <a:pathLst>
                <a:path w="12701" h="82551">
                  <a:moveTo>
                    <a:pt x="12700" y="0"/>
                  </a:moveTo>
                  <a:lnTo>
                    <a:pt x="12700" y="0"/>
                  </a:lnTo>
                  <a:lnTo>
                    <a:pt x="12700" y="6742"/>
                  </a:lnTo>
                  <a:lnTo>
                    <a:pt x="1765" y="47530"/>
                  </a:lnTo>
                  <a:lnTo>
                    <a:pt x="0" y="82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86" name="SMARTInkShape-Group629">
            <a:extLst>
              <a:ext uri="{FF2B5EF4-FFF2-40B4-BE49-F238E27FC236}">
                <a16:creationId xmlns:a16="http://schemas.microsoft.com/office/drawing/2014/main" xmlns="" id="{494A8CD7-27C8-4C6E-B87F-4DB49BBC2F0C}"/>
              </a:ext>
            </a:extLst>
          </p:cNvPr>
          <p:cNvGrpSpPr/>
          <p:nvPr/>
        </p:nvGrpSpPr>
        <p:grpSpPr>
          <a:xfrm>
            <a:off x="2209800" y="2368550"/>
            <a:ext cx="171451" cy="94368"/>
            <a:chOff x="2209800" y="2368550"/>
            <a:chExt cx="171451" cy="94368"/>
          </a:xfrm>
        </p:grpSpPr>
        <p:sp>
          <p:nvSpPr>
            <p:cNvPr id="984" name="SMARTInkShape-3722">
              <a:extLst>
                <a:ext uri="{FF2B5EF4-FFF2-40B4-BE49-F238E27FC236}">
                  <a16:creationId xmlns:a16="http://schemas.microsoft.com/office/drawing/2014/main" xmlns="" id="{709A7141-A5AF-4804-9176-7C43E6047B7A}"/>
                </a:ext>
              </a:extLst>
            </p:cNvPr>
            <p:cNvSpPr/>
            <p:nvPr>
              <p:custDataLst>
                <p:tags r:id="rId51"/>
              </p:custDataLst>
            </p:nvPr>
          </p:nvSpPr>
          <p:spPr>
            <a:xfrm>
              <a:off x="2209800" y="2368550"/>
              <a:ext cx="139701" cy="12701"/>
            </a:xfrm>
            <a:custGeom>
              <a:avLst/>
              <a:gdLst/>
              <a:ahLst/>
              <a:cxnLst/>
              <a:rect l="0" t="0" r="0" b="0"/>
              <a:pathLst>
                <a:path w="139701" h="12701">
                  <a:moveTo>
                    <a:pt x="0" y="0"/>
                  </a:moveTo>
                  <a:lnTo>
                    <a:pt x="0" y="0"/>
                  </a:lnTo>
                  <a:lnTo>
                    <a:pt x="45466" y="0"/>
                  </a:lnTo>
                  <a:lnTo>
                    <a:pt x="86222" y="0"/>
                  </a:lnTo>
                  <a:lnTo>
                    <a:pt x="139700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5" name="SMARTInkShape-3723">
              <a:extLst>
                <a:ext uri="{FF2B5EF4-FFF2-40B4-BE49-F238E27FC236}">
                  <a16:creationId xmlns:a16="http://schemas.microsoft.com/office/drawing/2014/main" xmlns="" id="{C99E503B-7D7D-4FBB-9A15-8554605CE68A}"/>
                </a:ext>
              </a:extLst>
            </p:cNvPr>
            <p:cNvSpPr/>
            <p:nvPr>
              <p:custDataLst>
                <p:tags r:id="rId52"/>
              </p:custDataLst>
            </p:nvPr>
          </p:nvSpPr>
          <p:spPr>
            <a:xfrm>
              <a:off x="2228850" y="2457450"/>
              <a:ext cx="152401" cy="5468"/>
            </a:xfrm>
            <a:custGeom>
              <a:avLst/>
              <a:gdLst/>
              <a:ahLst/>
              <a:cxnLst/>
              <a:rect l="0" t="0" r="0" b="0"/>
              <a:pathLst>
                <a:path w="152401" h="5468">
                  <a:moveTo>
                    <a:pt x="0" y="0"/>
                  </a:moveTo>
                  <a:lnTo>
                    <a:pt x="0" y="0"/>
                  </a:lnTo>
                  <a:lnTo>
                    <a:pt x="0" y="3371"/>
                  </a:lnTo>
                  <a:lnTo>
                    <a:pt x="1411" y="4364"/>
                  </a:lnTo>
                  <a:lnTo>
                    <a:pt x="6742" y="5467"/>
                  </a:lnTo>
                  <a:lnTo>
                    <a:pt x="43351" y="1812"/>
                  </a:lnTo>
                  <a:lnTo>
                    <a:pt x="87477" y="537"/>
                  </a:lnTo>
                  <a:lnTo>
                    <a:pt x="130655" y="159"/>
                  </a:lnTo>
                  <a:lnTo>
                    <a:pt x="1524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93" name="SMARTInkShape-Group630">
            <a:extLst>
              <a:ext uri="{FF2B5EF4-FFF2-40B4-BE49-F238E27FC236}">
                <a16:creationId xmlns:a16="http://schemas.microsoft.com/office/drawing/2014/main" xmlns="" id="{2983FE0E-BD62-491D-9F45-1DB746B2C04F}"/>
              </a:ext>
            </a:extLst>
          </p:cNvPr>
          <p:cNvGrpSpPr/>
          <p:nvPr/>
        </p:nvGrpSpPr>
        <p:grpSpPr>
          <a:xfrm>
            <a:off x="1269980" y="2059873"/>
            <a:ext cx="533421" cy="802974"/>
            <a:chOff x="1269980" y="2059873"/>
            <a:chExt cx="533421" cy="802974"/>
          </a:xfrm>
        </p:grpSpPr>
        <p:sp>
          <p:nvSpPr>
            <p:cNvPr id="987" name="SMARTInkShape-3724">
              <a:extLst>
                <a:ext uri="{FF2B5EF4-FFF2-40B4-BE49-F238E27FC236}">
                  <a16:creationId xmlns:a16="http://schemas.microsoft.com/office/drawing/2014/main" xmlns="" id="{A4FD0061-D7DA-47BD-ADD0-058FB3561FFF}"/>
                </a:ext>
              </a:extLst>
            </p:cNvPr>
            <p:cNvSpPr/>
            <p:nvPr>
              <p:custDataLst>
                <p:tags r:id="rId45"/>
              </p:custDataLst>
            </p:nvPr>
          </p:nvSpPr>
          <p:spPr>
            <a:xfrm>
              <a:off x="1269980" y="2059873"/>
              <a:ext cx="222271" cy="293896"/>
            </a:xfrm>
            <a:custGeom>
              <a:avLst/>
              <a:gdLst/>
              <a:ahLst/>
              <a:cxnLst/>
              <a:rect l="0" t="0" r="0" b="0"/>
              <a:pathLst>
                <a:path w="222271" h="293896">
                  <a:moveTo>
                    <a:pt x="222270" y="219777"/>
                  </a:moveTo>
                  <a:lnTo>
                    <a:pt x="222270" y="219777"/>
                  </a:lnTo>
                  <a:lnTo>
                    <a:pt x="218899" y="216406"/>
                  </a:lnTo>
                  <a:lnTo>
                    <a:pt x="217244" y="212869"/>
                  </a:lnTo>
                  <a:lnTo>
                    <a:pt x="216803" y="210938"/>
                  </a:lnTo>
                  <a:lnTo>
                    <a:pt x="211730" y="201359"/>
                  </a:lnTo>
                  <a:lnTo>
                    <a:pt x="206484" y="177945"/>
                  </a:lnTo>
                  <a:lnTo>
                    <a:pt x="197145" y="169200"/>
                  </a:lnTo>
                  <a:lnTo>
                    <a:pt x="183586" y="162020"/>
                  </a:lnTo>
                  <a:lnTo>
                    <a:pt x="168153" y="158830"/>
                  </a:lnTo>
                  <a:lnTo>
                    <a:pt x="140227" y="163775"/>
                  </a:lnTo>
                  <a:lnTo>
                    <a:pt x="121836" y="176072"/>
                  </a:lnTo>
                  <a:lnTo>
                    <a:pt x="97497" y="204711"/>
                  </a:lnTo>
                  <a:lnTo>
                    <a:pt x="80643" y="238126"/>
                  </a:lnTo>
                  <a:lnTo>
                    <a:pt x="76069" y="258271"/>
                  </a:lnTo>
                  <a:lnTo>
                    <a:pt x="78740" y="274280"/>
                  </a:lnTo>
                  <a:lnTo>
                    <a:pt x="83544" y="280807"/>
                  </a:lnTo>
                  <a:lnTo>
                    <a:pt x="98290" y="291822"/>
                  </a:lnTo>
                  <a:lnTo>
                    <a:pt x="118484" y="293895"/>
                  </a:lnTo>
                  <a:lnTo>
                    <a:pt x="129796" y="292472"/>
                  </a:lnTo>
                  <a:lnTo>
                    <a:pt x="151772" y="281484"/>
                  </a:lnTo>
                  <a:lnTo>
                    <a:pt x="171888" y="264136"/>
                  </a:lnTo>
                  <a:lnTo>
                    <a:pt x="187883" y="242314"/>
                  </a:lnTo>
                  <a:lnTo>
                    <a:pt x="194522" y="212860"/>
                  </a:lnTo>
                  <a:lnTo>
                    <a:pt x="192299" y="177192"/>
                  </a:lnTo>
                  <a:lnTo>
                    <a:pt x="179551" y="135469"/>
                  </a:lnTo>
                  <a:lnTo>
                    <a:pt x="164008" y="92936"/>
                  </a:lnTo>
                  <a:lnTo>
                    <a:pt x="146281" y="54042"/>
                  </a:lnTo>
                  <a:lnTo>
                    <a:pt x="124292" y="24997"/>
                  </a:lnTo>
                  <a:lnTo>
                    <a:pt x="98526" y="7854"/>
                  </a:lnTo>
                  <a:lnTo>
                    <a:pt x="71317" y="0"/>
                  </a:lnTo>
                  <a:lnTo>
                    <a:pt x="45113" y="1213"/>
                  </a:lnTo>
                  <a:lnTo>
                    <a:pt x="26882" y="8337"/>
                  </a:lnTo>
                  <a:lnTo>
                    <a:pt x="14075" y="19265"/>
                  </a:lnTo>
                  <a:lnTo>
                    <a:pt x="3680" y="33529"/>
                  </a:lnTo>
                  <a:lnTo>
                    <a:pt x="0" y="49276"/>
                  </a:lnTo>
                  <a:lnTo>
                    <a:pt x="20" y="737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8" name="SMARTInkShape-3725">
              <a:extLst>
                <a:ext uri="{FF2B5EF4-FFF2-40B4-BE49-F238E27FC236}">
                  <a16:creationId xmlns:a16="http://schemas.microsoft.com/office/drawing/2014/main" xmlns="" id="{98595D33-9F75-4040-B7E5-588BA55C85D3}"/>
                </a:ext>
              </a:extLst>
            </p:cNvPr>
            <p:cNvSpPr/>
            <p:nvPr>
              <p:custDataLst>
                <p:tags r:id="rId46"/>
              </p:custDataLst>
            </p:nvPr>
          </p:nvSpPr>
          <p:spPr>
            <a:xfrm>
              <a:off x="1568450" y="2068494"/>
              <a:ext cx="133351" cy="230207"/>
            </a:xfrm>
            <a:custGeom>
              <a:avLst/>
              <a:gdLst/>
              <a:ahLst/>
              <a:cxnLst/>
              <a:rect l="0" t="0" r="0" b="0"/>
              <a:pathLst>
                <a:path w="133351" h="230207">
                  <a:moveTo>
                    <a:pt x="133350" y="14306"/>
                  </a:moveTo>
                  <a:lnTo>
                    <a:pt x="133350" y="14306"/>
                  </a:lnTo>
                  <a:lnTo>
                    <a:pt x="126608" y="7564"/>
                  </a:lnTo>
                  <a:lnTo>
                    <a:pt x="108931" y="0"/>
                  </a:lnTo>
                  <a:lnTo>
                    <a:pt x="82449" y="33"/>
                  </a:lnTo>
                  <a:lnTo>
                    <a:pt x="41895" y="12140"/>
                  </a:lnTo>
                  <a:lnTo>
                    <a:pt x="20972" y="22515"/>
                  </a:lnTo>
                  <a:lnTo>
                    <a:pt x="13981" y="28951"/>
                  </a:lnTo>
                  <a:lnTo>
                    <a:pt x="6214" y="43628"/>
                  </a:lnTo>
                  <a:lnTo>
                    <a:pt x="4643" y="57677"/>
                  </a:lnTo>
                  <a:lnTo>
                    <a:pt x="5212" y="64387"/>
                  </a:lnTo>
                  <a:lnTo>
                    <a:pt x="15252" y="79368"/>
                  </a:lnTo>
                  <a:lnTo>
                    <a:pt x="42619" y="101787"/>
                  </a:lnTo>
                  <a:lnTo>
                    <a:pt x="89939" y="134063"/>
                  </a:lnTo>
                  <a:lnTo>
                    <a:pt x="99475" y="144202"/>
                  </a:lnTo>
                  <a:lnTo>
                    <a:pt x="100889" y="150998"/>
                  </a:lnTo>
                  <a:lnTo>
                    <a:pt x="98697" y="167956"/>
                  </a:lnTo>
                  <a:lnTo>
                    <a:pt x="85493" y="185371"/>
                  </a:lnTo>
                  <a:lnTo>
                    <a:pt x="65513" y="201107"/>
                  </a:lnTo>
                  <a:lnTo>
                    <a:pt x="23838" y="220826"/>
                  </a:lnTo>
                  <a:lnTo>
                    <a:pt x="0" y="2302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9" name="SMARTInkShape-3726">
              <a:extLst>
                <a:ext uri="{FF2B5EF4-FFF2-40B4-BE49-F238E27FC236}">
                  <a16:creationId xmlns:a16="http://schemas.microsoft.com/office/drawing/2014/main" xmlns="" id="{5099CFE7-0291-4168-9E5E-AB1C75865580}"/>
                </a:ext>
              </a:extLst>
            </p:cNvPr>
            <p:cNvSpPr/>
            <p:nvPr>
              <p:custDataLst>
                <p:tags r:id="rId47"/>
              </p:custDataLst>
            </p:nvPr>
          </p:nvSpPr>
          <p:spPr>
            <a:xfrm>
              <a:off x="1288553" y="2393950"/>
              <a:ext cx="444998" cy="61785"/>
            </a:xfrm>
            <a:custGeom>
              <a:avLst/>
              <a:gdLst/>
              <a:ahLst/>
              <a:cxnLst/>
              <a:rect l="0" t="0" r="0" b="0"/>
              <a:pathLst>
                <a:path w="444998" h="61785">
                  <a:moveTo>
                    <a:pt x="13197" y="50800"/>
                  </a:moveTo>
                  <a:lnTo>
                    <a:pt x="13197" y="50800"/>
                  </a:lnTo>
                  <a:lnTo>
                    <a:pt x="3084" y="54171"/>
                  </a:lnTo>
                  <a:lnTo>
                    <a:pt x="810" y="55870"/>
                  </a:lnTo>
                  <a:lnTo>
                    <a:pt x="0" y="57708"/>
                  </a:lnTo>
                  <a:lnTo>
                    <a:pt x="166" y="59638"/>
                  </a:lnTo>
                  <a:lnTo>
                    <a:pt x="11639" y="61784"/>
                  </a:lnTo>
                  <a:lnTo>
                    <a:pt x="55068" y="61110"/>
                  </a:lnTo>
                  <a:lnTo>
                    <a:pt x="77095" y="59790"/>
                  </a:lnTo>
                  <a:lnTo>
                    <a:pt x="103773" y="55382"/>
                  </a:lnTo>
                  <a:lnTo>
                    <a:pt x="133553" y="48916"/>
                  </a:lnTo>
                  <a:lnTo>
                    <a:pt x="165401" y="41077"/>
                  </a:lnTo>
                  <a:lnTo>
                    <a:pt x="200039" y="33735"/>
                  </a:lnTo>
                  <a:lnTo>
                    <a:pt x="236536" y="26723"/>
                  </a:lnTo>
                  <a:lnTo>
                    <a:pt x="274273" y="19932"/>
                  </a:lnTo>
                  <a:lnTo>
                    <a:pt x="310014" y="14699"/>
                  </a:lnTo>
                  <a:lnTo>
                    <a:pt x="344425" y="10505"/>
                  </a:lnTo>
                  <a:lnTo>
                    <a:pt x="377949" y="7003"/>
                  </a:lnTo>
                  <a:lnTo>
                    <a:pt x="44499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0" name="SMARTInkShape-3727">
              <a:extLst>
                <a:ext uri="{FF2B5EF4-FFF2-40B4-BE49-F238E27FC236}">
                  <a16:creationId xmlns:a16="http://schemas.microsoft.com/office/drawing/2014/main" xmlns="" id="{08A272C6-1545-47DA-BBA5-233C35E1729C}"/>
                </a:ext>
              </a:extLst>
            </p:cNvPr>
            <p:cNvSpPr/>
            <p:nvPr>
              <p:custDataLst>
                <p:tags r:id="rId48"/>
              </p:custDataLst>
            </p:nvPr>
          </p:nvSpPr>
          <p:spPr>
            <a:xfrm>
              <a:off x="1394225" y="2574578"/>
              <a:ext cx="133162" cy="199646"/>
            </a:xfrm>
            <a:custGeom>
              <a:avLst/>
              <a:gdLst/>
              <a:ahLst/>
              <a:cxnLst/>
              <a:rect l="0" t="0" r="0" b="0"/>
              <a:pathLst>
                <a:path w="133162" h="199646">
                  <a:moveTo>
                    <a:pt x="129775" y="73372"/>
                  </a:moveTo>
                  <a:lnTo>
                    <a:pt x="129775" y="73372"/>
                  </a:lnTo>
                  <a:lnTo>
                    <a:pt x="126404" y="70001"/>
                  </a:lnTo>
                  <a:lnTo>
                    <a:pt x="122868" y="68346"/>
                  </a:lnTo>
                  <a:lnTo>
                    <a:pt x="87528" y="67099"/>
                  </a:lnTo>
                  <a:lnTo>
                    <a:pt x="60186" y="77158"/>
                  </a:lnTo>
                  <a:lnTo>
                    <a:pt x="29742" y="100285"/>
                  </a:lnTo>
                  <a:lnTo>
                    <a:pt x="8492" y="129481"/>
                  </a:lnTo>
                  <a:lnTo>
                    <a:pt x="0" y="160474"/>
                  </a:lnTo>
                  <a:lnTo>
                    <a:pt x="1631" y="169540"/>
                  </a:lnTo>
                  <a:lnTo>
                    <a:pt x="10968" y="185258"/>
                  </a:lnTo>
                  <a:lnTo>
                    <a:pt x="28289" y="195536"/>
                  </a:lnTo>
                  <a:lnTo>
                    <a:pt x="38834" y="199265"/>
                  </a:lnTo>
                  <a:lnTo>
                    <a:pt x="61840" y="199645"/>
                  </a:lnTo>
                  <a:lnTo>
                    <a:pt x="73902" y="197770"/>
                  </a:lnTo>
                  <a:lnTo>
                    <a:pt x="96711" y="186280"/>
                  </a:lnTo>
                  <a:lnTo>
                    <a:pt x="116491" y="168709"/>
                  </a:lnTo>
                  <a:lnTo>
                    <a:pt x="129986" y="146788"/>
                  </a:lnTo>
                  <a:lnTo>
                    <a:pt x="133161" y="122935"/>
                  </a:lnTo>
                  <a:lnTo>
                    <a:pt x="132033" y="110647"/>
                  </a:lnTo>
                  <a:lnTo>
                    <a:pt x="110218" y="69757"/>
                  </a:lnTo>
                  <a:lnTo>
                    <a:pt x="76943" y="29732"/>
                  </a:lnTo>
                  <a:lnTo>
                    <a:pt x="54553" y="13290"/>
                  </a:lnTo>
                  <a:lnTo>
                    <a:pt x="25878" y="1947"/>
                  </a:lnTo>
                  <a:lnTo>
                    <a:pt x="13043" y="0"/>
                  </a:lnTo>
                  <a:lnTo>
                    <a:pt x="9620" y="469"/>
                  </a:lnTo>
                  <a:lnTo>
                    <a:pt x="7339" y="1486"/>
                  </a:lnTo>
                  <a:lnTo>
                    <a:pt x="9345" y="3576"/>
                  </a:lnTo>
                  <a:lnTo>
                    <a:pt x="34525" y="1622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1" name="SMARTInkShape-3728">
              <a:extLst>
                <a:ext uri="{FF2B5EF4-FFF2-40B4-BE49-F238E27FC236}">
                  <a16:creationId xmlns:a16="http://schemas.microsoft.com/office/drawing/2014/main" xmlns="" id="{99A9175F-56C2-4E7A-A95F-6A3F3C76BB27}"/>
                </a:ext>
              </a:extLst>
            </p:cNvPr>
            <p:cNvSpPr/>
            <p:nvPr>
              <p:custDataLst>
                <p:tags r:id="rId49"/>
              </p:custDataLst>
            </p:nvPr>
          </p:nvSpPr>
          <p:spPr>
            <a:xfrm>
              <a:off x="1633178" y="2501384"/>
              <a:ext cx="85287" cy="361463"/>
            </a:xfrm>
            <a:custGeom>
              <a:avLst/>
              <a:gdLst/>
              <a:ahLst/>
              <a:cxnLst/>
              <a:rect l="0" t="0" r="0" b="0"/>
              <a:pathLst>
                <a:path w="85287" h="361463">
                  <a:moveTo>
                    <a:pt x="11472" y="133866"/>
                  </a:moveTo>
                  <a:lnTo>
                    <a:pt x="11472" y="133866"/>
                  </a:lnTo>
                  <a:lnTo>
                    <a:pt x="8101" y="137237"/>
                  </a:lnTo>
                  <a:lnTo>
                    <a:pt x="6446" y="142655"/>
                  </a:lnTo>
                  <a:lnTo>
                    <a:pt x="6002" y="177618"/>
                  </a:lnTo>
                  <a:lnTo>
                    <a:pt x="10243" y="212446"/>
                  </a:lnTo>
                  <a:lnTo>
                    <a:pt x="15968" y="255143"/>
                  </a:lnTo>
                  <a:lnTo>
                    <a:pt x="20056" y="289367"/>
                  </a:lnTo>
                  <a:lnTo>
                    <a:pt x="22952" y="330851"/>
                  </a:lnTo>
                  <a:lnTo>
                    <a:pt x="19567" y="359148"/>
                  </a:lnTo>
                  <a:lnTo>
                    <a:pt x="18985" y="360959"/>
                  </a:lnTo>
                  <a:lnTo>
                    <a:pt x="18597" y="361462"/>
                  </a:lnTo>
                  <a:lnTo>
                    <a:pt x="11016" y="322152"/>
                  </a:lnTo>
                  <a:lnTo>
                    <a:pt x="7036" y="289515"/>
                  </a:lnTo>
                  <a:lnTo>
                    <a:pt x="2915" y="244436"/>
                  </a:lnTo>
                  <a:lnTo>
                    <a:pt x="1534" y="217457"/>
                  </a:lnTo>
                  <a:lnTo>
                    <a:pt x="614" y="188182"/>
                  </a:lnTo>
                  <a:lnTo>
                    <a:pt x="0" y="157377"/>
                  </a:lnTo>
                  <a:lnTo>
                    <a:pt x="1707" y="129079"/>
                  </a:lnTo>
                  <a:lnTo>
                    <a:pt x="4962" y="102452"/>
                  </a:lnTo>
                  <a:lnTo>
                    <a:pt x="13518" y="56404"/>
                  </a:lnTo>
                  <a:lnTo>
                    <a:pt x="26268" y="14175"/>
                  </a:lnTo>
                  <a:lnTo>
                    <a:pt x="34746" y="3059"/>
                  </a:lnTo>
                  <a:lnTo>
                    <a:pt x="38982" y="800"/>
                  </a:lnTo>
                  <a:lnTo>
                    <a:pt x="43218" y="0"/>
                  </a:lnTo>
                  <a:lnTo>
                    <a:pt x="47453" y="172"/>
                  </a:lnTo>
                  <a:lnTo>
                    <a:pt x="51687" y="3109"/>
                  </a:lnTo>
                  <a:lnTo>
                    <a:pt x="60155" y="13898"/>
                  </a:lnTo>
                  <a:lnTo>
                    <a:pt x="66113" y="42581"/>
                  </a:lnTo>
                  <a:lnTo>
                    <a:pt x="63057" y="79354"/>
                  </a:lnTo>
                  <a:lnTo>
                    <a:pt x="55659" y="103970"/>
                  </a:lnTo>
                  <a:lnTo>
                    <a:pt x="50774" y="112673"/>
                  </a:lnTo>
                  <a:lnTo>
                    <a:pt x="51079" y="113388"/>
                  </a:lnTo>
                  <a:lnTo>
                    <a:pt x="51988" y="113864"/>
                  </a:lnTo>
                  <a:lnTo>
                    <a:pt x="53299" y="114181"/>
                  </a:lnTo>
                  <a:lnTo>
                    <a:pt x="58516" y="117999"/>
                  </a:lnTo>
                  <a:lnTo>
                    <a:pt x="79619" y="147403"/>
                  </a:lnTo>
                  <a:lnTo>
                    <a:pt x="85286" y="169235"/>
                  </a:lnTo>
                  <a:lnTo>
                    <a:pt x="83594" y="193578"/>
                  </a:lnTo>
                  <a:lnTo>
                    <a:pt x="76687" y="208382"/>
                  </a:lnTo>
                  <a:lnTo>
                    <a:pt x="71882" y="215293"/>
                  </a:lnTo>
                  <a:lnTo>
                    <a:pt x="60899" y="222973"/>
                  </a:lnTo>
                  <a:lnTo>
                    <a:pt x="49667" y="225680"/>
                  </a:lnTo>
                  <a:lnTo>
                    <a:pt x="39972" y="224531"/>
                  </a:lnTo>
                  <a:lnTo>
                    <a:pt x="36822" y="222532"/>
                  </a:lnTo>
                  <a:lnTo>
                    <a:pt x="34722" y="219788"/>
                  </a:lnTo>
                  <a:lnTo>
                    <a:pt x="32389" y="212976"/>
                  </a:lnTo>
                  <a:lnTo>
                    <a:pt x="30522" y="19736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2" name="SMARTInkShape-3729">
              <a:extLst>
                <a:ext uri="{FF2B5EF4-FFF2-40B4-BE49-F238E27FC236}">
                  <a16:creationId xmlns:a16="http://schemas.microsoft.com/office/drawing/2014/main" xmlns="" id="{F3FA1F93-3124-4351-B1B3-97E9FD6B1CA8}"/>
                </a:ext>
              </a:extLst>
            </p:cNvPr>
            <p:cNvSpPr/>
            <p:nvPr>
              <p:custDataLst>
                <p:tags r:id="rId50"/>
              </p:custDataLst>
            </p:nvPr>
          </p:nvSpPr>
          <p:spPr>
            <a:xfrm>
              <a:off x="1797050" y="2679700"/>
              <a:ext cx="6351" cy="69851"/>
            </a:xfrm>
            <a:custGeom>
              <a:avLst/>
              <a:gdLst/>
              <a:ahLst/>
              <a:cxnLst/>
              <a:rect l="0" t="0" r="0" b="0"/>
              <a:pathLst>
                <a:path w="6351" h="69851">
                  <a:moveTo>
                    <a:pt x="6350" y="0"/>
                  </a:moveTo>
                  <a:lnTo>
                    <a:pt x="6350" y="0"/>
                  </a:lnTo>
                  <a:lnTo>
                    <a:pt x="2979" y="6742"/>
                  </a:lnTo>
                  <a:lnTo>
                    <a:pt x="174" y="44844"/>
                  </a:lnTo>
                  <a:lnTo>
                    <a:pt x="0" y="69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97" name="SMARTInkShape-Group631">
            <a:extLst>
              <a:ext uri="{FF2B5EF4-FFF2-40B4-BE49-F238E27FC236}">
                <a16:creationId xmlns:a16="http://schemas.microsoft.com/office/drawing/2014/main" xmlns="" id="{6E3ECA7E-48BA-4011-9817-04A6DB92A4D7}"/>
              </a:ext>
            </a:extLst>
          </p:cNvPr>
          <p:cNvGrpSpPr/>
          <p:nvPr/>
        </p:nvGrpSpPr>
        <p:grpSpPr>
          <a:xfrm>
            <a:off x="8470900" y="863600"/>
            <a:ext cx="404357" cy="208127"/>
            <a:chOff x="8470900" y="863600"/>
            <a:chExt cx="404357" cy="208127"/>
          </a:xfrm>
        </p:grpSpPr>
        <p:sp>
          <p:nvSpPr>
            <p:cNvPr id="994" name="SMARTInkShape-3730">
              <a:extLst>
                <a:ext uri="{FF2B5EF4-FFF2-40B4-BE49-F238E27FC236}">
                  <a16:creationId xmlns:a16="http://schemas.microsoft.com/office/drawing/2014/main" xmlns="" id="{1869C999-F302-4903-B85F-CBD8F03FC540}"/>
                </a:ext>
              </a:extLst>
            </p:cNvPr>
            <p:cNvSpPr/>
            <p:nvPr>
              <p:custDataLst>
                <p:tags r:id="rId42"/>
              </p:custDataLst>
            </p:nvPr>
          </p:nvSpPr>
          <p:spPr>
            <a:xfrm>
              <a:off x="8470900" y="937164"/>
              <a:ext cx="158751" cy="15337"/>
            </a:xfrm>
            <a:custGeom>
              <a:avLst/>
              <a:gdLst/>
              <a:ahLst/>
              <a:cxnLst/>
              <a:rect l="0" t="0" r="0" b="0"/>
              <a:pathLst>
                <a:path w="158751" h="15337">
                  <a:moveTo>
                    <a:pt x="0" y="15336"/>
                  </a:moveTo>
                  <a:lnTo>
                    <a:pt x="0" y="15336"/>
                  </a:lnTo>
                  <a:lnTo>
                    <a:pt x="3370" y="11965"/>
                  </a:lnTo>
                  <a:lnTo>
                    <a:pt x="42659" y="4505"/>
                  </a:lnTo>
                  <a:lnTo>
                    <a:pt x="74699" y="409"/>
                  </a:lnTo>
                  <a:lnTo>
                    <a:pt x="108223" y="0"/>
                  </a:lnTo>
                  <a:lnTo>
                    <a:pt x="158750" y="263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5" name="SMARTInkShape-3731">
              <a:extLst>
                <a:ext uri="{FF2B5EF4-FFF2-40B4-BE49-F238E27FC236}">
                  <a16:creationId xmlns:a16="http://schemas.microsoft.com/office/drawing/2014/main" xmlns="" id="{44B3F29C-3D47-400A-981D-57F9B1E23A39}"/>
                </a:ext>
              </a:extLst>
            </p:cNvPr>
            <p:cNvSpPr/>
            <p:nvPr>
              <p:custDataLst>
                <p:tags r:id="rId43"/>
              </p:custDataLst>
            </p:nvPr>
          </p:nvSpPr>
          <p:spPr>
            <a:xfrm>
              <a:off x="8505629" y="1022350"/>
              <a:ext cx="98622" cy="11557"/>
            </a:xfrm>
            <a:custGeom>
              <a:avLst/>
              <a:gdLst/>
              <a:ahLst/>
              <a:cxnLst/>
              <a:rect l="0" t="0" r="0" b="0"/>
              <a:pathLst>
                <a:path w="98622" h="11557">
                  <a:moveTo>
                    <a:pt x="3371" y="0"/>
                  </a:moveTo>
                  <a:lnTo>
                    <a:pt x="3371" y="0"/>
                  </a:lnTo>
                  <a:lnTo>
                    <a:pt x="0" y="3371"/>
                  </a:lnTo>
                  <a:lnTo>
                    <a:pt x="418" y="5070"/>
                  </a:lnTo>
                  <a:lnTo>
                    <a:pt x="4645" y="8838"/>
                  </a:lnTo>
                  <a:lnTo>
                    <a:pt x="28443" y="11556"/>
                  </a:lnTo>
                  <a:lnTo>
                    <a:pt x="69047" y="8990"/>
                  </a:lnTo>
                  <a:lnTo>
                    <a:pt x="98621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6" name="SMARTInkShape-3732">
              <a:extLst>
                <a:ext uri="{FF2B5EF4-FFF2-40B4-BE49-F238E27FC236}">
                  <a16:creationId xmlns:a16="http://schemas.microsoft.com/office/drawing/2014/main" xmlns="" id="{922407F9-1547-494C-A235-20B9D4D14CD1}"/>
                </a:ext>
              </a:extLst>
            </p:cNvPr>
            <p:cNvSpPr/>
            <p:nvPr>
              <p:custDataLst>
                <p:tags r:id="rId44"/>
              </p:custDataLst>
            </p:nvPr>
          </p:nvSpPr>
          <p:spPr>
            <a:xfrm>
              <a:off x="8738796" y="863600"/>
              <a:ext cx="136461" cy="208127"/>
            </a:xfrm>
            <a:custGeom>
              <a:avLst/>
              <a:gdLst/>
              <a:ahLst/>
              <a:cxnLst/>
              <a:rect l="0" t="0" r="0" b="0"/>
              <a:pathLst>
                <a:path w="136461" h="208127">
                  <a:moveTo>
                    <a:pt x="125804" y="76200"/>
                  </a:moveTo>
                  <a:lnTo>
                    <a:pt x="125804" y="76200"/>
                  </a:lnTo>
                  <a:lnTo>
                    <a:pt x="118632" y="49482"/>
                  </a:lnTo>
                  <a:lnTo>
                    <a:pt x="112973" y="43629"/>
                  </a:lnTo>
                  <a:lnTo>
                    <a:pt x="103874" y="40557"/>
                  </a:lnTo>
                  <a:lnTo>
                    <a:pt x="80786" y="38585"/>
                  </a:lnTo>
                  <a:lnTo>
                    <a:pt x="64638" y="45842"/>
                  </a:lnTo>
                  <a:lnTo>
                    <a:pt x="37595" y="67675"/>
                  </a:lnTo>
                  <a:lnTo>
                    <a:pt x="13590" y="100250"/>
                  </a:lnTo>
                  <a:lnTo>
                    <a:pt x="2553" y="127106"/>
                  </a:lnTo>
                  <a:lnTo>
                    <a:pt x="0" y="155504"/>
                  </a:lnTo>
                  <a:lnTo>
                    <a:pt x="4980" y="178945"/>
                  </a:lnTo>
                  <a:lnTo>
                    <a:pt x="9274" y="189146"/>
                  </a:lnTo>
                  <a:lnTo>
                    <a:pt x="21565" y="202363"/>
                  </a:lnTo>
                  <a:lnTo>
                    <a:pt x="28794" y="206875"/>
                  </a:lnTo>
                  <a:lnTo>
                    <a:pt x="48116" y="208126"/>
                  </a:lnTo>
                  <a:lnTo>
                    <a:pt x="59195" y="206484"/>
                  </a:lnTo>
                  <a:lnTo>
                    <a:pt x="80911" y="193371"/>
                  </a:lnTo>
                  <a:lnTo>
                    <a:pt x="111092" y="160306"/>
                  </a:lnTo>
                  <a:lnTo>
                    <a:pt x="127026" y="131925"/>
                  </a:lnTo>
                  <a:lnTo>
                    <a:pt x="136460" y="98144"/>
                  </a:lnTo>
                  <a:lnTo>
                    <a:pt x="135480" y="69490"/>
                  </a:lnTo>
                  <a:lnTo>
                    <a:pt x="126575" y="45701"/>
                  </a:lnTo>
                  <a:lnTo>
                    <a:pt x="110859" y="25721"/>
                  </a:lnTo>
                  <a:lnTo>
                    <a:pt x="93996" y="13078"/>
                  </a:lnTo>
                  <a:lnTo>
                    <a:pt x="6865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04" name="SMARTInkShape-Group632">
            <a:extLst>
              <a:ext uri="{FF2B5EF4-FFF2-40B4-BE49-F238E27FC236}">
                <a16:creationId xmlns:a16="http://schemas.microsoft.com/office/drawing/2014/main" xmlns="" id="{7327609D-24B9-44F7-9BB3-A23E6099A962}"/>
              </a:ext>
            </a:extLst>
          </p:cNvPr>
          <p:cNvGrpSpPr/>
          <p:nvPr/>
        </p:nvGrpSpPr>
        <p:grpSpPr>
          <a:xfrm>
            <a:off x="7790304" y="587877"/>
            <a:ext cx="413897" cy="858783"/>
            <a:chOff x="7790304" y="587877"/>
            <a:chExt cx="413897" cy="858783"/>
          </a:xfrm>
        </p:grpSpPr>
        <p:sp>
          <p:nvSpPr>
            <p:cNvPr id="998" name="SMARTInkShape-3733">
              <a:extLst>
                <a:ext uri="{FF2B5EF4-FFF2-40B4-BE49-F238E27FC236}">
                  <a16:creationId xmlns:a16="http://schemas.microsoft.com/office/drawing/2014/main" xmlns="" id="{5FBF7C90-ACFB-4543-A63E-41CBC422EF11}"/>
                </a:ext>
              </a:extLst>
            </p:cNvPr>
            <p:cNvSpPr/>
            <p:nvPr>
              <p:custDataLst>
                <p:tags r:id="rId36"/>
              </p:custDataLst>
            </p:nvPr>
          </p:nvSpPr>
          <p:spPr>
            <a:xfrm>
              <a:off x="7827082" y="587877"/>
              <a:ext cx="181079" cy="337866"/>
            </a:xfrm>
            <a:custGeom>
              <a:avLst/>
              <a:gdLst/>
              <a:ahLst/>
              <a:cxnLst/>
              <a:rect l="0" t="0" r="0" b="0"/>
              <a:pathLst>
                <a:path w="181079" h="337866">
                  <a:moveTo>
                    <a:pt x="173918" y="263023"/>
                  </a:moveTo>
                  <a:lnTo>
                    <a:pt x="173918" y="263023"/>
                  </a:lnTo>
                  <a:lnTo>
                    <a:pt x="177288" y="259652"/>
                  </a:lnTo>
                  <a:lnTo>
                    <a:pt x="178943" y="256115"/>
                  </a:lnTo>
                  <a:lnTo>
                    <a:pt x="179385" y="254185"/>
                  </a:lnTo>
                  <a:lnTo>
                    <a:pt x="178974" y="252897"/>
                  </a:lnTo>
                  <a:lnTo>
                    <a:pt x="177994" y="252039"/>
                  </a:lnTo>
                  <a:lnTo>
                    <a:pt x="176636" y="251467"/>
                  </a:lnTo>
                  <a:lnTo>
                    <a:pt x="175730" y="250380"/>
                  </a:lnTo>
                  <a:lnTo>
                    <a:pt x="170786" y="238214"/>
                  </a:lnTo>
                  <a:lnTo>
                    <a:pt x="155038" y="223217"/>
                  </a:lnTo>
                  <a:lnTo>
                    <a:pt x="125756" y="212109"/>
                  </a:lnTo>
                  <a:lnTo>
                    <a:pt x="102417" y="212408"/>
                  </a:lnTo>
                  <a:lnTo>
                    <a:pt x="77935" y="219361"/>
                  </a:lnTo>
                  <a:lnTo>
                    <a:pt x="42468" y="243109"/>
                  </a:lnTo>
                  <a:lnTo>
                    <a:pt x="25185" y="262404"/>
                  </a:lnTo>
                  <a:lnTo>
                    <a:pt x="17973" y="284620"/>
                  </a:lnTo>
                  <a:lnTo>
                    <a:pt x="17038" y="296471"/>
                  </a:lnTo>
                  <a:lnTo>
                    <a:pt x="19238" y="306488"/>
                  </a:lnTo>
                  <a:lnTo>
                    <a:pt x="29206" y="323263"/>
                  </a:lnTo>
                  <a:lnTo>
                    <a:pt x="50570" y="334011"/>
                  </a:lnTo>
                  <a:lnTo>
                    <a:pt x="64168" y="337865"/>
                  </a:lnTo>
                  <a:lnTo>
                    <a:pt x="94331" y="334621"/>
                  </a:lnTo>
                  <a:lnTo>
                    <a:pt x="110278" y="329805"/>
                  </a:lnTo>
                  <a:lnTo>
                    <a:pt x="139283" y="309402"/>
                  </a:lnTo>
                  <a:lnTo>
                    <a:pt x="163463" y="280814"/>
                  </a:lnTo>
                  <a:lnTo>
                    <a:pt x="178914" y="246941"/>
                  </a:lnTo>
                  <a:lnTo>
                    <a:pt x="181078" y="203194"/>
                  </a:lnTo>
                  <a:lnTo>
                    <a:pt x="178691" y="178687"/>
                  </a:lnTo>
                  <a:lnTo>
                    <a:pt x="172867" y="152471"/>
                  </a:lnTo>
                  <a:lnTo>
                    <a:pt x="164750" y="125116"/>
                  </a:lnTo>
                  <a:lnTo>
                    <a:pt x="155106" y="97002"/>
                  </a:lnTo>
                  <a:lnTo>
                    <a:pt x="129339" y="52593"/>
                  </a:lnTo>
                  <a:lnTo>
                    <a:pt x="99071" y="20626"/>
                  </a:lnTo>
                  <a:lnTo>
                    <a:pt x="66805" y="4067"/>
                  </a:lnTo>
                  <a:lnTo>
                    <a:pt x="39294" y="0"/>
                  </a:lnTo>
                  <a:lnTo>
                    <a:pt x="27019" y="891"/>
                  </a:lnTo>
                  <a:lnTo>
                    <a:pt x="17424" y="5013"/>
                  </a:lnTo>
                  <a:lnTo>
                    <a:pt x="3000" y="19000"/>
                  </a:lnTo>
                  <a:lnTo>
                    <a:pt x="0" y="29785"/>
                  </a:lnTo>
                  <a:lnTo>
                    <a:pt x="2468" y="8522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9" name="SMARTInkShape-3734">
              <a:extLst>
                <a:ext uri="{FF2B5EF4-FFF2-40B4-BE49-F238E27FC236}">
                  <a16:creationId xmlns:a16="http://schemas.microsoft.com/office/drawing/2014/main" xmlns="" id="{F74027EB-8D7A-4459-B8CB-222EAA738076}"/>
                </a:ext>
              </a:extLst>
            </p:cNvPr>
            <p:cNvSpPr/>
            <p:nvPr>
              <p:custDataLst>
                <p:tags r:id="rId37"/>
              </p:custDataLst>
            </p:nvPr>
          </p:nvSpPr>
          <p:spPr>
            <a:xfrm>
              <a:off x="8062458" y="656600"/>
              <a:ext cx="141743" cy="270501"/>
            </a:xfrm>
            <a:custGeom>
              <a:avLst/>
              <a:gdLst/>
              <a:ahLst/>
              <a:cxnLst/>
              <a:rect l="0" t="0" r="0" b="0"/>
              <a:pathLst>
                <a:path w="141743" h="270501">
                  <a:moveTo>
                    <a:pt x="141742" y="29200"/>
                  </a:moveTo>
                  <a:lnTo>
                    <a:pt x="141742" y="29200"/>
                  </a:lnTo>
                  <a:lnTo>
                    <a:pt x="131628" y="19087"/>
                  </a:lnTo>
                  <a:lnTo>
                    <a:pt x="101743" y="6056"/>
                  </a:lnTo>
                  <a:lnTo>
                    <a:pt x="61608" y="0"/>
                  </a:lnTo>
                  <a:lnTo>
                    <a:pt x="36748" y="4228"/>
                  </a:lnTo>
                  <a:lnTo>
                    <a:pt x="16055" y="13868"/>
                  </a:lnTo>
                  <a:lnTo>
                    <a:pt x="2154" y="27560"/>
                  </a:lnTo>
                  <a:lnTo>
                    <a:pt x="0" y="35868"/>
                  </a:lnTo>
                  <a:lnTo>
                    <a:pt x="3252" y="54506"/>
                  </a:lnTo>
                  <a:lnTo>
                    <a:pt x="27095" y="88204"/>
                  </a:lnTo>
                  <a:lnTo>
                    <a:pt x="71666" y="131741"/>
                  </a:lnTo>
                  <a:lnTo>
                    <a:pt x="111129" y="176933"/>
                  </a:lnTo>
                  <a:lnTo>
                    <a:pt x="119266" y="199267"/>
                  </a:lnTo>
                  <a:lnTo>
                    <a:pt x="116880" y="206784"/>
                  </a:lnTo>
                  <a:lnTo>
                    <a:pt x="104822" y="222661"/>
                  </a:lnTo>
                  <a:lnTo>
                    <a:pt x="74828" y="244096"/>
                  </a:lnTo>
                  <a:lnTo>
                    <a:pt x="29590" y="260162"/>
                  </a:lnTo>
                  <a:lnTo>
                    <a:pt x="2042" y="270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0" name="SMARTInkShape-3735">
              <a:extLst>
                <a:ext uri="{FF2B5EF4-FFF2-40B4-BE49-F238E27FC236}">
                  <a16:creationId xmlns:a16="http://schemas.microsoft.com/office/drawing/2014/main" xmlns="" id="{6AC81462-B7F3-4084-8D60-EFC67455D125}"/>
                </a:ext>
              </a:extLst>
            </p:cNvPr>
            <p:cNvSpPr/>
            <p:nvPr>
              <p:custDataLst>
                <p:tags r:id="rId38"/>
              </p:custDataLst>
            </p:nvPr>
          </p:nvSpPr>
          <p:spPr>
            <a:xfrm>
              <a:off x="7791058" y="996950"/>
              <a:ext cx="394093" cy="50801"/>
            </a:xfrm>
            <a:custGeom>
              <a:avLst/>
              <a:gdLst/>
              <a:ahLst/>
              <a:cxnLst/>
              <a:rect l="0" t="0" r="0" b="0"/>
              <a:pathLst>
                <a:path w="394093" h="50801">
                  <a:moveTo>
                    <a:pt x="6742" y="50800"/>
                  </a:moveTo>
                  <a:lnTo>
                    <a:pt x="6742" y="50800"/>
                  </a:lnTo>
                  <a:lnTo>
                    <a:pt x="0" y="50800"/>
                  </a:lnTo>
                  <a:lnTo>
                    <a:pt x="36261" y="40687"/>
                  </a:lnTo>
                  <a:lnTo>
                    <a:pt x="58876" y="36297"/>
                  </a:lnTo>
                  <a:lnTo>
                    <a:pt x="85243" y="31959"/>
                  </a:lnTo>
                  <a:lnTo>
                    <a:pt x="114108" y="27656"/>
                  </a:lnTo>
                  <a:lnTo>
                    <a:pt x="148170" y="23376"/>
                  </a:lnTo>
                  <a:lnTo>
                    <a:pt x="185694" y="19112"/>
                  </a:lnTo>
                  <a:lnTo>
                    <a:pt x="225526" y="14858"/>
                  </a:lnTo>
                  <a:lnTo>
                    <a:pt x="261959" y="11316"/>
                  </a:lnTo>
                  <a:lnTo>
                    <a:pt x="296124" y="8250"/>
                  </a:lnTo>
                  <a:lnTo>
                    <a:pt x="328781" y="5500"/>
                  </a:lnTo>
                  <a:lnTo>
                    <a:pt x="39409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1" name="SMARTInkShape-3736">
              <a:extLst>
                <a:ext uri="{FF2B5EF4-FFF2-40B4-BE49-F238E27FC236}">
                  <a16:creationId xmlns:a16="http://schemas.microsoft.com/office/drawing/2014/main" xmlns="" id="{EC246762-0150-4557-9BCB-61F22C6D2B8A}"/>
                </a:ext>
              </a:extLst>
            </p:cNvPr>
            <p:cNvSpPr/>
            <p:nvPr>
              <p:custDataLst>
                <p:tags r:id="rId39"/>
              </p:custDataLst>
            </p:nvPr>
          </p:nvSpPr>
          <p:spPr>
            <a:xfrm>
              <a:off x="7790304" y="1158082"/>
              <a:ext cx="159897" cy="207181"/>
            </a:xfrm>
            <a:custGeom>
              <a:avLst/>
              <a:gdLst/>
              <a:ahLst/>
              <a:cxnLst/>
              <a:rect l="0" t="0" r="0" b="0"/>
              <a:pathLst>
                <a:path w="159897" h="207181">
                  <a:moveTo>
                    <a:pt x="159896" y="118268"/>
                  </a:moveTo>
                  <a:lnTo>
                    <a:pt x="159896" y="118268"/>
                  </a:lnTo>
                  <a:lnTo>
                    <a:pt x="156525" y="114897"/>
                  </a:lnTo>
                  <a:lnTo>
                    <a:pt x="144316" y="112801"/>
                  </a:lnTo>
                  <a:lnTo>
                    <a:pt x="111087" y="117867"/>
                  </a:lnTo>
                  <a:lnTo>
                    <a:pt x="91166" y="124205"/>
                  </a:lnTo>
                  <a:lnTo>
                    <a:pt x="74316" y="135488"/>
                  </a:lnTo>
                  <a:lnTo>
                    <a:pt x="61182" y="149910"/>
                  </a:lnTo>
                  <a:lnTo>
                    <a:pt x="52993" y="165728"/>
                  </a:lnTo>
                  <a:lnTo>
                    <a:pt x="50765" y="180283"/>
                  </a:lnTo>
                  <a:lnTo>
                    <a:pt x="51159" y="187128"/>
                  </a:lnTo>
                  <a:lnTo>
                    <a:pt x="57240" y="198497"/>
                  </a:lnTo>
                  <a:lnTo>
                    <a:pt x="61826" y="203504"/>
                  </a:lnTo>
                  <a:lnTo>
                    <a:pt x="69116" y="206136"/>
                  </a:lnTo>
                  <a:lnTo>
                    <a:pt x="88505" y="207180"/>
                  </a:lnTo>
                  <a:lnTo>
                    <a:pt x="119850" y="197059"/>
                  </a:lnTo>
                  <a:lnTo>
                    <a:pt x="137159" y="180803"/>
                  </a:lnTo>
                  <a:lnTo>
                    <a:pt x="149790" y="159467"/>
                  </a:lnTo>
                  <a:lnTo>
                    <a:pt x="155405" y="135873"/>
                  </a:lnTo>
                  <a:lnTo>
                    <a:pt x="145081" y="88677"/>
                  </a:lnTo>
                  <a:lnTo>
                    <a:pt x="117407" y="41218"/>
                  </a:lnTo>
                  <a:lnTo>
                    <a:pt x="88801" y="18407"/>
                  </a:lnTo>
                  <a:lnTo>
                    <a:pt x="57037" y="4035"/>
                  </a:lnTo>
                  <a:lnTo>
                    <a:pt x="28809" y="0"/>
                  </a:lnTo>
                  <a:lnTo>
                    <a:pt x="9677" y="2440"/>
                  </a:lnTo>
                  <a:lnTo>
                    <a:pt x="2600" y="5066"/>
                  </a:lnTo>
                  <a:lnTo>
                    <a:pt x="0" y="8933"/>
                  </a:lnTo>
                  <a:lnTo>
                    <a:pt x="381" y="13628"/>
                  </a:lnTo>
                  <a:lnTo>
                    <a:pt x="2753" y="18875"/>
                  </a:lnTo>
                  <a:lnTo>
                    <a:pt x="58296" y="5476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2" name="SMARTInkShape-3737">
              <a:extLst>
                <a:ext uri="{FF2B5EF4-FFF2-40B4-BE49-F238E27FC236}">
                  <a16:creationId xmlns:a16="http://schemas.microsoft.com/office/drawing/2014/main" xmlns="" id="{77ECCEEC-2307-4474-B969-1859514C0AC4}"/>
                </a:ext>
              </a:extLst>
            </p:cNvPr>
            <p:cNvSpPr/>
            <p:nvPr>
              <p:custDataLst>
                <p:tags r:id="rId40"/>
              </p:custDataLst>
            </p:nvPr>
          </p:nvSpPr>
          <p:spPr>
            <a:xfrm>
              <a:off x="8023265" y="1114375"/>
              <a:ext cx="104114" cy="332285"/>
            </a:xfrm>
            <a:custGeom>
              <a:avLst/>
              <a:gdLst/>
              <a:ahLst/>
              <a:cxnLst/>
              <a:rect l="0" t="0" r="0" b="0"/>
              <a:pathLst>
                <a:path w="104114" h="332285">
                  <a:moveTo>
                    <a:pt x="28535" y="98475"/>
                  </a:moveTo>
                  <a:lnTo>
                    <a:pt x="28535" y="98475"/>
                  </a:lnTo>
                  <a:lnTo>
                    <a:pt x="28533" y="101846"/>
                  </a:lnTo>
                  <a:lnTo>
                    <a:pt x="23509" y="123892"/>
                  </a:lnTo>
                  <a:lnTo>
                    <a:pt x="22447" y="167858"/>
                  </a:lnTo>
                  <a:lnTo>
                    <a:pt x="22262" y="213029"/>
                  </a:lnTo>
                  <a:lnTo>
                    <a:pt x="22207" y="258790"/>
                  </a:lnTo>
                  <a:lnTo>
                    <a:pt x="12079" y="300257"/>
                  </a:lnTo>
                  <a:lnTo>
                    <a:pt x="4196" y="329800"/>
                  </a:lnTo>
                  <a:lnTo>
                    <a:pt x="2431" y="331714"/>
                  </a:lnTo>
                  <a:lnTo>
                    <a:pt x="549" y="332284"/>
                  </a:lnTo>
                  <a:lnTo>
                    <a:pt x="0" y="329842"/>
                  </a:lnTo>
                  <a:lnTo>
                    <a:pt x="5954" y="284488"/>
                  </a:lnTo>
                  <a:lnTo>
                    <a:pt x="7916" y="246764"/>
                  </a:lnTo>
                  <a:lnTo>
                    <a:pt x="10198" y="200365"/>
                  </a:lnTo>
                  <a:lnTo>
                    <a:pt x="12782" y="174162"/>
                  </a:lnTo>
                  <a:lnTo>
                    <a:pt x="15916" y="146817"/>
                  </a:lnTo>
                  <a:lnTo>
                    <a:pt x="18007" y="121530"/>
                  </a:lnTo>
                  <a:lnTo>
                    <a:pt x="20328" y="74620"/>
                  </a:lnTo>
                  <a:lnTo>
                    <a:pt x="28376" y="28769"/>
                  </a:lnTo>
                  <a:lnTo>
                    <a:pt x="37636" y="12697"/>
                  </a:lnTo>
                  <a:lnTo>
                    <a:pt x="43069" y="7423"/>
                  </a:lnTo>
                  <a:lnTo>
                    <a:pt x="58513" y="1563"/>
                  </a:lnTo>
                  <a:lnTo>
                    <a:pt x="67571" y="0"/>
                  </a:lnTo>
                  <a:lnTo>
                    <a:pt x="75724" y="1075"/>
                  </a:lnTo>
                  <a:lnTo>
                    <a:pt x="90430" y="7914"/>
                  </a:lnTo>
                  <a:lnTo>
                    <a:pt x="100259" y="21772"/>
                  </a:lnTo>
                  <a:lnTo>
                    <a:pt x="103868" y="30406"/>
                  </a:lnTo>
                  <a:lnTo>
                    <a:pt x="104113" y="47526"/>
                  </a:lnTo>
                  <a:lnTo>
                    <a:pt x="102203" y="56042"/>
                  </a:lnTo>
                  <a:lnTo>
                    <a:pt x="92557" y="71149"/>
                  </a:lnTo>
                  <a:lnTo>
                    <a:pt x="66738" y="94724"/>
                  </a:lnTo>
                  <a:lnTo>
                    <a:pt x="49591" y="103938"/>
                  </a:lnTo>
                  <a:lnTo>
                    <a:pt x="49628" y="104939"/>
                  </a:lnTo>
                  <a:lnTo>
                    <a:pt x="51551" y="107933"/>
                  </a:lnTo>
                  <a:lnTo>
                    <a:pt x="71402" y="123100"/>
                  </a:lnTo>
                  <a:lnTo>
                    <a:pt x="75810" y="132703"/>
                  </a:lnTo>
                  <a:lnTo>
                    <a:pt x="77061" y="143321"/>
                  </a:lnTo>
                  <a:lnTo>
                    <a:pt x="75265" y="152743"/>
                  </a:lnTo>
                  <a:lnTo>
                    <a:pt x="63548" y="169353"/>
                  </a:lnTo>
                  <a:lnTo>
                    <a:pt x="46670" y="180938"/>
                  </a:lnTo>
                  <a:lnTo>
                    <a:pt x="43447" y="182378"/>
                  </a:lnTo>
                  <a:lnTo>
                    <a:pt x="42004" y="182632"/>
                  </a:lnTo>
                  <a:lnTo>
                    <a:pt x="41235" y="1810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3" name="SMARTInkShape-3738">
              <a:extLst>
                <a:ext uri="{FF2B5EF4-FFF2-40B4-BE49-F238E27FC236}">
                  <a16:creationId xmlns:a16="http://schemas.microsoft.com/office/drawing/2014/main" xmlns="" id="{C3ADD882-F7E3-4F3F-AF58-697E74349FF7}"/>
                </a:ext>
              </a:extLst>
            </p:cNvPr>
            <p:cNvSpPr/>
            <p:nvPr>
              <p:custDataLst>
                <p:tags r:id="rId41"/>
              </p:custDataLst>
            </p:nvPr>
          </p:nvSpPr>
          <p:spPr>
            <a:xfrm>
              <a:off x="8140700" y="1257300"/>
              <a:ext cx="15336" cy="82551"/>
            </a:xfrm>
            <a:custGeom>
              <a:avLst/>
              <a:gdLst/>
              <a:ahLst/>
              <a:cxnLst/>
              <a:rect l="0" t="0" r="0" b="0"/>
              <a:pathLst>
                <a:path w="15336" h="82551">
                  <a:moveTo>
                    <a:pt x="0" y="0"/>
                  </a:moveTo>
                  <a:lnTo>
                    <a:pt x="0" y="0"/>
                  </a:lnTo>
                  <a:lnTo>
                    <a:pt x="3370" y="0"/>
                  </a:lnTo>
                  <a:lnTo>
                    <a:pt x="6907" y="1882"/>
                  </a:lnTo>
                  <a:lnTo>
                    <a:pt x="10831" y="5775"/>
                  </a:lnTo>
                  <a:lnTo>
                    <a:pt x="14927" y="12209"/>
                  </a:lnTo>
                  <a:lnTo>
                    <a:pt x="15335" y="23536"/>
                  </a:lnTo>
                  <a:lnTo>
                    <a:pt x="9717" y="45779"/>
                  </a:lnTo>
                  <a:lnTo>
                    <a:pt x="0" y="82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25" name="SMARTInkShape-Group633">
            <a:extLst>
              <a:ext uri="{FF2B5EF4-FFF2-40B4-BE49-F238E27FC236}">
                <a16:creationId xmlns:a16="http://schemas.microsoft.com/office/drawing/2014/main" xmlns="" id="{C851A53F-0363-4614-BA93-0820B8194270}"/>
              </a:ext>
            </a:extLst>
          </p:cNvPr>
          <p:cNvGrpSpPr/>
          <p:nvPr/>
        </p:nvGrpSpPr>
        <p:grpSpPr>
          <a:xfrm>
            <a:off x="3266982" y="401272"/>
            <a:ext cx="2651219" cy="730173"/>
            <a:chOff x="3266982" y="401272"/>
            <a:chExt cx="2651219" cy="730173"/>
          </a:xfrm>
        </p:grpSpPr>
        <p:sp>
          <p:nvSpPr>
            <p:cNvPr id="1005" name="SMARTInkShape-3739">
              <a:extLst>
                <a:ext uri="{FF2B5EF4-FFF2-40B4-BE49-F238E27FC236}">
                  <a16:creationId xmlns:a16="http://schemas.microsoft.com/office/drawing/2014/main" xmlns="" id="{2E7844EA-A1C8-4477-A827-5931703BAED2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3266982" y="691506"/>
              <a:ext cx="117569" cy="375295"/>
            </a:xfrm>
            <a:custGeom>
              <a:avLst/>
              <a:gdLst/>
              <a:ahLst/>
              <a:cxnLst/>
              <a:rect l="0" t="0" r="0" b="0"/>
              <a:pathLst>
                <a:path w="117569" h="375295">
                  <a:moveTo>
                    <a:pt x="79468" y="26044"/>
                  </a:moveTo>
                  <a:lnTo>
                    <a:pt x="79468" y="26044"/>
                  </a:lnTo>
                  <a:lnTo>
                    <a:pt x="73693" y="11541"/>
                  </a:lnTo>
                  <a:lnTo>
                    <a:pt x="67259" y="2900"/>
                  </a:lnTo>
                  <a:lnTo>
                    <a:pt x="64273" y="737"/>
                  </a:lnTo>
                  <a:lnTo>
                    <a:pt x="61576" y="0"/>
                  </a:lnTo>
                  <a:lnTo>
                    <a:pt x="59074" y="215"/>
                  </a:lnTo>
                  <a:lnTo>
                    <a:pt x="45438" y="17372"/>
                  </a:lnTo>
                  <a:lnTo>
                    <a:pt x="24621" y="58282"/>
                  </a:lnTo>
                  <a:lnTo>
                    <a:pt x="12523" y="98227"/>
                  </a:lnTo>
                  <a:lnTo>
                    <a:pt x="3853" y="144203"/>
                  </a:lnTo>
                  <a:lnTo>
                    <a:pt x="1542" y="168317"/>
                  </a:lnTo>
                  <a:lnTo>
                    <a:pt x="0" y="192859"/>
                  </a:lnTo>
                  <a:lnTo>
                    <a:pt x="384" y="216982"/>
                  </a:lnTo>
                  <a:lnTo>
                    <a:pt x="4573" y="264481"/>
                  </a:lnTo>
                  <a:lnTo>
                    <a:pt x="14901" y="305818"/>
                  </a:lnTo>
                  <a:lnTo>
                    <a:pt x="30311" y="339477"/>
                  </a:lnTo>
                  <a:lnTo>
                    <a:pt x="51270" y="361492"/>
                  </a:lnTo>
                  <a:lnTo>
                    <a:pt x="76577" y="370806"/>
                  </a:lnTo>
                  <a:lnTo>
                    <a:pt x="117568" y="3752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6" name="SMARTInkShape-3740">
              <a:extLst>
                <a:ext uri="{FF2B5EF4-FFF2-40B4-BE49-F238E27FC236}">
                  <a16:creationId xmlns:a16="http://schemas.microsoft.com/office/drawing/2014/main" xmlns="" id="{51B876A6-B926-47F0-87CB-0A7734ECE78C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>
            <a:xfrm>
              <a:off x="3441700" y="736600"/>
              <a:ext cx="101601" cy="146051"/>
            </a:xfrm>
            <a:custGeom>
              <a:avLst/>
              <a:gdLst/>
              <a:ahLst/>
              <a:cxnLst/>
              <a:rect l="0" t="0" r="0" b="0"/>
              <a:pathLst>
                <a:path w="101601" h="146051">
                  <a:moveTo>
                    <a:pt x="0" y="0"/>
                  </a:moveTo>
                  <a:lnTo>
                    <a:pt x="0" y="0"/>
                  </a:lnTo>
                  <a:lnTo>
                    <a:pt x="12552" y="26367"/>
                  </a:lnTo>
                  <a:lnTo>
                    <a:pt x="38070" y="71295"/>
                  </a:lnTo>
                  <a:lnTo>
                    <a:pt x="72222" y="114455"/>
                  </a:lnTo>
                  <a:lnTo>
                    <a:pt x="101600" y="146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7" name="SMARTInkShape-3741">
              <a:extLst>
                <a:ext uri="{FF2B5EF4-FFF2-40B4-BE49-F238E27FC236}">
                  <a16:creationId xmlns:a16="http://schemas.microsoft.com/office/drawing/2014/main" xmlns="" id="{B1BBD59F-4F8B-4CD6-87EE-E12B67AAD17D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>
            <a:xfrm>
              <a:off x="3525258" y="718433"/>
              <a:ext cx="81543" cy="291218"/>
            </a:xfrm>
            <a:custGeom>
              <a:avLst/>
              <a:gdLst/>
              <a:ahLst/>
              <a:cxnLst/>
              <a:rect l="0" t="0" r="0" b="0"/>
              <a:pathLst>
                <a:path w="81543" h="291218">
                  <a:moveTo>
                    <a:pt x="81542" y="5467"/>
                  </a:moveTo>
                  <a:lnTo>
                    <a:pt x="81542" y="5467"/>
                  </a:lnTo>
                  <a:lnTo>
                    <a:pt x="78171" y="2096"/>
                  </a:lnTo>
                  <a:lnTo>
                    <a:pt x="72753" y="441"/>
                  </a:lnTo>
                  <a:lnTo>
                    <a:pt x="69332" y="0"/>
                  </a:lnTo>
                  <a:lnTo>
                    <a:pt x="61769" y="3272"/>
                  </a:lnTo>
                  <a:lnTo>
                    <a:pt x="42045" y="20242"/>
                  </a:lnTo>
                  <a:lnTo>
                    <a:pt x="27349" y="41203"/>
                  </a:lnTo>
                  <a:lnTo>
                    <a:pt x="10479" y="81913"/>
                  </a:lnTo>
                  <a:lnTo>
                    <a:pt x="4097" y="99415"/>
                  </a:lnTo>
                  <a:lnTo>
                    <a:pt x="0" y="139396"/>
                  </a:lnTo>
                  <a:lnTo>
                    <a:pt x="2562" y="174523"/>
                  </a:lnTo>
                  <a:lnTo>
                    <a:pt x="15027" y="218404"/>
                  </a:lnTo>
                  <a:lnTo>
                    <a:pt x="17645" y="261455"/>
                  </a:lnTo>
                  <a:lnTo>
                    <a:pt x="18042" y="2912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8" name="SMARTInkShape-3742">
              <a:extLst>
                <a:ext uri="{FF2B5EF4-FFF2-40B4-BE49-F238E27FC236}">
                  <a16:creationId xmlns:a16="http://schemas.microsoft.com/office/drawing/2014/main" xmlns="" id="{E0922DA4-037C-4B5E-8FC2-72904F36FE4D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>
            <a:xfrm>
              <a:off x="3610006" y="1016000"/>
              <a:ext cx="3145" cy="63501"/>
            </a:xfrm>
            <a:custGeom>
              <a:avLst/>
              <a:gdLst/>
              <a:ahLst/>
              <a:cxnLst/>
              <a:rect l="0" t="0" r="0" b="0"/>
              <a:pathLst>
                <a:path w="3145" h="63501">
                  <a:moveTo>
                    <a:pt x="3144" y="0"/>
                  </a:moveTo>
                  <a:lnTo>
                    <a:pt x="3144" y="0"/>
                  </a:lnTo>
                  <a:lnTo>
                    <a:pt x="0" y="40826"/>
                  </a:lnTo>
                  <a:lnTo>
                    <a:pt x="3144" y="63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9" name="SMARTInkShape-3743">
              <a:extLst>
                <a:ext uri="{FF2B5EF4-FFF2-40B4-BE49-F238E27FC236}">
                  <a16:creationId xmlns:a16="http://schemas.microsoft.com/office/drawing/2014/main" xmlns="" id="{6A77E924-B7ED-43D4-BF55-85DFA0531E1B}"/>
                </a:ext>
              </a:extLst>
            </p:cNvPr>
            <p:cNvSpPr/>
            <p:nvPr>
              <p:custDataLst>
                <p:tags r:id="rId20"/>
              </p:custDataLst>
            </p:nvPr>
          </p:nvSpPr>
          <p:spPr>
            <a:xfrm>
              <a:off x="3619500" y="898042"/>
              <a:ext cx="19051" cy="3659"/>
            </a:xfrm>
            <a:custGeom>
              <a:avLst/>
              <a:gdLst/>
              <a:ahLst/>
              <a:cxnLst/>
              <a:rect l="0" t="0" r="0" b="0"/>
              <a:pathLst>
                <a:path w="19051" h="3659">
                  <a:moveTo>
                    <a:pt x="19050" y="3658"/>
                  </a:moveTo>
                  <a:lnTo>
                    <a:pt x="19050" y="3658"/>
                  </a:lnTo>
                  <a:lnTo>
                    <a:pt x="8937" y="287"/>
                  </a:lnTo>
                  <a:lnTo>
                    <a:pt x="5958" y="0"/>
                  </a:lnTo>
                  <a:lnTo>
                    <a:pt x="3972" y="513"/>
                  </a:lnTo>
                  <a:lnTo>
                    <a:pt x="0" y="36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0" name="SMARTInkShape-3744">
              <a:extLst>
                <a:ext uri="{FF2B5EF4-FFF2-40B4-BE49-F238E27FC236}">
                  <a16:creationId xmlns:a16="http://schemas.microsoft.com/office/drawing/2014/main" xmlns="" id="{44E474E5-1AF4-4C22-B2A7-5EB903AA86D8}"/>
                </a:ext>
              </a:extLst>
            </p:cNvPr>
            <p:cNvSpPr/>
            <p:nvPr>
              <p:custDataLst>
                <p:tags r:id="rId21"/>
              </p:custDataLst>
            </p:nvPr>
          </p:nvSpPr>
          <p:spPr>
            <a:xfrm>
              <a:off x="3825679" y="889000"/>
              <a:ext cx="181172" cy="19051"/>
            </a:xfrm>
            <a:custGeom>
              <a:avLst/>
              <a:gdLst/>
              <a:ahLst/>
              <a:cxnLst/>
              <a:rect l="0" t="0" r="0" b="0"/>
              <a:pathLst>
                <a:path w="181172" h="19051">
                  <a:moveTo>
                    <a:pt x="3371" y="19050"/>
                  </a:moveTo>
                  <a:lnTo>
                    <a:pt x="3371" y="19050"/>
                  </a:lnTo>
                  <a:lnTo>
                    <a:pt x="0" y="19050"/>
                  </a:lnTo>
                  <a:lnTo>
                    <a:pt x="41958" y="13275"/>
                  </a:lnTo>
                  <a:lnTo>
                    <a:pt x="75789" y="6841"/>
                  </a:lnTo>
                  <a:lnTo>
                    <a:pt x="116226" y="3040"/>
                  </a:lnTo>
                  <a:lnTo>
                    <a:pt x="18117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1" name="SMARTInkShape-3745">
              <a:extLst>
                <a:ext uri="{FF2B5EF4-FFF2-40B4-BE49-F238E27FC236}">
                  <a16:creationId xmlns:a16="http://schemas.microsoft.com/office/drawing/2014/main" xmlns="" id="{CBBA2D1B-BBCC-4D16-86CF-56263C85BB1D}"/>
                </a:ext>
              </a:extLst>
            </p:cNvPr>
            <p:cNvSpPr/>
            <p:nvPr>
              <p:custDataLst>
                <p:tags r:id="rId22"/>
              </p:custDataLst>
            </p:nvPr>
          </p:nvSpPr>
          <p:spPr>
            <a:xfrm>
              <a:off x="4210291" y="712083"/>
              <a:ext cx="120410" cy="329318"/>
            </a:xfrm>
            <a:custGeom>
              <a:avLst/>
              <a:gdLst/>
              <a:ahLst/>
              <a:cxnLst/>
              <a:rect l="0" t="0" r="0" b="0"/>
              <a:pathLst>
                <a:path w="120410" h="329318">
                  <a:moveTo>
                    <a:pt x="75959" y="5467"/>
                  </a:moveTo>
                  <a:lnTo>
                    <a:pt x="75959" y="5467"/>
                  </a:lnTo>
                  <a:lnTo>
                    <a:pt x="72588" y="2096"/>
                  </a:lnTo>
                  <a:lnTo>
                    <a:pt x="60379" y="0"/>
                  </a:lnTo>
                  <a:lnTo>
                    <a:pt x="47397" y="7035"/>
                  </a:lnTo>
                  <a:lnTo>
                    <a:pt x="39984" y="12862"/>
                  </a:lnTo>
                  <a:lnTo>
                    <a:pt x="22810" y="44661"/>
                  </a:lnTo>
                  <a:lnTo>
                    <a:pt x="13296" y="80742"/>
                  </a:lnTo>
                  <a:lnTo>
                    <a:pt x="5070" y="125000"/>
                  </a:lnTo>
                  <a:lnTo>
                    <a:pt x="1888" y="148656"/>
                  </a:lnTo>
                  <a:lnTo>
                    <a:pt x="0" y="196107"/>
                  </a:lnTo>
                  <a:lnTo>
                    <a:pt x="8568" y="240714"/>
                  </a:lnTo>
                  <a:lnTo>
                    <a:pt x="25546" y="276532"/>
                  </a:lnTo>
                  <a:lnTo>
                    <a:pt x="36000" y="292011"/>
                  </a:lnTo>
                  <a:lnTo>
                    <a:pt x="66431" y="311090"/>
                  </a:lnTo>
                  <a:lnTo>
                    <a:pt x="120409" y="3293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2" name="SMARTInkShape-3746">
              <a:extLst>
                <a:ext uri="{FF2B5EF4-FFF2-40B4-BE49-F238E27FC236}">
                  <a16:creationId xmlns:a16="http://schemas.microsoft.com/office/drawing/2014/main" xmlns="" id="{FD0DE149-BD14-4750-A64E-B0784B2E4831}"/>
                </a:ext>
              </a:extLst>
            </p:cNvPr>
            <p:cNvSpPr/>
            <p:nvPr>
              <p:custDataLst>
                <p:tags r:id="rId23"/>
              </p:custDataLst>
            </p:nvPr>
          </p:nvSpPr>
          <p:spPr>
            <a:xfrm>
              <a:off x="4400789" y="699143"/>
              <a:ext cx="127121" cy="432302"/>
            </a:xfrm>
            <a:custGeom>
              <a:avLst/>
              <a:gdLst/>
              <a:ahLst/>
              <a:cxnLst/>
              <a:rect l="0" t="0" r="0" b="0"/>
              <a:pathLst>
                <a:path w="127121" h="432302">
                  <a:moveTo>
                    <a:pt x="25161" y="234307"/>
                  </a:moveTo>
                  <a:lnTo>
                    <a:pt x="25161" y="234307"/>
                  </a:lnTo>
                  <a:lnTo>
                    <a:pt x="11346" y="260674"/>
                  </a:lnTo>
                  <a:lnTo>
                    <a:pt x="3193" y="293625"/>
                  </a:lnTo>
                  <a:lnTo>
                    <a:pt x="778" y="332081"/>
                  </a:lnTo>
                  <a:lnTo>
                    <a:pt x="62" y="374755"/>
                  </a:lnTo>
                  <a:lnTo>
                    <a:pt x="3191" y="419937"/>
                  </a:lnTo>
                  <a:lnTo>
                    <a:pt x="5246" y="432301"/>
                  </a:lnTo>
                  <a:lnTo>
                    <a:pt x="2484" y="422480"/>
                  </a:lnTo>
                  <a:lnTo>
                    <a:pt x="568" y="388213"/>
                  </a:lnTo>
                  <a:lnTo>
                    <a:pt x="120" y="350687"/>
                  </a:lnTo>
                  <a:lnTo>
                    <a:pt x="0" y="328827"/>
                  </a:lnTo>
                  <a:lnTo>
                    <a:pt x="626" y="302259"/>
                  </a:lnTo>
                  <a:lnTo>
                    <a:pt x="1749" y="272553"/>
                  </a:lnTo>
                  <a:lnTo>
                    <a:pt x="3203" y="240754"/>
                  </a:lnTo>
                  <a:lnTo>
                    <a:pt x="5584" y="208266"/>
                  </a:lnTo>
                  <a:lnTo>
                    <a:pt x="8581" y="175319"/>
                  </a:lnTo>
                  <a:lnTo>
                    <a:pt x="11991" y="142065"/>
                  </a:lnTo>
                  <a:lnTo>
                    <a:pt x="16381" y="112840"/>
                  </a:lnTo>
                  <a:lnTo>
                    <a:pt x="21424" y="86301"/>
                  </a:lnTo>
                  <a:lnTo>
                    <a:pt x="31966" y="42938"/>
                  </a:lnTo>
                  <a:lnTo>
                    <a:pt x="45835" y="8742"/>
                  </a:lnTo>
                  <a:lnTo>
                    <a:pt x="54575" y="0"/>
                  </a:lnTo>
                  <a:lnTo>
                    <a:pt x="59587" y="1197"/>
                  </a:lnTo>
                  <a:lnTo>
                    <a:pt x="70800" y="11934"/>
                  </a:lnTo>
                  <a:lnTo>
                    <a:pt x="82271" y="44554"/>
                  </a:lnTo>
                  <a:lnTo>
                    <a:pt x="80026" y="85500"/>
                  </a:lnTo>
                  <a:lnTo>
                    <a:pt x="73794" y="125540"/>
                  </a:lnTo>
                  <a:lnTo>
                    <a:pt x="59043" y="172599"/>
                  </a:lnTo>
                  <a:lnTo>
                    <a:pt x="59743" y="176941"/>
                  </a:lnTo>
                  <a:lnTo>
                    <a:pt x="61622" y="180541"/>
                  </a:lnTo>
                  <a:lnTo>
                    <a:pt x="64285" y="183646"/>
                  </a:lnTo>
                  <a:lnTo>
                    <a:pt x="71007" y="187097"/>
                  </a:lnTo>
                  <a:lnTo>
                    <a:pt x="113632" y="196438"/>
                  </a:lnTo>
                  <a:lnTo>
                    <a:pt x="122807" y="205482"/>
                  </a:lnTo>
                  <a:lnTo>
                    <a:pt x="126242" y="210857"/>
                  </a:lnTo>
                  <a:lnTo>
                    <a:pt x="127120" y="216557"/>
                  </a:lnTo>
                  <a:lnTo>
                    <a:pt x="124334" y="228535"/>
                  </a:lnTo>
                  <a:lnTo>
                    <a:pt x="111460" y="250549"/>
                  </a:lnTo>
                  <a:lnTo>
                    <a:pt x="90869" y="268204"/>
                  </a:lnTo>
                  <a:lnTo>
                    <a:pt x="70266" y="279001"/>
                  </a:lnTo>
                  <a:lnTo>
                    <a:pt x="66520" y="279625"/>
                  </a:lnTo>
                  <a:lnTo>
                    <a:pt x="64728" y="278630"/>
                  </a:lnTo>
                  <a:lnTo>
                    <a:pt x="63261" y="27240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3" name="SMARTInkShape-3747">
              <a:extLst>
                <a:ext uri="{FF2B5EF4-FFF2-40B4-BE49-F238E27FC236}">
                  <a16:creationId xmlns:a16="http://schemas.microsoft.com/office/drawing/2014/main" xmlns="" id="{8032CE33-C729-486E-8B8C-930EAF3558DB}"/>
                </a:ext>
              </a:extLst>
            </p:cNvPr>
            <p:cNvSpPr/>
            <p:nvPr>
              <p:custDataLst>
                <p:tags r:id="rId24"/>
              </p:custDataLst>
            </p:nvPr>
          </p:nvSpPr>
          <p:spPr>
            <a:xfrm>
              <a:off x="4570264" y="889000"/>
              <a:ext cx="53506" cy="77989"/>
            </a:xfrm>
            <a:custGeom>
              <a:avLst/>
              <a:gdLst/>
              <a:ahLst/>
              <a:cxnLst/>
              <a:rect l="0" t="0" r="0" b="0"/>
              <a:pathLst>
                <a:path w="53506" h="77989">
                  <a:moveTo>
                    <a:pt x="33486" y="19050"/>
                  </a:moveTo>
                  <a:lnTo>
                    <a:pt x="33486" y="19050"/>
                  </a:lnTo>
                  <a:lnTo>
                    <a:pt x="22641" y="25531"/>
                  </a:lnTo>
                  <a:lnTo>
                    <a:pt x="8165" y="40020"/>
                  </a:lnTo>
                  <a:lnTo>
                    <a:pt x="1536" y="51653"/>
                  </a:lnTo>
                  <a:lnTo>
                    <a:pt x="0" y="61998"/>
                  </a:lnTo>
                  <a:lnTo>
                    <a:pt x="579" y="66732"/>
                  </a:lnTo>
                  <a:lnTo>
                    <a:pt x="2375" y="70593"/>
                  </a:lnTo>
                  <a:lnTo>
                    <a:pt x="8134" y="76766"/>
                  </a:lnTo>
                  <a:lnTo>
                    <a:pt x="13058" y="77988"/>
                  </a:lnTo>
                  <a:lnTo>
                    <a:pt x="26053" y="77465"/>
                  </a:lnTo>
                  <a:lnTo>
                    <a:pt x="37473" y="72999"/>
                  </a:lnTo>
                  <a:lnTo>
                    <a:pt x="42494" y="69833"/>
                  </a:lnTo>
                  <a:lnTo>
                    <a:pt x="49954" y="60670"/>
                  </a:lnTo>
                  <a:lnTo>
                    <a:pt x="52931" y="55263"/>
                  </a:lnTo>
                  <a:lnTo>
                    <a:pt x="53505" y="48837"/>
                  </a:lnTo>
                  <a:lnTo>
                    <a:pt x="50380" y="34170"/>
                  </a:lnTo>
                  <a:lnTo>
                    <a:pt x="40686" y="16788"/>
                  </a:lnTo>
                  <a:lnTo>
                    <a:pt x="31250" y="4048"/>
                  </a:lnTo>
                  <a:lnTo>
                    <a:pt x="31290" y="2698"/>
                  </a:lnTo>
                  <a:lnTo>
                    <a:pt x="3348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4" name="SMARTInkShape-3748">
              <a:extLst>
                <a:ext uri="{FF2B5EF4-FFF2-40B4-BE49-F238E27FC236}">
                  <a16:creationId xmlns:a16="http://schemas.microsoft.com/office/drawing/2014/main" xmlns="" id="{0DD384B6-6E36-47D2-892A-149F5FD3A3BE}"/>
                </a:ext>
              </a:extLst>
            </p:cNvPr>
            <p:cNvSpPr/>
            <p:nvPr>
              <p:custDataLst>
                <p:tags r:id="rId25"/>
              </p:custDataLst>
            </p:nvPr>
          </p:nvSpPr>
          <p:spPr>
            <a:xfrm>
              <a:off x="4714348" y="838200"/>
              <a:ext cx="137053" cy="19051"/>
            </a:xfrm>
            <a:custGeom>
              <a:avLst/>
              <a:gdLst/>
              <a:ahLst/>
              <a:cxnLst/>
              <a:rect l="0" t="0" r="0" b="0"/>
              <a:pathLst>
                <a:path w="137053" h="19051">
                  <a:moveTo>
                    <a:pt x="16402" y="19050"/>
                  </a:moveTo>
                  <a:lnTo>
                    <a:pt x="16402" y="19050"/>
                  </a:lnTo>
                  <a:lnTo>
                    <a:pt x="0" y="19050"/>
                  </a:lnTo>
                  <a:lnTo>
                    <a:pt x="45209" y="13980"/>
                  </a:lnTo>
                  <a:lnTo>
                    <a:pt x="81617" y="8219"/>
                  </a:lnTo>
                  <a:lnTo>
                    <a:pt x="13705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5" name="SMARTInkShape-3749">
              <a:extLst>
                <a:ext uri="{FF2B5EF4-FFF2-40B4-BE49-F238E27FC236}">
                  <a16:creationId xmlns:a16="http://schemas.microsoft.com/office/drawing/2014/main" xmlns="" id="{882B47DE-1729-45B7-BD91-F942D126B9E4}"/>
                </a:ext>
              </a:extLst>
            </p:cNvPr>
            <p:cNvSpPr/>
            <p:nvPr>
              <p:custDataLst>
                <p:tags r:id="rId26"/>
              </p:custDataLst>
            </p:nvPr>
          </p:nvSpPr>
          <p:spPr>
            <a:xfrm>
              <a:off x="4781550" y="749300"/>
              <a:ext cx="11261" cy="184151"/>
            </a:xfrm>
            <a:custGeom>
              <a:avLst/>
              <a:gdLst/>
              <a:ahLst/>
              <a:cxnLst/>
              <a:rect l="0" t="0" r="0" b="0"/>
              <a:pathLst>
                <a:path w="11261" h="184151">
                  <a:moveTo>
                    <a:pt x="0" y="0"/>
                  </a:moveTo>
                  <a:lnTo>
                    <a:pt x="0" y="0"/>
                  </a:lnTo>
                  <a:lnTo>
                    <a:pt x="4364" y="16620"/>
                  </a:lnTo>
                  <a:lnTo>
                    <a:pt x="7839" y="56173"/>
                  </a:lnTo>
                  <a:lnTo>
                    <a:pt x="11260" y="96842"/>
                  </a:lnTo>
                  <a:lnTo>
                    <a:pt x="10391" y="140172"/>
                  </a:lnTo>
                  <a:lnTo>
                    <a:pt x="6350" y="184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6" name="SMARTInkShape-3750">
              <a:extLst>
                <a:ext uri="{FF2B5EF4-FFF2-40B4-BE49-F238E27FC236}">
                  <a16:creationId xmlns:a16="http://schemas.microsoft.com/office/drawing/2014/main" xmlns="" id="{35E7D650-AC71-41AC-89E8-272D7F77238B}"/>
                </a:ext>
              </a:extLst>
            </p:cNvPr>
            <p:cNvSpPr/>
            <p:nvPr>
              <p:custDataLst>
                <p:tags r:id="rId27"/>
              </p:custDataLst>
            </p:nvPr>
          </p:nvSpPr>
          <p:spPr>
            <a:xfrm>
              <a:off x="4819650" y="634589"/>
              <a:ext cx="177508" cy="476662"/>
            </a:xfrm>
            <a:custGeom>
              <a:avLst/>
              <a:gdLst/>
              <a:ahLst/>
              <a:cxnLst/>
              <a:rect l="0" t="0" r="0" b="0"/>
              <a:pathLst>
                <a:path w="177508" h="476662">
                  <a:moveTo>
                    <a:pt x="0" y="476661"/>
                  </a:moveTo>
                  <a:lnTo>
                    <a:pt x="0" y="476661"/>
                  </a:lnTo>
                  <a:lnTo>
                    <a:pt x="5069" y="470886"/>
                  </a:lnTo>
                  <a:lnTo>
                    <a:pt x="8838" y="464452"/>
                  </a:lnTo>
                  <a:lnTo>
                    <a:pt x="17007" y="425017"/>
                  </a:lnTo>
                  <a:lnTo>
                    <a:pt x="21199" y="388327"/>
                  </a:lnTo>
                  <a:lnTo>
                    <a:pt x="24716" y="365560"/>
                  </a:lnTo>
                  <a:lnTo>
                    <a:pt x="29177" y="340505"/>
                  </a:lnTo>
                  <a:lnTo>
                    <a:pt x="34268" y="313924"/>
                  </a:lnTo>
                  <a:lnTo>
                    <a:pt x="40484" y="282797"/>
                  </a:lnTo>
                  <a:lnTo>
                    <a:pt x="47451" y="248641"/>
                  </a:lnTo>
                  <a:lnTo>
                    <a:pt x="54917" y="212464"/>
                  </a:lnTo>
                  <a:lnTo>
                    <a:pt x="62717" y="179174"/>
                  </a:lnTo>
                  <a:lnTo>
                    <a:pt x="70739" y="147809"/>
                  </a:lnTo>
                  <a:lnTo>
                    <a:pt x="78910" y="117726"/>
                  </a:lnTo>
                  <a:lnTo>
                    <a:pt x="88589" y="91321"/>
                  </a:lnTo>
                  <a:lnTo>
                    <a:pt x="110634" y="45049"/>
                  </a:lnTo>
                  <a:lnTo>
                    <a:pt x="132662" y="16487"/>
                  </a:lnTo>
                  <a:lnTo>
                    <a:pt x="152094" y="1911"/>
                  </a:lnTo>
                  <a:lnTo>
                    <a:pt x="159252" y="0"/>
                  </a:lnTo>
                  <a:lnTo>
                    <a:pt x="165434" y="137"/>
                  </a:lnTo>
                  <a:lnTo>
                    <a:pt x="170262" y="5167"/>
                  </a:lnTo>
                  <a:lnTo>
                    <a:pt x="177507" y="23927"/>
                  </a:lnTo>
                  <a:lnTo>
                    <a:pt x="175553" y="50609"/>
                  </a:lnTo>
                  <a:lnTo>
                    <a:pt x="164435" y="91720"/>
                  </a:lnTo>
                  <a:lnTo>
                    <a:pt x="154927" y="113665"/>
                  </a:lnTo>
                  <a:lnTo>
                    <a:pt x="127708" y="143118"/>
                  </a:lnTo>
                  <a:lnTo>
                    <a:pt x="111923" y="154408"/>
                  </a:lnTo>
                  <a:lnTo>
                    <a:pt x="103639" y="158222"/>
                  </a:lnTo>
                  <a:lnTo>
                    <a:pt x="103665" y="159241"/>
                  </a:lnTo>
                  <a:lnTo>
                    <a:pt x="105575" y="162254"/>
                  </a:lnTo>
                  <a:lnTo>
                    <a:pt x="139599" y="181927"/>
                  </a:lnTo>
                  <a:lnTo>
                    <a:pt x="149298" y="192562"/>
                  </a:lnTo>
                  <a:lnTo>
                    <a:pt x="151743" y="198362"/>
                  </a:lnTo>
                  <a:lnTo>
                    <a:pt x="152578" y="210450"/>
                  </a:lnTo>
                  <a:lnTo>
                    <a:pt x="142340" y="232527"/>
                  </a:lnTo>
                  <a:lnTo>
                    <a:pt x="122530" y="250200"/>
                  </a:lnTo>
                  <a:lnTo>
                    <a:pt x="82550" y="26711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7" name="SMARTInkShape-3751">
              <a:extLst>
                <a:ext uri="{FF2B5EF4-FFF2-40B4-BE49-F238E27FC236}">
                  <a16:creationId xmlns:a16="http://schemas.microsoft.com/office/drawing/2014/main" xmlns="" id="{750283B8-E31E-40EF-953D-0F7FE69B7973}"/>
                </a:ext>
              </a:extLst>
            </p:cNvPr>
            <p:cNvSpPr/>
            <p:nvPr>
              <p:custDataLst>
                <p:tags r:id="rId28"/>
              </p:custDataLst>
            </p:nvPr>
          </p:nvSpPr>
          <p:spPr>
            <a:xfrm>
              <a:off x="4997450" y="857250"/>
              <a:ext cx="25401" cy="63501"/>
            </a:xfrm>
            <a:custGeom>
              <a:avLst/>
              <a:gdLst/>
              <a:ahLst/>
              <a:cxnLst/>
              <a:rect l="0" t="0" r="0" b="0"/>
              <a:pathLst>
                <a:path w="25401" h="63501">
                  <a:moveTo>
                    <a:pt x="25400" y="0"/>
                  </a:moveTo>
                  <a:lnTo>
                    <a:pt x="25400" y="0"/>
                  </a:lnTo>
                  <a:lnTo>
                    <a:pt x="25400" y="6742"/>
                  </a:lnTo>
                  <a:lnTo>
                    <a:pt x="5149" y="52853"/>
                  </a:lnTo>
                  <a:lnTo>
                    <a:pt x="0" y="63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8" name="SMARTInkShape-3752">
              <a:extLst>
                <a:ext uri="{FF2B5EF4-FFF2-40B4-BE49-F238E27FC236}">
                  <a16:creationId xmlns:a16="http://schemas.microsoft.com/office/drawing/2014/main" xmlns="" id="{1012B109-431B-4D1B-84A7-C8F75CDD1738}"/>
                </a:ext>
              </a:extLst>
            </p:cNvPr>
            <p:cNvSpPr/>
            <p:nvPr>
              <p:custDataLst>
                <p:tags r:id="rId29"/>
              </p:custDataLst>
            </p:nvPr>
          </p:nvSpPr>
          <p:spPr>
            <a:xfrm>
              <a:off x="5175250" y="660400"/>
              <a:ext cx="184151" cy="203201"/>
            </a:xfrm>
            <a:custGeom>
              <a:avLst/>
              <a:gdLst/>
              <a:ahLst/>
              <a:cxnLst/>
              <a:rect l="0" t="0" r="0" b="0"/>
              <a:pathLst>
                <a:path w="184151" h="203201">
                  <a:moveTo>
                    <a:pt x="0" y="0"/>
                  </a:moveTo>
                  <a:lnTo>
                    <a:pt x="0" y="0"/>
                  </a:lnTo>
                  <a:lnTo>
                    <a:pt x="37249" y="39345"/>
                  </a:lnTo>
                  <a:lnTo>
                    <a:pt x="71479" y="75472"/>
                  </a:lnTo>
                  <a:lnTo>
                    <a:pt x="111803" y="114084"/>
                  </a:lnTo>
                  <a:lnTo>
                    <a:pt x="148289" y="152336"/>
                  </a:lnTo>
                  <a:lnTo>
                    <a:pt x="184150" y="203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9" name="SMARTInkShape-3753">
              <a:extLst>
                <a:ext uri="{FF2B5EF4-FFF2-40B4-BE49-F238E27FC236}">
                  <a16:creationId xmlns:a16="http://schemas.microsoft.com/office/drawing/2014/main" xmlns="" id="{EE4CAA29-16BE-41D0-A839-E69BCF35CC87}"/>
                </a:ext>
              </a:extLst>
            </p:cNvPr>
            <p:cNvSpPr/>
            <p:nvPr>
              <p:custDataLst>
                <p:tags r:id="rId30"/>
              </p:custDataLst>
            </p:nvPr>
          </p:nvSpPr>
          <p:spPr>
            <a:xfrm>
              <a:off x="5200650" y="654050"/>
              <a:ext cx="222251" cy="228601"/>
            </a:xfrm>
            <a:custGeom>
              <a:avLst/>
              <a:gdLst/>
              <a:ahLst/>
              <a:cxnLst/>
              <a:rect l="0" t="0" r="0" b="0"/>
              <a:pathLst>
                <a:path w="222251" h="228601">
                  <a:moveTo>
                    <a:pt x="222250" y="0"/>
                  </a:moveTo>
                  <a:lnTo>
                    <a:pt x="222250" y="0"/>
                  </a:lnTo>
                  <a:lnTo>
                    <a:pt x="212137" y="0"/>
                  </a:lnTo>
                  <a:lnTo>
                    <a:pt x="192364" y="6742"/>
                  </a:lnTo>
                  <a:lnTo>
                    <a:pt x="158518" y="27790"/>
                  </a:lnTo>
                  <a:lnTo>
                    <a:pt x="113840" y="63110"/>
                  </a:lnTo>
                  <a:lnTo>
                    <a:pt x="83286" y="94371"/>
                  </a:lnTo>
                  <a:lnTo>
                    <a:pt x="56066" y="128021"/>
                  </a:lnTo>
                  <a:lnTo>
                    <a:pt x="28840" y="174026"/>
                  </a:lnTo>
                  <a:lnTo>
                    <a:pt x="0" y="228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0" name="SMARTInkShape-3754">
              <a:extLst>
                <a:ext uri="{FF2B5EF4-FFF2-40B4-BE49-F238E27FC236}">
                  <a16:creationId xmlns:a16="http://schemas.microsoft.com/office/drawing/2014/main" xmlns="" id="{B3FCFD48-4CE9-4230-B71E-CBB5AE40A340}"/>
                </a:ext>
              </a:extLst>
            </p:cNvPr>
            <p:cNvSpPr/>
            <p:nvPr>
              <p:custDataLst>
                <p:tags r:id="rId31"/>
              </p:custDataLst>
            </p:nvPr>
          </p:nvSpPr>
          <p:spPr>
            <a:xfrm>
              <a:off x="5410200" y="876300"/>
              <a:ext cx="31751" cy="63501"/>
            </a:xfrm>
            <a:custGeom>
              <a:avLst/>
              <a:gdLst/>
              <a:ahLst/>
              <a:cxnLst/>
              <a:rect l="0" t="0" r="0" b="0"/>
              <a:pathLst>
                <a:path w="31751" h="63501">
                  <a:moveTo>
                    <a:pt x="31750" y="0"/>
                  </a:moveTo>
                  <a:lnTo>
                    <a:pt x="31750" y="0"/>
                  </a:lnTo>
                  <a:lnTo>
                    <a:pt x="14452" y="41913"/>
                  </a:lnTo>
                  <a:lnTo>
                    <a:pt x="0" y="63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1" name="SMARTInkShape-3755">
              <a:extLst>
                <a:ext uri="{FF2B5EF4-FFF2-40B4-BE49-F238E27FC236}">
                  <a16:creationId xmlns:a16="http://schemas.microsoft.com/office/drawing/2014/main" xmlns="" id="{142E0C64-B91A-4D24-9E3D-4B93A9464A14}"/>
                </a:ext>
              </a:extLst>
            </p:cNvPr>
            <p:cNvSpPr/>
            <p:nvPr>
              <p:custDataLst>
                <p:tags r:id="rId32"/>
              </p:custDataLst>
            </p:nvPr>
          </p:nvSpPr>
          <p:spPr>
            <a:xfrm>
              <a:off x="5438815" y="777980"/>
              <a:ext cx="22186" cy="9421"/>
            </a:xfrm>
            <a:custGeom>
              <a:avLst/>
              <a:gdLst/>
              <a:ahLst/>
              <a:cxnLst/>
              <a:rect l="0" t="0" r="0" b="0"/>
              <a:pathLst>
                <a:path w="22186" h="9421">
                  <a:moveTo>
                    <a:pt x="22185" y="9420"/>
                  </a:moveTo>
                  <a:lnTo>
                    <a:pt x="22185" y="9420"/>
                  </a:lnTo>
                  <a:lnTo>
                    <a:pt x="9092" y="4350"/>
                  </a:lnTo>
                  <a:lnTo>
                    <a:pt x="5783" y="582"/>
                  </a:lnTo>
                  <a:lnTo>
                    <a:pt x="4195" y="0"/>
                  </a:lnTo>
                  <a:lnTo>
                    <a:pt x="2431" y="318"/>
                  </a:lnTo>
                  <a:lnTo>
                    <a:pt x="549" y="1235"/>
                  </a:lnTo>
                  <a:lnTo>
                    <a:pt x="0" y="1847"/>
                  </a:lnTo>
                  <a:lnTo>
                    <a:pt x="339" y="2254"/>
                  </a:lnTo>
                  <a:lnTo>
                    <a:pt x="3135" y="30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2" name="SMARTInkShape-3756">
              <a:extLst>
                <a:ext uri="{FF2B5EF4-FFF2-40B4-BE49-F238E27FC236}">
                  <a16:creationId xmlns:a16="http://schemas.microsoft.com/office/drawing/2014/main" xmlns="" id="{91FE5971-389E-471F-B12C-0066D2252B70}"/>
                </a:ext>
              </a:extLst>
            </p:cNvPr>
            <p:cNvSpPr/>
            <p:nvPr>
              <p:custDataLst>
                <p:tags r:id="rId33"/>
              </p:custDataLst>
            </p:nvPr>
          </p:nvSpPr>
          <p:spPr>
            <a:xfrm>
              <a:off x="5749201" y="401272"/>
              <a:ext cx="169000" cy="172443"/>
            </a:xfrm>
            <a:custGeom>
              <a:avLst/>
              <a:gdLst/>
              <a:ahLst/>
              <a:cxnLst/>
              <a:rect l="0" t="0" r="0" b="0"/>
              <a:pathLst>
                <a:path w="169000" h="172443">
                  <a:moveTo>
                    <a:pt x="16599" y="17828"/>
                  </a:moveTo>
                  <a:lnTo>
                    <a:pt x="16599" y="17828"/>
                  </a:lnTo>
                  <a:lnTo>
                    <a:pt x="16599" y="14457"/>
                  </a:lnTo>
                  <a:lnTo>
                    <a:pt x="18481" y="10920"/>
                  </a:lnTo>
                  <a:lnTo>
                    <a:pt x="19970" y="8990"/>
                  </a:lnTo>
                  <a:lnTo>
                    <a:pt x="35551" y="2901"/>
                  </a:lnTo>
                  <a:lnTo>
                    <a:pt x="58040" y="0"/>
                  </a:lnTo>
                  <a:lnTo>
                    <a:pt x="72411" y="3084"/>
                  </a:lnTo>
                  <a:lnTo>
                    <a:pt x="79208" y="5882"/>
                  </a:lnTo>
                  <a:lnTo>
                    <a:pt x="83738" y="11275"/>
                  </a:lnTo>
                  <a:lnTo>
                    <a:pt x="88773" y="26675"/>
                  </a:lnTo>
                  <a:lnTo>
                    <a:pt x="83483" y="47160"/>
                  </a:lnTo>
                  <a:lnTo>
                    <a:pt x="60877" y="82493"/>
                  </a:lnTo>
                  <a:lnTo>
                    <a:pt x="22052" y="125616"/>
                  </a:lnTo>
                  <a:lnTo>
                    <a:pt x="2536" y="149249"/>
                  </a:lnTo>
                  <a:lnTo>
                    <a:pt x="168" y="154831"/>
                  </a:lnTo>
                  <a:lnTo>
                    <a:pt x="0" y="159258"/>
                  </a:lnTo>
                  <a:lnTo>
                    <a:pt x="1300" y="162914"/>
                  </a:lnTo>
                  <a:lnTo>
                    <a:pt x="14032" y="168859"/>
                  </a:lnTo>
                  <a:lnTo>
                    <a:pt x="36625" y="172442"/>
                  </a:lnTo>
                  <a:lnTo>
                    <a:pt x="70184" y="171682"/>
                  </a:lnTo>
                  <a:lnTo>
                    <a:pt x="108618" y="170874"/>
                  </a:lnTo>
                  <a:lnTo>
                    <a:pt x="168999" y="17022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3" name="SMARTInkShape-3757">
              <a:extLst>
                <a:ext uri="{FF2B5EF4-FFF2-40B4-BE49-F238E27FC236}">
                  <a16:creationId xmlns:a16="http://schemas.microsoft.com/office/drawing/2014/main" xmlns="" id="{FFA5C1C9-3E9F-47CA-ADDE-D1FC56476F6C}"/>
                </a:ext>
              </a:extLst>
            </p:cNvPr>
            <p:cNvSpPr/>
            <p:nvPr>
              <p:custDataLst>
                <p:tags r:id="rId34"/>
              </p:custDataLst>
            </p:nvPr>
          </p:nvSpPr>
          <p:spPr>
            <a:xfrm>
              <a:off x="5530850" y="615950"/>
              <a:ext cx="54173" cy="273051"/>
            </a:xfrm>
            <a:custGeom>
              <a:avLst/>
              <a:gdLst/>
              <a:ahLst/>
              <a:cxnLst/>
              <a:rect l="0" t="0" r="0" b="0"/>
              <a:pathLst>
                <a:path w="54173" h="273051">
                  <a:moveTo>
                    <a:pt x="25400" y="0"/>
                  </a:moveTo>
                  <a:lnTo>
                    <a:pt x="25400" y="0"/>
                  </a:lnTo>
                  <a:lnTo>
                    <a:pt x="22029" y="0"/>
                  </a:lnTo>
                  <a:lnTo>
                    <a:pt x="21036" y="1411"/>
                  </a:lnTo>
                  <a:lnTo>
                    <a:pt x="19933" y="6742"/>
                  </a:lnTo>
                  <a:lnTo>
                    <a:pt x="34432" y="48421"/>
                  </a:lnTo>
                  <a:lnTo>
                    <a:pt x="45642" y="80787"/>
                  </a:lnTo>
                  <a:lnTo>
                    <a:pt x="52035" y="118220"/>
                  </a:lnTo>
                  <a:lnTo>
                    <a:pt x="54172" y="156259"/>
                  </a:lnTo>
                  <a:lnTo>
                    <a:pt x="52769" y="189628"/>
                  </a:lnTo>
                  <a:lnTo>
                    <a:pt x="41270" y="232810"/>
                  </a:lnTo>
                  <a:lnTo>
                    <a:pt x="28455" y="251873"/>
                  </a:lnTo>
                  <a:lnTo>
                    <a:pt x="11018" y="266775"/>
                  </a:lnTo>
                  <a:lnTo>
                    <a:pt x="0" y="273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4" name="SMARTInkShape-3758">
              <a:extLst>
                <a:ext uri="{FF2B5EF4-FFF2-40B4-BE49-F238E27FC236}">
                  <a16:creationId xmlns:a16="http://schemas.microsoft.com/office/drawing/2014/main" xmlns="" id="{0748AAAF-E1AF-4EFE-B7B6-21710E02EFB5}"/>
                </a:ext>
              </a:extLst>
            </p:cNvPr>
            <p:cNvSpPr/>
            <p:nvPr>
              <p:custDataLst>
                <p:tags r:id="rId35"/>
              </p:custDataLst>
            </p:nvPr>
          </p:nvSpPr>
          <p:spPr>
            <a:xfrm>
              <a:off x="5632450" y="584200"/>
              <a:ext cx="82811" cy="349251"/>
            </a:xfrm>
            <a:custGeom>
              <a:avLst/>
              <a:gdLst/>
              <a:ahLst/>
              <a:cxnLst/>
              <a:rect l="0" t="0" r="0" b="0"/>
              <a:pathLst>
                <a:path w="82811" h="349251">
                  <a:moveTo>
                    <a:pt x="31750" y="0"/>
                  </a:moveTo>
                  <a:lnTo>
                    <a:pt x="31750" y="0"/>
                  </a:lnTo>
                  <a:lnTo>
                    <a:pt x="47330" y="18951"/>
                  </a:lnTo>
                  <a:lnTo>
                    <a:pt x="64353" y="61668"/>
                  </a:lnTo>
                  <a:lnTo>
                    <a:pt x="74697" y="101021"/>
                  </a:lnTo>
                  <a:lnTo>
                    <a:pt x="81882" y="145793"/>
                  </a:lnTo>
                  <a:lnTo>
                    <a:pt x="82810" y="170573"/>
                  </a:lnTo>
                  <a:lnTo>
                    <a:pt x="82724" y="196265"/>
                  </a:lnTo>
                  <a:lnTo>
                    <a:pt x="75102" y="243627"/>
                  </a:lnTo>
                  <a:lnTo>
                    <a:pt x="61601" y="284668"/>
                  </a:lnTo>
                  <a:lnTo>
                    <a:pt x="43841" y="314667"/>
                  </a:lnTo>
                  <a:lnTo>
                    <a:pt x="26071" y="332233"/>
                  </a:lnTo>
                  <a:lnTo>
                    <a:pt x="0" y="349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33" name="SMARTInkShape-Group634">
            <a:extLst>
              <a:ext uri="{FF2B5EF4-FFF2-40B4-BE49-F238E27FC236}">
                <a16:creationId xmlns:a16="http://schemas.microsoft.com/office/drawing/2014/main" xmlns="" id="{CF28EBF1-F2B3-48E7-B7F1-A1C0F9AC0947}"/>
              </a:ext>
            </a:extLst>
          </p:cNvPr>
          <p:cNvGrpSpPr/>
          <p:nvPr/>
        </p:nvGrpSpPr>
        <p:grpSpPr>
          <a:xfrm>
            <a:off x="2596804" y="565290"/>
            <a:ext cx="400397" cy="787261"/>
            <a:chOff x="2596804" y="565290"/>
            <a:chExt cx="400397" cy="787261"/>
          </a:xfrm>
        </p:grpSpPr>
        <p:sp>
          <p:nvSpPr>
            <p:cNvPr id="1026" name="SMARTInkShape-3759">
              <a:extLst>
                <a:ext uri="{FF2B5EF4-FFF2-40B4-BE49-F238E27FC236}">
                  <a16:creationId xmlns:a16="http://schemas.microsoft.com/office/drawing/2014/main" xmlns="" id="{C44297BD-52F8-4F26-BED3-5B4C161BA660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2674233" y="1169283"/>
              <a:ext cx="11818" cy="11818"/>
            </a:xfrm>
            <a:custGeom>
              <a:avLst/>
              <a:gdLst/>
              <a:ahLst/>
              <a:cxnLst/>
              <a:rect l="0" t="0" r="0" b="0"/>
              <a:pathLst>
                <a:path w="11818" h="11818">
                  <a:moveTo>
                    <a:pt x="5467" y="5467"/>
                  </a:moveTo>
                  <a:lnTo>
                    <a:pt x="5467" y="5467"/>
                  </a:lnTo>
                  <a:lnTo>
                    <a:pt x="0" y="0"/>
                  </a:lnTo>
                  <a:lnTo>
                    <a:pt x="11817" y="118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7" name="SMARTInkShape-3760">
              <a:extLst>
                <a:ext uri="{FF2B5EF4-FFF2-40B4-BE49-F238E27FC236}">
                  <a16:creationId xmlns:a16="http://schemas.microsoft.com/office/drawing/2014/main" xmlns="" id="{F470C344-7722-4A08-9CC3-B9E27F30D725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>
              <a:off x="2673611" y="1276350"/>
              <a:ext cx="12440" cy="76201"/>
            </a:xfrm>
            <a:custGeom>
              <a:avLst/>
              <a:gdLst/>
              <a:ahLst/>
              <a:cxnLst/>
              <a:rect l="0" t="0" r="0" b="0"/>
              <a:pathLst>
                <a:path w="12440" h="76201">
                  <a:moveTo>
                    <a:pt x="6089" y="0"/>
                  </a:moveTo>
                  <a:lnTo>
                    <a:pt x="6089" y="0"/>
                  </a:lnTo>
                  <a:lnTo>
                    <a:pt x="2718" y="0"/>
                  </a:lnTo>
                  <a:lnTo>
                    <a:pt x="1725" y="2117"/>
                  </a:lnTo>
                  <a:lnTo>
                    <a:pt x="0" y="26515"/>
                  </a:lnTo>
                  <a:lnTo>
                    <a:pt x="12439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8" name="SMARTInkShape-3761">
              <a:extLst>
                <a:ext uri="{FF2B5EF4-FFF2-40B4-BE49-F238E27FC236}">
                  <a16:creationId xmlns:a16="http://schemas.microsoft.com/office/drawing/2014/main" xmlns="" id="{06543045-152D-4C0C-BC5B-3ACED21AFCFC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2596804" y="769494"/>
              <a:ext cx="400397" cy="344749"/>
            </a:xfrm>
            <a:custGeom>
              <a:avLst/>
              <a:gdLst/>
              <a:ahLst/>
              <a:cxnLst/>
              <a:rect l="0" t="0" r="0" b="0"/>
              <a:pathLst>
                <a:path w="400397" h="344749">
                  <a:moveTo>
                    <a:pt x="387696" y="11556"/>
                  </a:moveTo>
                  <a:lnTo>
                    <a:pt x="387696" y="11556"/>
                  </a:lnTo>
                  <a:lnTo>
                    <a:pt x="387696" y="2718"/>
                  </a:lnTo>
                  <a:lnTo>
                    <a:pt x="386285" y="1430"/>
                  </a:lnTo>
                  <a:lnTo>
                    <a:pt x="380954" y="0"/>
                  </a:lnTo>
                  <a:lnTo>
                    <a:pt x="343639" y="5563"/>
                  </a:lnTo>
                  <a:lnTo>
                    <a:pt x="312377" y="14537"/>
                  </a:lnTo>
                  <a:lnTo>
                    <a:pt x="273552" y="27462"/>
                  </a:lnTo>
                  <a:lnTo>
                    <a:pt x="229721" y="44025"/>
                  </a:lnTo>
                  <a:lnTo>
                    <a:pt x="206179" y="54369"/>
                  </a:lnTo>
                  <a:lnTo>
                    <a:pt x="160266" y="75739"/>
                  </a:lnTo>
                  <a:lnTo>
                    <a:pt x="121046" y="94645"/>
                  </a:lnTo>
                  <a:lnTo>
                    <a:pt x="84087" y="117784"/>
                  </a:lnTo>
                  <a:lnTo>
                    <a:pt x="78045" y="124003"/>
                  </a:lnTo>
                  <a:lnTo>
                    <a:pt x="74723" y="129559"/>
                  </a:lnTo>
                  <a:lnTo>
                    <a:pt x="73214" y="134675"/>
                  </a:lnTo>
                  <a:lnTo>
                    <a:pt x="77147" y="139496"/>
                  </a:lnTo>
                  <a:lnTo>
                    <a:pt x="94687" y="148617"/>
                  </a:lnTo>
                  <a:lnTo>
                    <a:pt x="135700" y="158313"/>
                  </a:lnTo>
                  <a:lnTo>
                    <a:pt x="176858" y="165655"/>
                  </a:lnTo>
                  <a:lnTo>
                    <a:pt x="185754" y="169322"/>
                  </a:lnTo>
                  <a:lnTo>
                    <a:pt x="191685" y="173883"/>
                  </a:lnTo>
                  <a:lnTo>
                    <a:pt x="195638" y="179041"/>
                  </a:lnTo>
                  <a:lnTo>
                    <a:pt x="194747" y="186007"/>
                  </a:lnTo>
                  <a:lnTo>
                    <a:pt x="184348" y="203155"/>
                  </a:lnTo>
                  <a:lnTo>
                    <a:pt x="148547" y="232642"/>
                  </a:lnTo>
                  <a:lnTo>
                    <a:pt x="114426" y="255161"/>
                  </a:lnTo>
                  <a:lnTo>
                    <a:pt x="77154" y="278575"/>
                  </a:lnTo>
                  <a:lnTo>
                    <a:pt x="41773" y="300740"/>
                  </a:lnTo>
                  <a:lnTo>
                    <a:pt x="6976" y="326311"/>
                  </a:lnTo>
                  <a:lnTo>
                    <a:pt x="1944" y="332165"/>
                  </a:lnTo>
                  <a:lnTo>
                    <a:pt x="0" y="336773"/>
                  </a:lnTo>
                  <a:lnTo>
                    <a:pt x="115" y="340550"/>
                  </a:lnTo>
                  <a:lnTo>
                    <a:pt x="17177" y="344748"/>
                  </a:lnTo>
                  <a:lnTo>
                    <a:pt x="48749" y="344497"/>
                  </a:lnTo>
                  <a:lnTo>
                    <a:pt x="93355" y="337330"/>
                  </a:lnTo>
                  <a:lnTo>
                    <a:pt x="119502" y="332455"/>
                  </a:lnTo>
                  <a:lnTo>
                    <a:pt x="147516" y="327089"/>
                  </a:lnTo>
                  <a:lnTo>
                    <a:pt x="176776" y="321395"/>
                  </a:lnTo>
                  <a:lnTo>
                    <a:pt x="206866" y="315482"/>
                  </a:lnTo>
                  <a:lnTo>
                    <a:pt x="237510" y="309423"/>
                  </a:lnTo>
                  <a:lnTo>
                    <a:pt x="268522" y="303267"/>
                  </a:lnTo>
                  <a:lnTo>
                    <a:pt x="294841" y="299164"/>
                  </a:lnTo>
                  <a:lnTo>
                    <a:pt x="339136" y="294604"/>
                  </a:lnTo>
                  <a:lnTo>
                    <a:pt x="386100" y="291677"/>
                  </a:lnTo>
                  <a:lnTo>
                    <a:pt x="400396" y="2909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9" name="SMARTInkShape-3762">
              <a:extLst>
                <a:ext uri="{FF2B5EF4-FFF2-40B4-BE49-F238E27FC236}">
                  <a16:creationId xmlns:a16="http://schemas.microsoft.com/office/drawing/2014/main" xmlns="" id="{58409B9F-A720-45BE-8640-CAA7552CE38B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2730500" y="1214566"/>
              <a:ext cx="82551" cy="10985"/>
            </a:xfrm>
            <a:custGeom>
              <a:avLst/>
              <a:gdLst/>
              <a:ahLst/>
              <a:cxnLst/>
              <a:rect l="0" t="0" r="0" b="0"/>
              <a:pathLst>
                <a:path w="82551" h="10985">
                  <a:moveTo>
                    <a:pt x="0" y="10984"/>
                  </a:moveTo>
                  <a:lnTo>
                    <a:pt x="0" y="10984"/>
                  </a:lnTo>
                  <a:lnTo>
                    <a:pt x="45503" y="0"/>
                  </a:lnTo>
                  <a:lnTo>
                    <a:pt x="60440" y="458"/>
                  </a:lnTo>
                  <a:lnTo>
                    <a:pt x="82550" y="1098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0" name="SMARTInkShape-3763">
              <a:extLst>
                <a:ext uri="{FF2B5EF4-FFF2-40B4-BE49-F238E27FC236}">
                  <a16:creationId xmlns:a16="http://schemas.microsoft.com/office/drawing/2014/main" xmlns="" id="{205CBE96-BB3D-4843-A160-463C9C8CEA42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2711450" y="565290"/>
              <a:ext cx="158751" cy="101461"/>
            </a:xfrm>
            <a:custGeom>
              <a:avLst/>
              <a:gdLst/>
              <a:ahLst/>
              <a:cxnLst/>
              <a:rect l="0" t="0" r="0" b="0"/>
              <a:pathLst>
                <a:path w="158751" h="101461">
                  <a:moveTo>
                    <a:pt x="0" y="37960"/>
                  </a:moveTo>
                  <a:lnTo>
                    <a:pt x="0" y="37960"/>
                  </a:lnTo>
                  <a:lnTo>
                    <a:pt x="3371" y="41331"/>
                  </a:lnTo>
                  <a:lnTo>
                    <a:pt x="26667" y="87738"/>
                  </a:lnTo>
                  <a:lnTo>
                    <a:pt x="30244" y="96297"/>
                  </a:lnTo>
                  <a:lnTo>
                    <a:pt x="30746" y="96607"/>
                  </a:lnTo>
                  <a:lnTo>
                    <a:pt x="38598" y="52924"/>
                  </a:lnTo>
                  <a:lnTo>
                    <a:pt x="46479" y="23344"/>
                  </a:lnTo>
                  <a:lnTo>
                    <a:pt x="54524" y="9592"/>
                  </a:lnTo>
                  <a:lnTo>
                    <a:pt x="65155" y="1128"/>
                  </a:lnTo>
                  <a:lnTo>
                    <a:pt x="70953" y="0"/>
                  </a:lnTo>
                  <a:lnTo>
                    <a:pt x="83040" y="2509"/>
                  </a:lnTo>
                  <a:lnTo>
                    <a:pt x="105116" y="18597"/>
                  </a:lnTo>
                  <a:lnTo>
                    <a:pt x="136449" y="58751"/>
                  </a:lnTo>
                  <a:lnTo>
                    <a:pt x="158750" y="10146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1" name="SMARTInkShape-3764">
              <a:extLst>
                <a:ext uri="{FF2B5EF4-FFF2-40B4-BE49-F238E27FC236}">
                  <a16:creationId xmlns:a16="http://schemas.microsoft.com/office/drawing/2014/main" xmlns="" id="{E673B072-4B11-414F-B373-58EE80ED552F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2915872" y="1212850"/>
              <a:ext cx="17829" cy="101601"/>
            </a:xfrm>
            <a:custGeom>
              <a:avLst/>
              <a:gdLst/>
              <a:ahLst/>
              <a:cxnLst/>
              <a:rect l="0" t="0" r="0" b="0"/>
              <a:pathLst>
                <a:path w="17829" h="101601">
                  <a:moveTo>
                    <a:pt x="17828" y="0"/>
                  </a:moveTo>
                  <a:lnTo>
                    <a:pt x="17828" y="0"/>
                  </a:lnTo>
                  <a:lnTo>
                    <a:pt x="14457" y="3371"/>
                  </a:lnTo>
                  <a:lnTo>
                    <a:pt x="6997" y="22381"/>
                  </a:lnTo>
                  <a:lnTo>
                    <a:pt x="0" y="65359"/>
                  </a:lnTo>
                  <a:lnTo>
                    <a:pt x="3084" y="80554"/>
                  </a:lnTo>
                  <a:lnTo>
                    <a:pt x="11478" y="101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2" name="SMARTInkShape-3765">
              <a:extLst>
                <a:ext uri="{FF2B5EF4-FFF2-40B4-BE49-F238E27FC236}">
                  <a16:creationId xmlns:a16="http://schemas.microsoft.com/office/drawing/2014/main" xmlns="" id="{B974EAA1-5724-4FEE-A432-2635B123196C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2768600" y="1282700"/>
              <a:ext cx="57151" cy="12701"/>
            </a:xfrm>
            <a:custGeom>
              <a:avLst/>
              <a:gdLst/>
              <a:ahLst/>
              <a:cxnLst/>
              <a:rect l="0" t="0" r="0" b="0"/>
              <a:pathLst>
                <a:path w="57151" h="12701">
                  <a:moveTo>
                    <a:pt x="0" y="12700"/>
                  </a:moveTo>
                  <a:lnTo>
                    <a:pt x="0" y="12700"/>
                  </a:lnTo>
                  <a:lnTo>
                    <a:pt x="10844" y="11994"/>
                  </a:lnTo>
                  <a:lnTo>
                    <a:pt x="571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37" name="SMARTInkShape-Group635">
            <a:extLst>
              <a:ext uri="{FF2B5EF4-FFF2-40B4-BE49-F238E27FC236}">
                <a16:creationId xmlns:a16="http://schemas.microsoft.com/office/drawing/2014/main" xmlns="" id="{C2DDDF79-2428-42F1-A44C-5C3092C751DB}"/>
              </a:ext>
            </a:extLst>
          </p:cNvPr>
          <p:cNvGrpSpPr/>
          <p:nvPr/>
        </p:nvGrpSpPr>
        <p:grpSpPr>
          <a:xfrm>
            <a:off x="1603488" y="766087"/>
            <a:ext cx="599963" cy="403862"/>
            <a:chOff x="1603488" y="766087"/>
            <a:chExt cx="599963" cy="403862"/>
          </a:xfrm>
        </p:grpSpPr>
        <p:sp>
          <p:nvSpPr>
            <p:cNvPr id="1034" name="SMARTInkShape-3766">
              <a:extLst>
                <a:ext uri="{FF2B5EF4-FFF2-40B4-BE49-F238E27FC236}">
                  <a16:creationId xmlns:a16="http://schemas.microsoft.com/office/drawing/2014/main" xmlns="" id="{C4181A28-5D9C-4527-9739-765025F8EE0E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>
              <a:off x="1603488" y="766087"/>
              <a:ext cx="214415" cy="403862"/>
            </a:xfrm>
            <a:custGeom>
              <a:avLst/>
              <a:gdLst/>
              <a:ahLst/>
              <a:cxnLst/>
              <a:rect l="0" t="0" r="0" b="0"/>
              <a:pathLst>
                <a:path w="214415" h="403862">
                  <a:moveTo>
                    <a:pt x="206262" y="97513"/>
                  </a:moveTo>
                  <a:lnTo>
                    <a:pt x="206262" y="97513"/>
                  </a:lnTo>
                  <a:lnTo>
                    <a:pt x="184593" y="55450"/>
                  </a:lnTo>
                  <a:lnTo>
                    <a:pt x="153236" y="16601"/>
                  </a:lnTo>
                  <a:lnTo>
                    <a:pt x="145511" y="9705"/>
                  </a:lnTo>
                  <a:lnTo>
                    <a:pt x="127521" y="2043"/>
                  </a:lnTo>
                  <a:lnTo>
                    <a:pt x="117785" y="0"/>
                  </a:lnTo>
                  <a:lnTo>
                    <a:pt x="80485" y="7237"/>
                  </a:lnTo>
                  <a:lnTo>
                    <a:pt x="38153" y="39642"/>
                  </a:lnTo>
                  <a:lnTo>
                    <a:pt x="7815" y="81620"/>
                  </a:lnTo>
                  <a:lnTo>
                    <a:pt x="0" y="110675"/>
                  </a:lnTo>
                  <a:lnTo>
                    <a:pt x="996" y="139346"/>
                  </a:lnTo>
                  <a:lnTo>
                    <a:pt x="10846" y="166200"/>
                  </a:lnTo>
                  <a:lnTo>
                    <a:pt x="42371" y="201747"/>
                  </a:lnTo>
                  <a:lnTo>
                    <a:pt x="89733" y="231252"/>
                  </a:lnTo>
                  <a:lnTo>
                    <a:pt x="123662" y="249145"/>
                  </a:lnTo>
                  <a:lnTo>
                    <a:pt x="170734" y="275085"/>
                  </a:lnTo>
                  <a:lnTo>
                    <a:pt x="195411" y="292145"/>
                  </a:lnTo>
                  <a:lnTo>
                    <a:pt x="211082" y="309135"/>
                  </a:lnTo>
                  <a:lnTo>
                    <a:pt x="214414" y="318322"/>
                  </a:lnTo>
                  <a:lnTo>
                    <a:pt x="214354" y="337937"/>
                  </a:lnTo>
                  <a:lnTo>
                    <a:pt x="202097" y="358414"/>
                  </a:lnTo>
                  <a:lnTo>
                    <a:pt x="192902" y="368814"/>
                  </a:lnTo>
                  <a:lnTo>
                    <a:pt x="165752" y="384132"/>
                  </a:lnTo>
                  <a:lnTo>
                    <a:pt x="120411" y="398807"/>
                  </a:lnTo>
                  <a:lnTo>
                    <a:pt x="80165" y="403861"/>
                  </a:lnTo>
                  <a:lnTo>
                    <a:pt x="67164" y="403345"/>
                  </a:lnTo>
                  <a:lnTo>
                    <a:pt x="58497" y="400884"/>
                  </a:lnTo>
                  <a:lnTo>
                    <a:pt x="52718" y="397127"/>
                  </a:lnTo>
                  <a:lnTo>
                    <a:pt x="41162" y="38326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5" name="SMARTInkShape-3767">
              <a:extLst>
                <a:ext uri="{FF2B5EF4-FFF2-40B4-BE49-F238E27FC236}">
                  <a16:creationId xmlns:a16="http://schemas.microsoft.com/office/drawing/2014/main" xmlns="" id="{4132AA70-404C-4468-8F00-AA26C4E12E46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2032000" y="965200"/>
              <a:ext cx="152401" cy="25401"/>
            </a:xfrm>
            <a:custGeom>
              <a:avLst/>
              <a:gdLst/>
              <a:ahLst/>
              <a:cxnLst/>
              <a:rect l="0" t="0" r="0" b="0"/>
              <a:pathLst>
                <a:path w="152401" h="25401">
                  <a:moveTo>
                    <a:pt x="0" y="25400"/>
                  </a:moveTo>
                  <a:lnTo>
                    <a:pt x="0" y="25400"/>
                  </a:lnTo>
                  <a:lnTo>
                    <a:pt x="7186" y="19625"/>
                  </a:lnTo>
                  <a:lnTo>
                    <a:pt x="28156" y="10205"/>
                  </a:lnTo>
                  <a:lnTo>
                    <a:pt x="64003" y="3337"/>
                  </a:lnTo>
                  <a:lnTo>
                    <a:pt x="101749" y="989"/>
                  </a:lnTo>
                  <a:lnTo>
                    <a:pt x="1524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6" name="SMARTInkShape-3768">
              <a:extLst>
                <a:ext uri="{FF2B5EF4-FFF2-40B4-BE49-F238E27FC236}">
                  <a16:creationId xmlns:a16="http://schemas.microsoft.com/office/drawing/2014/main" xmlns="" id="{78065F0F-D495-4D09-8BBF-29B6D53C74F7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2023829" y="1073150"/>
              <a:ext cx="179622" cy="28471"/>
            </a:xfrm>
            <a:custGeom>
              <a:avLst/>
              <a:gdLst/>
              <a:ahLst/>
              <a:cxnLst/>
              <a:rect l="0" t="0" r="0" b="0"/>
              <a:pathLst>
                <a:path w="179622" h="28471">
                  <a:moveTo>
                    <a:pt x="8171" y="19050"/>
                  </a:moveTo>
                  <a:lnTo>
                    <a:pt x="8171" y="19050"/>
                  </a:lnTo>
                  <a:lnTo>
                    <a:pt x="1429" y="22421"/>
                  </a:lnTo>
                  <a:lnTo>
                    <a:pt x="148" y="24120"/>
                  </a:lnTo>
                  <a:lnTo>
                    <a:pt x="0" y="25957"/>
                  </a:lnTo>
                  <a:lnTo>
                    <a:pt x="607" y="27888"/>
                  </a:lnTo>
                  <a:lnTo>
                    <a:pt x="3834" y="28470"/>
                  </a:lnTo>
                  <a:lnTo>
                    <a:pt x="47181" y="19202"/>
                  </a:lnTo>
                  <a:lnTo>
                    <a:pt x="94753" y="11255"/>
                  </a:lnTo>
                  <a:lnTo>
                    <a:pt x="128732" y="6649"/>
                  </a:lnTo>
                  <a:lnTo>
                    <a:pt x="17962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5561057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SMARTInkShape-Group636">
            <a:extLst>
              <a:ext uri="{FF2B5EF4-FFF2-40B4-BE49-F238E27FC236}">
                <a16:creationId xmlns:a16="http://schemas.microsoft.com/office/drawing/2014/main" xmlns="" id="{1F4FBA6A-F542-49D5-8732-7E5A6130B012}"/>
              </a:ext>
            </a:extLst>
          </p:cNvPr>
          <p:cNvGrpSpPr/>
          <p:nvPr/>
        </p:nvGrpSpPr>
        <p:grpSpPr>
          <a:xfrm>
            <a:off x="2813050" y="1569594"/>
            <a:ext cx="222251" cy="99574"/>
            <a:chOff x="2813050" y="1569594"/>
            <a:chExt cx="222251" cy="99574"/>
          </a:xfrm>
        </p:grpSpPr>
        <p:sp>
          <p:nvSpPr>
            <p:cNvPr id="49" name="SMARTInkShape-3769">
              <a:extLst>
                <a:ext uri="{FF2B5EF4-FFF2-40B4-BE49-F238E27FC236}">
                  <a16:creationId xmlns:a16="http://schemas.microsoft.com/office/drawing/2014/main" xmlns="" id="{B802C6C1-8AFC-48C7-8C23-8813D4C37927}"/>
                </a:ext>
              </a:extLst>
            </p:cNvPr>
            <p:cNvSpPr/>
            <p:nvPr>
              <p:custDataLst>
                <p:tags r:id="rId221"/>
              </p:custDataLst>
            </p:nvPr>
          </p:nvSpPr>
          <p:spPr>
            <a:xfrm>
              <a:off x="2817579" y="1644650"/>
              <a:ext cx="217722" cy="24518"/>
            </a:xfrm>
            <a:custGeom>
              <a:avLst/>
              <a:gdLst/>
              <a:ahLst/>
              <a:cxnLst/>
              <a:rect l="0" t="0" r="0" b="0"/>
              <a:pathLst>
                <a:path w="217722" h="24518">
                  <a:moveTo>
                    <a:pt x="8171" y="19050"/>
                  </a:moveTo>
                  <a:lnTo>
                    <a:pt x="8171" y="19050"/>
                  </a:lnTo>
                  <a:lnTo>
                    <a:pt x="1429" y="19050"/>
                  </a:lnTo>
                  <a:lnTo>
                    <a:pt x="148" y="19755"/>
                  </a:lnTo>
                  <a:lnTo>
                    <a:pt x="0" y="20931"/>
                  </a:lnTo>
                  <a:lnTo>
                    <a:pt x="607" y="22421"/>
                  </a:lnTo>
                  <a:lnTo>
                    <a:pt x="18316" y="24517"/>
                  </a:lnTo>
                  <a:lnTo>
                    <a:pt x="56019" y="21767"/>
                  </a:lnTo>
                  <a:lnTo>
                    <a:pt x="90585" y="16495"/>
                  </a:lnTo>
                  <a:lnTo>
                    <a:pt x="126644" y="10153"/>
                  </a:lnTo>
                  <a:lnTo>
                    <a:pt x="170039" y="3322"/>
                  </a:lnTo>
                  <a:lnTo>
                    <a:pt x="21772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SMARTInkShape-3770">
              <a:extLst>
                <a:ext uri="{FF2B5EF4-FFF2-40B4-BE49-F238E27FC236}">
                  <a16:creationId xmlns:a16="http://schemas.microsoft.com/office/drawing/2014/main" xmlns="" id="{2936FBC5-AE9A-4FF0-841B-B5CA52907F3E}"/>
                </a:ext>
              </a:extLst>
            </p:cNvPr>
            <p:cNvSpPr/>
            <p:nvPr>
              <p:custDataLst>
                <p:tags r:id="rId222"/>
              </p:custDataLst>
            </p:nvPr>
          </p:nvSpPr>
          <p:spPr>
            <a:xfrm>
              <a:off x="2813050" y="1569594"/>
              <a:ext cx="177801" cy="11557"/>
            </a:xfrm>
            <a:custGeom>
              <a:avLst/>
              <a:gdLst/>
              <a:ahLst/>
              <a:cxnLst/>
              <a:rect l="0" t="0" r="0" b="0"/>
              <a:pathLst>
                <a:path w="177801" h="11557">
                  <a:moveTo>
                    <a:pt x="0" y="11556"/>
                  </a:moveTo>
                  <a:lnTo>
                    <a:pt x="0" y="11556"/>
                  </a:lnTo>
                  <a:lnTo>
                    <a:pt x="12552" y="9674"/>
                  </a:lnTo>
                  <a:lnTo>
                    <a:pt x="54926" y="2718"/>
                  </a:lnTo>
                  <a:lnTo>
                    <a:pt x="97962" y="0"/>
                  </a:lnTo>
                  <a:lnTo>
                    <a:pt x="138622" y="2566"/>
                  </a:lnTo>
                  <a:lnTo>
                    <a:pt x="177800" y="115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3" name="SMARTInkShape-Group637">
            <a:extLst>
              <a:ext uri="{FF2B5EF4-FFF2-40B4-BE49-F238E27FC236}">
                <a16:creationId xmlns:a16="http://schemas.microsoft.com/office/drawing/2014/main" xmlns="" id="{0FC1647C-FE9D-43FD-8DB6-B41ECA748030}"/>
              </a:ext>
            </a:extLst>
          </p:cNvPr>
          <p:cNvGrpSpPr/>
          <p:nvPr/>
        </p:nvGrpSpPr>
        <p:grpSpPr>
          <a:xfrm>
            <a:off x="1215446" y="1395224"/>
            <a:ext cx="1272114" cy="369227"/>
            <a:chOff x="1215446" y="1395224"/>
            <a:chExt cx="1272114" cy="369227"/>
          </a:xfrm>
        </p:grpSpPr>
        <p:sp>
          <p:nvSpPr>
            <p:cNvPr id="52" name="SMARTInkShape-3771">
              <a:extLst>
                <a:ext uri="{FF2B5EF4-FFF2-40B4-BE49-F238E27FC236}">
                  <a16:creationId xmlns:a16="http://schemas.microsoft.com/office/drawing/2014/main" xmlns="" id="{77ED7976-EE55-4B86-AD52-8B0EC3A68E4A}"/>
                </a:ext>
              </a:extLst>
            </p:cNvPr>
            <p:cNvSpPr/>
            <p:nvPr>
              <p:custDataLst>
                <p:tags r:id="rId210"/>
              </p:custDataLst>
            </p:nvPr>
          </p:nvSpPr>
          <p:spPr>
            <a:xfrm>
              <a:off x="1540960" y="1437748"/>
              <a:ext cx="129091" cy="289453"/>
            </a:xfrm>
            <a:custGeom>
              <a:avLst/>
              <a:gdLst/>
              <a:ahLst/>
              <a:cxnLst/>
              <a:rect l="0" t="0" r="0" b="0"/>
              <a:pathLst>
                <a:path w="129091" h="289453">
                  <a:moveTo>
                    <a:pt x="129090" y="16402"/>
                  </a:moveTo>
                  <a:lnTo>
                    <a:pt x="129090" y="16402"/>
                  </a:lnTo>
                  <a:lnTo>
                    <a:pt x="129090" y="6289"/>
                  </a:lnTo>
                  <a:lnTo>
                    <a:pt x="128384" y="3310"/>
                  </a:lnTo>
                  <a:lnTo>
                    <a:pt x="127209" y="1324"/>
                  </a:lnTo>
                  <a:lnTo>
                    <a:pt x="125719" y="0"/>
                  </a:lnTo>
                  <a:lnTo>
                    <a:pt x="122609" y="528"/>
                  </a:lnTo>
                  <a:lnTo>
                    <a:pt x="93116" y="18632"/>
                  </a:lnTo>
                  <a:lnTo>
                    <a:pt x="52212" y="58862"/>
                  </a:lnTo>
                  <a:lnTo>
                    <a:pt x="25016" y="104320"/>
                  </a:lnTo>
                  <a:lnTo>
                    <a:pt x="10163" y="139438"/>
                  </a:lnTo>
                  <a:lnTo>
                    <a:pt x="2150" y="172449"/>
                  </a:lnTo>
                  <a:lnTo>
                    <a:pt x="0" y="202879"/>
                  </a:lnTo>
                  <a:lnTo>
                    <a:pt x="3748" y="230514"/>
                  </a:lnTo>
                  <a:lnTo>
                    <a:pt x="13880" y="253144"/>
                  </a:lnTo>
                  <a:lnTo>
                    <a:pt x="20534" y="263130"/>
                  </a:lnTo>
                  <a:lnTo>
                    <a:pt x="39215" y="276107"/>
                  </a:lnTo>
                  <a:lnTo>
                    <a:pt x="71651" y="285498"/>
                  </a:lnTo>
                  <a:lnTo>
                    <a:pt x="103690" y="28945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SMARTInkShape-3772">
              <a:extLst>
                <a:ext uri="{FF2B5EF4-FFF2-40B4-BE49-F238E27FC236}">
                  <a16:creationId xmlns:a16="http://schemas.microsoft.com/office/drawing/2014/main" xmlns="" id="{22D7A894-B82B-46C6-8228-9EC024EFDFA0}"/>
                </a:ext>
              </a:extLst>
            </p:cNvPr>
            <p:cNvSpPr/>
            <p:nvPr>
              <p:custDataLst>
                <p:tags r:id="rId211"/>
              </p:custDataLst>
            </p:nvPr>
          </p:nvSpPr>
          <p:spPr>
            <a:xfrm>
              <a:off x="1215446" y="1441450"/>
              <a:ext cx="270455" cy="315241"/>
            </a:xfrm>
            <a:custGeom>
              <a:avLst/>
              <a:gdLst/>
              <a:ahLst/>
              <a:cxnLst/>
              <a:rect l="0" t="0" r="0" b="0"/>
              <a:pathLst>
                <a:path w="270455" h="315241">
                  <a:moveTo>
                    <a:pt x="251404" y="0"/>
                  </a:moveTo>
                  <a:lnTo>
                    <a:pt x="251404" y="0"/>
                  </a:lnTo>
                  <a:lnTo>
                    <a:pt x="248033" y="0"/>
                  </a:lnTo>
                  <a:lnTo>
                    <a:pt x="234798" y="5775"/>
                  </a:lnTo>
                  <a:lnTo>
                    <a:pt x="196327" y="27136"/>
                  </a:lnTo>
                  <a:lnTo>
                    <a:pt x="148959" y="56212"/>
                  </a:lnTo>
                  <a:lnTo>
                    <a:pt x="112159" y="80077"/>
                  </a:lnTo>
                  <a:lnTo>
                    <a:pt x="65881" y="109343"/>
                  </a:lnTo>
                  <a:lnTo>
                    <a:pt x="44771" y="124797"/>
                  </a:lnTo>
                  <a:lnTo>
                    <a:pt x="25836" y="148347"/>
                  </a:lnTo>
                  <a:lnTo>
                    <a:pt x="26942" y="150403"/>
                  </a:lnTo>
                  <a:lnTo>
                    <a:pt x="33815" y="154570"/>
                  </a:lnTo>
                  <a:lnTo>
                    <a:pt x="70683" y="157924"/>
                  </a:lnTo>
                  <a:lnTo>
                    <a:pt x="116850" y="160468"/>
                  </a:lnTo>
                  <a:lnTo>
                    <a:pt x="150036" y="167556"/>
                  </a:lnTo>
                  <a:lnTo>
                    <a:pt x="154192" y="170971"/>
                  </a:lnTo>
                  <a:lnTo>
                    <a:pt x="158810" y="180409"/>
                  </a:lnTo>
                  <a:lnTo>
                    <a:pt x="157219" y="185889"/>
                  </a:lnTo>
                  <a:lnTo>
                    <a:pt x="140790" y="204421"/>
                  </a:lnTo>
                  <a:lnTo>
                    <a:pt x="102110" y="235609"/>
                  </a:lnTo>
                  <a:lnTo>
                    <a:pt x="66293" y="260545"/>
                  </a:lnTo>
                  <a:lnTo>
                    <a:pt x="23006" y="290884"/>
                  </a:lnTo>
                  <a:lnTo>
                    <a:pt x="2716" y="304048"/>
                  </a:lnTo>
                  <a:lnTo>
                    <a:pt x="240" y="307121"/>
                  </a:lnTo>
                  <a:lnTo>
                    <a:pt x="0" y="309875"/>
                  </a:lnTo>
                  <a:lnTo>
                    <a:pt x="1251" y="312417"/>
                  </a:lnTo>
                  <a:lnTo>
                    <a:pt x="12049" y="315240"/>
                  </a:lnTo>
                  <a:lnTo>
                    <a:pt x="54468" y="313683"/>
                  </a:lnTo>
                  <a:lnTo>
                    <a:pt x="85560" y="310394"/>
                  </a:lnTo>
                  <a:lnTo>
                    <a:pt x="120546" y="305875"/>
                  </a:lnTo>
                  <a:lnTo>
                    <a:pt x="157261" y="299163"/>
                  </a:lnTo>
                  <a:lnTo>
                    <a:pt x="203519" y="290822"/>
                  </a:lnTo>
                  <a:lnTo>
                    <a:pt x="244036" y="290624"/>
                  </a:lnTo>
                  <a:lnTo>
                    <a:pt x="270454" y="292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SMARTInkShape-3773">
              <a:extLst>
                <a:ext uri="{FF2B5EF4-FFF2-40B4-BE49-F238E27FC236}">
                  <a16:creationId xmlns:a16="http://schemas.microsoft.com/office/drawing/2014/main" xmlns="" id="{60AAC99F-27A3-4318-B681-86CA9350D2E1}"/>
                </a:ext>
              </a:extLst>
            </p:cNvPr>
            <p:cNvSpPr/>
            <p:nvPr>
              <p:custDataLst>
                <p:tags r:id="rId212"/>
              </p:custDataLst>
            </p:nvPr>
          </p:nvSpPr>
          <p:spPr>
            <a:xfrm>
              <a:off x="2381250" y="1395224"/>
              <a:ext cx="106310" cy="369227"/>
            </a:xfrm>
            <a:custGeom>
              <a:avLst/>
              <a:gdLst/>
              <a:ahLst/>
              <a:cxnLst/>
              <a:rect l="0" t="0" r="0" b="0"/>
              <a:pathLst>
                <a:path w="106310" h="369227">
                  <a:moveTo>
                    <a:pt x="25400" y="14476"/>
                  </a:moveTo>
                  <a:lnTo>
                    <a:pt x="25400" y="14476"/>
                  </a:lnTo>
                  <a:lnTo>
                    <a:pt x="25400" y="170"/>
                  </a:lnTo>
                  <a:lnTo>
                    <a:pt x="27517" y="0"/>
                  </a:lnTo>
                  <a:lnTo>
                    <a:pt x="35513" y="3574"/>
                  </a:lnTo>
                  <a:lnTo>
                    <a:pt x="55286" y="30374"/>
                  </a:lnTo>
                  <a:lnTo>
                    <a:pt x="70903" y="61523"/>
                  </a:lnTo>
                  <a:lnTo>
                    <a:pt x="86546" y="99591"/>
                  </a:lnTo>
                  <a:lnTo>
                    <a:pt x="100554" y="142381"/>
                  </a:lnTo>
                  <a:lnTo>
                    <a:pt x="106309" y="187269"/>
                  </a:lnTo>
                  <a:lnTo>
                    <a:pt x="105809" y="231678"/>
                  </a:lnTo>
                  <a:lnTo>
                    <a:pt x="100884" y="272582"/>
                  </a:lnTo>
                  <a:lnTo>
                    <a:pt x="86465" y="308166"/>
                  </a:lnTo>
                  <a:lnTo>
                    <a:pt x="66651" y="336916"/>
                  </a:lnTo>
                  <a:lnTo>
                    <a:pt x="36368" y="360329"/>
                  </a:lnTo>
                  <a:lnTo>
                    <a:pt x="18045" y="368801"/>
                  </a:lnTo>
                  <a:lnTo>
                    <a:pt x="12030" y="369226"/>
                  </a:lnTo>
                  <a:lnTo>
                    <a:pt x="8020" y="367393"/>
                  </a:lnTo>
                  <a:lnTo>
                    <a:pt x="0" y="3573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SMARTInkShape-3774">
              <a:extLst>
                <a:ext uri="{FF2B5EF4-FFF2-40B4-BE49-F238E27FC236}">
                  <a16:creationId xmlns:a16="http://schemas.microsoft.com/office/drawing/2014/main" xmlns="" id="{2DCAACFC-C9B9-4F3E-AB73-7FAD8D06E3F1}"/>
                </a:ext>
              </a:extLst>
            </p:cNvPr>
            <p:cNvSpPr/>
            <p:nvPr>
              <p:custDataLst>
                <p:tags r:id="rId213"/>
              </p:custDataLst>
            </p:nvPr>
          </p:nvSpPr>
          <p:spPr>
            <a:xfrm>
              <a:off x="2330450" y="1583177"/>
              <a:ext cx="6351" cy="17024"/>
            </a:xfrm>
            <a:custGeom>
              <a:avLst/>
              <a:gdLst/>
              <a:ahLst/>
              <a:cxnLst/>
              <a:rect l="0" t="0" r="0" b="0"/>
              <a:pathLst>
                <a:path w="6351" h="17024">
                  <a:moveTo>
                    <a:pt x="6350" y="17023"/>
                  </a:moveTo>
                  <a:lnTo>
                    <a:pt x="6350" y="17023"/>
                  </a:lnTo>
                  <a:lnTo>
                    <a:pt x="2979" y="13652"/>
                  </a:lnTo>
                  <a:lnTo>
                    <a:pt x="1324" y="8234"/>
                  </a:lnTo>
                  <a:lnTo>
                    <a:pt x="261" y="0"/>
                  </a:lnTo>
                  <a:lnTo>
                    <a:pt x="0" y="1067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SMARTInkShape-3775">
              <a:extLst>
                <a:ext uri="{FF2B5EF4-FFF2-40B4-BE49-F238E27FC236}">
                  <a16:creationId xmlns:a16="http://schemas.microsoft.com/office/drawing/2014/main" xmlns="" id="{7E5AAEB9-3B0F-4E5B-AC79-814B90A21F37}"/>
                </a:ext>
              </a:extLst>
            </p:cNvPr>
            <p:cNvSpPr/>
            <p:nvPr>
              <p:custDataLst>
                <p:tags r:id="rId214"/>
              </p:custDataLst>
            </p:nvPr>
          </p:nvSpPr>
          <p:spPr>
            <a:xfrm>
              <a:off x="1708150" y="1483418"/>
              <a:ext cx="184151" cy="190257"/>
            </a:xfrm>
            <a:custGeom>
              <a:avLst/>
              <a:gdLst/>
              <a:ahLst/>
              <a:cxnLst/>
              <a:rect l="0" t="0" r="0" b="0"/>
              <a:pathLst>
                <a:path w="184151" h="190257">
                  <a:moveTo>
                    <a:pt x="0" y="15182"/>
                  </a:moveTo>
                  <a:lnTo>
                    <a:pt x="0" y="15182"/>
                  </a:lnTo>
                  <a:lnTo>
                    <a:pt x="0" y="876"/>
                  </a:lnTo>
                  <a:lnTo>
                    <a:pt x="706" y="0"/>
                  </a:lnTo>
                  <a:lnTo>
                    <a:pt x="1881" y="122"/>
                  </a:lnTo>
                  <a:lnTo>
                    <a:pt x="3371" y="909"/>
                  </a:lnTo>
                  <a:lnTo>
                    <a:pt x="33878" y="44439"/>
                  </a:lnTo>
                  <a:lnTo>
                    <a:pt x="68441" y="91438"/>
                  </a:lnTo>
                  <a:lnTo>
                    <a:pt x="108508" y="133543"/>
                  </a:lnTo>
                  <a:lnTo>
                    <a:pt x="150776" y="177642"/>
                  </a:lnTo>
                  <a:lnTo>
                    <a:pt x="160145" y="186164"/>
                  </a:lnTo>
                  <a:lnTo>
                    <a:pt x="169013" y="189952"/>
                  </a:lnTo>
                  <a:lnTo>
                    <a:pt x="172647" y="190256"/>
                  </a:lnTo>
                  <a:lnTo>
                    <a:pt x="184150" y="18663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SMARTInkShape-3776">
              <a:extLst>
                <a:ext uri="{FF2B5EF4-FFF2-40B4-BE49-F238E27FC236}">
                  <a16:creationId xmlns:a16="http://schemas.microsoft.com/office/drawing/2014/main" xmlns="" id="{92E8D7AC-7BF1-409B-A7EF-F76748EFECC5}"/>
                </a:ext>
              </a:extLst>
            </p:cNvPr>
            <p:cNvSpPr/>
            <p:nvPr>
              <p:custDataLst>
                <p:tags r:id="rId215"/>
              </p:custDataLst>
            </p:nvPr>
          </p:nvSpPr>
          <p:spPr>
            <a:xfrm>
              <a:off x="1733550" y="1429633"/>
              <a:ext cx="171451" cy="291218"/>
            </a:xfrm>
            <a:custGeom>
              <a:avLst/>
              <a:gdLst/>
              <a:ahLst/>
              <a:cxnLst/>
              <a:rect l="0" t="0" r="0" b="0"/>
              <a:pathLst>
                <a:path w="171451" h="291218">
                  <a:moveTo>
                    <a:pt x="171450" y="5467"/>
                  </a:moveTo>
                  <a:lnTo>
                    <a:pt x="171450" y="5467"/>
                  </a:lnTo>
                  <a:lnTo>
                    <a:pt x="171450" y="2096"/>
                  </a:lnTo>
                  <a:lnTo>
                    <a:pt x="170744" y="1103"/>
                  </a:lnTo>
                  <a:lnTo>
                    <a:pt x="169568" y="441"/>
                  </a:lnTo>
                  <a:lnTo>
                    <a:pt x="168079" y="0"/>
                  </a:lnTo>
                  <a:lnTo>
                    <a:pt x="155870" y="6120"/>
                  </a:lnTo>
                  <a:lnTo>
                    <a:pt x="135475" y="26984"/>
                  </a:lnTo>
                  <a:lnTo>
                    <a:pt x="114930" y="62250"/>
                  </a:lnTo>
                  <a:lnTo>
                    <a:pt x="99998" y="95380"/>
                  </a:lnTo>
                  <a:lnTo>
                    <a:pt x="84661" y="132212"/>
                  </a:lnTo>
                  <a:lnTo>
                    <a:pt x="70788" y="167396"/>
                  </a:lnTo>
                  <a:lnTo>
                    <a:pt x="53804" y="201848"/>
                  </a:lnTo>
                  <a:lnTo>
                    <a:pt x="28172" y="245452"/>
                  </a:lnTo>
                  <a:lnTo>
                    <a:pt x="0" y="2912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SMARTInkShape-3777">
              <a:extLst>
                <a:ext uri="{FF2B5EF4-FFF2-40B4-BE49-F238E27FC236}">
                  <a16:creationId xmlns:a16="http://schemas.microsoft.com/office/drawing/2014/main" xmlns="" id="{68905D8D-84E2-4D53-8D9B-BCE80C78729F}"/>
                </a:ext>
              </a:extLst>
            </p:cNvPr>
            <p:cNvSpPr/>
            <p:nvPr>
              <p:custDataLst>
                <p:tags r:id="rId216"/>
              </p:custDataLst>
            </p:nvPr>
          </p:nvSpPr>
          <p:spPr>
            <a:xfrm>
              <a:off x="1930400" y="1644650"/>
              <a:ext cx="6351" cy="63501"/>
            </a:xfrm>
            <a:custGeom>
              <a:avLst/>
              <a:gdLst/>
              <a:ahLst/>
              <a:cxnLst/>
              <a:rect l="0" t="0" r="0" b="0"/>
              <a:pathLst>
                <a:path w="6351" h="63501">
                  <a:moveTo>
                    <a:pt x="0" y="0"/>
                  </a:moveTo>
                  <a:lnTo>
                    <a:pt x="0" y="0"/>
                  </a:lnTo>
                  <a:lnTo>
                    <a:pt x="3371" y="0"/>
                  </a:lnTo>
                  <a:lnTo>
                    <a:pt x="4364" y="1411"/>
                  </a:lnTo>
                  <a:lnTo>
                    <a:pt x="5958" y="13815"/>
                  </a:lnTo>
                  <a:lnTo>
                    <a:pt x="4352" y="29493"/>
                  </a:lnTo>
                  <a:lnTo>
                    <a:pt x="2640" y="42741"/>
                  </a:lnTo>
                  <a:lnTo>
                    <a:pt x="6350" y="63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SMARTInkShape-3778">
              <a:extLst>
                <a:ext uri="{FF2B5EF4-FFF2-40B4-BE49-F238E27FC236}">
                  <a16:creationId xmlns:a16="http://schemas.microsoft.com/office/drawing/2014/main" xmlns="" id="{F220F12A-D967-49C2-94D3-C558799814F4}"/>
                </a:ext>
              </a:extLst>
            </p:cNvPr>
            <p:cNvSpPr/>
            <p:nvPr>
              <p:custDataLst>
                <p:tags r:id="rId217"/>
              </p:custDataLst>
            </p:nvPr>
          </p:nvSpPr>
          <p:spPr>
            <a:xfrm>
              <a:off x="1931283" y="1520342"/>
              <a:ext cx="18168" cy="16359"/>
            </a:xfrm>
            <a:custGeom>
              <a:avLst/>
              <a:gdLst/>
              <a:ahLst/>
              <a:cxnLst/>
              <a:rect l="0" t="0" r="0" b="0"/>
              <a:pathLst>
                <a:path w="18168" h="16359">
                  <a:moveTo>
                    <a:pt x="5467" y="3658"/>
                  </a:moveTo>
                  <a:lnTo>
                    <a:pt x="5467" y="3658"/>
                  </a:lnTo>
                  <a:lnTo>
                    <a:pt x="2096" y="287"/>
                  </a:lnTo>
                  <a:lnTo>
                    <a:pt x="1103" y="0"/>
                  </a:lnTo>
                  <a:lnTo>
                    <a:pt x="441" y="514"/>
                  </a:lnTo>
                  <a:lnTo>
                    <a:pt x="0" y="1562"/>
                  </a:lnTo>
                  <a:lnTo>
                    <a:pt x="411" y="2260"/>
                  </a:lnTo>
                  <a:lnTo>
                    <a:pt x="6141" y="5263"/>
                  </a:lnTo>
                  <a:lnTo>
                    <a:pt x="10000" y="7899"/>
                  </a:lnTo>
                  <a:lnTo>
                    <a:pt x="14067" y="9071"/>
                  </a:lnTo>
                  <a:lnTo>
                    <a:pt x="15433" y="10089"/>
                  </a:lnTo>
                  <a:lnTo>
                    <a:pt x="16345" y="11473"/>
                  </a:lnTo>
                  <a:lnTo>
                    <a:pt x="18167" y="163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SMARTInkShape-3779">
              <a:extLst>
                <a:ext uri="{FF2B5EF4-FFF2-40B4-BE49-F238E27FC236}">
                  <a16:creationId xmlns:a16="http://schemas.microsoft.com/office/drawing/2014/main" xmlns="" id="{8F0602C1-5AFF-4734-9DB2-689F8119E6D1}"/>
                </a:ext>
              </a:extLst>
            </p:cNvPr>
            <p:cNvSpPr/>
            <p:nvPr>
              <p:custDataLst>
                <p:tags r:id="rId218"/>
              </p:custDataLst>
            </p:nvPr>
          </p:nvSpPr>
          <p:spPr>
            <a:xfrm>
              <a:off x="2165714" y="1428750"/>
              <a:ext cx="158387" cy="317501"/>
            </a:xfrm>
            <a:custGeom>
              <a:avLst/>
              <a:gdLst/>
              <a:ahLst/>
              <a:cxnLst/>
              <a:rect l="0" t="0" r="0" b="0"/>
              <a:pathLst>
                <a:path w="158387" h="317501">
                  <a:moveTo>
                    <a:pt x="158386" y="0"/>
                  </a:moveTo>
                  <a:lnTo>
                    <a:pt x="158386" y="0"/>
                  </a:lnTo>
                  <a:lnTo>
                    <a:pt x="142806" y="0"/>
                  </a:lnTo>
                  <a:lnTo>
                    <a:pt x="122411" y="10113"/>
                  </a:lnTo>
                  <a:lnTo>
                    <a:pt x="80027" y="49266"/>
                  </a:lnTo>
                  <a:lnTo>
                    <a:pt x="40535" y="92670"/>
                  </a:lnTo>
                  <a:lnTo>
                    <a:pt x="28307" y="111491"/>
                  </a:lnTo>
                  <a:lnTo>
                    <a:pt x="25227" y="125581"/>
                  </a:lnTo>
                  <a:lnTo>
                    <a:pt x="1479" y="152437"/>
                  </a:lnTo>
                  <a:lnTo>
                    <a:pt x="0" y="160874"/>
                  </a:lnTo>
                  <a:lnTo>
                    <a:pt x="1679" y="165103"/>
                  </a:lnTo>
                  <a:lnTo>
                    <a:pt x="6591" y="175214"/>
                  </a:lnTo>
                  <a:lnTo>
                    <a:pt x="20838" y="219491"/>
                  </a:lnTo>
                  <a:lnTo>
                    <a:pt x="24483" y="260544"/>
                  </a:lnTo>
                  <a:lnTo>
                    <a:pt x="30471" y="307418"/>
                  </a:lnTo>
                  <a:lnTo>
                    <a:pt x="31386" y="317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SMARTInkShape-3780">
              <a:extLst>
                <a:ext uri="{FF2B5EF4-FFF2-40B4-BE49-F238E27FC236}">
                  <a16:creationId xmlns:a16="http://schemas.microsoft.com/office/drawing/2014/main" xmlns="" id="{499BEDB3-431A-442F-B831-2ED429B63529}"/>
                </a:ext>
              </a:extLst>
            </p:cNvPr>
            <p:cNvSpPr/>
            <p:nvPr>
              <p:custDataLst>
                <p:tags r:id="rId219"/>
              </p:custDataLst>
            </p:nvPr>
          </p:nvSpPr>
          <p:spPr>
            <a:xfrm>
              <a:off x="2102111" y="1441450"/>
              <a:ext cx="107690" cy="139701"/>
            </a:xfrm>
            <a:custGeom>
              <a:avLst/>
              <a:gdLst/>
              <a:ahLst/>
              <a:cxnLst/>
              <a:rect l="0" t="0" r="0" b="0"/>
              <a:pathLst>
                <a:path w="107690" h="139701">
                  <a:moveTo>
                    <a:pt x="6089" y="0"/>
                  </a:moveTo>
                  <a:lnTo>
                    <a:pt x="6089" y="0"/>
                  </a:lnTo>
                  <a:lnTo>
                    <a:pt x="0" y="0"/>
                  </a:lnTo>
                  <a:lnTo>
                    <a:pt x="41188" y="35974"/>
                  </a:lnTo>
                  <a:lnTo>
                    <a:pt x="73662" y="81504"/>
                  </a:lnTo>
                  <a:lnTo>
                    <a:pt x="96113" y="124469"/>
                  </a:lnTo>
                  <a:lnTo>
                    <a:pt x="107689" y="139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SMARTInkShape-3781">
              <a:extLst>
                <a:ext uri="{FF2B5EF4-FFF2-40B4-BE49-F238E27FC236}">
                  <a16:creationId xmlns:a16="http://schemas.microsoft.com/office/drawing/2014/main" xmlns="" id="{210AB9C2-579E-493F-AD92-D8A388C1CFA8}"/>
                </a:ext>
              </a:extLst>
            </p:cNvPr>
            <p:cNvSpPr/>
            <p:nvPr>
              <p:custDataLst>
                <p:tags r:id="rId220"/>
              </p:custDataLst>
            </p:nvPr>
          </p:nvSpPr>
          <p:spPr>
            <a:xfrm>
              <a:off x="2305050" y="1714500"/>
              <a:ext cx="1" cy="38101"/>
            </a:xfrm>
            <a:custGeom>
              <a:avLst/>
              <a:gdLst/>
              <a:ahLst/>
              <a:cxnLst/>
              <a:rect l="0" t="0" r="0" b="0"/>
              <a:pathLst>
                <a:path w="1" h="38101">
                  <a:moveTo>
                    <a:pt x="0" y="0"/>
                  </a:moveTo>
                  <a:lnTo>
                    <a:pt x="0" y="0"/>
                  </a:lnTo>
                  <a:lnTo>
                    <a:pt x="0" y="38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0" name="SMARTInkShape-Group638">
            <a:extLst>
              <a:ext uri="{FF2B5EF4-FFF2-40B4-BE49-F238E27FC236}">
                <a16:creationId xmlns:a16="http://schemas.microsoft.com/office/drawing/2014/main" xmlns="" id="{ED654985-7C21-4FD6-9DF1-5D6D0150CC28}"/>
              </a:ext>
            </a:extLst>
          </p:cNvPr>
          <p:cNvGrpSpPr/>
          <p:nvPr/>
        </p:nvGrpSpPr>
        <p:grpSpPr>
          <a:xfrm>
            <a:off x="1210929" y="445968"/>
            <a:ext cx="1360822" cy="648516"/>
            <a:chOff x="1210929" y="445968"/>
            <a:chExt cx="1360822" cy="648516"/>
          </a:xfrm>
        </p:grpSpPr>
        <p:sp>
          <p:nvSpPr>
            <p:cNvPr id="64" name="SMARTInkShape-3782">
              <a:extLst>
                <a:ext uri="{FF2B5EF4-FFF2-40B4-BE49-F238E27FC236}">
                  <a16:creationId xmlns:a16="http://schemas.microsoft.com/office/drawing/2014/main" xmlns="" id="{B62B20A3-7B97-445C-B19B-AA10A189CA2C}"/>
                </a:ext>
              </a:extLst>
            </p:cNvPr>
            <p:cNvSpPr/>
            <p:nvPr>
              <p:custDataLst>
                <p:tags r:id="rId204"/>
              </p:custDataLst>
            </p:nvPr>
          </p:nvSpPr>
          <p:spPr>
            <a:xfrm>
              <a:off x="2406650" y="723900"/>
              <a:ext cx="165101" cy="6351"/>
            </a:xfrm>
            <a:custGeom>
              <a:avLst/>
              <a:gdLst/>
              <a:ahLst/>
              <a:cxnLst/>
              <a:rect l="0" t="0" r="0" b="0"/>
              <a:pathLst>
                <a:path w="165101" h="6351">
                  <a:moveTo>
                    <a:pt x="0" y="6350"/>
                  </a:moveTo>
                  <a:lnTo>
                    <a:pt x="0" y="6350"/>
                  </a:lnTo>
                  <a:lnTo>
                    <a:pt x="46087" y="2979"/>
                  </a:lnTo>
                  <a:lnTo>
                    <a:pt x="89777" y="883"/>
                  </a:lnTo>
                  <a:lnTo>
                    <a:pt x="135100" y="261"/>
                  </a:lnTo>
                  <a:lnTo>
                    <a:pt x="1651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SMARTInkShape-3783">
              <a:extLst>
                <a:ext uri="{FF2B5EF4-FFF2-40B4-BE49-F238E27FC236}">
                  <a16:creationId xmlns:a16="http://schemas.microsoft.com/office/drawing/2014/main" xmlns="" id="{DA884E46-66C1-453A-8A72-22D4E7A700CF}"/>
                </a:ext>
              </a:extLst>
            </p:cNvPr>
            <p:cNvSpPr/>
            <p:nvPr>
              <p:custDataLst>
                <p:tags r:id="rId205"/>
              </p:custDataLst>
            </p:nvPr>
          </p:nvSpPr>
          <p:spPr>
            <a:xfrm>
              <a:off x="1660042" y="787400"/>
              <a:ext cx="143359" cy="12701"/>
            </a:xfrm>
            <a:custGeom>
              <a:avLst/>
              <a:gdLst/>
              <a:ahLst/>
              <a:cxnLst/>
              <a:rect l="0" t="0" r="0" b="0"/>
              <a:pathLst>
                <a:path w="143359" h="12701">
                  <a:moveTo>
                    <a:pt x="3658" y="12700"/>
                  </a:moveTo>
                  <a:lnTo>
                    <a:pt x="3658" y="12700"/>
                  </a:lnTo>
                  <a:lnTo>
                    <a:pt x="0" y="12700"/>
                  </a:lnTo>
                  <a:lnTo>
                    <a:pt x="36747" y="5958"/>
                  </a:lnTo>
                  <a:lnTo>
                    <a:pt x="81744" y="1765"/>
                  </a:lnTo>
                  <a:lnTo>
                    <a:pt x="127529" y="349"/>
                  </a:lnTo>
                  <a:lnTo>
                    <a:pt x="14335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SMARTInkShape-3784">
              <a:extLst>
                <a:ext uri="{FF2B5EF4-FFF2-40B4-BE49-F238E27FC236}">
                  <a16:creationId xmlns:a16="http://schemas.microsoft.com/office/drawing/2014/main" xmlns="" id="{8BF1CBF8-DF78-42DA-985D-3836215AA5DD}"/>
                </a:ext>
              </a:extLst>
            </p:cNvPr>
            <p:cNvSpPr/>
            <p:nvPr>
              <p:custDataLst>
                <p:tags r:id="rId206"/>
              </p:custDataLst>
            </p:nvPr>
          </p:nvSpPr>
          <p:spPr>
            <a:xfrm>
              <a:off x="1949450" y="445968"/>
              <a:ext cx="292101" cy="11233"/>
            </a:xfrm>
            <a:custGeom>
              <a:avLst/>
              <a:gdLst/>
              <a:ahLst/>
              <a:cxnLst/>
              <a:rect l="0" t="0" r="0" b="0"/>
              <a:pathLst>
                <a:path w="292101" h="11233">
                  <a:moveTo>
                    <a:pt x="0" y="11232"/>
                  </a:moveTo>
                  <a:lnTo>
                    <a:pt x="0" y="11232"/>
                  </a:lnTo>
                  <a:lnTo>
                    <a:pt x="47089" y="9351"/>
                  </a:lnTo>
                  <a:lnTo>
                    <a:pt x="83723" y="6162"/>
                  </a:lnTo>
                  <a:lnTo>
                    <a:pt x="107321" y="4324"/>
                  </a:lnTo>
                  <a:lnTo>
                    <a:pt x="132930" y="2394"/>
                  </a:lnTo>
                  <a:lnTo>
                    <a:pt x="180200" y="248"/>
                  </a:lnTo>
                  <a:lnTo>
                    <a:pt x="222611" y="0"/>
                  </a:lnTo>
                  <a:lnTo>
                    <a:pt x="269316" y="3122"/>
                  </a:lnTo>
                  <a:lnTo>
                    <a:pt x="292100" y="488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SMARTInkShape-3785">
              <a:extLst>
                <a:ext uri="{FF2B5EF4-FFF2-40B4-BE49-F238E27FC236}">
                  <a16:creationId xmlns:a16="http://schemas.microsoft.com/office/drawing/2014/main" xmlns="" id="{4D57133F-9080-4BBF-BEFA-87E0F0A0DA97}"/>
                </a:ext>
              </a:extLst>
            </p:cNvPr>
            <p:cNvSpPr/>
            <p:nvPr>
              <p:custDataLst>
                <p:tags r:id="rId207"/>
              </p:custDataLst>
            </p:nvPr>
          </p:nvSpPr>
          <p:spPr>
            <a:xfrm>
              <a:off x="1437465" y="765081"/>
              <a:ext cx="64707" cy="106521"/>
            </a:xfrm>
            <a:custGeom>
              <a:avLst/>
              <a:gdLst/>
              <a:ahLst/>
              <a:cxnLst/>
              <a:rect l="0" t="0" r="0" b="0"/>
              <a:pathLst>
                <a:path w="64707" h="106521">
                  <a:moveTo>
                    <a:pt x="48435" y="41369"/>
                  </a:moveTo>
                  <a:lnTo>
                    <a:pt x="48435" y="41369"/>
                  </a:lnTo>
                  <a:lnTo>
                    <a:pt x="26773" y="42075"/>
                  </a:lnTo>
                  <a:lnTo>
                    <a:pt x="18581" y="44740"/>
                  </a:lnTo>
                  <a:lnTo>
                    <a:pt x="6036" y="53578"/>
                  </a:lnTo>
                  <a:lnTo>
                    <a:pt x="1369" y="63023"/>
                  </a:lnTo>
                  <a:lnTo>
                    <a:pt x="0" y="74276"/>
                  </a:lnTo>
                  <a:lnTo>
                    <a:pt x="1744" y="86333"/>
                  </a:lnTo>
                  <a:lnTo>
                    <a:pt x="4607" y="91101"/>
                  </a:lnTo>
                  <a:lnTo>
                    <a:pt x="18045" y="101181"/>
                  </a:lnTo>
                  <a:lnTo>
                    <a:pt x="26932" y="106288"/>
                  </a:lnTo>
                  <a:lnTo>
                    <a:pt x="31983" y="106520"/>
                  </a:lnTo>
                  <a:lnTo>
                    <a:pt x="43240" y="103016"/>
                  </a:lnTo>
                  <a:lnTo>
                    <a:pt x="53417" y="92992"/>
                  </a:lnTo>
                  <a:lnTo>
                    <a:pt x="58106" y="86367"/>
                  </a:lnTo>
                  <a:lnTo>
                    <a:pt x="63317" y="69600"/>
                  </a:lnTo>
                  <a:lnTo>
                    <a:pt x="64706" y="60190"/>
                  </a:lnTo>
                  <a:lnTo>
                    <a:pt x="60605" y="40326"/>
                  </a:lnTo>
                  <a:lnTo>
                    <a:pt x="48278" y="14954"/>
                  </a:lnTo>
                  <a:lnTo>
                    <a:pt x="44097" y="8943"/>
                  </a:lnTo>
                  <a:lnTo>
                    <a:pt x="39193" y="4935"/>
                  </a:lnTo>
                  <a:lnTo>
                    <a:pt x="28100" y="482"/>
                  </a:lnTo>
                  <a:lnTo>
                    <a:pt x="24295" y="0"/>
                  </a:lnTo>
                  <a:lnTo>
                    <a:pt x="21758" y="384"/>
                  </a:lnTo>
                  <a:lnTo>
                    <a:pt x="16685" y="326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SMARTInkShape-3786">
              <a:extLst>
                <a:ext uri="{FF2B5EF4-FFF2-40B4-BE49-F238E27FC236}">
                  <a16:creationId xmlns:a16="http://schemas.microsoft.com/office/drawing/2014/main" xmlns="" id="{9433C965-F06C-4C65-970E-F1915F6F16F8}"/>
                </a:ext>
              </a:extLst>
            </p:cNvPr>
            <p:cNvSpPr/>
            <p:nvPr>
              <p:custDataLst>
                <p:tags r:id="rId208"/>
              </p:custDataLst>
            </p:nvPr>
          </p:nvSpPr>
          <p:spPr>
            <a:xfrm>
              <a:off x="1661879" y="717573"/>
              <a:ext cx="90722" cy="6328"/>
            </a:xfrm>
            <a:custGeom>
              <a:avLst/>
              <a:gdLst/>
              <a:ahLst/>
              <a:cxnLst/>
              <a:rect l="0" t="0" r="0" b="0"/>
              <a:pathLst>
                <a:path w="90722" h="6328">
                  <a:moveTo>
                    <a:pt x="8171" y="6327"/>
                  </a:moveTo>
                  <a:lnTo>
                    <a:pt x="8171" y="6327"/>
                  </a:lnTo>
                  <a:lnTo>
                    <a:pt x="148" y="1963"/>
                  </a:lnTo>
                  <a:lnTo>
                    <a:pt x="0" y="1301"/>
                  </a:lnTo>
                  <a:lnTo>
                    <a:pt x="607" y="860"/>
                  </a:lnTo>
                  <a:lnTo>
                    <a:pt x="4832" y="238"/>
                  </a:lnTo>
                  <a:lnTo>
                    <a:pt x="46602" y="0"/>
                  </a:lnTo>
                  <a:lnTo>
                    <a:pt x="90721" y="63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SMARTInkShape-3787">
              <a:extLst>
                <a:ext uri="{FF2B5EF4-FFF2-40B4-BE49-F238E27FC236}">
                  <a16:creationId xmlns:a16="http://schemas.microsoft.com/office/drawing/2014/main" xmlns="" id="{1A775293-1598-485A-BDBA-A83D17F2C4E5}"/>
                </a:ext>
              </a:extLst>
            </p:cNvPr>
            <p:cNvSpPr/>
            <p:nvPr>
              <p:custDataLst>
                <p:tags r:id="rId209"/>
              </p:custDataLst>
            </p:nvPr>
          </p:nvSpPr>
          <p:spPr>
            <a:xfrm>
              <a:off x="1210929" y="597738"/>
              <a:ext cx="195466" cy="496746"/>
            </a:xfrm>
            <a:custGeom>
              <a:avLst/>
              <a:gdLst/>
              <a:ahLst/>
              <a:cxnLst/>
              <a:rect l="0" t="0" r="0" b="0"/>
              <a:pathLst>
                <a:path w="195466" h="496746">
                  <a:moveTo>
                    <a:pt x="40021" y="138862"/>
                  </a:moveTo>
                  <a:lnTo>
                    <a:pt x="40021" y="138862"/>
                  </a:lnTo>
                  <a:lnTo>
                    <a:pt x="34554" y="138862"/>
                  </a:lnTo>
                  <a:lnTo>
                    <a:pt x="30561" y="142233"/>
                  </a:lnTo>
                  <a:lnTo>
                    <a:pt x="30187" y="145343"/>
                  </a:lnTo>
                  <a:lnTo>
                    <a:pt x="38342" y="189081"/>
                  </a:lnTo>
                  <a:lnTo>
                    <a:pt x="44384" y="228687"/>
                  </a:lnTo>
                  <a:lnTo>
                    <a:pt x="51348" y="275857"/>
                  </a:lnTo>
                  <a:lnTo>
                    <a:pt x="58226" y="308875"/>
                  </a:lnTo>
                  <a:lnTo>
                    <a:pt x="64105" y="344245"/>
                  </a:lnTo>
                  <a:lnTo>
                    <a:pt x="69069" y="379721"/>
                  </a:lnTo>
                  <a:lnTo>
                    <a:pt x="75831" y="426755"/>
                  </a:lnTo>
                  <a:lnTo>
                    <a:pt x="82303" y="465699"/>
                  </a:lnTo>
                  <a:lnTo>
                    <a:pt x="89560" y="495770"/>
                  </a:lnTo>
                  <a:lnTo>
                    <a:pt x="89275" y="496745"/>
                  </a:lnTo>
                  <a:lnTo>
                    <a:pt x="88379" y="496690"/>
                  </a:lnTo>
                  <a:lnTo>
                    <a:pt x="87076" y="495947"/>
                  </a:lnTo>
                  <a:lnTo>
                    <a:pt x="81872" y="484789"/>
                  </a:lnTo>
                  <a:lnTo>
                    <a:pt x="72490" y="447852"/>
                  </a:lnTo>
                  <a:lnTo>
                    <a:pt x="62918" y="412598"/>
                  </a:lnTo>
                  <a:lnTo>
                    <a:pt x="51609" y="372000"/>
                  </a:lnTo>
                  <a:lnTo>
                    <a:pt x="39527" y="325735"/>
                  </a:lnTo>
                  <a:lnTo>
                    <a:pt x="28983" y="278831"/>
                  </a:lnTo>
                  <a:lnTo>
                    <a:pt x="19593" y="232821"/>
                  </a:lnTo>
                  <a:lnTo>
                    <a:pt x="10716" y="188853"/>
                  </a:lnTo>
                  <a:lnTo>
                    <a:pt x="3948" y="147675"/>
                  </a:lnTo>
                  <a:lnTo>
                    <a:pt x="0" y="110323"/>
                  </a:lnTo>
                  <a:lnTo>
                    <a:pt x="2449" y="66200"/>
                  </a:lnTo>
                  <a:lnTo>
                    <a:pt x="12504" y="31882"/>
                  </a:lnTo>
                  <a:lnTo>
                    <a:pt x="22852" y="15115"/>
                  </a:lnTo>
                  <a:lnTo>
                    <a:pt x="38270" y="4371"/>
                  </a:lnTo>
                  <a:lnTo>
                    <a:pt x="47320" y="518"/>
                  </a:lnTo>
                  <a:lnTo>
                    <a:pt x="64902" y="0"/>
                  </a:lnTo>
                  <a:lnTo>
                    <a:pt x="73542" y="1837"/>
                  </a:lnTo>
                  <a:lnTo>
                    <a:pt x="90667" y="13286"/>
                  </a:lnTo>
                  <a:lnTo>
                    <a:pt x="105569" y="30134"/>
                  </a:lnTo>
                  <a:lnTo>
                    <a:pt x="114544" y="49381"/>
                  </a:lnTo>
                  <a:lnTo>
                    <a:pt x="120193" y="80050"/>
                  </a:lnTo>
                  <a:lnTo>
                    <a:pt x="115124" y="108109"/>
                  </a:lnTo>
                  <a:lnTo>
                    <a:pt x="96026" y="142254"/>
                  </a:lnTo>
                  <a:lnTo>
                    <a:pt x="91253" y="147425"/>
                  </a:lnTo>
                  <a:lnTo>
                    <a:pt x="88992" y="148804"/>
                  </a:lnTo>
                  <a:lnTo>
                    <a:pt x="88191" y="149723"/>
                  </a:lnTo>
                  <a:lnTo>
                    <a:pt x="88362" y="150336"/>
                  </a:lnTo>
                  <a:lnTo>
                    <a:pt x="132184" y="171303"/>
                  </a:lnTo>
                  <a:lnTo>
                    <a:pt x="168528" y="191053"/>
                  </a:lnTo>
                  <a:lnTo>
                    <a:pt x="187615" y="212495"/>
                  </a:lnTo>
                  <a:lnTo>
                    <a:pt x="193813" y="226621"/>
                  </a:lnTo>
                  <a:lnTo>
                    <a:pt x="195465" y="233351"/>
                  </a:lnTo>
                  <a:lnTo>
                    <a:pt x="193539" y="248355"/>
                  </a:lnTo>
                  <a:lnTo>
                    <a:pt x="187273" y="263020"/>
                  </a:lnTo>
                  <a:lnTo>
                    <a:pt x="177433" y="274241"/>
                  </a:lnTo>
                  <a:lnTo>
                    <a:pt x="156622" y="285121"/>
                  </a:lnTo>
                  <a:lnTo>
                    <a:pt x="135953" y="289443"/>
                  </a:lnTo>
                  <a:lnTo>
                    <a:pt x="124755" y="288572"/>
                  </a:lnTo>
                  <a:lnTo>
                    <a:pt x="119794" y="287352"/>
                  </a:lnTo>
                  <a:lnTo>
                    <a:pt x="117192" y="285833"/>
                  </a:lnTo>
                  <a:lnTo>
                    <a:pt x="116163" y="284115"/>
                  </a:lnTo>
                  <a:lnTo>
                    <a:pt x="116182" y="282264"/>
                  </a:lnTo>
                  <a:lnTo>
                    <a:pt x="125611" y="278326"/>
                  </a:lnTo>
                  <a:lnTo>
                    <a:pt x="147971" y="27221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3" name="SMARTInkShape-Group639">
            <a:extLst>
              <a:ext uri="{FF2B5EF4-FFF2-40B4-BE49-F238E27FC236}">
                <a16:creationId xmlns:a16="http://schemas.microsoft.com/office/drawing/2014/main" xmlns="" id="{CA467668-9705-4409-A20B-8F1CD751CD30}"/>
              </a:ext>
            </a:extLst>
          </p:cNvPr>
          <p:cNvGrpSpPr/>
          <p:nvPr/>
        </p:nvGrpSpPr>
        <p:grpSpPr>
          <a:xfrm>
            <a:off x="2038350" y="542729"/>
            <a:ext cx="260351" cy="333572"/>
            <a:chOff x="2038350" y="542729"/>
            <a:chExt cx="260351" cy="333572"/>
          </a:xfrm>
        </p:grpSpPr>
        <p:sp>
          <p:nvSpPr>
            <p:cNvPr id="71" name="SMARTInkShape-3788">
              <a:extLst>
                <a:ext uri="{FF2B5EF4-FFF2-40B4-BE49-F238E27FC236}">
                  <a16:creationId xmlns:a16="http://schemas.microsoft.com/office/drawing/2014/main" xmlns="" id="{AA670EAA-2140-4A35-97EF-29840B40C567}"/>
                </a:ext>
              </a:extLst>
            </p:cNvPr>
            <p:cNvSpPr/>
            <p:nvPr>
              <p:custDataLst>
                <p:tags r:id="rId202"/>
              </p:custDataLst>
            </p:nvPr>
          </p:nvSpPr>
          <p:spPr>
            <a:xfrm>
              <a:off x="2173570" y="542729"/>
              <a:ext cx="125131" cy="333572"/>
            </a:xfrm>
            <a:custGeom>
              <a:avLst/>
              <a:gdLst/>
              <a:ahLst/>
              <a:cxnLst/>
              <a:rect l="0" t="0" r="0" b="0"/>
              <a:pathLst>
                <a:path w="125131" h="333572">
                  <a:moveTo>
                    <a:pt x="125130" y="3371"/>
                  </a:moveTo>
                  <a:lnTo>
                    <a:pt x="125130" y="3371"/>
                  </a:lnTo>
                  <a:lnTo>
                    <a:pt x="115017" y="0"/>
                  </a:lnTo>
                  <a:lnTo>
                    <a:pt x="91873" y="4646"/>
                  </a:lnTo>
                  <a:lnTo>
                    <a:pt x="53153" y="24633"/>
                  </a:lnTo>
                  <a:lnTo>
                    <a:pt x="15733" y="59837"/>
                  </a:lnTo>
                  <a:lnTo>
                    <a:pt x="4443" y="82739"/>
                  </a:lnTo>
                  <a:lnTo>
                    <a:pt x="0" y="104028"/>
                  </a:lnTo>
                  <a:lnTo>
                    <a:pt x="2724" y="117252"/>
                  </a:lnTo>
                  <a:lnTo>
                    <a:pt x="15144" y="150708"/>
                  </a:lnTo>
                  <a:lnTo>
                    <a:pt x="21276" y="192185"/>
                  </a:lnTo>
                  <a:lnTo>
                    <a:pt x="23085" y="239242"/>
                  </a:lnTo>
                  <a:lnTo>
                    <a:pt x="23442" y="285932"/>
                  </a:lnTo>
                  <a:lnTo>
                    <a:pt x="23522" y="325992"/>
                  </a:lnTo>
                  <a:lnTo>
                    <a:pt x="24230" y="328518"/>
                  </a:lnTo>
                  <a:lnTo>
                    <a:pt x="25408" y="330202"/>
                  </a:lnTo>
                  <a:lnTo>
                    <a:pt x="29880" y="3335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SMARTInkShape-3789">
              <a:extLst>
                <a:ext uri="{FF2B5EF4-FFF2-40B4-BE49-F238E27FC236}">
                  <a16:creationId xmlns:a16="http://schemas.microsoft.com/office/drawing/2014/main" xmlns="" id="{825D7ABA-F900-491C-8031-DBAEF9D79BCD}"/>
                </a:ext>
              </a:extLst>
            </p:cNvPr>
            <p:cNvSpPr/>
            <p:nvPr>
              <p:custDataLst>
                <p:tags r:id="rId203"/>
              </p:custDataLst>
            </p:nvPr>
          </p:nvSpPr>
          <p:spPr>
            <a:xfrm>
              <a:off x="2038350" y="565412"/>
              <a:ext cx="158751" cy="133089"/>
            </a:xfrm>
            <a:custGeom>
              <a:avLst/>
              <a:gdLst/>
              <a:ahLst/>
              <a:cxnLst/>
              <a:rect l="0" t="0" r="0" b="0"/>
              <a:pathLst>
                <a:path w="158751" h="133089">
                  <a:moveTo>
                    <a:pt x="0" y="6088"/>
                  </a:moveTo>
                  <a:lnTo>
                    <a:pt x="0" y="6088"/>
                  </a:lnTo>
                  <a:lnTo>
                    <a:pt x="0" y="621"/>
                  </a:lnTo>
                  <a:lnTo>
                    <a:pt x="706" y="326"/>
                  </a:lnTo>
                  <a:lnTo>
                    <a:pt x="3371" y="0"/>
                  </a:lnTo>
                  <a:lnTo>
                    <a:pt x="50280" y="20809"/>
                  </a:lnTo>
                  <a:lnTo>
                    <a:pt x="90626" y="50362"/>
                  </a:lnTo>
                  <a:lnTo>
                    <a:pt x="124623" y="89440"/>
                  </a:lnTo>
                  <a:lnTo>
                    <a:pt x="158750" y="1330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9" name="SMARTInkShape-Group640">
            <a:extLst>
              <a:ext uri="{FF2B5EF4-FFF2-40B4-BE49-F238E27FC236}">
                <a16:creationId xmlns:a16="http://schemas.microsoft.com/office/drawing/2014/main" xmlns="" id="{22F78B2C-27BE-451B-A07A-C69F02C62D43}"/>
              </a:ext>
            </a:extLst>
          </p:cNvPr>
          <p:cNvGrpSpPr/>
          <p:nvPr/>
        </p:nvGrpSpPr>
        <p:grpSpPr>
          <a:xfrm>
            <a:off x="2870200" y="381000"/>
            <a:ext cx="660401" cy="572871"/>
            <a:chOff x="2870200" y="381000"/>
            <a:chExt cx="660401" cy="572871"/>
          </a:xfrm>
        </p:grpSpPr>
        <p:sp>
          <p:nvSpPr>
            <p:cNvPr id="74" name="SMARTInkShape-3790">
              <a:extLst>
                <a:ext uri="{FF2B5EF4-FFF2-40B4-BE49-F238E27FC236}">
                  <a16:creationId xmlns:a16="http://schemas.microsoft.com/office/drawing/2014/main" xmlns="" id="{E5A75A48-577A-4F59-917A-D762A504FA1E}"/>
                </a:ext>
              </a:extLst>
            </p:cNvPr>
            <p:cNvSpPr/>
            <p:nvPr>
              <p:custDataLst>
                <p:tags r:id="rId197"/>
              </p:custDataLst>
            </p:nvPr>
          </p:nvSpPr>
          <p:spPr>
            <a:xfrm>
              <a:off x="2870200" y="525308"/>
              <a:ext cx="146149" cy="428563"/>
            </a:xfrm>
            <a:custGeom>
              <a:avLst/>
              <a:gdLst/>
              <a:ahLst/>
              <a:cxnLst/>
              <a:rect l="0" t="0" r="0" b="0"/>
              <a:pathLst>
                <a:path w="146149" h="428563">
                  <a:moveTo>
                    <a:pt x="0" y="185892"/>
                  </a:moveTo>
                  <a:lnTo>
                    <a:pt x="0" y="185892"/>
                  </a:lnTo>
                  <a:lnTo>
                    <a:pt x="12209" y="224616"/>
                  </a:lnTo>
                  <a:lnTo>
                    <a:pt x="20394" y="261179"/>
                  </a:lnTo>
                  <a:lnTo>
                    <a:pt x="23917" y="303293"/>
                  </a:lnTo>
                  <a:lnTo>
                    <a:pt x="24960" y="347050"/>
                  </a:lnTo>
                  <a:lnTo>
                    <a:pt x="25270" y="387924"/>
                  </a:lnTo>
                  <a:lnTo>
                    <a:pt x="25389" y="428562"/>
                  </a:lnTo>
                  <a:lnTo>
                    <a:pt x="25399" y="384267"/>
                  </a:lnTo>
                  <a:lnTo>
                    <a:pt x="23518" y="348612"/>
                  </a:lnTo>
                  <a:lnTo>
                    <a:pt x="20330" y="304779"/>
                  </a:lnTo>
                  <a:lnTo>
                    <a:pt x="18492" y="279261"/>
                  </a:lnTo>
                  <a:lnTo>
                    <a:pt x="16562" y="252371"/>
                  </a:lnTo>
                  <a:lnTo>
                    <a:pt x="15274" y="225273"/>
                  </a:lnTo>
                  <a:lnTo>
                    <a:pt x="14416" y="198035"/>
                  </a:lnTo>
                  <a:lnTo>
                    <a:pt x="13844" y="170704"/>
                  </a:lnTo>
                  <a:lnTo>
                    <a:pt x="13463" y="144722"/>
                  </a:lnTo>
                  <a:lnTo>
                    <a:pt x="13208" y="119640"/>
                  </a:lnTo>
                  <a:lnTo>
                    <a:pt x="14337" y="74602"/>
                  </a:lnTo>
                  <a:lnTo>
                    <a:pt x="22201" y="28269"/>
                  </a:lnTo>
                  <a:lnTo>
                    <a:pt x="27036" y="10945"/>
                  </a:lnTo>
                  <a:lnTo>
                    <a:pt x="31429" y="5761"/>
                  </a:lnTo>
                  <a:lnTo>
                    <a:pt x="43837" y="0"/>
                  </a:lnTo>
                  <a:lnTo>
                    <a:pt x="60640" y="3085"/>
                  </a:lnTo>
                  <a:lnTo>
                    <a:pt x="100173" y="25682"/>
                  </a:lnTo>
                  <a:lnTo>
                    <a:pt x="113430" y="44838"/>
                  </a:lnTo>
                  <a:lnTo>
                    <a:pt x="117953" y="55873"/>
                  </a:lnTo>
                  <a:lnTo>
                    <a:pt x="119217" y="77541"/>
                  </a:lnTo>
                  <a:lnTo>
                    <a:pt x="114369" y="98225"/>
                  </a:lnTo>
                  <a:lnTo>
                    <a:pt x="99739" y="125031"/>
                  </a:lnTo>
                  <a:lnTo>
                    <a:pt x="77714" y="149646"/>
                  </a:lnTo>
                  <a:lnTo>
                    <a:pt x="66308" y="158350"/>
                  </a:lnTo>
                  <a:lnTo>
                    <a:pt x="66077" y="159064"/>
                  </a:lnTo>
                  <a:lnTo>
                    <a:pt x="66629" y="159540"/>
                  </a:lnTo>
                  <a:lnTo>
                    <a:pt x="108385" y="172646"/>
                  </a:lnTo>
                  <a:lnTo>
                    <a:pt x="131597" y="184241"/>
                  </a:lnTo>
                  <a:lnTo>
                    <a:pt x="141508" y="194330"/>
                  </a:lnTo>
                  <a:lnTo>
                    <a:pt x="145138" y="199984"/>
                  </a:lnTo>
                  <a:lnTo>
                    <a:pt x="146148" y="205165"/>
                  </a:lnTo>
                  <a:lnTo>
                    <a:pt x="145410" y="210029"/>
                  </a:lnTo>
                  <a:lnTo>
                    <a:pt x="143507" y="214684"/>
                  </a:lnTo>
                  <a:lnTo>
                    <a:pt x="127344" y="231347"/>
                  </a:lnTo>
                  <a:lnTo>
                    <a:pt x="110690" y="237844"/>
                  </a:lnTo>
                  <a:lnTo>
                    <a:pt x="93645" y="240026"/>
                  </a:lnTo>
                  <a:lnTo>
                    <a:pt x="81366" y="238644"/>
                  </a:lnTo>
                  <a:lnTo>
                    <a:pt x="73087" y="233797"/>
                  </a:lnTo>
                  <a:lnTo>
                    <a:pt x="63500" y="22399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SMARTInkShape-3791">
              <a:extLst>
                <a:ext uri="{FF2B5EF4-FFF2-40B4-BE49-F238E27FC236}">
                  <a16:creationId xmlns:a16="http://schemas.microsoft.com/office/drawing/2014/main" xmlns="" id="{D1AA4E0E-6EE8-423A-9BF7-9CF3B2A8DC48}"/>
                </a:ext>
              </a:extLst>
            </p:cNvPr>
            <p:cNvSpPr/>
            <p:nvPr>
              <p:custDataLst>
                <p:tags r:id="rId198"/>
              </p:custDataLst>
            </p:nvPr>
          </p:nvSpPr>
          <p:spPr>
            <a:xfrm>
              <a:off x="3092450" y="704850"/>
              <a:ext cx="1" cy="63501"/>
            </a:xfrm>
            <a:custGeom>
              <a:avLst/>
              <a:gdLst/>
              <a:ahLst/>
              <a:cxnLst/>
              <a:rect l="0" t="0" r="0" b="0"/>
              <a:pathLst>
                <a:path w="1" h="63501">
                  <a:moveTo>
                    <a:pt x="0" y="0"/>
                  </a:moveTo>
                  <a:lnTo>
                    <a:pt x="0" y="0"/>
                  </a:lnTo>
                  <a:lnTo>
                    <a:pt x="0" y="44139"/>
                  </a:lnTo>
                  <a:lnTo>
                    <a:pt x="0" y="63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SMARTInkShape-3792">
              <a:extLst>
                <a:ext uri="{FF2B5EF4-FFF2-40B4-BE49-F238E27FC236}">
                  <a16:creationId xmlns:a16="http://schemas.microsoft.com/office/drawing/2014/main" xmlns="" id="{1248E712-3BC8-4503-9858-D02CCB4EDEC1}"/>
                </a:ext>
              </a:extLst>
            </p:cNvPr>
            <p:cNvSpPr/>
            <p:nvPr>
              <p:custDataLst>
                <p:tags r:id="rId199"/>
              </p:custDataLst>
            </p:nvPr>
          </p:nvSpPr>
          <p:spPr>
            <a:xfrm>
              <a:off x="3321050" y="517329"/>
              <a:ext cx="184151" cy="219272"/>
            </a:xfrm>
            <a:custGeom>
              <a:avLst/>
              <a:gdLst/>
              <a:ahLst/>
              <a:cxnLst/>
              <a:rect l="0" t="0" r="0" b="0"/>
              <a:pathLst>
                <a:path w="184151" h="219272">
                  <a:moveTo>
                    <a:pt x="0" y="3371"/>
                  </a:moveTo>
                  <a:lnTo>
                    <a:pt x="0" y="3371"/>
                  </a:lnTo>
                  <a:lnTo>
                    <a:pt x="6742" y="0"/>
                  </a:lnTo>
                  <a:lnTo>
                    <a:pt x="10844" y="418"/>
                  </a:lnTo>
                  <a:lnTo>
                    <a:pt x="21048" y="4646"/>
                  </a:lnTo>
                  <a:lnTo>
                    <a:pt x="60759" y="39841"/>
                  </a:lnTo>
                  <a:lnTo>
                    <a:pt x="100474" y="79480"/>
                  </a:lnTo>
                  <a:lnTo>
                    <a:pt x="137955" y="121093"/>
                  </a:lnTo>
                  <a:lnTo>
                    <a:pt x="165445" y="156393"/>
                  </a:lnTo>
                  <a:lnTo>
                    <a:pt x="178294" y="187784"/>
                  </a:lnTo>
                  <a:lnTo>
                    <a:pt x="184150" y="2192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SMARTInkShape-3793">
              <a:extLst>
                <a:ext uri="{FF2B5EF4-FFF2-40B4-BE49-F238E27FC236}">
                  <a16:creationId xmlns:a16="http://schemas.microsoft.com/office/drawing/2014/main" xmlns="" id="{C0F366C9-B634-443D-B034-8FD4E69DA7EF}"/>
                </a:ext>
              </a:extLst>
            </p:cNvPr>
            <p:cNvSpPr/>
            <p:nvPr>
              <p:custDataLst>
                <p:tags r:id="rId200"/>
              </p:custDataLst>
            </p:nvPr>
          </p:nvSpPr>
          <p:spPr>
            <a:xfrm>
              <a:off x="3314700" y="488950"/>
              <a:ext cx="209551" cy="260351"/>
            </a:xfrm>
            <a:custGeom>
              <a:avLst/>
              <a:gdLst/>
              <a:ahLst/>
              <a:cxnLst/>
              <a:rect l="0" t="0" r="0" b="0"/>
              <a:pathLst>
                <a:path w="209551" h="260351">
                  <a:moveTo>
                    <a:pt x="209550" y="0"/>
                  </a:moveTo>
                  <a:lnTo>
                    <a:pt x="209550" y="0"/>
                  </a:lnTo>
                  <a:lnTo>
                    <a:pt x="171268" y="44057"/>
                  </a:lnTo>
                  <a:lnTo>
                    <a:pt x="146439" y="75320"/>
                  </a:lnTo>
                  <a:lnTo>
                    <a:pt x="118942" y="110381"/>
                  </a:lnTo>
                  <a:lnTo>
                    <a:pt x="90257" y="145719"/>
                  </a:lnTo>
                  <a:lnTo>
                    <a:pt x="49164" y="191970"/>
                  </a:lnTo>
                  <a:lnTo>
                    <a:pt x="0" y="260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SMARTInkShape-3794">
              <a:extLst>
                <a:ext uri="{FF2B5EF4-FFF2-40B4-BE49-F238E27FC236}">
                  <a16:creationId xmlns:a16="http://schemas.microsoft.com/office/drawing/2014/main" xmlns="" id="{9EBB2D39-4EE9-4034-A550-2DDB9FEA379A}"/>
                </a:ext>
              </a:extLst>
            </p:cNvPr>
            <p:cNvSpPr/>
            <p:nvPr>
              <p:custDataLst>
                <p:tags r:id="rId201"/>
              </p:custDataLst>
            </p:nvPr>
          </p:nvSpPr>
          <p:spPr>
            <a:xfrm>
              <a:off x="3270250" y="381000"/>
              <a:ext cx="260351" cy="6351"/>
            </a:xfrm>
            <a:custGeom>
              <a:avLst/>
              <a:gdLst/>
              <a:ahLst/>
              <a:cxnLst/>
              <a:rect l="0" t="0" r="0" b="0"/>
              <a:pathLst>
                <a:path w="260351" h="6351">
                  <a:moveTo>
                    <a:pt x="0" y="6350"/>
                  </a:moveTo>
                  <a:lnTo>
                    <a:pt x="0" y="6350"/>
                  </a:lnTo>
                  <a:lnTo>
                    <a:pt x="37603" y="6350"/>
                  </a:lnTo>
                  <a:lnTo>
                    <a:pt x="71981" y="6350"/>
                  </a:lnTo>
                  <a:lnTo>
                    <a:pt x="118305" y="4469"/>
                  </a:lnTo>
                  <a:lnTo>
                    <a:pt x="144487" y="2979"/>
                  </a:lnTo>
                  <a:lnTo>
                    <a:pt x="168997" y="1986"/>
                  </a:lnTo>
                  <a:lnTo>
                    <a:pt x="215045" y="883"/>
                  </a:lnTo>
                  <a:lnTo>
                    <a:pt x="260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7" name="SMARTInkShape-Group641">
            <a:extLst>
              <a:ext uri="{FF2B5EF4-FFF2-40B4-BE49-F238E27FC236}">
                <a16:creationId xmlns:a16="http://schemas.microsoft.com/office/drawing/2014/main" xmlns="" id="{EFC3720A-348F-46E1-9294-1E9718C892CC}"/>
              </a:ext>
            </a:extLst>
          </p:cNvPr>
          <p:cNvGrpSpPr/>
          <p:nvPr/>
        </p:nvGrpSpPr>
        <p:grpSpPr>
          <a:xfrm>
            <a:off x="3352800" y="1366133"/>
            <a:ext cx="928309" cy="453269"/>
            <a:chOff x="3352800" y="1366133"/>
            <a:chExt cx="928309" cy="453269"/>
          </a:xfrm>
        </p:grpSpPr>
        <p:sp>
          <p:nvSpPr>
            <p:cNvPr id="80" name="SMARTInkShape-3795">
              <a:extLst>
                <a:ext uri="{FF2B5EF4-FFF2-40B4-BE49-F238E27FC236}">
                  <a16:creationId xmlns:a16="http://schemas.microsoft.com/office/drawing/2014/main" xmlns="" id="{8589C731-69ED-4C04-A2F1-1032539C5A55}"/>
                </a:ext>
              </a:extLst>
            </p:cNvPr>
            <p:cNvSpPr/>
            <p:nvPr>
              <p:custDataLst>
                <p:tags r:id="rId190"/>
              </p:custDataLst>
            </p:nvPr>
          </p:nvSpPr>
          <p:spPr>
            <a:xfrm>
              <a:off x="3352800" y="1414893"/>
              <a:ext cx="139676" cy="404509"/>
            </a:xfrm>
            <a:custGeom>
              <a:avLst/>
              <a:gdLst/>
              <a:ahLst/>
              <a:cxnLst/>
              <a:rect l="0" t="0" r="0" b="0"/>
              <a:pathLst>
                <a:path w="139676" h="404509">
                  <a:moveTo>
                    <a:pt x="0" y="172607"/>
                  </a:moveTo>
                  <a:lnTo>
                    <a:pt x="0" y="172607"/>
                  </a:lnTo>
                  <a:lnTo>
                    <a:pt x="0" y="166519"/>
                  </a:lnTo>
                  <a:lnTo>
                    <a:pt x="14747" y="209575"/>
                  </a:lnTo>
                  <a:lnTo>
                    <a:pt x="22243" y="244003"/>
                  </a:lnTo>
                  <a:lnTo>
                    <a:pt x="24465" y="284778"/>
                  </a:lnTo>
                  <a:lnTo>
                    <a:pt x="25123" y="328845"/>
                  </a:lnTo>
                  <a:lnTo>
                    <a:pt x="25345" y="374919"/>
                  </a:lnTo>
                  <a:lnTo>
                    <a:pt x="25397" y="404508"/>
                  </a:lnTo>
                  <a:lnTo>
                    <a:pt x="25400" y="361280"/>
                  </a:lnTo>
                  <a:lnTo>
                    <a:pt x="24694" y="329839"/>
                  </a:lnTo>
                  <a:lnTo>
                    <a:pt x="22029" y="289995"/>
                  </a:lnTo>
                  <a:lnTo>
                    <a:pt x="20330" y="266388"/>
                  </a:lnTo>
                  <a:lnTo>
                    <a:pt x="18493" y="240772"/>
                  </a:lnTo>
                  <a:lnTo>
                    <a:pt x="16562" y="213817"/>
                  </a:lnTo>
                  <a:lnTo>
                    <a:pt x="15275" y="187380"/>
                  </a:lnTo>
                  <a:lnTo>
                    <a:pt x="14417" y="161289"/>
                  </a:lnTo>
                  <a:lnTo>
                    <a:pt x="13845" y="135428"/>
                  </a:lnTo>
                  <a:lnTo>
                    <a:pt x="13208" y="93524"/>
                  </a:lnTo>
                  <a:lnTo>
                    <a:pt x="14732" y="47810"/>
                  </a:lnTo>
                  <a:lnTo>
                    <a:pt x="21568" y="13822"/>
                  </a:lnTo>
                  <a:lnTo>
                    <a:pt x="27460" y="4904"/>
                  </a:lnTo>
                  <a:lnTo>
                    <a:pt x="31006" y="1539"/>
                  </a:lnTo>
                  <a:lnTo>
                    <a:pt x="35487" y="0"/>
                  </a:lnTo>
                  <a:lnTo>
                    <a:pt x="46111" y="172"/>
                  </a:lnTo>
                  <a:lnTo>
                    <a:pt x="57888" y="8245"/>
                  </a:lnTo>
                  <a:lnTo>
                    <a:pt x="63992" y="14349"/>
                  </a:lnTo>
                  <a:lnTo>
                    <a:pt x="72656" y="32420"/>
                  </a:lnTo>
                  <a:lnTo>
                    <a:pt x="77447" y="54563"/>
                  </a:lnTo>
                  <a:lnTo>
                    <a:pt x="76655" y="99509"/>
                  </a:lnTo>
                  <a:lnTo>
                    <a:pt x="74453" y="123432"/>
                  </a:lnTo>
                  <a:lnTo>
                    <a:pt x="69332" y="137575"/>
                  </a:lnTo>
                  <a:lnTo>
                    <a:pt x="61281" y="148676"/>
                  </a:lnTo>
                  <a:lnTo>
                    <a:pt x="60609" y="151008"/>
                  </a:lnTo>
                  <a:lnTo>
                    <a:pt x="60867" y="153269"/>
                  </a:lnTo>
                  <a:lnTo>
                    <a:pt x="61745" y="155481"/>
                  </a:lnTo>
                  <a:lnTo>
                    <a:pt x="66483" y="159822"/>
                  </a:lnTo>
                  <a:lnTo>
                    <a:pt x="103595" y="180125"/>
                  </a:lnTo>
                  <a:lnTo>
                    <a:pt x="124359" y="195704"/>
                  </a:lnTo>
                  <a:lnTo>
                    <a:pt x="135939" y="209683"/>
                  </a:lnTo>
                  <a:lnTo>
                    <a:pt x="139675" y="224833"/>
                  </a:lnTo>
                  <a:lnTo>
                    <a:pt x="138278" y="239563"/>
                  </a:lnTo>
                  <a:lnTo>
                    <a:pt x="132953" y="250813"/>
                  </a:lnTo>
                  <a:lnTo>
                    <a:pt x="115280" y="265081"/>
                  </a:lnTo>
                  <a:lnTo>
                    <a:pt x="95540" y="271503"/>
                  </a:lnTo>
                  <a:lnTo>
                    <a:pt x="84560" y="271124"/>
                  </a:lnTo>
                  <a:lnTo>
                    <a:pt x="79657" y="270035"/>
                  </a:lnTo>
                  <a:lnTo>
                    <a:pt x="76388" y="267898"/>
                  </a:lnTo>
                  <a:lnTo>
                    <a:pt x="74208" y="265062"/>
                  </a:lnTo>
                  <a:lnTo>
                    <a:pt x="69850" y="25515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SMARTInkShape-3796">
              <a:extLst>
                <a:ext uri="{FF2B5EF4-FFF2-40B4-BE49-F238E27FC236}">
                  <a16:creationId xmlns:a16="http://schemas.microsoft.com/office/drawing/2014/main" xmlns="" id="{FDC36636-1560-43F8-8442-135FE325CFBE}"/>
                </a:ext>
              </a:extLst>
            </p:cNvPr>
            <p:cNvSpPr/>
            <p:nvPr>
              <p:custDataLst>
                <p:tags r:id="rId191"/>
              </p:custDataLst>
            </p:nvPr>
          </p:nvSpPr>
          <p:spPr>
            <a:xfrm>
              <a:off x="3520940" y="1574800"/>
              <a:ext cx="46096" cy="97289"/>
            </a:xfrm>
            <a:custGeom>
              <a:avLst/>
              <a:gdLst/>
              <a:ahLst/>
              <a:cxnLst/>
              <a:rect l="0" t="0" r="0" b="0"/>
              <a:pathLst>
                <a:path w="46096" h="97289">
                  <a:moveTo>
                    <a:pt x="16010" y="44450"/>
                  </a:moveTo>
                  <a:lnTo>
                    <a:pt x="16010" y="44450"/>
                  </a:lnTo>
                  <a:lnTo>
                    <a:pt x="9268" y="44450"/>
                  </a:lnTo>
                  <a:lnTo>
                    <a:pt x="7282" y="45861"/>
                  </a:lnTo>
                  <a:lnTo>
                    <a:pt x="5958" y="48213"/>
                  </a:lnTo>
                  <a:lnTo>
                    <a:pt x="0" y="66112"/>
                  </a:lnTo>
                  <a:lnTo>
                    <a:pt x="2721" y="78463"/>
                  </a:lnTo>
                  <a:lnTo>
                    <a:pt x="6106" y="86849"/>
                  </a:lnTo>
                  <a:lnTo>
                    <a:pt x="13724" y="93398"/>
                  </a:lnTo>
                  <a:lnTo>
                    <a:pt x="18720" y="96132"/>
                  </a:lnTo>
                  <a:lnTo>
                    <a:pt x="28033" y="97288"/>
                  </a:lnTo>
                  <a:lnTo>
                    <a:pt x="32492" y="96609"/>
                  </a:lnTo>
                  <a:lnTo>
                    <a:pt x="36170" y="94745"/>
                  </a:lnTo>
                  <a:lnTo>
                    <a:pt x="42139" y="88911"/>
                  </a:lnTo>
                  <a:lnTo>
                    <a:pt x="45262" y="81614"/>
                  </a:lnTo>
                  <a:lnTo>
                    <a:pt x="46095" y="77693"/>
                  </a:lnTo>
                  <a:lnTo>
                    <a:pt x="43896" y="58690"/>
                  </a:lnTo>
                  <a:lnTo>
                    <a:pt x="24963" y="12804"/>
                  </a:lnTo>
                  <a:lnTo>
                    <a:pt x="1601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SMARTInkShape-3797">
              <a:extLst>
                <a:ext uri="{FF2B5EF4-FFF2-40B4-BE49-F238E27FC236}">
                  <a16:creationId xmlns:a16="http://schemas.microsoft.com/office/drawing/2014/main" xmlns="" id="{C8AC1350-82F8-4856-A2A8-EC0929CADDD2}"/>
                </a:ext>
              </a:extLst>
            </p:cNvPr>
            <p:cNvSpPr/>
            <p:nvPr>
              <p:custDataLst>
                <p:tags r:id="rId192"/>
              </p:custDataLst>
            </p:nvPr>
          </p:nvSpPr>
          <p:spPr>
            <a:xfrm>
              <a:off x="3713029" y="1384323"/>
              <a:ext cx="204583" cy="245935"/>
            </a:xfrm>
            <a:custGeom>
              <a:avLst/>
              <a:gdLst/>
              <a:ahLst/>
              <a:cxnLst/>
              <a:rect l="0" t="0" r="0" b="0"/>
              <a:pathLst>
                <a:path w="204583" h="245935">
                  <a:moveTo>
                    <a:pt x="192221" y="6327"/>
                  </a:moveTo>
                  <a:lnTo>
                    <a:pt x="192221" y="6327"/>
                  </a:lnTo>
                  <a:lnTo>
                    <a:pt x="195592" y="2956"/>
                  </a:lnTo>
                  <a:lnTo>
                    <a:pt x="199128" y="1301"/>
                  </a:lnTo>
                  <a:lnTo>
                    <a:pt x="204582" y="55"/>
                  </a:lnTo>
                  <a:lnTo>
                    <a:pt x="201450" y="0"/>
                  </a:lnTo>
                  <a:lnTo>
                    <a:pt x="162195" y="17656"/>
                  </a:lnTo>
                  <a:lnTo>
                    <a:pt x="123979" y="33202"/>
                  </a:lnTo>
                  <a:lnTo>
                    <a:pt x="78006" y="51214"/>
                  </a:lnTo>
                  <a:lnTo>
                    <a:pt x="38749" y="69957"/>
                  </a:lnTo>
                  <a:lnTo>
                    <a:pt x="14887" y="85544"/>
                  </a:lnTo>
                  <a:lnTo>
                    <a:pt x="11204" y="89477"/>
                  </a:lnTo>
                  <a:lnTo>
                    <a:pt x="9454" y="92805"/>
                  </a:lnTo>
                  <a:lnTo>
                    <a:pt x="8993" y="95729"/>
                  </a:lnTo>
                  <a:lnTo>
                    <a:pt x="11508" y="99089"/>
                  </a:lnTo>
                  <a:lnTo>
                    <a:pt x="21828" y="106586"/>
                  </a:lnTo>
                  <a:lnTo>
                    <a:pt x="68069" y="117827"/>
                  </a:lnTo>
                  <a:lnTo>
                    <a:pt x="115218" y="123952"/>
                  </a:lnTo>
                  <a:lnTo>
                    <a:pt x="152578" y="128261"/>
                  </a:lnTo>
                  <a:lnTo>
                    <a:pt x="157325" y="129950"/>
                  </a:lnTo>
                  <a:lnTo>
                    <a:pt x="158374" y="133192"/>
                  </a:lnTo>
                  <a:lnTo>
                    <a:pt x="156956" y="137470"/>
                  </a:lnTo>
                  <a:lnTo>
                    <a:pt x="153894" y="142439"/>
                  </a:lnTo>
                  <a:lnTo>
                    <a:pt x="117152" y="166328"/>
                  </a:lnTo>
                  <a:lnTo>
                    <a:pt x="73003" y="188653"/>
                  </a:lnTo>
                  <a:lnTo>
                    <a:pt x="28408" y="208986"/>
                  </a:lnTo>
                  <a:lnTo>
                    <a:pt x="5787" y="227006"/>
                  </a:lnTo>
                  <a:lnTo>
                    <a:pt x="0" y="234464"/>
                  </a:lnTo>
                  <a:lnTo>
                    <a:pt x="1279" y="237440"/>
                  </a:lnTo>
                  <a:lnTo>
                    <a:pt x="10226" y="242629"/>
                  </a:lnTo>
                  <a:lnTo>
                    <a:pt x="55586" y="245934"/>
                  </a:lnTo>
                  <a:lnTo>
                    <a:pt x="88455" y="243817"/>
                  </a:lnTo>
                  <a:lnTo>
                    <a:pt x="122349" y="242406"/>
                  </a:lnTo>
                  <a:lnTo>
                    <a:pt x="165639" y="239730"/>
                  </a:lnTo>
                  <a:lnTo>
                    <a:pt x="198571" y="2349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SMARTInkShape-3798">
              <a:extLst>
                <a:ext uri="{FF2B5EF4-FFF2-40B4-BE49-F238E27FC236}">
                  <a16:creationId xmlns:a16="http://schemas.microsoft.com/office/drawing/2014/main" xmlns="" id="{DE2985E8-7A97-4CDA-8649-F6AF64E86162}"/>
                </a:ext>
              </a:extLst>
            </p:cNvPr>
            <p:cNvSpPr/>
            <p:nvPr>
              <p:custDataLst>
                <p:tags r:id="rId193"/>
              </p:custDataLst>
            </p:nvPr>
          </p:nvSpPr>
          <p:spPr>
            <a:xfrm>
              <a:off x="4037633" y="1381818"/>
              <a:ext cx="153368" cy="237433"/>
            </a:xfrm>
            <a:custGeom>
              <a:avLst/>
              <a:gdLst/>
              <a:ahLst/>
              <a:cxnLst/>
              <a:rect l="0" t="0" r="0" b="0"/>
              <a:pathLst>
                <a:path w="153368" h="237433">
                  <a:moveTo>
                    <a:pt x="7317" y="15182"/>
                  </a:moveTo>
                  <a:lnTo>
                    <a:pt x="7317" y="15182"/>
                  </a:lnTo>
                  <a:lnTo>
                    <a:pt x="575" y="8440"/>
                  </a:lnTo>
                  <a:lnTo>
                    <a:pt x="0" y="5748"/>
                  </a:lnTo>
                  <a:lnTo>
                    <a:pt x="1028" y="3248"/>
                  </a:lnTo>
                  <a:lnTo>
                    <a:pt x="3124" y="876"/>
                  </a:lnTo>
                  <a:lnTo>
                    <a:pt x="4522" y="0"/>
                  </a:lnTo>
                  <a:lnTo>
                    <a:pt x="5454" y="122"/>
                  </a:lnTo>
                  <a:lnTo>
                    <a:pt x="37093" y="44439"/>
                  </a:lnTo>
                  <a:lnTo>
                    <a:pt x="60903" y="79825"/>
                  </a:lnTo>
                  <a:lnTo>
                    <a:pt x="85832" y="123863"/>
                  </a:lnTo>
                  <a:lnTo>
                    <a:pt x="111092" y="165917"/>
                  </a:lnTo>
                  <a:lnTo>
                    <a:pt x="138431" y="207208"/>
                  </a:lnTo>
                  <a:lnTo>
                    <a:pt x="153367" y="23743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SMARTInkShape-3799">
              <a:extLst>
                <a:ext uri="{FF2B5EF4-FFF2-40B4-BE49-F238E27FC236}">
                  <a16:creationId xmlns:a16="http://schemas.microsoft.com/office/drawing/2014/main" xmlns="" id="{E762BBF0-395A-4B17-AB1D-CA9C9D659082}"/>
                </a:ext>
              </a:extLst>
            </p:cNvPr>
            <p:cNvSpPr/>
            <p:nvPr>
              <p:custDataLst>
                <p:tags r:id="rId194"/>
              </p:custDataLst>
            </p:nvPr>
          </p:nvSpPr>
          <p:spPr>
            <a:xfrm>
              <a:off x="4044950" y="1366133"/>
              <a:ext cx="184151" cy="297568"/>
            </a:xfrm>
            <a:custGeom>
              <a:avLst/>
              <a:gdLst/>
              <a:ahLst/>
              <a:cxnLst/>
              <a:rect l="0" t="0" r="0" b="0"/>
              <a:pathLst>
                <a:path w="184151" h="297568">
                  <a:moveTo>
                    <a:pt x="184150" y="5467"/>
                  </a:moveTo>
                  <a:lnTo>
                    <a:pt x="184150" y="5467"/>
                  </a:lnTo>
                  <a:lnTo>
                    <a:pt x="180779" y="2096"/>
                  </a:lnTo>
                  <a:lnTo>
                    <a:pt x="175361" y="441"/>
                  </a:lnTo>
                  <a:lnTo>
                    <a:pt x="171940" y="0"/>
                  </a:lnTo>
                  <a:lnTo>
                    <a:pt x="162496" y="5154"/>
                  </a:lnTo>
                  <a:lnTo>
                    <a:pt x="151242" y="16617"/>
                  </a:lnTo>
                  <a:lnTo>
                    <a:pt x="121127" y="64114"/>
                  </a:lnTo>
                  <a:lnTo>
                    <a:pt x="99695" y="97149"/>
                  </a:lnTo>
                  <a:lnTo>
                    <a:pt x="78411" y="130646"/>
                  </a:lnTo>
                  <a:lnTo>
                    <a:pt x="53336" y="177867"/>
                  </a:lnTo>
                  <a:lnTo>
                    <a:pt x="29130" y="219767"/>
                  </a:lnTo>
                  <a:lnTo>
                    <a:pt x="7217" y="261712"/>
                  </a:lnTo>
                  <a:lnTo>
                    <a:pt x="0" y="2975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SMARTInkShape-3800">
              <a:extLst>
                <a:ext uri="{FF2B5EF4-FFF2-40B4-BE49-F238E27FC236}">
                  <a16:creationId xmlns:a16="http://schemas.microsoft.com/office/drawing/2014/main" xmlns="" id="{AB6DC2AB-6333-44BA-B62A-D7F7881D23CC}"/>
                </a:ext>
              </a:extLst>
            </p:cNvPr>
            <p:cNvSpPr/>
            <p:nvPr>
              <p:custDataLst>
                <p:tags r:id="rId195"/>
              </p:custDataLst>
            </p:nvPr>
          </p:nvSpPr>
          <p:spPr>
            <a:xfrm>
              <a:off x="4235450" y="1619250"/>
              <a:ext cx="1" cy="50801"/>
            </a:xfrm>
            <a:custGeom>
              <a:avLst/>
              <a:gdLst/>
              <a:ahLst/>
              <a:cxnLst/>
              <a:rect l="0" t="0" r="0" b="0"/>
              <a:pathLst>
                <a:path w="1" h="50801">
                  <a:moveTo>
                    <a:pt x="0" y="0"/>
                  </a:moveTo>
                  <a:lnTo>
                    <a:pt x="0" y="0"/>
                  </a:lnTo>
                  <a:lnTo>
                    <a:pt x="0" y="50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SMARTInkShape-3801">
              <a:extLst>
                <a:ext uri="{FF2B5EF4-FFF2-40B4-BE49-F238E27FC236}">
                  <a16:creationId xmlns:a16="http://schemas.microsoft.com/office/drawing/2014/main" xmlns="" id="{085E8721-D2C0-4A83-B525-89F5FE0C279B}"/>
                </a:ext>
              </a:extLst>
            </p:cNvPr>
            <p:cNvSpPr/>
            <p:nvPr>
              <p:custDataLst>
                <p:tags r:id="rId196"/>
              </p:custDataLst>
            </p:nvPr>
          </p:nvSpPr>
          <p:spPr>
            <a:xfrm>
              <a:off x="4232903" y="1479550"/>
              <a:ext cx="48206" cy="36517"/>
            </a:xfrm>
            <a:custGeom>
              <a:avLst/>
              <a:gdLst/>
              <a:ahLst/>
              <a:cxnLst/>
              <a:rect l="0" t="0" r="0" b="0"/>
              <a:pathLst>
                <a:path w="48206" h="36517">
                  <a:moveTo>
                    <a:pt x="27947" y="0"/>
                  </a:moveTo>
                  <a:lnTo>
                    <a:pt x="27947" y="0"/>
                  </a:lnTo>
                  <a:lnTo>
                    <a:pt x="14149" y="706"/>
                  </a:lnTo>
                  <a:lnTo>
                    <a:pt x="8174" y="3371"/>
                  </a:lnTo>
                  <a:lnTo>
                    <a:pt x="3166" y="8789"/>
                  </a:lnTo>
                  <a:lnTo>
                    <a:pt x="843" y="12209"/>
                  </a:lnTo>
                  <a:lnTo>
                    <a:pt x="0" y="15901"/>
                  </a:lnTo>
                  <a:lnTo>
                    <a:pt x="945" y="23765"/>
                  </a:lnTo>
                  <a:lnTo>
                    <a:pt x="3595" y="27132"/>
                  </a:lnTo>
                  <a:lnTo>
                    <a:pt x="12185" y="32755"/>
                  </a:lnTo>
                  <a:lnTo>
                    <a:pt x="32292" y="36516"/>
                  </a:lnTo>
                  <a:lnTo>
                    <a:pt x="37899" y="35633"/>
                  </a:lnTo>
                  <a:lnTo>
                    <a:pt x="46011" y="30889"/>
                  </a:lnTo>
                  <a:lnTo>
                    <a:pt x="47751" y="27648"/>
                  </a:lnTo>
                  <a:lnTo>
                    <a:pt x="48205" y="24076"/>
                  </a:lnTo>
                  <a:lnTo>
                    <a:pt x="47802" y="20284"/>
                  </a:lnTo>
                  <a:lnTo>
                    <a:pt x="45417" y="17051"/>
                  </a:lnTo>
                  <a:lnTo>
                    <a:pt x="37122" y="11576"/>
                  </a:lnTo>
                  <a:lnTo>
                    <a:pt x="2547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8" name="SMARTInkShape-Group642">
            <a:extLst>
              <a:ext uri="{FF2B5EF4-FFF2-40B4-BE49-F238E27FC236}">
                <a16:creationId xmlns:a16="http://schemas.microsoft.com/office/drawing/2014/main" xmlns="" id="{C14633C3-5573-4111-818B-96DA2DEB0B8D}"/>
              </a:ext>
            </a:extLst>
          </p:cNvPr>
          <p:cNvGrpSpPr/>
          <p:nvPr/>
        </p:nvGrpSpPr>
        <p:grpSpPr>
          <a:xfrm>
            <a:off x="4660900" y="1232423"/>
            <a:ext cx="1492251" cy="558278"/>
            <a:chOff x="4660900" y="1232423"/>
            <a:chExt cx="1492251" cy="558278"/>
          </a:xfrm>
        </p:grpSpPr>
        <p:sp>
          <p:nvSpPr>
            <p:cNvPr id="88" name="SMARTInkShape-3802">
              <a:extLst>
                <a:ext uri="{FF2B5EF4-FFF2-40B4-BE49-F238E27FC236}">
                  <a16:creationId xmlns:a16="http://schemas.microsoft.com/office/drawing/2014/main" xmlns="" id="{A14D1736-1D60-45C7-B382-D9B41AF68781}"/>
                </a:ext>
              </a:extLst>
            </p:cNvPr>
            <p:cNvSpPr/>
            <p:nvPr>
              <p:custDataLst>
                <p:tags r:id="rId180"/>
              </p:custDataLst>
            </p:nvPr>
          </p:nvSpPr>
          <p:spPr>
            <a:xfrm>
              <a:off x="4660900" y="1562100"/>
              <a:ext cx="184151" cy="6351"/>
            </a:xfrm>
            <a:custGeom>
              <a:avLst/>
              <a:gdLst/>
              <a:ahLst/>
              <a:cxnLst/>
              <a:rect l="0" t="0" r="0" b="0"/>
              <a:pathLst>
                <a:path w="184151" h="6351">
                  <a:moveTo>
                    <a:pt x="0" y="6350"/>
                  </a:moveTo>
                  <a:lnTo>
                    <a:pt x="0" y="6350"/>
                  </a:lnTo>
                  <a:lnTo>
                    <a:pt x="46139" y="1324"/>
                  </a:lnTo>
                  <a:lnTo>
                    <a:pt x="93163" y="392"/>
                  </a:lnTo>
                  <a:lnTo>
                    <a:pt x="126778" y="174"/>
                  </a:lnTo>
                  <a:lnTo>
                    <a:pt x="1841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SMARTInkShape-3803">
              <a:extLst>
                <a:ext uri="{FF2B5EF4-FFF2-40B4-BE49-F238E27FC236}">
                  <a16:creationId xmlns:a16="http://schemas.microsoft.com/office/drawing/2014/main" xmlns="" id="{601DDE0F-2372-4AFD-993E-078A6D2EA4A7}"/>
                </a:ext>
              </a:extLst>
            </p:cNvPr>
            <p:cNvSpPr/>
            <p:nvPr>
              <p:custDataLst>
                <p:tags r:id="rId181"/>
              </p:custDataLst>
            </p:nvPr>
          </p:nvSpPr>
          <p:spPr>
            <a:xfrm>
              <a:off x="4757444" y="1454150"/>
              <a:ext cx="30457" cy="247651"/>
            </a:xfrm>
            <a:custGeom>
              <a:avLst/>
              <a:gdLst/>
              <a:ahLst/>
              <a:cxnLst/>
              <a:rect l="0" t="0" r="0" b="0"/>
              <a:pathLst>
                <a:path w="30457" h="247651">
                  <a:moveTo>
                    <a:pt x="5056" y="0"/>
                  </a:moveTo>
                  <a:lnTo>
                    <a:pt x="5056" y="0"/>
                  </a:lnTo>
                  <a:lnTo>
                    <a:pt x="1685" y="6742"/>
                  </a:lnTo>
                  <a:lnTo>
                    <a:pt x="0" y="43351"/>
                  </a:lnTo>
                  <a:lnTo>
                    <a:pt x="3244" y="88182"/>
                  </a:lnTo>
                  <a:lnTo>
                    <a:pt x="4251" y="123153"/>
                  </a:lnTo>
                  <a:lnTo>
                    <a:pt x="6580" y="157981"/>
                  </a:lnTo>
                  <a:lnTo>
                    <a:pt x="15620" y="205559"/>
                  </a:lnTo>
                  <a:lnTo>
                    <a:pt x="30456" y="247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SMARTInkShape-3804">
              <a:extLst>
                <a:ext uri="{FF2B5EF4-FFF2-40B4-BE49-F238E27FC236}">
                  <a16:creationId xmlns:a16="http://schemas.microsoft.com/office/drawing/2014/main" xmlns="" id="{4A69398E-1B62-42E6-B070-232185E3DDD7}"/>
                </a:ext>
              </a:extLst>
            </p:cNvPr>
            <p:cNvSpPr/>
            <p:nvPr>
              <p:custDataLst>
                <p:tags r:id="rId182"/>
              </p:custDataLst>
            </p:nvPr>
          </p:nvSpPr>
          <p:spPr>
            <a:xfrm>
              <a:off x="5093208" y="1361029"/>
              <a:ext cx="104728" cy="429672"/>
            </a:xfrm>
            <a:custGeom>
              <a:avLst/>
              <a:gdLst/>
              <a:ahLst/>
              <a:cxnLst/>
              <a:rect l="0" t="0" r="0" b="0"/>
              <a:pathLst>
                <a:path w="104728" h="429672">
                  <a:moveTo>
                    <a:pt x="12192" y="429671"/>
                  </a:moveTo>
                  <a:lnTo>
                    <a:pt x="12192" y="429671"/>
                  </a:lnTo>
                  <a:lnTo>
                    <a:pt x="12192" y="426300"/>
                  </a:lnTo>
                  <a:lnTo>
                    <a:pt x="10311" y="422763"/>
                  </a:lnTo>
                  <a:lnTo>
                    <a:pt x="7123" y="417429"/>
                  </a:lnTo>
                  <a:lnTo>
                    <a:pt x="2066" y="401114"/>
                  </a:lnTo>
                  <a:lnTo>
                    <a:pt x="0" y="355304"/>
                  </a:lnTo>
                  <a:lnTo>
                    <a:pt x="423" y="317597"/>
                  </a:lnTo>
                  <a:lnTo>
                    <a:pt x="2963" y="272616"/>
                  </a:lnTo>
                  <a:lnTo>
                    <a:pt x="6039" y="247356"/>
                  </a:lnTo>
                  <a:lnTo>
                    <a:pt x="10207" y="220639"/>
                  </a:lnTo>
                  <a:lnTo>
                    <a:pt x="15102" y="192950"/>
                  </a:lnTo>
                  <a:lnTo>
                    <a:pt x="21188" y="164612"/>
                  </a:lnTo>
                  <a:lnTo>
                    <a:pt x="28067" y="135843"/>
                  </a:lnTo>
                  <a:lnTo>
                    <a:pt x="35475" y="106786"/>
                  </a:lnTo>
                  <a:lnTo>
                    <a:pt x="49351" y="61329"/>
                  </a:lnTo>
                  <a:lnTo>
                    <a:pt x="69063" y="17379"/>
                  </a:lnTo>
                  <a:lnTo>
                    <a:pt x="81212" y="3719"/>
                  </a:lnTo>
                  <a:lnTo>
                    <a:pt x="86427" y="1064"/>
                  </a:lnTo>
                  <a:lnTo>
                    <a:pt x="91315" y="0"/>
                  </a:lnTo>
                  <a:lnTo>
                    <a:pt x="95280" y="2112"/>
                  </a:lnTo>
                  <a:lnTo>
                    <a:pt x="101566" y="11986"/>
                  </a:lnTo>
                  <a:lnTo>
                    <a:pt x="101068" y="31426"/>
                  </a:lnTo>
                  <a:lnTo>
                    <a:pt x="90971" y="68256"/>
                  </a:lnTo>
                  <a:lnTo>
                    <a:pt x="71968" y="111885"/>
                  </a:lnTo>
                  <a:lnTo>
                    <a:pt x="61107" y="136835"/>
                  </a:lnTo>
                  <a:lnTo>
                    <a:pt x="61684" y="143829"/>
                  </a:lnTo>
                  <a:lnTo>
                    <a:pt x="66174" y="149289"/>
                  </a:lnTo>
                  <a:lnTo>
                    <a:pt x="73578" y="154068"/>
                  </a:lnTo>
                  <a:lnTo>
                    <a:pt x="93697" y="164766"/>
                  </a:lnTo>
                  <a:lnTo>
                    <a:pt x="98279" y="168401"/>
                  </a:lnTo>
                  <a:lnTo>
                    <a:pt x="103369" y="178084"/>
                  </a:lnTo>
                  <a:lnTo>
                    <a:pt x="104727" y="183630"/>
                  </a:lnTo>
                  <a:lnTo>
                    <a:pt x="102473" y="195436"/>
                  </a:lnTo>
                  <a:lnTo>
                    <a:pt x="96061" y="207739"/>
                  </a:lnTo>
                  <a:lnTo>
                    <a:pt x="79846" y="225860"/>
                  </a:lnTo>
                  <a:lnTo>
                    <a:pt x="59597" y="238363"/>
                  </a:lnTo>
                  <a:lnTo>
                    <a:pt x="55085" y="239338"/>
                  </a:lnTo>
                  <a:lnTo>
                    <a:pt x="51370" y="239282"/>
                  </a:lnTo>
                  <a:lnTo>
                    <a:pt x="48894" y="237834"/>
                  </a:lnTo>
                  <a:lnTo>
                    <a:pt x="47243" y="235457"/>
                  </a:lnTo>
                  <a:lnTo>
                    <a:pt x="43942" y="2264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SMARTInkShape-3805">
              <a:extLst>
                <a:ext uri="{FF2B5EF4-FFF2-40B4-BE49-F238E27FC236}">
                  <a16:creationId xmlns:a16="http://schemas.microsoft.com/office/drawing/2014/main" xmlns="" id="{57E3F7F7-2B99-4C24-8FF2-DD6914D9AE2C}"/>
                </a:ext>
              </a:extLst>
            </p:cNvPr>
            <p:cNvSpPr/>
            <p:nvPr>
              <p:custDataLst>
                <p:tags r:id="rId183"/>
              </p:custDataLst>
            </p:nvPr>
          </p:nvSpPr>
          <p:spPr>
            <a:xfrm>
              <a:off x="5276850" y="1549400"/>
              <a:ext cx="6351" cy="82551"/>
            </a:xfrm>
            <a:custGeom>
              <a:avLst/>
              <a:gdLst/>
              <a:ahLst/>
              <a:cxnLst/>
              <a:rect l="0" t="0" r="0" b="0"/>
              <a:pathLst>
                <a:path w="6351" h="82551">
                  <a:moveTo>
                    <a:pt x="0" y="0"/>
                  </a:moveTo>
                  <a:lnTo>
                    <a:pt x="0" y="0"/>
                  </a:lnTo>
                  <a:lnTo>
                    <a:pt x="3371" y="3371"/>
                  </a:lnTo>
                  <a:lnTo>
                    <a:pt x="5026" y="8789"/>
                  </a:lnTo>
                  <a:lnTo>
                    <a:pt x="6298" y="55507"/>
                  </a:lnTo>
                  <a:lnTo>
                    <a:pt x="6350" y="82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SMARTInkShape-3806">
              <a:extLst>
                <a:ext uri="{FF2B5EF4-FFF2-40B4-BE49-F238E27FC236}">
                  <a16:creationId xmlns:a16="http://schemas.microsoft.com/office/drawing/2014/main" xmlns="" id="{5A869DC5-E8F1-4A5B-9ECA-F8C48CED2D74}"/>
                </a:ext>
              </a:extLst>
            </p:cNvPr>
            <p:cNvSpPr/>
            <p:nvPr>
              <p:custDataLst>
                <p:tags r:id="rId184"/>
              </p:custDataLst>
            </p:nvPr>
          </p:nvSpPr>
          <p:spPr>
            <a:xfrm>
              <a:off x="5492251" y="1343304"/>
              <a:ext cx="229100" cy="241858"/>
            </a:xfrm>
            <a:custGeom>
              <a:avLst/>
              <a:gdLst/>
              <a:ahLst/>
              <a:cxnLst/>
              <a:rect l="0" t="0" r="0" b="0"/>
              <a:pathLst>
                <a:path w="229100" h="241858">
                  <a:moveTo>
                    <a:pt x="229099" y="15596"/>
                  </a:moveTo>
                  <a:lnTo>
                    <a:pt x="229099" y="15596"/>
                  </a:lnTo>
                  <a:lnTo>
                    <a:pt x="229099" y="669"/>
                  </a:lnTo>
                  <a:lnTo>
                    <a:pt x="228393" y="0"/>
                  </a:lnTo>
                  <a:lnTo>
                    <a:pt x="227217" y="260"/>
                  </a:lnTo>
                  <a:lnTo>
                    <a:pt x="186104" y="20242"/>
                  </a:lnTo>
                  <a:lnTo>
                    <a:pt x="154251" y="33889"/>
                  </a:lnTo>
                  <a:lnTo>
                    <a:pt x="118928" y="47009"/>
                  </a:lnTo>
                  <a:lnTo>
                    <a:pt x="73453" y="69667"/>
                  </a:lnTo>
                  <a:lnTo>
                    <a:pt x="43282" y="90884"/>
                  </a:lnTo>
                  <a:lnTo>
                    <a:pt x="35506" y="100328"/>
                  </a:lnTo>
                  <a:lnTo>
                    <a:pt x="34420" y="103834"/>
                  </a:lnTo>
                  <a:lnTo>
                    <a:pt x="36519" y="107582"/>
                  </a:lnTo>
                  <a:lnTo>
                    <a:pt x="46376" y="115510"/>
                  </a:lnTo>
                  <a:lnTo>
                    <a:pt x="89498" y="131392"/>
                  </a:lnTo>
                  <a:lnTo>
                    <a:pt x="124043" y="142055"/>
                  </a:lnTo>
                  <a:lnTo>
                    <a:pt x="127312" y="144352"/>
                  </a:lnTo>
                  <a:lnTo>
                    <a:pt x="127374" y="148000"/>
                  </a:lnTo>
                  <a:lnTo>
                    <a:pt x="121799" y="157698"/>
                  </a:lnTo>
                  <a:lnTo>
                    <a:pt x="86534" y="178429"/>
                  </a:lnTo>
                  <a:lnTo>
                    <a:pt x="45981" y="195703"/>
                  </a:lnTo>
                  <a:lnTo>
                    <a:pt x="7314" y="217841"/>
                  </a:lnTo>
                  <a:lnTo>
                    <a:pt x="0" y="224956"/>
                  </a:lnTo>
                  <a:lnTo>
                    <a:pt x="872" y="228548"/>
                  </a:lnTo>
                  <a:lnTo>
                    <a:pt x="9367" y="236300"/>
                  </a:lnTo>
                  <a:lnTo>
                    <a:pt x="46871" y="241857"/>
                  </a:lnTo>
                  <a:lnTo>
                    <a:pt x="84138" y="239393"/>
                  </a:lnTo>
                  <a:lnTo>
                    <a:pt x="125867" y="233595"/>
                  </a:lnTo>
                  <a:lnTo>
                    <a:pt x="167931" y="226314"/>
                  </a:lnTo>
                  <a:lnTo>
                    <a:pt x="210049" y="21879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SMARTInkShape-3807">
              <a:extLst>
                <a:ext uri="{FF2B5EF4-FFF2-40B4-BE49-F238E27FC236}">
                  <a16:creationId xmlns:a16="http://schemas.microsoft.com/office/drawing/2014/main" xmlns="" id="{81A76CB3-3CCE-419B-9A6C-4B8BE7FD8815}"/>
                </a:ext>
              </a:extLst>
            </p:cNvPr>
            <p:cNvSpPr/>
            <p:nvPr>
              <p:custDataLst>
                <p:tags r:id="rId185"/>
              </p:custDataLst>
            </p:nvPr>
          </p:nvSpPr>
          <p:spPr>
            <a:xfrm>
              <a:off x="5778500" y="1377950"/>
              <a:ext cx="158751" cy="196851"/>
            </a:xfrm>
            <a:custGeom>
              <a:avLst/>
              <a:gdLst/>
              <a:ahLst/>
              <a:cxnLst/>
              <a:rect l="0" t="0" r="0" b="0"/>
              <a:pathLst>
                <a:path w="158751" h="196851">
                  <a:moveTo>
                    <a:pt x="0" y="0"/>
                  </a:moveTo>
                  <a:lnTo>
                    <a:pt x="0" y="0"/>
                  </a:lnTo>
                  <a:lnTo>
                    <a:pt x="42716" y="42716"/>
                  </a:lnTo>
                  <a:lnTo>
                    <a:pt x="74196" y="77568"/>
                  </a:lnTo>
                  <a:lnTo>
                    <a:pt x="105866" y="118076"/>
                  </a:lnTo>
                  <a:lnTo>
                    <a:pt x="140987" y="164461"/>
                  </a:lnTo>
                  <a:lnTo>
                    <a:pt x="158750" y="196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SMARTInkShape-3808">
              <a:extLst>
                <a:ext uri="{FF2B5EF4-FFF2-40B4-BE49-F238E27FC236}">
                  <a16:creationId xmlns:a16="http://schemas.microsoft.com/office/drawing/2014/main" xmlns="" id="{ACE47F33-7773-4C7B-928B-DA54491C95AF}"/>
                </a:ext>
              </a:extLst>
            </p:cNvPr>
            <p:cNvSpPr/>
            <p:nvPr>
              <p:custDataLst>
                <p:tags r:id="rId186"/>
              </p:custDataLst>
            </p:nvPr>
          </p:nvSpPr>
          <p:spPr>
            <a:xfrm>
              <a:off x="5803900" y="1358900"/>
              <a:ext cx="165101" cy="222251"/>
            </a:xfrm>
            <a:custGeom>
              <a:avLst/>
              <a:gdLst/>
              <a:ahLst/>
              <a:cxnLst/>
              <a:rect l="0" t="0" r="0" b="0"/>
              <a:pathLst>
                <a:path w="165101" h="222251">
                  <a:moveTo>
                    <a:pt x="165100" y="0"/>
                  </a:moveTo>
                  <a:lnTo>
                    <a:pt x="165100" y="0"/>
                  </a:lnTo>
                  <a:lnTo>
                    <a:pt x="128472" y="15580"/>
                  </a:lnTo>
                  <a:lnTo>
                    <a:pt x="100547" y="42716"/>
                  </a:lnTo>
                  <a:lnTo>
                    <a:pt x="71027" y="84310"/>
                  </a:lnTo>
                  <a:lnTo>
                    <a:pt x="43308" y="129011"/>
                  </a:lnTo>
                  <a:lnTo>
                    <a:pt x="20593" y="170164"/>
                  </a:lnTo>
                  <a:lnTo>
                    <a:pt x="0" y="222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SMARTInkShape-3809">
              <a:extLst>
                <a:ext uri="{FF2B5EF4-FFF2-40B4-BE49-F238E27FC236}">
                  <a16:creationId xmlns:a16="http://schemas.microsoft.com/office/drawing/2014/main" xmlns="" id="{3E4E4910-C883-4AAD-93C4-4F9EC94724E1}"/>
                </a:ext>
              </a:extLst>
            </p:cNvPr>
            <p:cNvSpPr/>
            <p:nvPr>
              <p:custDataLst>
                <p:tags r:id="rId187"/>
              </p:custDataLst>
            </p:nvPr>
          </p:nvSpPr>
          <p:spPr>
            <a:xfrm>
              <a:off x="5956562" y="1562100"/>
              <a:ext cx="6089" cy="69851"/>
            </a:xfrm>
            <a:custGeom>
              <a:avLst/>
              <a:gdLst/>
              <a:ahLst/>
              <a:cxnLst/>
              <a:rect l="0" t="0" r="0" b="0"/>
              <a:pathLst>
                <a:path w="6089" h="69851">
                  <a:moveTo>
                    <a:pt x="6088" y="0"/>
                  </a:moveTo>
                  <a:lnTo>
                    <a:pt x="6088" y="0"/>
                  </a:lnTo>
                  <a:lnTo>
                    <a:pt x="2717" y="6742"/>
                  </a:lnTo>
                  <a:lnTo>
                    <a:pt x="0" y="44159"/>
                  </a:lnTo>
                  <a:lnTo>
                    <a:pt x="6088" y="69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SMARTInkShape-3810">
              <a:extLst>
                <a:ext uri="{FF2B5EF4-FFF2-40B4-BE49-F238E27FC236}">
                  <a16:creationId xmlns:a16="http://schemas.microsoft.com/office/drawing/2014/main" xmlns="" id="{23E016FB-D3FE-4130-974D-BAB3DF754979}"/>
                </a:ext>
              </a:extLst>
            </p:cNvPr>
            <p:cNvSpPr/>
            <p:nvPr>
              <p:custDataLst>
                <p:tags r:id="rId188"/>
              </p:custDataLst>
            </p:nvPr>
          </p:nvSpPr>
          <p:spPr>
            <a:xfrm>
              <a:off x="5969000" y="1475892"/>
              <a:ext cx="12701" cy="3659"/>
            </a:xfrm>
            <a:custGeom>
              <a:avLst/>
              <a:gdLst/>
              <a:ahLst/>
              <a:cxnLst/>
              <a:rect l="0" t="0" r="0" b="0"/>
              <a:pathLst>
                <a:path w="12701" h="3659">
                  <a:moveTo>
                    <a:pt x="12700" y="3658"/>
                  </a:moveTo>
                  <a:lnTo>
                    <a:pt x="12700" y="3658"/>
                  </a:lnTo>
                  <a:lnTo>
                    <a:pt x="9329" y="3658"/>
                  </a:lnTo>
                  <a:lnTo>
                    <a:pt x="5793" y="1776"/>
                  </a:lnTo>
                  <a:lnTo>
                    <a:pt x="3861" y="287"/>
                  </a:lnTo>
                  <a:lnTo>
                    <a:pt x="2574" y="0"/>
                  </a:lnTo>
                  <a:lnTo>
                    <a:pt x="1716" y="514"/>
                  </a:lnTo>
                  <a:lnTo>
                    <a:pt x="0" y="36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SMARTInkShape-3811">
              <a:extLst>
                <a:ext uri="{FF2B5EF4-FFF2-40B4-BE49-F238E27FC236}">
                  <a16:creationId xmlns:a16="http://schemas.microsoft.com/office/drawing/2014/main" xmlns="" id="{AE32B3D0-8C4F-43D0-9759-FC14CC7BA497}"/>
                </a:ext>
              </a:extLst>
            </p:cNvPr>
            <p:cNvSpPr/>
            <p:nvPr>
              <p:custDataLst>
                <p:tags r:id="rId189"/>
              </p:custDataLst>
            </p:nvPr>
          </p:nvSpPr>
          <p:spPr>
            <a:xfrm>
              <a:off x="6045200" y="1232423"/>
              <a:ext cx="107951" cy="126478"/>
            </a:xfrm>
            <a:custGeom>
              <a:avLst/>
              <a:gdLst/>
              <a:ahLst/>
              <a:cxnLst/>
              <a:rect l="0" t="0" r="0" b="0"/>
              <a:pathLst>
                <a:path w="107951" h="126478">
                  <a:moveTo>
                    <a:pt x="0" y="12177"/>
                  </a:moveTo>
                  <a:lnTo>
                    <a:pt x="0" y="12177"/>
                  </a:lnTo>
                  <a:lnTo>
                    <a:pt x="14503" y="3449"/>
                  </a:lnTo>
                  <a:lnTo>
                    <a:pt x="28129" y="654"/>
                  </a:lnTo>
                  <a:lnTo>
                    <a:pt x="39313" y="0"/>
                  </a:lnTo>
                  <a:lnTo>
                    <a:pt x="51339" y="3472"/>
                  </a:lnTo>
                  <a:lnTo>
                    <a:pt x="57509" y="6374"/>
                  </a:lnTo>
                  <a:lnTo>
                    <a:pt x="68128" y="19005"/>
                  </a:lnTo>
                  <a:lnTo>
                    <a:pt x="72935" y="27312"/>
                  </a:lnTo>
                  <a:lnTo>
                    <a:pt x="74023" y="35673"/>
                  </a:lnTo>
                  <a:lnTo>
                    <a:pt x="69588" y="52488"/>
                  </a:lnTo>
                  <a:lnTo>
                    <a:pt x="40766" y="89232"/>
                  </a:lnTo>
                  <a:lnTo>
                    <a:pt x="10072" y="117008"/>
                  </a:lnTo>
                  <a:lnTo>
                    <a:pt x="8125" y="120164"/>
                  </a:lnTo>
                  <a:lnTo>
                    <a:pt x="8239" y="122268"/>
                  </a:lnTo>
                  <a:lnTo>
                    <a:pt x="9726" y="123671"/>
                  </a:lnTo>
                  <a:lnTo>
                    <a:pt x="53753" y="126107"/>
                  </a:lnTo>
                  <a:lnTo>
                    <a:pt x="107950" y="1264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3" name="SMARTInkShape-Group643">
            <a:extLst>
              <a:ext uri="{FF2B5EF4-FFF2-40B4-BE49-F238E27FC236}">
                <a16:creationId xmlns:a16="http://schemas.microsoft.com/office/drawing/2014/main" xmlns="" id="{60491347-4793-45C9-9F64-F6BAA56054E6}"/>
              </a:ext>
            </a:extLst>
          </p:cNvPr>
          <p:cNvGrpSpPr/>
          <p:nvPr/>
        </p:nvGrpSpPr>
        <p:grpSpPr>
          <a:xfrm>
            <a:off x="1187973" y="1098550"/>
            <a:ext cx="2221978" cy="273051"/>
            <a:chOff x="1187973" y="1098550"/>
            <a:chExt cx="2221978" cy="273051"/>
          </a:xfrm>
        </p:grpSpPr>
        <p:sp>
          <p:nvSpPr>
            <p:cNvPr id="99" name="SMARTInkShape-3812">
              <a:extLst>
                <a:ext uri="{FF2B5EF4-FFF2-40B4-BE49-F238E27FC236}">
                  <a16:creationId xmlns:a16="http://schemas.microsoft.com/office/drawing/2014/main" xmlns="" id="{FF6A5884-7239-45BC-812C-8B3173D221AC}"/>
                </a:ext>
              </a:extLst>
            </p:cNvPr>
            <p:cNvSpPr/>
            <p:nvPr>
              <p:custDataLst>
                <p:tags r:id="rId176"/>
              </p:custDataLst>
            </p:nvPr>
          </p:nvSpPr>
          <p:spPr>
            <a:xfrm>
              <a:off x="1187973" y="1098550"/>
              <a:ext cx="539228" cy="80667"/>
            </a:xfrm>
            <a:custGeom>
              <a:avLst/>
              <a:gdLst/>
              <a:ahLst/>
              <a:cxnLst/>
              <a:rect l="0" t="0" r="0" b="0"/>
              <a:pathLst>
                <a:path w="539228" h="80667">
                  <a:moveTo>
                    <a:pt x="12177" y="31750"/>
                  </a:moveTo>
                  <a:lnTo>
                    <a:pt x="12177" y="31750"/>
                  </a:lnTo>
                  <a:lnTo>
                    <a:pt x="1242" y="37217"/>
                  </a:lnTo>
                  <a:lnTo>
                    <a:pt x="654" y="38217"/>
                  </a:lnTo>
                  <a:lnTo>
                    <a:pt x="0" y="41209"/>
                  </a:lnTo>
                  <a:lnTo>
                    <a:pt x="9117" y="43010"/>
                  </a:lnTo>
                  <a:lnTo>
                    <a:pt x="43491" y="40260"/>
                  </a:lnTo>
                  <a:lnTo>
                    <a:pt x="82538" y="34827"/>
                  </a:lnTo>
                  <a:lnTo>
                    <a:pt x="107768" y="32390"/>
                  </a:lnTo>
                  <a:lnTo>
                    <a:pt x="135171" y="30060"/>
                  </a:lnTo>
                  <a:lnTo>
                    <a:pt x="164729" y="27096"/>
                  </a:lnTo>
                  <a:lnTo>
                    <a:pt x="195722" y="23708"/>
                  </a:lnTo>
                  <a:lnTo>
                    <a:pt x="227674" y="20039"/>
                  </a:lnTo>
                  <a:lnTo>
                    <a:pt x="258853" y="16887"/>
                  </a:lnTo>
                  <a:lnTo>
                    <a:pt x="289516" y="14080"/>
                  </a:lnTo>
                  <a:lnTo>
                    <a:pt x="319836" y="11503"/>
                  </a:lnTo>
                  <a:lnTo>
                    <a:pt x="364815" y="8640"/>
                  </a:lnTo>
                  <a:lnTo>
                    <a:pt x="402647" y="8910"/>
                  </a:lnTo>
                  <a:lnTo>
                    <a:pt x="407957" y="10173"/>
                  </a:lnTo>
                  <a:lnTo>
                    <a:pt x="408675" y="11721"/>
                  </a:lnTo>
                  <a:lnTo>
                    <a:pt x="406331" y="13458"/>
                  </a:lnTo>
                  <a:lnTo>
                    <a:pt x="365436" y="24687"/>
                  </a:lnTo>
                  <a:lnTo>
                    <a:pt x="326520" y="32374"/>
                  </a:lnTo>
                  <a:lnTo>
                    <a:pt x="279591" y="40494"/>
                  </a:lnTo>
                  <a:lnTo>
                    <a:pt x="253247" y="44635"/>
                  </a:lnTo>
                  <a:lnTo>
                    <a:pt x="225807" y="48807"/>
                  </a:lnTo>
                  <a:lnTo>
                    <a:pt x="197636" y="53704"/>
                  </a:lnTo>
                  <a:lnTo>
                    <a:pt x="168977" y="59086"/>
                  </a:lnTo>
                  <a:lnTo>
                    <a:pt x="139994" y="64791"/>
                  </a:lnTo>
                  <a:lnTo>
                    <a:pt x="94620" y="73011"/>
                  </a:lnTo>
                  <a:lnTo>
                    <a:pt x="48845" y="80666"/>
                  </a:lnTo>
                  <a:lnTo>
                    <a:pt x="76570" y="74992"/>
                  </a:lnTo>
                  <a:lnTo>
                    <a:pt x="121935" y="63433"/>
                  </a:lnTo>
                  <a:lnTo>
                    <a:pt x="154493" y="55694"/>
                  </a:lnTo>
                  <a:lnTo>
                    <a:pt x="192427" y="47007"/>
                  </a:lnTo>
                  <a:lnTo>
                    <a:pt x="233944" y="37688"/>
                  </a:lnTo>
                  <a:lnTo>
                    <a:pt x="276438" y="30064"/>
                  </a:lnTo>
                  <a:lnTo>
                    <a:pt x="319584" y="23571"/>
                  </a:lnTo>
                  <a:lnTo>
                    <a:pt x="363165" y="17831"/>
                  </a:lnTo>
                  <a:lnTo>
                    <a:pt x="402097" y="13298"/>
                  </a:lnTo>
                  <a:lnTo>
                    <a:pt x="437929" y="9571"/>
                  </a:lnTo>
                  <a:lnTo>
                    <a:pt x="471695" y="6381"/>
                  </a:lnTo>
                  <a:lnTo>
                    <a:pt x="539227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SMARTInkShape-3813">
              <a:extLst>
                <a:ext uri="{FF2B5EF4-FFF2-40B4-BE49-F238E27FC236}">
                  <a16:creationId xmlns:a16="http://schemas.microsoft.com/office/drawing/2014/main" xmlns="" id="{1C169C5F-B131-44B4-B8E2-0B5F45F2520C}"/>
                </a:ext>
              </a:extLst>
            </p:cNvPr>
            <p:cNvSpPr/>
            <p:nvPr>
              <p:custDataLst>
                <p:tags r:id="rId177"/>
              </p:custDataLst>
            </p:nvPr>
          </p:nvSpPr>
          <p:spPr>
            <a:xfrm>
              <a:off x="1568450" y="1105161"/>
              <a:ext cx="1799808" cy="253740"/>
            </a:xfrm>
            <a:custGeom>
              <a:avLst/>
              <a:gdLst/>
              <a:ahLst/>
              <a:cxnLst/>
              <a:rect l="0" t="0" r="0" b="0"/>
              <a:pathLst>
                <a:path w="1799808" h="253740">
                  <a:moveTo>
                    <a:pt x="0" y="6089"/>
                  </a:moveTo>
                  <a:lnTo>
                    <a:pt x="0" y="6089"/>
                  </a:lnTo>
                  <a:lnTo>
                    <a:pt x="0" y="0"/>
                  </a:lnTo>
                  <a:lnTo>
                    <a:pt x="23144" y="47324"/>
                  </a:lnTo>
                  <a:lnTo>
                    <a:pt x="46670" y="94197"/>
                  </a:lnTo>
                  <a:lnTo>
                    <a:pt x="64251" y="113922"/>
                  </a:lnTo>
                  <a:lnTo>
                    <a:pt x="107467" y="137523"/>
                  </a:lnTo>
                  <a:lnTo>
                    <a:pt x="144189" y="147524"/>
                  </a:lnTo>
                  <a:lnTo>
                    <a:pt x="186145" y="153616"/>
                  </a:lnTo>
                  <a:lnTo>
                    <a:pt x="210175" y="155240"/>
                  </a:lnTo>
                  <a:lnTo>
                    <a:pt x="235366" y="156323"/>
                  </a:lnTo>
                  <a:lnTo>
                    <a:pt x="262039" y="157045"/>
                  </a:lnTo>
                  <a:lnTo>
                    <a:pt x="289698" y="157526"/>
                  </a:lnTo>
                  <a:lnTo>
                    <a:pt x="318015" y="157847"/>
                  </a:lnTo>
                  <a:lnTo>
                    <a:pt x="346066" y="156650"/>
                  </a:lnTo>
                  <a:lnTo>
                    <a:pt x="373938" y="154441"/>
                  </a:lnTo>
                  <a:lnTo>
                    <a:pt x="401692" y="151557"/>
                  </a:lnTo>
                  <a:lnTo>
                    <a:pt x="430778" y="148929"/>
                  </a:lnTo>
                  <a:lnTo>
                    <a:pt x="460752" y="146471"/>
                  </a:lnTo>
                  <a:lnTo>
                    <a:pt x="491318" y="144127"/>
                  </a:lnTo>
                  <a:lnTo>
                    <a:pt x="522984" y="141859"/>
                  </a:lnTo>
                  <a:lnTo>
                    <a:pt x="555384" y="139641"/>
                  </a:lnTo>
                  <a:lnTo>
                    <a:pt x="588273" y="137457"/>
                  </a:lnTo>
                  <a:lnTo>
                    <a:pt x="622193" y="136001"/>
                  </a:lnTo>
                  <a:lnTo>
                    <a:pt x="656801" y="135030"/>
                  </a:lnTo>
                  <a:lnTo>
                    <a:pt x="691867" y="134383"/>
                  </a:lnTo>
                  <a:lnTo>
                    <a:pt x="725828" y="133952"/>
                  </a:lnTo>
                  <a:lnTo>
                    <a:pt x="759052" y="133664"/>
                  </a:lnTo>
                  <a:lnTo>
                    <a:pt x="791785" y="133473"/>
                  </a:lnTo>
                  <a:lnTo>
                    <a:pt x="824190" y="133345"/>
                  </a:lnTo>
                  <a:lnTo>
                    <a:pt x="856377" y="133259"/>
                  </a:lnTo>
                  <a:lnTo>
                    <a:pt x="888418" y="133203"/>
                  </a:lnTo>
                  <a:lnTo>
                    <a:pt x="920362" y="133870"/>
                  </a:lnTo>
                  <a:lnTo>
                    <a:pt x="952241" y="135021"/>
                  </a:lnTo>
                  <a:lnTo>
                    <a:pt x="984078" y="136494"/>
                  </a:lnTo>
                  <a:lnTo>
                    <a:pt x="1015885" y="138181"/>
                  </a:lnTo>
                  <a:lnTo>
                    <a:pt x="1047673" y="140011"/>
                  </a:lnTo>
                  <a:lnTo>
                    <a:pt x="1079449" y="141937"/>
                  </a:lnTo>
                  <a:lnTo>
                    <a:pt x="1111216" y="142516"/>
                  </a:lnTo>
                  <a:lnTo>
                    <a:pt x="1142977" y="142196"/>
                  </a:lnTo>
                  <a:lnTo>
                    <a:pt x="1174735" y="141277"/>
                  </a:lnTo>
                  <a:lnTo>
                    <a:pt x="1206490" y="140664"/>
                  </a:lnTo>
                  <a:lnTo>
                    <a:pt x="1238243" y="140256"/>
                  </a:lnTo>
                  <a:lnTo>
                    <a:pt x="1269996" y="139983"/>
                  </a:lnTo>
                  <a:lnTo>
                    <a:pt x="1301747" y="139802"/>
                  </a:lnTo>
                  <a:lnTo>
                    <a:pt x="1333498" y="139681"/>
                  </a:lnTo>
                  <a:lnTo>
                    <a:pt x="1365249" y="139600"/>
                  </a:lnTo>
                  <a:lnTo>
                    <a:pt x="1396293" y="138841"/>
                  </a:lnTo>
                  <a:lnTo>
                    <a:pt x="1426868" y="137629"/>
                  </a:lnTo>
                  <a:lnTo>
                    <a:pt x="1457129" y="136116"/>
                  </a:lnTo>
                  <a:lnTo>
                    <a:pt x="1487180" y="134401"/>
                  </a:lnTo>
                  <a:lnTo>
                    <a:pt x="1517093" y="132553"/>
                  </a:lnTo>
                  <a:lnTo>
                    <a:pt x="1546912" y="130615"/>
                  </a:lnTo>
                  <a:lnTo>
                    <a:pt x="1573846" y="128617"/>
                  </a:lnTo>
                  <a:lnTo>
                    <a:pt x="1598858" y="126580"/>
                  </a:lnTo>
                  <a:lnTo>
                    <a:pt x="1643348" y="122435"/>
                  </a:lnTo>
                  <a:lnTo>
                    <a:pt x="1679585" y="118241"/>
                  </a:lnTo>
                  <a:lnTo>
                    <a:pt x="1726862" y="112711"/>
                  </a:lnTo>
                  <a:lnTo>
                    <a:pt x="1738888" y="107645"/>
                  </a:lnTo>
                  <a:lnTo>
                    <a:pt x="1745921" y="101626"/>
                  </a:lnTo>
                  <a:lnTo>
                    <a:pt x="1751688" y="101364"/>
                  </a:lnTo>
                  <a:lnTo>
                    <a:pt x="1764729" y="113550"/>
                  </a:lnTo>
                  <a:lnTo>
                    <a:pt x="1776341" y="131847"/>
                  </a:lnTo>
                  <a:lnTo>
                    <a:pt x="1790202" y="176609"/>
                  </a:lnTo>
                  <a:lnTo>
                    <a:pt x="1799807" y="223408"/>
                  </a:lnTo>
                  <a:lnTo>
                    <a:pt x="1797050" y="253739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SMARTInkShape-3814">
              <a:extLst>
                <a:ext uri="{FF2B5EF4-FFF2-40B4-BE49-F238E27FC236}">
                  <a16:creationId xmlns:a16="http://schemas.microsoft.com/office/drawing/2014/main" xmlns="" id="{A9B3A7A5-8FA1-4FB4-B084-B49FC0E0E73A}"/>
                </a:ext>
              </a:extLst>
            </p:cNvPr>
            <p:cNvSpPr/>
            <p:nvPr>
              <p:custDataLst>
                <p:tags r:id="rId178"/>
              </p:custDataLst>
            </p:nvPr>
          </p:nvSpPr>
          <p:spPr>
            <a:xfrm>
              <a:off x="3298341" y="1308100"/>
              <a:ext cx="73510" cy="25401"/>
            </a:xfrm>
            <a:custGeom>
              <a:avLst/>
              <a:gdLst/>
              <a:ahLst/>
              <a:cxnLst/>
              <a:rect l="0" t="0" r="0" b="0"/>
              <a:pathLst>
                <a:path w="73510" h="25401">
                  <a:moveTo>
                    <a:pt x="3659" y="0"/>
                  </a:moveTo>
                  <a:lnTo>
                    <a:pt x="3659" y="0"/>
                  </a:lnTo>
                  <a:lnTo>
                    <a:pt x="0" y="0"/>
                  </a:lnTo>
                  <a:lnTo>
                    <a:pt x="1563" y="0"/>
                  </a:lnTo>
                  <a:lnTo>
                    <a:pt x="48467" y="17007"/>
                  </a:lnTo>
                  <a:lnTo>
                    <a:pt x="73509" y="254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SMARTInkShape-3815">
              <a:extLst>
                <a:ext uri="{FF2B5EF4-FFF2-40B4-BE49-F238E27FC236}">
                  <a16:creationId xmlns:a16="http://schemas.microsoft.com/office/drawing/2014/main" xmlns="" id="{DC034CF7-AB30-428C-A6EB-F17E75573AD1}"/>
                </a:ext>
              </a:extLst>
            </p:cNvPr>
            <p:cNvSpPr/>
            <p:nvPr>
              <p:custDataLst>
                <p:tags r:id="rId179"/>
              </p:custDataLst>
            </p:nvPr>
          </p:nvSpPr>
          <p:spPr>
            <a:xfrm>
              <a:off x="3295650" y="1310792"/>
              <a:ext cx="114301" cy="60809"/>
            </a:xfrm>
            <a:custGeom>
              <a:avLst/>
              <a:gdLst/>
              <a:ahLst/>
              <a:cxnLst/>
              <a:rect l="0" t="0" r="0" b="0"/>
              <a:pathLst>
                <a:path w="114301" h="60809">
                  <a:moveTo>
                    <a:pt x="114300" y="3658"/>
                  </a:moveTo>
                  <a:lnTo>
                    <a:pt x="114300" y="3658"/>
                  </a:lnTo>
                  <a:lnTo>
                    <a:pt x="110929" y="287"/>
                  </a:lnTo>
                  <a:lnTo>
                    <a:pt x="108525" y="0"/>
                  </a:lnTo>
                  <a:lnTo>
                    <a:pt x="75617" y="9725"/>
                  </a:lnTo>
                  <a:lnTo>
                    <a:pt x="35267" y="34019"/>
                  </a:lnTo>
                  <a:lnTo>
                    <a:pt x="0" y="60808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7" name="SMARTInkShape-Group644">
            <a:extLst>
              <a:ext uri="{FF2B5EF4-FFF2-40B4-BE49-F238E27FC236}">
                <a16:creationId xmlns:a16="http://schemas.microsoft.com/office/drawing/2014/main" xmlns="" id="{EB76647C-AF56-48CF-AB35-9F8E5C6A5E98}"/>
              </a:ext>
            </a:extLst>
          </p:cNvPr>
          <p:cNvGrpSpPr/>
          <p:nvPr/>
        </p:nvGrpSpPr>
        <p:grpSpPr>
          <a:xfrm>
            <a:off x="1009650" y="2546350"/>
            <a:ext cx="340264" cy="273051"/>
            <a:chOff x="1009650" y="2546350"/>
            <a:chExt cx="340264" cy="273051"/>
          </a:xfrm>
        </p:grpSpPr>
        <p:sp>
          <p:nvSpPr>
            <p:cNvPr id="104" name="SMARTInkShape-3816">
              <a:extLst>
                <a:ext uri="{FF2B5EF4-FFF2-40B4-BE49-F238E27FC236}">
                  <a16:creationId xmlns:a16="http://schemas.microsoft.com/office/drawing/2014/main" xmlns="" id="{17D8AC67-54D6-456E-9A20-467870A0763C}"/>
                </a:ext>
              </a:extLst>
            </p:cNvPr>
            <p:cNvSpPr/>
            <p:nvPr>
              <p:custDataLst>
                <p:tags r:id="rId173"/>
              </p:custDataLst>
            </p:nvPr>
          </p:nvSpPr>
          <p:spPr>
            <a:xfrm>
              <a:off x="1009650" y="2674779"/>
              <a:ext cx="304801" cy="23972"/>
            </a:xfrm>
            <a:custGeom>
              <a:avLst/>
              <a:gdLst/>
              <a:ahLst/>
              <a:cxnLst/>
              <a:rect l="0" t="0" r="0" b="0"/>
              <a:pathLst>
                <a:path w="304801" h="23972">
                  <a:moveTo>
                    <a:pt x="0" y="23971"/>
                  </a:moveTo>
                  <a:lnTo>
                    <a:pt x="0" y="23971"/>
                  </a:lnTo>
                  <a:lnTo>
                    <a:pt x="0" y="20600"/>
                  </a:lnTo>
                  <a:lnTo>
                    <a:pt x="7526" y="18945"/>
                  </a:lnTo>
                  <a:lnTo>
                    <a:pt x="38919" y="14250"/>
                  </a:lnTo>
                  <a:lnTo>
                    <a:pt x="77269" y="8362"/>
                  </a:lnTo>
                  <a:lnTo>
                    <a:pt x="102313" y="5804"/>
                  </a:lnTo>
                  <a:lnTo>
                    <a:pt x="129592" y="3393"/>
                  </a:lnTo>
                  <a:lnTo>
                    <a:pt x="156950" y="1786"/>
                  </a:lnTo>
                  <a:lnTo>
                    <a:pt x="184361" y="714"/>
                  </a:lnTo>
                  <a:lnTo>
                    <a:pt x="211808" y="0"/>
                  </a:lnTo>
                  <a:lnTo>
                    <a:pt x="253592" y="1088"/>
                  </a:lnTo>
                  <a:lnTo>
                    <a:pt x="304800" y="49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SMARTInkShape-3817">
              <a:extLst>
                <a:ext uri="{FF2B5EF4-FFF2-40B4-BE49-F238E27FC236}">
                  <a16:creationId xmlns:a16="http://schemas.microsoft.com/office/drawing/2014/main" xmlns="" id="{127CD218-519E-448B-AB74-31E08BC0AFA6}"/>
                </a:ext>
              </a:extLst>
            </p:cNvPr>
            <p:cNvSpPr/>
            <p:nvPr>
              <p:custDataLst>
                <p:tags r:id="rId174"/>
              </p:custDataLst>
            </p:nvPr>
          </p:nvSpPr>
          <p:spPr>
            <a:xfrm>
              <a:off x="1047750" y="2711450"/>
              <a:ext cx="247651" cy="63501"/>
            </a:xfrm>
            <a:custGeom>
              <a:avLst/>
              <a:gdLst/>
              <a:ahLst/>
              <a:cxnLst/>
              <a:rect l="0" t="0" r="0" b="0"/>
              <a:pathLst>
                <a:path w="247651" h="63501">
                  <a:moveTo>
                    <a:pt x="0" y="63500"/>
                  </a:moveTo>
                  <a:lnTo>
                    <a:pt x="0" y="63500"/>
                  </a:lnTo>
                  <a:lnTo>
                    <a:pt x="33893" y="52830"/>
                  </a:lnTo>
                  <a:lnTo>
                    <a:pt x="70802" y="42530"/>
                  </a:lnTo>
                  <a:lnTo>
                    <a:pt x="94474" y="36820"/>
                  </a:lnTo>
                  <a:lnTo>
                    <a:pt x="120132" y="30897"/>
                  </a:lnTo>
                  <a:lnTo>
                    <a:pt x="145705" y="24831"/>
                  </a:lnTo>
                  <a:lnTo>
                    <a:pt x="171220" y="18671"/>
                  </a:lnTo>
                  <a:lnTo>
                    <a:pt x="213681" y="8298"/>
                  </a:lnTo>
                  <a:lnTo>
                    <a:pt x="2476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SMARTInkShape-3818">
              <a:extLst>
                <a:ext uri="{FF2B5EF4-FFF2-40B4-BE49-F238E27FC236}">
                  <a16:creationId xmlns:a16="http://schemas.microsoft.com/office/drawing/2014/main" xmlns="" id="{B996D111-5754-4F02-AE27-577958A64274}"/>
                </a:ext>
              </a:extLst>
            </p:cNvPr>
            <p:cNvSpPr/>
            <p:nvPr>
              <p:custDataLst>
                <p:tags r:id="rId175"/>
              </p:custDataLst>
            </p:nvPr>
          </p:nvSpPr>
          <p:spPr>
            <a:xfrm>
              <a:off x="1250950" y="2546350"/>
              <a:ext cx="98964" cy="273051"/>
            </a:xfrm>
            <a:custGeom>
              <a:avLst/>
              <a:gdLst/>
              <a:ahLst/>
              <a:cxnLst/>
              <a:rect l="0" t="0" r="0" b="0"/>
              <a:pathLst>
                <a:path w="98964" h="273051">
                  <a:moveTo>
                    <a:pt x="0" y="0"/>
                  </a:moveTo>
                  <a:lnTo>
                    <a:pt x="0" y="0"/>
                  </a:lnTo>
                  <a:lnTo>
                    <a:pt x="10845" y="6481"/>
                  </a:lnTo>
                  <a:lnTo>
                    <a:pt x="56089" y="51737"/>
                  </a:lnTo>
                  <a:lnTo>
                    <a:pt x="68673" y="69561"/>
                  </a:lnTo>
                  <a:lnTo>
                    <a:pt x="88249" y="113616"/>
                  </a:lnTo>
                  <a:lnTo>
                    <a:pt x="95666" y="135868"/>
                  </a:lnTo>
                  <a:lnTo>
                    <a:pt x="98963" y="159869"/>
                  </a:lnTo>
                  <a:lnTo>
                    <a:pt x="94784" y="182766"/>
                  </a:lnTo>
                  <a:lnTo>
                    <a:pt x="84459" y="204701"/>
                  </a:lnTo>
                  <a:lnTo>
                    <a:pt x="42445" y="251410"/>
                  </a:lnTo>
                  <a:lnTo>
                    <a:pt x="6350" y="273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9" name="SMARTInkShape-Group645">
            <a:extLst>
              <a:ext uri="{FF2B5EF4-FFF2-40B4-BE49-F238E27FC236}">
                <a16:creationId xmlns:a16="http://schemas.microsoft.com/office/drawing/2014/main" xmlns="" id="{F58007C6-A771-43B6-BF76-4BE209606974}"/>
              </a:ext>
            </a:extLst>
          </p:cNvPr>
          <p:cNvGrpSpPr/>
          <p:nvPr/>
        </p:nvGrpSpPr>
        <p:grpSpPr>
          <a:xfrm>
            <a:off x="1803631" y="2497315"/>
            <a:ext cx="1174084" cy="309386"/>
            <a:chOff x="1803631" y="2497315"/>
            <a:chExt cx="1174084" cy="309386"/>
          </a:xfrm>
        </p:grpSpPr>
        <p:sp>
          <p:nvSpPr>
            <p:cNvPr id="108" name="SMARTInkShape-3819">
              <a:extLst>
                <a:ext uri="{FF2B5EF4-FFF2-40B4-BE49-F238E27FC236}">
                  <a16:creationId xmlns:a16="http://schemas.microsoft.com/office/drawing/2014/main" xmlns="" id="{3A93945B-B660-4227-9098-296EEAB389F1}"/>
                </a:ext>
              </a:extLst>
            </p:cNvPr>
            <p:cNvSpPr/>
            <p:nvPr>
              <p:custDataLst>
                <p:tags r:id="rId162"/>
              </p:custDataLst>
            </p:nvPr>
          </p:nvSpPr>
          <p:spPr>
            <a:xfrm>
              <a:off x="1803631" y="2553116"/>
              <a:ext cx="215670" cy="221835"/>
            </a:xfrm>
            <a:custGeom>
              <a:avLst/>
              <a:gdLst/>
              <a:ahLst/>
              <a:cxnLst/>
              <a:rect l="0" t="0" r="0" b="0"/>
              <a:pathLst>
                <a:path w="215670" h="221835">
                  <a:moveTo>
                    <a:pt x="126769" y="18634"/>
                  </a:moveTo>
                  <a:lnTo>
                    <a:pt x="126769" y="18634"/>
                  </a:lnTo>
                  <a:lnTo>
                    <a:pt x="167977" y="2747"/>
                  </a:lnTo>
                  <a:lnTo>
                    <a:pt x="181680" y="0"/>
                  </a:lnTo>
                  <a:lnTo>
                    <a:pt x="138256" y="15201"/>
                  </a:lnTo>
                  <a:lnTo>
                    <a:pt x="101010" y="35569"/>
                  </a:lnTo>
                  <a:lnTo>
                    <a:pt x="63163" y="52737"/>
                  </a:lnTo>
                  <a:lnTo>
                    <a:pt x="35250" y="70131"/>
                  </a:lnTo>
                  <a:lnTo>
                    <a:pt x="20316" y="85320"/>
                  </a:lnTo>
                  <a:lnTo>
                    <a:pt x="19817" y="89197"/>
                  </a:lnTo>
                  <a:lnTo>
                    <a:pt x="21601" y="92487"/>
                  </a:lnTo>
                  <a:lnTo>
                    <a:pt x="30639" y="98730"/>
                  </a:lnTo>
                  <a:lnTo>
                    <a:pt x="67067" y="112354"/>
                  </a:lnTo>
                  <a:lnTo>
                    <a:pt x="87535" y="118848"/>
                  </a:lnTo>
                  <a:lnTo>
                    <a:pt x="101335" y="128790"/>
                  </a:lnTo>
                  <a:lnTo>
                    <a:pt x="104169" y="134405"/>
                  </a:lnTo>
                  <a:lnTo>
                    <a:pt x="104647" y="140265"/>
                  </a:lnTo>
                  <a:lnTo>
                    <a:pt x="103554" y="146288"/>
                  </a:lnTo>
                  <a:lnTo>
                    <a:pt x="89170" y="160506"/>
                  </a:lnTo>
                  <a:lnTo>
                    <a:pt x="43063" y="189259"/>
                  </a:lnTo>
                  <a:lnTo>
                    <a:pt x="1175" y="217999"/>
                  </a:lnTo>
                  <a:lnTo>
                    <a:pt x="0" y="219277"/>
                  </a:lnTo>
                  <a:lnTo>
                    <a:pt x="629" y="220129"/>
                  </a:lnTo>
                  <a:lnTo>
                    <a:pt x="2459" y="220697"/>
                  </a:lnTo>
                  <a:lnTo>
                    <a:pt x="42294" y="220904"/>
                  </a:lnTo>
                  <a:lnTo>
                    <a:pt x="74408" y="218363"/>
                  </a:lnTo>
                  <a:lnTo>
                    <a:pt x="109847" y="218645"/>
                  </a:lnTo>
                  <a:lnTo>
                    <a:pt x="146059" y="220417"/>
                  </a:lnTo>
                  <a:lnTo>
                    <a:pt x="192535" y="221414"/>
                  </a:lnTo>
                  <a:lnTo>
                    <a:pt x="215669" y="22183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SMARTInkShape-3820">
              <a:extLst>
                <a:ext uri="{FF2B5EF4-FFF2-40B4-BE49-F238E27FC236}">
                  <a16:creationId xmlns:a16="http://schemas.microsoft.com/office/drawing/2014/main" xmlns="" id="{D0156174-C9DB-49E5-A6AE-B308DD91ED3A}"/>
                </a:ext>
              </a:extLst>
            </p:cNvPr>
            <p:cNvSpPr/>
            <p:nvPr>
              <p:custDataLst>
                <p:tags r:id="rId163"/>
              </p:custDataLst>
            </p:nvPr>
          </p:nvSpPr>
          <p:spPr>
            <a:xfrm>
              <a:off x="2089786" y="2535415"/>
              <a:ext cx="107315" cy="271286"/>
            </a:xfrm>
            <a:custGeom>
              <a:avLst/>
              <a:gdLst/>
              <a:ahLst/>
              <a:cxnLst/>
              <a:rect l="0" t="0" r="0" b="0"/>
              <a:pathLst>
                <a:path w="107315" h="271286">
                  <a:moveTo>
                    <a:pt x="107314" y="10935"/>
                  </a:moveTo>
                  <a:lnTo>
                    <a:pt x="107314" y="10935"/>
                  </a:lnTo>
                  <a:lnTo>
                    <a:pt x="103943" y="4193"/>
                  </a:lnTo>
                  <a:lnTo>
                    <a:pt x="101539" y="2207"/>
                  </a:lnTo>
                  <a:lnTo>
                    <a:pt x="95105" y="0"/>
                  </a:lnTo>
                  <a:lnTo>
                    <a:pt x="80178" y="2129"/>
                  </a:lnTo>
                  <a:lnTo>
                    <a:pt x="68442" y="11019"/>
                  </a:lnTo>
                  <a:lnTo>
                    <a:pt x="36920" y="53207"/>
                  </a:lnTo>
                  <a:lnTo>
                    <a:pt x="20994" y="85461"/>
                  </a:lnTo>
                  <a:lnTo>
                    <a:pt x="8272" y="120963"/>
                  </a:lnTo>
                  <a:lnTo>
                    <a:pt x="265" y="157909"/>
                  </a:lnTo>
                  <a:lnTo>
                    <a:pt x="0" y="191732"/>
                  </a:lnTo>
                  <a:lnTo>
                    <a:pt x="5997" y="221112"/>
                  </a:lnTo>
                  <a:lnTo>
                    <a:pt x="18069" y="243576"/>
                  </a:lnTo>
                  <a:lnTo>
                    <a:pt x="40368" y="257324"/>
                  </a:lnTo>
                  <a:lnTo>
                    <a:pt x="81914" y="2712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SMARTInkShape-3821">
              <a:extLst>
                <a:ext uri="{FF2B5EF4-FFF2-40B4-BE49-F238E27FC236}">
                  <a16:creationId xmlns:a16="http://schemas.microsoft.com/office/drawing/2014/main" xmlns="" id="{C6DC3969-C46A-486B-A1F4-B56BC7DC9F52}"/>
                </a:ext>
              </a:extLst>
            </p:cNvPr>
            <p:cNvSpPr/>
            <p:nvPr>
              <p:custDataLst>
                <p:tags r:id="rId164"/>
              </p:custDataLst>
            </p:nvPr>
          </p:nvSpPr>
          <p:spPr>
            <a:xfrm>
              <a:off x="2273300" y="2578100"/>
              <a:ext cx="133351" cy="190501"/>
            </a:xfrm>
            <a:custGeom>
              <a:avLst/>
              <a:gdLst/>
              <a:ahLst/>
              <a:cxnLst/>
              <a:rect l="0" t="0" r="0" b="0"/>
              <a:pathLst>
                <a:path w="133351" h="190501">
                  <a:moveTo>
                    <a:pt x="0" y="0"/>
                  </a:moveTo>
                  <a:lnTo>
                    <a:pt x="0" y="0"/>
                  </a:lnTo>
                  <a:lnTo>
                    <a:pt x="0" y="3371"/>
                  </a:lnTo>
                  <a:lnTo>
                    <a:pt x="6742" y="15580"/>
                  </a:lnTo>
                  <a:lnTo>
                    <a:pt x="46453" y="55500"/>
                  </a:lnTo>
                  <a:lnTo>
                    <a:pt x="87179" y="99157"/>
                  </a:lnTo>
                  <a:lnTo>
                    <a:pt x="113986" y="141752"/>
                  </a:lnTo>
                  <a:lnTo>
                    <a:pt x="133350" y="190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SMARTInkShape-3822">
              <a:extLst>
                <a:ext uri="{FF2B5EF4-FFF2-40B4-BE49-F238E27FC236}">
                  <a16:creationId xmlns:a16="http://schemas.microsoft.com/office/drawing/2014/main" xmlns="" id="{6506C214-B926-471F-B96D-40FCA5F5B425}"/>
                </a:ext>
              </a:extLst>
            </p:cNvPr>
            <p:cNvSpPr/>
            <p:nvPr>
              <p:custDataLst>
                <p:tags r:id="rId165"/>
              </p:custDataLst>
            </p:nvPr>
          </p:nvSpPr>
          <p:spPr>
            <a:xfrm>
              <a:off x="2292350" y="2546350"/>
              <a:ext cx="171451" cy="247651"/>
            </a:xfrm>
            <a:custGeom>
              <a:avLst/>
              <a:gdLst/>
              <a:ahLst/>
              <a:cxnLst/>
              <a:rect l="0" t="0" r="0" b="0"/>
              <a:pathLst>
                <a:path w="171451" h="247651">
                  <a:moveTo>
                    <a:pt x="171450" y="0"/>
                  </a:moveTo>
                  <a:lnTo>
                    <a:pt x="171450" y="0"/>
                  </a:lnTo>
                  <a:lnTo>
                    <a:pt x="161311" y="706"/>
                  </a:lnTo>
                  <a:lnTo>
                    <a:pt x="148377" y="6481"/>
                  </a:lnTo>
                  <a:lnTo>
                    <a:pt x="117556" y="32324"/>
                  </a:lnTo>
                  <a:lnTo>
                    <a:pt x="89864" y="67433"/>
                  </a:lnTo>
                  <a:lnTo>
                    <a:pt x="61904" y="110997"/>
                  </a:lnTo>
                  <a:lnTo>
                    <a:pt x="33159" y="155890"/>
                  </a:lnTo>
                  <a:lnTo>
                    <a:pt x="10530" y="194121"/>
                  </a:lnTo>
                  <a:lnTo>
                    <a:pt x="1858" y="215393"/>
                  </a:lnTo>
                  <a:lnTo>
                    <a:pt x="0" y="247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SMARTInkShape-3823">
              <a:extLst>
                <a:ext uri="{FF2B5EF4-FFF2-40B4-BE49-F238E27FC236}">
                  <a16:creationId xmlns:a16="http://schemas.microsoft.com/office/drawing/2014/main" xmlns="" id="{2D9B265C-39CA-4598-9CE1-C8FE6242356D}"/>
                </a:ext>
              </a:extLst>
            </p:cNvPr>
            <p:cNvSpPr/>
            <p:nvPr>
              <p:custDataLst>
                <p:tags r:id="rId166"/>
              </p:custDataLst>
            </p:nvPr>
          </p:nvSpPr>
          <p:spPr>
            <a:xfrm>
              <a:off x="2451983" y="2730500"/>
              <a:ext cx="5468" cy="69851"/>
            </a:xfrm>
            <a:custGeom>
              <a:avLst/>
              <a:gdLst/>
              <a:ahLst/>
              <a:cxnLst/>
              <a:rect l="0" t="0" r="0" b="0"/>
              <a:pathLst>
                <a:path w="5468" h="69851">
                  <a:moveTo>
                    <a:pt x="5467" y="0"/>
                  </a:moveTo>
                  <a:lnTo>
                    <a:pt x="5467" y="0"/>
                  </a:lnTo>
                  <a:lnTo>
                    <a:pt x="3585" y="20722"/>
                  </a:lnTo>
                  <a:lnTo>
                    <a:pt x="0" y="44780"/>
                  </a:lnTo>
                  <a:lnTo>
                    <a:pt x="5467" y="69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SMARTInkShape-3824">
              <a:extLst>
                <a:ext uri="{FF2B5EF4-FFF2-40B4-BE49-F238E27FC236}">
                  <a16:creationId xmlns:a16="http://schemas.microsoft.com/office/drawing/2014/main" xmlns="" id="{F2723FFD-81C1-4C20-9D6A-0D93DA78787B}"/>
                </a:ext>
              </a:extLst>
            </p:cNvPr>
            <p:cNvSpPr/>
            <p:nvPr>
              <p:custDataLst>
                <p:tags r:id="rId167"/>
              </p:custDataLst>
            </p:nvPr>
          </p:nvSpPr>
          <p:spPr>
            <a:xfrm>
              <a:off x="2476500" y="2628900"/>
              <a:ext cx="6351" cy="6351"/>
            </a:xfrm>
            <a:custGeom>
              <a:avLst/>
              <a:gdLst/>
              <a:ahLst/>
              <a:cxnLst/>
              <a:rect l="0" t="0" r="0" b="0"/>
              <a:pathLst>
                <a:path w="6351" h="6351">
                  <a:moveTo>
                    <a:pt x="6350" y="6350"/>
                  </a:moveTo>
                  <a:lnTo>
                    <a:pt x="6350" y="635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SMARTInkShape-3825">
              <a:extLst>
                <a:ext uri="{FF2B5EF4-FFF2-40B4-BE49-F238E27FC236}">
                  <a16:creationId xmlns:a16="http://schemas.microsoft.com/office/drawing/2014/main" xmlns="" id="{25C1C142-F99F-423A-B0B5-4FEF1356639C}"/>
                </a:ext>
              </a:extLst>
            </p:cNvPr>
            <p:cNvSpPr/>
            <p:nvPr>
              <p:custDataLst>
                <p:tags r:id="rId168"/>
              </p:custDataLst>
            </p:nvPr>
          </p:nvSpPr>
          <p:spPr>
            <a:xfrm>
              <a:off x="2603500" y="2533650"/>
              <a:ext cx="127001" cy="120651"/>
            </a:xfrm>
            <a:custGeom>
              <a:avLst/>
              <a:gdLst/>
              <a:ahLst/>
              <a:cxnLst/>
              <a:rect l="0" t="0" r="0" b="0"/>
              <a:pathLst>
                <a:path w="127001" h="120651">
                  <a:moveTo>
                    <a:pt x="0" y="0"/>
                  </a:moveTo>
                  <a:lnTo>
                    <a:pt x="0" y="0"/>
                  </a:lnTo>
                  <a:lnTo>
                    <a:pt x="6481" y="705"/>
                  </a:lnTo>
                  <a:lnTo>
                    <a:pt x="15580" y="3371"/>
                  </a:lnTo>
                  <a:lnTo>
                    <a:pt x="35974" y="18951"/>
                  </a:lnTo>
                  <a:lnTo>
                    <a:pt x="78359" y="64602"/>
                  </a:lnTo>
                  <a:lnTo>
                    <a:pt x="117145" y="108670"/>
                  </a:lnTo>
                  <a:lnTo>
                    <a:pt x="127000" y="120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SMARTInkShape-3826">
              <a:extLst>
                <a:ext uri="{FF2B5EF4-FFF2-40B4-BE49-F238E27FC236}">
                  <a16:creationId xmlns:a16="http://schemas.microsoft.com/office/drawing/2014/main" xmlns="" id="{80956723-31AF-4F09-9311-A4D27A01CB8E}"/>
                </a:ext>
              </a:extLst>
            </p:cNvPr>
            <p:cNvSpPr/>
            <p:nvPr>
              <p:custDataLst>
                <p:tags r:id="rId169"/>
              </p:custDataLst>
            </p:nvPr>
          </p:nvSpPr>
          <p:spPr>
            <a:xfrm>
              <a:off x="2707778" y="2515894"/>
              <a:ext cx="117973" cy="265407"/>
            </a:xfrm>
            <a:custGeom>
              <a:avLst/>
              <a:gdLst/>
              <a:ahLst/>
              <a:cxnLst/>
              <a:rect l="0" t="0" r="0" b="0"/>
              <a:pathLst>
                <a:path w="117973" h="265407">
                  <a:moveTo>
                    <a:pt x="117972" y="5056"/>
                  </a:moveTo>
                  <a:lnTo>
                    <a:pt x="117972" y="5056"/>
                  </a:lnTo>
                  <a:lnTo>
                    <a:pt x="114601" y="1685"/>
                  </a:lnTo>
                  <a:lnTo>
                    <a:pt x="109183" y="30"/>
                  </a:lnTo>
                  <a:lnTo>
                    <a:pt x="99955" y="0"/>
                  </a:lnTo>
                  <a:lnTo>
                    <a:pt x="74925" y="5361"/>
                  </a:lnTo>
                  <a:lnTo>
                    <a:pt x="46578" y="20433"/>
                  </a:lnTo>
                  <a:lnTo>
                    <a:pt x="24851" y="42460"/>
                  </a:lnTo>
                  <a:lnTo>
                    <a:pt x="9869" y="67566"/>
                  </a:lnTo>
                  <a:lnTo>
                    <a:pt x="9" y="105415"/>
                  </a:lnTo>
                  <a:lnTo>
                    <a:pt x="0" y="129807"/>
                  </a:lnTo>
                  <a:lnTo>
                    <a:pt x="12296" y="176374"/>
                  </a:lnTo>
                  <a:lnTo>
                    <a:pt x="20861" y="205094"/>
                  </a:lnTo>
                  <a:lnTo>
                    <a:pt x="31451" y="252521"/>
                  </a:lnTo>
                  <a:lnTo>
                    <a:pt x="35422" y="2654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SMARTInkShape-3827">
              <a:extLst>
                <a:ext uri="{FF2B5EF4-FFF2-40B4-BE49-F238E27FC236}">
                  <a16:creationId xmlns:a16="http://schemas.microsoft.com/office/drawing/2014/main" xmlns="" id="{21820439-5797-4006-B257-35CD05632CDA}"/>
                </a:ext>
              </a:extLst>
            </p:cNvPr>
            <p:cNvSpPr/>
            <p:nvPr>
              <p:custDataLst>
                <p:tags r:id="rId170"/>
              </p:custDataLst>
            </p:nvPr>
          </p:nvSpPr>
          <p:spPr>
            <a:xfrm>
              <a:off x="2820544" y="2749550"/>
              <a:ext cx="11557" cy="44451"/>
            </a:xfrm>
            <a:custGeom>
              <a:avLst/>
              <a:gdLst/>
              <a:ahLst/>
              <a:cxnLst/>
              <a:rect l="0" t="0" r="0" b="0"/>
              <a:pathLst>
                <a:path w="11557" h="44451">
                  <a:moveTo>
                    <a:pt x="11556" y="0"/>
                  </a:moveTo>
                  <a:lnTo>
                    <a:pt x="11556" y="0"/>
                  </a:lnTo>
                  <a:lnTo>
                    <a:pt x="8185" y="3371"/>
                  </a:lnTo>
                  <a:lnTo>
                    <a:pt x="2718" y="15580"/>
                  </a:lnTo>
                  <a:lnTo>
                    <a:pt x="0" y="29232"/>
                  </a:lnTo>
                  <a:lnTo>
                    <a:pt x="1246" y="36040"/>
                  </a:lnTo>
                  <a:lnTo>
                    <a:pt x="5206" y="44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SMARTInkShape-3828">
              <a:extLst>
                <a:ext uri="{FF2B5EF4-FFF2-40B4-BE49-F238E27FC236}">
                  <a16:creationId xmlns:a16="http://schemas.microsoft.com/office/drawing/2014/main" xmlns="" id="{A327E566-A2D3-4A8F-9701-0AFD84224696}"/>
                </a:ext>
              </a:extLst>
            </p:cNvPr>
            <p:cNvSpPr/>
            <p:nvPr>
              <p:custDataLst>
                <p:tags r:id="rId171"/>
              </p:custDataLst>
            </p:nvPr>
          </p:nvSpPr>
          <p:spPr>
            <a:xfrm>
              <a:off x="2838450" y="2622550"/>
              <a:ext cx="12701" cy="31751"/>
            </a:xfrm>
            <a:custGeom>
              <a:avLst/>
              <a:gdLst/>
              <a:ahLst/>
              <a:cxnLst/>
              <a:rect l="0" t="0" r="0" b="0"/>
              <a:pathLst>
                <a:path w="12701" h="31751">
                  <a:moveTo>
                    <a:pt x="12700" y="31750"/>
                  </a:moveTo>
                  <a:lnTo>
                    <a:pt x="12700" y="31750"/>
                  </a:lnTo>
                  <a:lnTo>
                    <a:pt x="3972" y="17247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SMARTInkShape-3829">
              <a:extLst>
                <a:ext uri="{FF2B5EF4-FFF2-40B4-BE49-F238E27FC236}">
                  <a16:creationId xmlns:a16="http://schemas.microsoft.com/office/drawing/2014/main" xmlns="" id="{58A16169-C639-493E-B5CC-6156D780BDB9}"/>
                </a:ext>
              </a:extLst>
            </p:cNvPr>
            <p:cNvSpPr/>
            <p:nvPr>
              <p:custDataLst>
                <p:tags r:id="rId172"/>
              </p:custDataLst>
            </p:nvPr>
          </p:nvSpPr>
          <p:spPr>
            <a:xfrm>
              <a:off x="2895600" y="2497315"/>
              <a:ext cx="82115" cy="296686"/>
            </a:xfrm>
            <a:custGeom>
              <a:avLst/>
              <a:gdLst/>
              <a:ahLst/>
              <a:cxnLst/>
              <a:rect l="0" t="0" r="0" b="0"/>
              <a:pathLst>
                <a:path w="82115" h="296686">
                  <a:moveTo>
                    <a:pt x="19050" y="10935"/>
                  </a:moveTo>
                  <a:lnTo>
                    <a:pt x="19050" y="10935"/>
                  </a:lnTo>
                  <a:lnTo>
                    <a:pt x="12308" y="4193"/>
                  </a:lnTo>
                  <a:lnTo>
                    <a:pt x="11733" y="2207"/>
                  </a:lnTo>
                  <a:lnTo>
                    <a:pt x="12761" y="883"/>
                  </a:lnTo>
                  <a:lnTo>
                    <a:pt x="14857" y="0"/>
                  </a:lnTo>
                  <a:lnTo>
                    <a:pt x="31292" y="8871"/>
                  </a:lnTo>
                  <a:lnTo>
                    <a:pt x="57406" y="38389"/>
                  </a:lnTo>
                  <a:lnTo>
                    <a:pt x="71610" y="70174"/>
                  </a:lnTo>
                  <a:lnTo>
                    <a:pt x="80510" y="107819"/>
                  </a:lnTo>
                  <a:lnTo>
                    <a:pt x="82114" y="148068"/>
                  </a:lnTo>
                  <a:lnTo>
                    <a:pt x="71067" y="189476"/>
                  </a:lnTo>
                  <a:lnTo>
                    <a:pt x="51341" y="229281"/>
                  </a:lnTo>
                  <a:lnTo>
                    <a:pt x="17407" y="274518"/>
                  </a:lnTo>
                  <a:lnTo>
                    <a:pt x="0" y="2966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9" name="SMARTInkShape-Group646">
            <a:extLst>
              <a:ext uri="{FF2B5EF4-FFF2-40B4-BE49-F238E27FC236}">
                <a16:creationId xmlns:a16="http://schemas.microsoft.com/office/drawing/2014/main" xmlns="" id="{DC4AE850-3024-423E-8CD9-A88AE7A2C43B}"/>
              </a:ext>
            </a:extLst>
          </p:cNvPr>
          <p:cNvGrpSpPr/>
          <p:nvPr/>
        </p:nvGrpSpPr>
        <p:grpSpPr>
          <a:xfrm>
            <a:off x="3327400" y="2415743"/>
            <a:ext cx="2769775" cy="480228"/>
            <a:chOff x="3327400" y="2415743"/>
            <a:chExt cx="2769775" cy="480228"/>
          </a:xfrm>
        </p:grpSpPr>
        <p:sp>
          <p:nvSpPr>
            <p:cNvPr id="120" name="SMARTInkShape-3830">
              <a:extLst>
                <a:ext uri="{FF2B5EF4-FFF2-40B4-BE49-F238E27FC236}">
                  <a16:creationId xmlns:a16="http://schemas.microsoft.com/office/drawing/2014/main" xmlns="" id="{DA7AD43C-4D89-4AB0-8858-6A37F9D921E8}"/>
                </a:ext>
              </a:extLst>
            </p:cNvPr>
            <p:cNvSpPr/>
            <p:nvPr>
              <p:custDataLst>
                <p:tags r:id="rId143"/>
              </p:custDataLst>
            </p:nvPr>
          </p:nvSpPr>
          <p:spPr>
            <a:xfrm>
              <a:off x="6038850" y="2679700"/>
              <a:ext cx="6351" cy="63501"/>
            </a:xfrm>
            <a:custGeom>
              <a:avLst/>
              <a:gdLst/>
              <a:ahLst/>
              <a:cxnLst/>
              <a:rect l="0" t="0" r="0" b="0"/>
              <a:pathLst>
                <a:path w="6351" h="63501">
                  <a:moveTo>
                    <a:pt x="6350" y="0"/>
                  </a:moveTo>
                  <a:lnTo>
                    <a:pt x="6350" y="0"/>
                  </a:lnTo>
                  <a:lnTo>
                    <a:pt x="5645" y="10845"/>
                  </a:lnTo>
                  <a:lnTo>
                    <a:pt x="2692" y="26732"/>
                  </a:lnTo>
                  <a:lnTo>
                    <a:pt x="4246" y="44139"/>
                  </a:lnTo>
                  <a:lnTo>
                    <a:pt x="0" y="63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SMARTInkShape-3831">
              <a:extLst>
                <a:ext uri="{FF2B5EF4-FFF2-40B4-BE49-F238E27FC236}">
                  <a16:creationId xmlns:a16="http://schemas.microsoft.com/office/drawing/2014/main" xmlns="" id="{D9C7AE57-A152-4330-BB78-D6214F8B9A1B}"/>
                </a:ext>
              </a:extLst>
            </p:cNvPr>
            <p:cNvSpPr/>
            <p:nvPr>
              <p:custDataLst>
                <p:tags r:id="rId144"/>
              </p:custDataLst>
            </p:nvPr>
          </p:nvSpPr>
          <p:spPr>
            <a:xfrm>
              <a:off x="5866814" y="2439283"/>
              <a:ext cx="159337" cy="265818"/>
            </a:xfrm>
            <a:custGeom>
              <a:avLst/>
              <a:gdLst/>
              <a:ahLst/>
              <a:cxnLst/>
              <a:rect l="0" t="0" r="0" b="0"/>
              <a:pathLst>
                <a:path w="159337" h="265818">
                  <a:moveTo>
                    <a:pt x="159336" y="5467"/>
                  </a:moveTo>
                  <a:lnTo>
                    <a:pt x="159336" y="5467"/>
                  </a:lnTo>
                  <a:lnTo>
                    <a:pt x="159336" y="2096"/>
                  </a:lnTo>
                  <a:lnTo>
                    <a:pt x="158631" y="1103"/>
                  </a:lnTo>
                  <a:lnTo>
                    <a:pt x="157454" y="441"/>
                  </a:lnTo>
                  <a:lnTo>
                    <a:pt x="155965" y="0"/>
                  </a:lnTo>
                  <a:lnTo>
                    <a:pt x="143756" y="6121"/>
                  </a:lnTo>
                  <a:lnTo>
                    <a:pt x="126733" y="23613"/>
                  </a:lnTo>
                  <a:lnTo>
                    <a:pt x="104912" y="56783"/>
                  </a:lnTo>
                  <a:lnTo>
                    <a:pt x="81290" y="89422"/>
                  </a:lnTo>
                  <a:lnTo>
                    <a:pt x="54799" y="125330"/>
                  </a:lnTo>
                  <a:lnTo>
                    <a:pt x="25429" y="172607"/>
                  </a:lnTo>
                  <a:lnTo>
                    <a:pt x="7868" y="212329"/>
                  </a:lnTo>
                  <a:lnTo>
                    <a:pt x="765" y="233108"/>
                  </a:lnTo>
                  <a:lnTo>
                    <a:pt x="0" y="241188"/>
                  </a:lnTo>
                  <a:lnTo>
                    <a:pt x="6936" y="2658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SMARTInkShape-3832">
              <a:extLst>
                <a:ext uri="{FF2B5EF4-FFF2-40B4-BE49-F238E27FC236}">
                  <a16:creationId xmlns:a16="http://schemas.microsoft.com/office/drawing/2014/main" xmlns="" id="{6B1162B6-8AA5-4EE3-886D-50CD5CBEB13F}"/>
                </a:ext>
              </a:extLst>
            </p:cNvPr>
            <p:cNvSpPr/>
            <p:nvPr>
              <p:custDataLst>
                <p:tags r:id="rId145"/>
              </p:custDataLst>
            </p:nvPr>
          </p:nvSpPr>
          <p:spPr>
            <a:xfrm>
              <a:off x="5814780" y="2439283"/>
              <a:ext cx="211371" cy="240418"/>
            </a:xfrm>
            <a:custGeom>
              <a:avLst/>
              <a:gdLst/>
              <a:ahLst/>
              <a:cxnLst/>
              <a:rect l="0" t="0" r="0" b="0"/>
              <a:pathLst>
                <a:path w="211371" h="240418">
                  <a:moveTo>
                    <a:pt x="8170" y="5467"/>
                  </a:moveTo>
                  <a:lnTo>
                    <a:pt x="8170" y="5467"/>
                  </a:lnTo>
                  <a:lnTo>
                    <a:pt x="148" y="1103"/>
                  </a:lnTo>
                  <a:lnTo>
                    <a:pt x="0" y="441"/>
                  </a:lnTo>
                  <a:lnTo>
                    <a:pt x="607" y="0"/>
                  </a:lnTo>
                  <a:lnTo>
                    <a:pt x="40438" y="37919"/>
                  </a:lnTo>
                  <a:lnTo>
                    <a:pt x="73706" y="74427"/>
                  </a:lnTo>
                  <a:lnTo>
                    <a:pt x="113744" y="119895"/>
                  </a:lnTo>
                  <a:lnTo>
                    <a:pt x="156887" y="165745"/>
                  </a:lnTo>
                  <a:lnTo>
                    <a:pt x="197681" y="213228"/>
                  </a:lnTo>
                  <a:lnTo>
                    <a:pt x="211370" y="2404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SMARTInkShape-3833">
              <a:extLst>
                <a:ext uri="{FF2B5EF4-FFF2-40B4-BE49-F238E27FC236}">
                  <a16:creationId xmlns:a16="http://schemas.microsoft.com/office/drawing/2014/main" xmlns="" id="{E74B8ABD-3CCE-44A5-93A8-DC88D1D7BBFF}"/>
                </a:ext>
              </a:extLst>
            </p:cNvPr>
            <p:cNvSpPr/>
            <p:nvPr>
              <p:custDataLst>
                <p:tags r:id="rId146"/>
              </p:custDataLst>
            </p:nvPr>
          </p:nvSpPr>
          <p:spPr>
            <a:xfrm>
              <a:off x="6049657" y="2520950"/>
              <a:ext cx="47518" cy="52839"/>
            </a:xfrm>
            <a:custGeom>
              <a:avLst/>
              <a:gdLst/>
              <a:ahLst/>
              <a:cxnLst/>
              <a:rect l="0" t="0" r="0" b="0"/>
              <a:pathLst>
                <a:path w="47518" h="52839">
                  <a:moveTo>
                    <a:pt x="20943" y="0"/>
                  </a:moveTo>
                  <a:lnTo>
                    <a:pt x="20943" y="0"/>
                  </a:lnTo>
                  <a:lnTo>
                    <a:pt x="7145" y="10139"/>
                  </a:lnTo>
                  <a:lnTo>
                    <a:pt x="1169" y="17677"/>
                  </a:lnTo>
                  <a:lnTo>
                    <a:pt x="0" y="21662"/>
                  </a:lnTo>
                  <a:lnTo>
                    <a:pt x="581" y="29854"/>
                  </a:lnTo>
                  <a:lnTo>
                    <a:pt x="8836" y="38198"/>
                  </a:lnTo>
                  <a:lnTo>
                    <a:pt x="33760" y="51682"/>
                  </a:lnTo>
                  <a:lnTo>
                    <a:pt x="42632" y="52838"/>
                  </a:lnTo>
                  <a:lnTo>
                    <a:pt x="45986" y="52159"/>
                  </a:lnTo>
                  <a:lnTo>
                    <a:pt x="47517" y="49589"/>
                  </a:lnTo>
                  <a:lnTo>
                    <a:pt x="47335" y="41090"/>
                  </a:lnTo>
                  <a:lnTo>
                    <a:pt x="45593" y="37271"/>
                  </a:lnTo>
                  <a:lnTo>
                    <a:pt x="39895" y="31146"/>
                  </a:lnTo>
                  <a:lnTo>
                    <a:pt x="14593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SMARTInkShape-3834">
              <a:extLst>
                <a:ext uri="{FF2B5EF4-FFF2-40B4-BE49-F238E27FC236}">
                  <a16:creationId xmlns:a16="http://schemas.microsoft.com/office/drawing/2014/main" xmlns="" id="{A21FDF28-D7B5-44CF-8A9E-FAE6670E4332}"/>
                </a:ext>
              </a:extLst>
            </p:cNvPr>
            <p:cNvSpPr/>
            <p:nvPr>
              <p:custDataLst>
                <p:tags r:id="rId147"/>
              </p:custDataLst>
            </p:nvPr>
          </p:nvSpPr>
          <p:spPr>
            <a:xfrm>
              <a:off x="3327400" y="2617344"/>
              <a:ext cx="114301" cy="11557"/>
            </a:xfrm>
            <a:custGeom>
              <a:avLst/>
              <a:gdLst/>
              <a:ahLst/>
              <a:cxnLst/>
              <a:rect l="0" t="0" r="0" b="0"/>
              <a:pathLst>
                <a:path w="114301" h="11557">
                  <a:moveTo>
                    <a:pt x="0" y="11556"/>
                  </a:moveTo>
                  <a:lnTo>
                    <a:pt x="0" y="11556"/>
                  </a:lnTo>
                  <a:lnTo>
                    <a:pt x="19460" y="4648"/>
                  </a:lnTo>
                  <a:lnTo>
                    <a:pt x="59739" y="0"/>
                  </a:lnTo>
                  <a:lnTo>
                    <a:pt x="114300" y="52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SMARTInkShape-3835">
              <a:extLst>
                <a:ext uri="{FF2B5EF4-FFF2-40B4-BE49-F238E27FC236}">
                  <a16:creationId xmlns:a16="http://schemas.microsoft.com/office/drawing/2014/main" xmlns="" id="{A1386B0A-3AA7-4425-AB63-E12A9ADF5980}"/>
                </a:ext>
              </a:extLst>
            </p:cNvPr>
            <p:cNvSpPr/>
            <p:nvPr>
              <p:custDataLst>
                <p:tags r:id="rId148"/>
              </p:custDataLst>
            </p:nvPr>
          </p:nvSpPr>
          <p:spPr>
            <a:xfrm>
              <a:off x="3329165" y="2705100"/>
              <a:ext cx="112536" cy="11557"/>
            </a:xfrm>
            <a:custGeom>
              <a:avLst/>
              <a:gdLst/>
              <a:ahLst/>
              <a:cxnLst/>
              <a:rect l="0" t="0" r="0" b="0"/>
              <a:pathLst>
                <a:path w="112536" h="11557">
                  <a:moveTo>
                    <a:pt x="10935" y="0"/>
                  </a:moveTo>
                  <a:lnTo>
                    <a:pt x="10935" y="0"/>
                  </a:lnTo>
                  <a:lnTo>
                    <a:pt x="4193" y="3371"/>
                  </a:lnTo>
                  <a:lnTo>
                    <a:pt x="2207" y="5069"/>
                  </a:lnTo>
                  <a:lnTo>
                    <a:pt x="0" y="8838"/>
                  </a:lnTo>
                  <a:lnTo>
                    <a:pt x="823" y="10125"/>
                  </a:lnTo>
                  <a:lnTo>
                    <a:pt x="5500" y="11556"/>
                  </a:lnTo>
                  <a:lnTo>
                    <a:pt x="46759" y="11063"/>
                  </a:lnTo>
                  <a:lnTo>
                    <a:pt x="90224" y="3905"/>
                  </a:lnTo>
                  <a:lnTo>
                    <a:pt x="11253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SMARTInkShape-3836">
              <a:extLst>
                <a:ext uri="{FF2B5EF4-FFF2-40B4-BE49-F238E27FC236}">
                  <a16:creationId xmlns:a16="http://schemas.microsoft.com/office/drawing/2014/main" xmlns="" id="{37E5C6F8-9DF7-438B-944D-C19563E269F7}"/>
                </a:ext>
              </a:extLst>
            </p:cNvPr>
            <p:cNvSpPr/>
            <p:nvPr>
              <p:custDataLst>
                <p:tags r:id="rId149"/>
              </p:custDataLst>
            </p:nvPr>
          </p:nvSpPr>
          <p:spPr>
            <a:xfrm>
              <a:off x="3719772" y="2476500"/>
              <a:ext cx="121979" cy="311151"/>
            </a:xfrm>
            <a:custGeom>
              <a:avLst/>
              <a:gdLst/>
              <a:ahLst/>
              <a:cxnLst/>
              <a:rect l="0" t="0" r="0" b="0"/>
              <a:pathLst>
                <a:path w="121979" h="311151">
                  <a:moveTo>
                    <a:pt x="121978" y="0"/>
                  </a:moveTo>
                  <a:lnTo>
                    <a:pt x="121978" y="0"/>
                  </a:lnTo>
                  <a:lnTo>
                    <a:pt x="111865" y="0"/>
                  </a:lnTo>
                  <a:lnTo>
                    <a:pt x="88721" y="13484"/>
                  </a:lnTo>
                  <a:lnTo>
                    <a:pt x="62892" y="38724"/>
                  </a:lnTo>
                  <a:lnTo>
                    <a:pt x="37365" y="82029"/>
                  </a:lnTo>
                  <a:lnTo>
                    <a:pt x="20402" y="118772"/>
                  </a:lnTo>
                  <a:lnTo>
                    <a:pt x="6277" y="157915"/>
                  </a:lnTo>
                  <a:lnTo>
                    <a:pt x="0" y="196479"/>
                  </a:lnTo>
                  <a:lnTo>
                    <a:pt x="3208" y="243777"/>
                  </a:lnTo>
                  <a:lnTo>
                    <a:pt x="15098" y="267566"/>
                  </a:lnTo>
                  <a:lnTo>
                    <a:pt x="23208" y="277861"/>
                  </a:lnTo>
                  <a:lnTo>
                    <a:pt x="49153" y="293062"/>
                  </a:lnTo>
                  <a:lnTo>
                    <a:pt x="96578" y="311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SMARTInkShape-3837">
              <a:extLst>
                <a:ext uri="{FF2B5EF4-FFF2-40B4-BE49-F238E27FC236}">
                  <a16:creationId xmlns:a16="http://schemas.microsoft.com/office/drawing/2014/main" xmlns="" id="{FA16C232-267C-44D3-A8AF-376B1B5B7F94}"/>
                </a:ext>
              </a:extLst>
            </p:cNvPr>
            <p:cNvSpPr/>
            <p:nvPr>
              <p:custDataLst>
                <p:tags r:id="rId150"/>
              </p:custDataLst>
            </p:nvPr>
          </p:nvSpPr>
          <p:spPr>
            <a:xfrm>
              <a:off x="3938765" y="2549042"/>
              <a:ext cx="99836" cy="124309"/>
            </a:xfrm>
            <a:custGeom>
              <a:avLst/>
              <a:gdLst/>
              <a:ahLst/>
              <a:cxnLst/>
              <a:rect l="0" t="0" r="0" b="0"/>
              <a:pathLst>
                <a:path w="99836" h="124309">
                  <a:moveTo>
                    <a:pt x="10935" y="3658"/>
                  </a:moveTo>
                  <a:lnTo>
                    <a:pt x="10935" y="3658"/>
                  </a:lnTo>
                  <a:lnTo>
                    <a:pt x="4193" y="287"/>
                  </a:lnTo>
                  <a:lnTo>
                    <a:pt x="2207" y="0"/>
                  </a:lnTo>
                  <a:lnTo>
                    <a:pt x="883" y="513"/>
                  </a:lnTo>
                  <a:lnTo>
                    <a:pt x="0" y="1562"/>
                  </a:lnTo>
                  <a:lnTo>
                    <a:pt x="823" y="2966"/>
                  </a:lnTo>
                  <a:lnTo>
                    <a:pt x="43715" y="48416"/>
                  </a:lnTo>
                  <a:lnTo>
                    <a:pt x="78203" y="90438"/>
                  </a:lnTo>
                  <a:lnTo>
                    <a:pt x="99835" y="1243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SMARTInkShape-3838">
              <a:extLst>
                <a:ext uri="{FF2B5EF4-FFF2-40B4-BE49-F238E27FC236}">
                  <a16:creationId xmlns:a16="http://schemas.microsoft.com/office/drawing/2014/main" xmlns="" id="{0FC98153-E42A-456F-82A5-2B3ADE1149F7}"/>
                </a:ext>
              </a:extLst>
            </p:cNvPr>
            <p:cNvSpPr/>
            <p:nvPr>
              <p:custDataLst>
                <p:tags r:id="rId151"/>
              </p:custDataLst>
            </p:nvPr>
          </p:nvSpPr>
          <p:spPr>
            <a:xfrm>
              <a:off x="4000748" y="2547233"/>
              <a:ext cx="114053" cy="240418"/>
            </a:xfrm>
            <a:custGeom>
              <a:avLst/>
              <a:gdLst/>
              <a:ahLst/>
              <a:cxnLst/>
              <a:rect l="0" t="0" r="0" b="0"/>
              <a:pathLst>
                <a:path w="114053" h="240418">
                  <a:moveTo>
                    <a:pt x="114052" y="5467"/>
                  </a:moveTo>
                  <a:lnTo>
                    <a:pt x="114052" y="5467"/>
                  </a:lnTo>
                  <a:lnTo>
                    <a:pt x="114052" y="2096"/>
                  </a:lnTo>
                  <a:lnTo>
                    <a:pt x="113346" y="1103"/>
                  </a:lnTo>
                  <a:lnTo>
                    <a:pt x="112170" y="441"/>
                  </a:lnTo>
                  <a:lnTo>
                    <a:pt x="110681" y="0"/>
                  </a:lnTo>
                  <a:lnTo>
                    <a:pt x="101842" y="2749"/>
                  </a:lnTo>
                  <a:lnTo>
                    <a:pt x="60249" y="28372"/>
                  </a:lnTo>
                  <a:lnTo>
                    <a:pt x="24563" y="62955"/>
                  </a:lnTo>
                  <a:lnTo>
                    <a:pt x="9299" y="85138"/>
                  </a:lnTo>
                  <a:lnTo>
                    <a:pt x="2581" y="106214"/>
                  </a:lnTo>
                  <a:lnTo>
                    <a:pt x="0" y="148463"/>
                  </a:lnTo>
                  <a:lnTo>
                    <a:pt x="4811" y="189772"/>
                  </a:lnTo>
                  <a:lnTo>
                    <a:pt x="11107" y="235680"/>
                  </a:lnTo>
                  <a:lnTo>
                    <a:pt x="10144" y="237259"/>
                  </a:lnTo>
                  <a:lnTo>
                    <a:pt x="6102" y="2404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SMARTInkShape-3839">
              <a:extLst>
                <a:ext uri="{FF2B5EF4-FFF2-40B4-BE49-F238E27FC236}">
                  <a16:creationId xmlns:a16="http://schemas.microsoft.com/office/drawing/2014/main" xmlns="" id="{F5245EA3-2B87-4775-AEDA-5E5F45225368}"/>
                </a:ext>
              </a:extLst>
            </p:cNvPr>
            <p:cNvSpPr/>
            <p:nvPr>
              <p:custDataLst>
                <p:tags r:id="rId152"/>
              </p:custDataLst>
            </p:nvPr>
          </p:nvSpPr>
          <p:spPr>
            <a:xfrm>
              <a:off x="3937000" y="2419634"/>
              <a:ext cx="177801" cy="12417"/>
            </a:xfrm>
            <a:custGeom>
              <a:avLst/>
              <a:gdLst/>
              <a:ahLst/>
              <a:cxnLst/>
              <a:rect l="0" t="0" r="0" b="0"/>
              <a:pathLst>
                <a:path w="177801" h="12417">
                  <a:moveTo>
                    <a:pt x="0" y="12416"/>
                  </a:moveTo>
                  <a:lnTo>
                    <a:pt x="0" y="12416"/>
                  </a:lnTo>
                  <a:lnTo>
                    <a:pt x="0" y="9045"/>
                  </a:lnTo>
                  <a:lnTo>
                    <a:pt x="705" y="8052"/>
                  </a:lnTo>
                  <a:lnTo>
                    <a:pt x="1882" y="7390"/>
                  </a:lnTo>
                  <a:lnTo>
                    <a:pt x="29567" y="1876"/>
                  </a:lnTo>
                  <a:lnTo>
                    <a:pt x="74142" y="356"/>
                  </a:lnTo>
                  <a:lnTo>
                    <a:pt x="106800" y="0"/>
                  </a:lnTo>
                  <a:lnTo>
                    <a:pt x="150178" y="3171"/>
                  </a:lnTo>
                  <a:lnTo>
                    <a:pt x="177800" y="606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SMARTInkShape-3840">
              <a:extLst>
                <a:ext uri="{FF2B5EF4-FFF2-40B4-BE49-F238E27FC236}">
                  <a16:creationId xmlns:a16="http://schemas.microsoft.com/office/drawing/2014/main" xmlns="" id="{611C83F9-5676-462E-BC2F-96C8BFA4B8B3}"/>
                </a:ext>
              </a:extLst>
            </p:cNvPr>
            <p:cNvSpPr/>
            <p:nvPr>
              <p:custDataLst>
                <p:tags r:id="rId153"/>
              </p:custDataLst>
            </p:nvPr>
          </p:nvSpPr>
          <p:spPr>
            <a:xfrm>
              <a:off x="4235450" y="2667000"/>
              <a:ext cx="152401" cy="12701"/>
            </a:xfrm>
            <a:custGeom>
              <a:avLst/>
              <a:gdLst/>
              <a:ahLst/>
              <a:cxnLst/>
              <a:rect l="0" t="0" r="0" b="0"/>
              <a:pathLst>
                <a:path w="152401" h="12701">
                  <a:moveTo>
                    <a:pt x="0" y="12700"/>
                  </a:moveTo>
                  <a:lnTo>
                    <a:pt x="0" y="12700"/>
                  </a:lnTo>
                  <a:lnTo>
                    <a:pt x="33931" y="11289"/>
                  </a:lnTo>
                  <a:lnTo>
                    <a:pt x="80609" y="3972"/>
                  </a:lnTo>
                  <a:lnTo>
                    <a:pt x="116260" y="1765"/>
                  </a:lnTo>
                  <a:lnTo>
                    <a:pt x="1524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SMARTInkShape-3841">
              <a:extLst>
                <a:ext uri="{FF2B5EF4-FFF2-40B4-BE49-F238E27FC236}">
                  <a16:creationId xmlns:a16="http://schemas.microsoft.com/office/drawing/2014/main" xmlns="" id="{AA9B4FB0-A3D1-447F-B6E8-C422865C3C4D}"/>
                </a:ext>
              </a:extLst>
            </p:cNvPr>
            <p:cNvSpPr/>
            <p:nvPr>
              <p:custDataLst>
                <p:tags r:id="rId154"/>
              </p:custDataLst>
            </p:nvPr>
          </p:nvSpPr>
          <p:spPr>
            <a:xfrm>
              <a:off x="4578611" y="2479539"/>
              <a:ext cx="108782" cy="416432"/>
            </a:xfrm>
            <a:custGeom>
              <a:avLst/>
              <a:gdLst/>
              <a:ahLst/>
              <a:cxnLst/>
              <a:rect l="0" t="0" r="0" b="0"/>
              <a:pathLst>
                <a:path w="108782" h="416432">
                  <a:moveTo>
                    <a:pt x="6089" y="162061"/>
                  </a:moveTo>
                  <a:lnTo>
                    <a:pt x="6089" y="162061"/>
                  </a:lnTo>
                  <a:lnTo>
                    <a:pt x="1063" y="207269"/>
                  </a:lnTo>
                  <a:lnTo>
                    <a:pt x="131" y="253067"/>
                  </a:lnTo>
                  <a:lnTo>
                    <a:pt x="619" y="285764"/>
                  </a:lnTo>
                  <a:lnTo>
                    <a:pt x="3187" y="319110"/>
                  </a:lnTo>
                  <a:lnTo>
                    <a:pt x="5229" y="362875"/>
                  </a:lnTo>
                  <a:lnTo>
                    <a:pt x="5919" y="406993"/>
                  </a:lnTo>
                  <a:lnTo>
                    <a:pt x="6038" y="416431"/>
                  </a:lnTo>
                  <a:lnTo>
                    <a:pt x="1721" y="382317"/>
                  </a:lnTo>
                  <a:lnTo>
                    <a:pt x="620" y="352380"/>
                  </a:lnTo>
                  <a:lnTo>
                    <a:pt x="130" y="310383"/>
                  </a:lnTo>
                  <a:lnTo>
                    <a:pt x="0" y="286342"/>
                  </a:lnTo>
                  <a:lnTo>
                    <a:pt x="618" y="259732"/>
                  </a:lnTo>
                  <a:lnTo>
                    <a:pt x="1736" y="231408"/>
                  </a:lnTo>
                  <a:lnTo>
                    <a:pt x="3187" y="201942"/>
                  </a:lnTo>
                  <a:lnTo>
                    <a:pt x="6271" y="172421"/>
                  </a:lnTo>
                  <a:lnTo>
                    <a:pt x="10444" y="142862"/>
                  </a:lnTo>
                  <a:lnTo>
                    <a:pt x="15342" y="113278"/>
                  </a:lnTo>
                  <a:lnTo>
                    <a:pt x="24548" y="67237"/>
                  </a:lnTo>
                  <a:lnTo>
                    <a:pt x="37664" y="21076"/>
                  </a:lnTo>
                  <a:lnTo>
                    <a:pt x="41955" y="10921"/>
                  </a:lnTo>
                  <a:lnTo>
                    <a:pt x="46933" y="4857"/>
                  </a:lnTo>
                  <a:lnTo>
                    <a:pt x="52368" y="1519"/>
                  </a:lnTo>
                  <a:lnTo>
                    <a:pt x="58108" y="0"/>
                  </a:lnTo>
                  <a:lnTo>
                    <a:pt x="64052" y="1103"/>
                  </a:lnTo>
                  <a:lnTo>
                    <a:pt x="76300" y="7974"/>
                  </a:lnTo>
                  <a:lnTo>
                    <a:pt x="86918" y="23728"/>
                  </a:lnTo>
                  <a:lnTo>
                    <a:pt x="94224" y="44841"/>
                  </a:lnTo>
                  <a:lnTo>
                    <a:pt x="95120" y="68335"/>
                  </a:lnTo>
                  <a:lnTo>
                    <a:pt x="84915" y="105363"/>
                  </a:lnTo>
                  <a:lnTo>
                    <a:pt x="74284" y="122986"/>
                  </a:lnTo>
                  <a:lnTo>
                    <a:pt x="56954" y="142426"/>
                  </a:lnTo>
                  <a:lnTo>
                    <a:pt x="55521" y="145443"/>
                  </a:lnTo>
                  <a:lnTo>
                    <a:pt x="55271" y="148160"/>
                  </a:lnTo>
                  <a:lnTo>
                    <a:pt x="55811" y="150677"/>
                  </a:lnTo>
                  <a:lnTo>
                    <a:pt x="62054" y="155355"/>
                  </a:lnTo>
                  <a:lnTo>
                    <a:pt x="88613" y="171317"/>
                  </a:lnTo>
                  <a:lnTo>
                    <a:pt x="102115" y="183461"/>
                  </a:lnTo>
                  <a:lnTo>
                    <a:pt x="108269" y="191798"/>
                  </a:lnTo>
                  <a:lnTo>
                    <a:pt x="108781" y="197408"/>
                  </a:lnTo>
                  <a:lnTo>
                    <a:pt x="105587" y="211167"/>
                  </a:lnTo>
                  <a:lnTo>
                    <a:pt x="95701" y="222927"/>
                  </a:lnTo>
                  <a:lnTo>
                    <a:pt x="62988" y="241974"/>
                  </a:lnTo>
                  <a:lnTo>
                    <a:pt x="46900" y="245085"/>
                  </a:lnTo>
                  <a:lnTo>
                    <a:pt x="39646" y="244927"/>
                  </a:lnTo>
                  <a:lnTo>
                    <a:pt x="34811" y="243411"/>
                  </a:lnTo>
                  <a:lnTo>
                    <a:pt x="31587" y="240989"/>
                  </a:lnTo>
                  <a:lnTo>
                    <a:pt x="25139" y="23191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SMARTInkShape-3842">
              <a:extLst>
                <a:ext uri="{FF2B5EF4-FFF2-40B4-BE49-F238E27FC236}">
                  <a16:creationId xmlns:a16="http://schemas.microsoft.com/office/drawing/2014/main" xmlns="" id="{F46146C2-2CF4-4522-83B3-1415F1C05B98}"/>
                </a:ext>
              </a:extLst>
            </p:cNvPr>
            <p:cNvSpPr/>
            <p:nvPr>
              <p:custDataLst>
                <p:tags r:id="rId155"/>
              </p:custDataLst>
            </p:nvPr>
          </p:nvSpPr>
          <p:spPr>
            <a:xfrm>
              <a:off x="4787900" y="2667000"/>
              <a:ext cx="11769" cy="76201"/>
            </a:xfrm>
            <a:custGeom>
              <a:avLst/>
              <a:gdLst/>
              <a:ahLst/>
              <a:cxnLst/>
              <a:rect l="0" t="0" r="0" b="0"/>
              <a:pathLst>
                <a:path w="11769" h="76201">
                  <a:moveTo>
                    <a:pt x="0" y="0"/>
                  </a:moveTo>
                  <a:lnTo>
                    <a:pt x="0" y="0"/>
                  </a:lnTo>
                  <a:lnTo>
                    <a:pt x="8838" y="8838"/>
                  </a:lnTo>
                  <a:lnTo>
                    <a:pt x="10984" y="16628"/>
                  </a:lnTo>
                  <a:lnTo>
                    <a:pt x="11768" y="45673"/>
                  </a:lnTo>
                  <a:lnTo>
                    <a:pt x="6350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SMARTInkShape-3843">
              <a:extLst>
                <a:ext uri="{FF2B5EF4-FFF2-40B4-BE49-F238E27FC236}">
                  <a16:creationId xmlns:a16="http://schemas.microsoft.com/office/drawing/2014/main" xmlns="" id="{D41E36EC-4930-4279-8F54-50949DD5105C}"/>
                </a:ext>
              </a:extLst>
            </p:cNvPr>
            <p:cNvSpPr/>
            <p:nvPr>
              <p:custDataLst>
                <p:tags r:id="rId156"/>
              </p:custDataLst>
            </p:nvPr>
          </p:nvSpPr>
          <p:spPr>
            <a:xfrm>
              <a:off x="4991100" y="2508250"/>
              <a:ext cx="73017" cy="222251"/>
            </a:xfrm>
            <a:custGeom>
              <a:avLst/>
              <a:gdLst/>
              <a:ahLst/>
              <a:cxnLst/>
              <a:rect l="0" t="0" r="0" b="0"/>
              <a:pathLst>
                <a:path w="73017" h="222251">
                  <a:moveTo>
                    <a:pt x="0" y="0"/>
                  </a:moveTo>
                  <a:lnTo>
                    <a:pt x="0" y="0"/>
                  </a:lnTo>
                  <a:lnTo>
                    <a:pt x="0" y="3371"/>
                  </a:lnTo>
                  <a:lnTo>
                    <a:pt x="16606" y="44458"/>
                  </a:lnTo>
                  <a:lnTo>
                    <a:pt x="32907" y="82944"/>
                  </a:lnTo>
                  <a:lnTo>
                    <a:pt x="51143" y="124922"/>
                  </a:lnTo>
                  <a:lnTo>
                    <a:pt x="67835" y="163779"/>
                  </a:lnTo>
                  <a:lnTo>
                    <a:pt x="73016" y="195831"/>
                  </a:lnTo>
                  <a:lnTo>
                    <a:pt x="69850" y="222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SMARTInkShape-3844">
              <a:extLst>
                <a:ext uri="{FF2B5EF4-FFF2-40B4-BE49-F238E27FC236}">
                  <a16:creationId xmlns:a16="http://schemas.microsoft.com/office/drawing/2014/main" xmlns="" id="{A41D4531-DD82-4538-BFE7-ADB512B47874}"/>
                </a:ext>
              </a:extLst>
            </p:cNvPr>
            <p:cNvSpPr/>
            <p:nvPr>
              <p:custDataLst>
                <p:tags r:id="rId157"/>
              </p:custDataLst>
            </p:nvPr>
          </p:nvSpPr>
          <p:spPr>
            <a:xfrm>
              <a:off x="4940300" y="2523642"/>
              <a:ext cx="152401" cy="181459"/>
            </a:xfrm>
            <a:custGeom>
              <a:avLst/>
              <a:gdLst/>
              <a:ahLst/>
              <a:cxnLst/>
              <a:rect l="0" t="0" r="0" b="0"/>
              <a:pathLst>
                <a:path w="152401" h="181459">
                  <a:moveTo>
                    <a:pt x="152400" y="3658"/>
                  </a:moveTo>
                  <a:lnTo>
                    <a:pt x="152400" y="3658"/>
                  </a:lnTo>
                  <a:lnTo>
                    <a:pt x="152400" y="287"/>
                  </a:lnTo>
                  <a:lnTo>
                    <a:pt x="151694" y="0"/>
                  </a:lnTo>
                  <a:lnTo>
                    <a:pt x="149029" y="1562"/>
                  </a:lnTo>
                  <a:lnTo>
                    <a:pt x="116425" y="40102"/>
                  </a:lnTo>
                  <a:lnTo>
                    <a:pt x="82396" y="78270"/>
                  </a:lnTo>
                  <a:lnTo>
                    <a:pt x="44404" y="117487"/>
                  </a:lnTo>
                  <a:lnTo>
                    <a:pt x="10455" y="163818"/>
                  </a:lnTo>
                  <a:lnTo>
                    <a:pt x="0" y="1814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SMARTInkShape-3845">
              <a:extLst>
                <a:ext uri="{FF2B5EF4-FFF2-40B4-BE49-F238E27FC236}">
                  <a16:creationId xmlns:a16="http://schemas.microsoft.com/office/drawing/2014/main" xmlns="" id="{43503439-50B3-43E0-B85D-62DBADD5D9FA}"/>
                </a:ext>
              </a:extLst>
            </p:cNvPr>
            <p:cNvSpPr/>
            <p:nvPr>
              <p:custDataLst>
                <p:tags r:id="rId158"/>
              </p:custDataLst>
            </p:nvPr>
          </p:nvSpPr>
          <p:spPr>
            <a:xfrm>
              <a:off x="4857750" y="2415743"/>
              <a:ext cx="215901" cy="9958"/>
            </a:xfrm>
            <a:custGeom>
              <a:avLst/>
              <a:gdLst/>
              <a:ahLst/>
              <a:cxnLst/>
              <a:rect l="0" t="0" r="0" b="0"/>
              <a:pathLst>
                <a:path w="215901" h="9958">
                  <a:moveTo>
                    <a:pt x="0" y="9957"/>
                  </a:moveTo>
                  <a:lnTo>
                    <a:pt x="0" y="9957"/>
                  </a:lnTo>
                  <a:lnTo>
                    <a:pt x="0" y="6586"/>
                  </a:lnTo>
                  <a:lnTo>
                    <a:pt x="2117" y="5593"/>
                  </a:lnTo>
                  <a:lnTo>
                    <a:pt x="39999" y="3868"/>
                  </a:lnTo>
                  <a:lnTo>
                    <a:pt x="75633" y="1842"/>
                  </a:lnTo>
                  <a:lnTo>
                    <a:pt x="119693" y="0"/>
                  </a:lnTo>
                  <a:lnTo>
                    <a:pt x="143295" y="497"/>
                  </a:lnTo>
                  <a:lnTo>
                    <a:pt x="183631" y="2225"/>
                  </a:lnTo>
                  <a:lnTo>
                    <a:pt x="215900" y="360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SMARTInkShape-3846">
              <a:extLst>
                <a:ext uri="{FF2B5EF4-FFF2-40B4-BE49-F238E27FC236}">
                  <a16:creationId xmlns:a16="http://schemas.microsoft.com/office/drawing/2014/main" xmlns="" id="{2E20E598-E63B-4A97-A815-D051E6C5B3C4}"/>
                </a:ext>
              </a:extLst>
            </p:cNvPr>
            <p:cNvSpPr/>
            <p:nvPr>
              <p:custDataLst>
                <p:tags r:id="rId159"/>
              </p:custDataLst>
            </p:nvPr>
          </p:nvSpPr>
          <p:spPr>
            <a:xfrm>
              <a:off x="5130800" y="2425700"/>
              <a:ext cx="110343" cy="311151"/>
            </a:xfrm>
            <a:custGeom>
              <a:avLst/>
              <a:gdLst/>
              <a:ahLst/>
              <a:cxnLst/>
              <a:rect l="0" t="0" r="0" b="0"/>
              <a:pathLst>
                <a:path w="110343" h="311151">
                  <a:moveTo>
                    <a:pt x="63500" y="0"/>
                  </a:moveTo>
                  <a:lnTo>
                    <a:pt x="63500" y="0"/>
                  </a:lnTo>
                  <a:lnTo>
                    <a:pt x="73613" y="3371"/>
                  </a:lnTo>
                  <a:lnTo>
                    <a:pt x="90015" y="22322"/>
                  </a:lnTo>
                  <a:lnTo>
                    <a:pt x="101538" y="60393"/>
                  </a:lnTo>
                  <a:lnTo>
                    <a:pt x="106981" y="93164"/>
                  </a:lnTo>
                  <a:lnTo>
                    <a:pt x="110342" y="128895"/>
                  </a:lnTo>
                  <a:lnTo>
                    <a:pt x="109484" y="165942"/>
                  </a:lnTo>
                  <a:lnTo>
                    <a:pt x="101106" y="201693"/>
                  </a:lnTo>
                  <a:lnTo>
                    <a:pt x="86563" y="234986"/>
                  </a:lnTo>
                  <a:lnTo>
                    <a:pt x="55282" y="274707"/>
                  </a:lnTo>
                  <a:lnTo>
                    <a:pt x="8175" y="306336"/>
                  </a:lnTo>
                  <a:lnTo>
                    <a:pt x="0" y="311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SMARTInkShape-3847">
              <a:extLst>
                <a:ext uri="{FF2B5EF4-FFF2-40B4-BE49-F238E27FC236}">
                  <a16:creationId xmlns:a16="http://schemas.microsoft.com/office/drawing/2014/main" xmlns="" id="{1DD1D60E-716F-42A0-8D86-6A2A47980BEB}"/>
                </a:ext>
              </a:extLst>
            </p:cNvPr>
            <p:cNvSpPr/>
            <p:nvPr>
              <p:custDataLst>
                <p:tags r:id="rId160"/>
              </p:custDataLst>
            </p:nvPr>
          </p:nvSpPr>
          <p:spPr>
            <a:xfrm>
              <a:off x="5321300" y="2679700"/>
              <a:ext cx="25401" cy="1"/>
            </a:xfrm>
            <a:custGeom>
              <a:avLst/>
              <a:gdLst/>
              <a:ahLst/>
              <a:cxnLst/>
              <a:rect l="0" t="0" r="0" b="0"/>
              <a:pathLst>
                <a:path w="25401" h="1">
                  <a:moveTo>
                    <a:pt x="25400" y="0"/>
                  </a:moveTo>
                  <a:lnTo>
                    <a:pt x="25400" y="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SMARTInkShape-3848">
              <a:extLst>
                <a:ext uri="{FF2B5EF4-FFF2-40B4-BE49-F238E27FC236}">
                  <a16:creationId xmlns:a16="http://schemas.microsoft.com/office/drawing/2014/main" xmlns="" id="{B6444316-FDF1-477B-8D31-01CFD67EBFD1}"/>
                </a:ext>
              </a:extLst>
            </p:cNvPr>
            <p:cNvSpPr/>
            <p:nvPr>
              <p:custDataLst>
                <p:tags r:id="rId161"/>
              </p:custDataLst>
            </p:nvPr>
          </p:nvSpPr>
          <p:spPr>
            <a:xfrm>
              <a:off x="5539482" y="2434742"/>
              <a:ext cx="198227" cy="245965"/>
            </a:xfrm>
            <a:custGeom>
              <a:avLst/>
              <a:gdLst/>
              <a:ahLst/>
              <a:cxnLst/>
              <a:rect l="0" t="0" r="0" b="0"/>
              <a:pathLst>
                <a:path w="198227" h="245965">
                  <a:moveTo>
                    <a:pt x="194568" y="3658"/>
                  </a:moveTo>
                  <a:lnTo>
                    <a:pt x="194568" y="3658"/>
                  </a:lnTo>
                  <a:lnTo>
                    <a:pt x="194568" y="287"/>
                  </a:lnTo>
                  <a:lnTo>
                    <a:pt x="195274" y="0"/>
                  </a:lnTo>
                  <a:lnTo>
                    <a:pt x="197939" y="1562"/>
                  </a:lnTo>
                  <a:lnTo>
                    <a:pt x="198226" y="2260"/>
                  </a:lnTo>
                  <a:lnTo>
                    <a:pt x="197712" y="2726"/>
                  </a:lnTo>
                  <a:lnTo>
                    <a:pt x="196664" y="3037"/>
                  </a:lnTo>
                  <a:lnTo>
                    <a:pt x="156409" y="26695"/>
                  </a:lnTo>
                  <a:lnTo>
                    <a:pt x="117958" y="47800"/>
                  </a:lnTo>
                  <a:lnTo>
                    <a:pt x="76697" y="70516"/>
                  </a:lnTo>
                  <a:lnTo>
                    <a:pt x="36079" y="93430"/>
                  </a:lnTo>
                  <a:lnTo>
                    <a:pt x="26056" y="104235"/>
                  </a:lnTo>
                  <a:lnTo>
                    <a:pt x="24371" y="108104"/>
                  </a:lnTo>
                  <a:lnTo>
                    <a:pt x="23953" y="111388"/>
                  </a:lnTo>
                  <a:lnTo>
                    <a:pt x="26497" y="114284"/>
                  </a:lnTo>
                  <a:lnTo>
                    <a:pt x="36850" y="119382"/>
                  </a:lnTo>
                  <a:lnTo>
                    <a:pt x="72028" y="122848"/>
                  </a:lnTo>
                  <a:lnTo>
                    <a:pt x="114829" y="123876"/>
                  </a:lnTo>
                  <a:lnTo>
                    <a:pt x="145306" y="130922"/>
                  </a:lnTo>
                  <a:lnTo>
                    <a:pt x="149732" y="134362"/>
                  </a:lnTo>
                  <a:lnTo>
                    <a:pt x="151272" y="138066"/>
                  </a:lnTo>
                  <a:lnTo>
                    <a:pt x="150887" y="141947"/>
                  </a:lnTo>
                  <a:lnTo>
                    <a:pt x="137289" y="151903"/>
                  </a:lnTo>
                  <a:lnTo>
                    <a:pt x="99985" y="171290"/>
                  </a:lnTo>
                  <a:lnTo>
                    <a:pt x="55066" y="194908"/>
                  </a:lnTo>
                  <a:lnTo>
                    <a:pt x="9124" y="221431"/>
                  </a:lnTo>
                  <a:lnTo>
                    <a:pt x="1141" y="229327"/>
                  </a:lnTo>
                  <a:lnTo>
                    <a:pt x="0" y="232421"/>
                  </a:lnTo>
                  <a:lnTo>
                    <a:pt x="2062" y="235894"/>
                  </a:lnTo>
                  <a:lnTo>
                    <a:pt x="11878" y="243517"/>
                  </a:lnTo>
                  <a:lnTo>
                    <a:pt x="31293" y="245964"/>
                  </a:lnTo>
                  <a:lnTo>
                    <a:pt x="73753" y="243374"/>
                  </a:lnTo>
                  <a:lnTo>
                    <a:pt x="107711" y="240021"/>
                  </a:lnTo>
                  <a:lnTo>
                    <a:pt x="152918" y="234872"/>
                  </a:lnTo>
                  <a:lnTo>
                    <a:pt x="175518" y="2322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0" name="SMARTInkShape-Group647">
            <a:extLst>
              <a:ext uri="{FF2B5EF4-FFF2-40B4-BE49-F238E27FC236}">
                <a16:creationId xmlns:a16="http://schemas.microsoft.com/office/drawing/2014/main" xmlns="" id="{C2D388F2-191E-4BDD-849A-A8FBC833AEF9}"/>
              </a:ext>
            </a:extLst>
          </p:cNvPr>
          <p:cNvGrpSpPr/>
          <p:nvPr/>
        </p:nvGrpSpPr>
        <p:grpSpPr>
          <a:xfrm>
            <a:off x="6502400" y="2319527"/>
            <a:ext cx="1320801" cy="579732"/>
            <a:chOff x="6502400" y="2319527"/>
            <a:chExt cx="1320801" cy="579732"/>
          </a:xfrm>
        </p:grpSpPr>
        <p:sp>
          <p:nvSpPr>
            <p:cNvPr id="140" name="SMARTInkShape-3849">
              <a:extLst>
                <a:ext uri="{FF2B5EF4-FFF2-40B4-BE49-F238E27FC236}">
                  <a16:creationId xmlns:a16="http://schemas.microsoft.com/office/drawing/2014/main" xmlns="" id="{4D3A728B-0501-4537-ADD6-0ED9E3A32748}"/>
                </a:ext>
              </a:extLst>
            </p:cNvPr>
            <p:cNvSpPr/>
            <p:nvPr>
              <p:custDataLst>
                <p:tags r:id="rId133"/>
              </p:custDataLst>
            </p:nvPr>
          </p:nvSpPr>
          <p:spPr>
            <a:xfrm>
              <a:off x="6502400" y="2616200"/>
              <a:ext cx="196851" cy="3659"/>
            </a:xfrm>
            <a:custGeom>
              <a:avLst/>
              <a:gdLst/>
              <a:ahLst/>
              <a:cxnLst/>
              <a:rect l="0" t="0" r="0" b="0"/>
              <a:pathLst>
                <a:path w="196851" h="3659">
                  <a:moveTo>
                    <a:pt x="0" y="0"/>
                  </a:moveTo>
                  <a:lnTo>
                    <a:pt x="0" y="0"/>
                  </a:lnTo>
                  <a:lnTo>
                    <a:pt x="28875" y="3658"/>
                  </a:lnTo>
                  <a:lnTo>
                    <a:pt x="61046" y="2096"/>
                  </a:lnTo>
                  <a:lnTo>
                    <a:pt x="95100" y="932"/>
                  </a:lnTo>
                  <a:lnTo>
                    <a:pt x="140361" y="276"/>
                  </a:lnTo>
                  <a:lnTo>
                    <a:pt x="185962" y="36"/>
                  </a:lnTo>
                  <a:lnTo>
                    <a:pt x="1968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SMARTInkShape-3850">
              <a:extLst>
                <a:ext uri="{FF2B5EF4-FFF2-40B4-BE49-F238E27FC236}">
                  <a16:creationId xmlns:a16="http://schemas.microsoft.com/office/drawing/2014/main" xmlns="" id="{8EDB81A9-819C-4A61-A0BE-90F081C49E6A}"/>
                </a:ext>
              </a:extLst>
            </p:cNvPr>
            <p:cNvSpPr/>
            <p:nvPr>
              <p:custDataLst>
                <p:tags r:id="rId134"/>
              </p:custDataLst>
            </p:nvPr>
          </p:nvSpPr>
          <p:spPr>
            <a:xfrm>
              <a:off x="6604174" y="2514600"/>
              <a:ext cx="18877" cy="247651"/>
            </a:xfrm>
            <a:custGeom>
              <a:avLst/>
              <a:gdLst/>
              <a:ahLst/>
              <a:cxnLst/>
              <a:rect l="0" t="0" r="0" b="0"/>
              <a:pathLst>
                <a:path w="18877" h="247651">
                  <a:moveTo>
                    <a:pt x="6176" y="0"/>
                  </a:moveTo>
                  <a:lnTo>
                    <a:pt x="6176" y="0"/>
                  </a:lnTo>
                  <a:lnTo>
                    <a:pt x="2805" y="0"/>
                  </a:lnTo>
                  <a:lnTo>
                    <a:pt x="1812" y="2117"/>
                  </a:lnTo>
                  <a:lnTo>
                    <a:pt x="0" y="49113"/>
                  </a:lnTo>
                  <a:lnTo>
                    <a:pt x="583" y="93653"/>
                  </a:lnTo>
                  <a:lnTo>
                    <a:pt x="3220" y="126055"/>
                  </a:lnTo>
                  <a:lnTo>
                    <a:pt x="8671" y="172659"/>
                  </a:lnTo>
                  <a:lnTo>
                    <a:pt x="14755" y="217748"/>
                  </a:lnTo>
                  <a:lnTo>
                    <a:pt x="18876" y="247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SMARTInkShape-3851">
              <a:extLst>
                <a:ext uri="{FF2B5EF4-FFF2-40B4-BE49-F238E27FC236}">
                  <a16:creationId xmlns:a16="http://schemas.microsoft.com/office/drawing/2014/main" xmlns="" id="{C0A2A29B-424F-43C1-AE9F-4C1ED4CF5D6D}"/>
                </a:ext>
              </a:extLst>
            </p:cNvPr>
            <p:cNvSpPr/>
            <p:nvPr>
              <p:custDataLst>
                <p:tags r:id="rId135"/>
              </p:custDataLst>
            </p:nvPr>
          </p:nvSpPr>
          <p:spPr>
            <a:xfrm>
              <a:off x="6816830" y="2432522"/>
              <a:ext cx="108464" cy="466737"/>
            </a:xfrm>
            <a:custGeom>
              <a:avLst/>
              <a:gdLst/>
              <a:ahLst/>
              <a:cxnLst/>
              <a:rect l="0" t="0" r="0" b="0"/>
              <a:pathLst>
                <a:path w="108464" h="466737">
                  <a:moveTo>
                    <a:pt x="9420" y="463078"/>
                  </a:moveTo>
                  <a:lnTo>
                    <a:pt x="9420" y="463078"/>
                  </a:lnTo>
                  <a:lnTo>
                    <a:pt x="6049" y="466449"/>
                  </a:lnTo>
                  <a:lnTo>
                    <a:pt x="4351" y="466736"/>
                  </a:lnTo>
                  <a:lnTo>
                    <a:pt x="2512" y="466222"/>
                  </a:lnTo>
                  <a:lnTo>
                    <a:pt x="581" y="465174"/>
                  </a:lnTo>
                  <a:lnTo>
                    <a:pt x="0" y="463064"/>
                  </a:lnTo>
                  <a:lnTo>
                    <a:pt x="7071" y="427871"/>
                  </a:lnTo>
                  <a:lnTo>
                    <a:pt x="8377" y="398747"/>
                  </a:lnTo>
                  <a:lnTo>
                    <a:pt x="12719" y="358992"/>
                  </a:lnTo>
                  <a:lnTo>
                    <a:pt x="15853" y="336537"/>
                  </a:lnTo>
                  <a:lnTo>
                    <a:pt x="19353" y="310279"/>
                  </a:lnTo>
                  <a:lnTo>
                    <a:pt x="23097" y="281484"/>
                  </a:lnTo>
                  <a:lnTo>
                    <a:pt x="27005" y="250999"/>
                  </a:lnTo>
                  <a:lnTo>
                    <a:pt x="31021" y="219386"/>
                  </a:lnTo>
                  <a:lnTo>
                    <a:pt x="35110" y="187022"/>
                  </a:lnTo>
                  <a:lnTo>
                    <a:pt x="39246" y="154158"/>
                  </a:lnTo>
                  <a:lnTo>
                    <a:pt x="44826" y="124487"/>
                  </a:lnTo>
                  <a:lnTo>
                    <a:pt x="51369" y="96945"/>
                  </a:lnTo>
                  <a:lnTo>
                    <a:pt x="64752" y="50585"/>
                  </a:lnTo>
                  <a:lnTo>
                    <a:pt x="81079" y="5354"/>
                  </a:lnTo>
                  <a:lnTo>
                    <a:pt x="82593" y="1295"/>
                  </a:lnTo>
                  <a:lnTo>
                    <a:pt x="84307" y="0"/>
                  </a:lnTo>
                  <a:lnTo>
                    <a:pt x="86156" y="549"/>
                  </a:lnTo>
                  <a:lnTo>
                    <a:pt x="88094" y="2325"/>
                  </a:lnTo>
                  <a:lnTo>
                    <a:pt x="94192" y="28422"/>
                  </a:lnTo>
                  <a:lnTo>
                    <a:pt x="88071" y="75713"/>
                  </a:lnTo>
                  <a:lnTo>
                    <a:pt x="79336" y="115994"/>
                  </a:lnTo>
                  <a:lnTo>
                    <a:pt x="74360" y="129607"/>
                  </a:lnTo>
                  <a:lnTo>
                    <a:pt x="60855" y="144914"/>
                  </a:lnTo>
                  <a:lnTo>
                    <a:pt x="101646" y="163858"/>
                  </a:lnTo>
                  <a:lnTo>
                    <a:pt x="106854" y="173458"/>
                  </a:lnTo>
                  <a:lnTo>
                    <a:pt x="108463" y="184075"/>
                  </a:lnTo>
                  <a:lnTo>
                    <a:pt x="106826" y="193497"/>
                  </a:lnTo>
                  <a:lnTo>
                    <a:pt x="95195" y="210106"/>
                  </a:lnTo>
                  <a:lnTo>
                    <a:pt x="81715" y="221691"/>
                  </a:lnTo>
                  <a:lnTo>
                    <a:pt x="71184" y="225267"/>
                  </a:lnTo>
                  <a:lnTo>
                    <a:pt x="65413" y="226221"/>
                  </a:lnTo>
                  <a:lnTo>
                    <a:pt x="60153" y="225445"/>
                  </a:lnTo>
                  <a:lnTo>
                    <a:pt x="41170" y="21542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SMARTInkShape-3852">
              <a:extLst>
                <a:ext uri="{FF2B5EF4-FFF2-40B4-BE49-F238E27FC236}">
                  <a16:creationId xmlns:a16="http://schemas.microsoft.com/office/drawing/2014/main" xmlns="" id="{940F9D81-7B22-427C-A770-B0FE83562327}"/>
                </a:ext>
              </a:extLst>
            </p:cNvPr>
            <p:cNvSpPr/>
            <p:nvPr>
              <p:custDataLst>
                <p:tags r:id="rId136"/>
              </p:custDataLst>
            </p:nvPr>
          </p:nvSpPr>
          <p:spPr>
            <a:xfrm>
              <a:off x="7004049" y="2628900"/>
              <a:ext cx="2" cy="76201"/>
            </a:xfrm>
            <a:custGeom>
              <a:avLst/>
              <a:gdLst/>
              <a:ahLst/>
              <a:cxnLst/>
              <a:rect l="0" t="0" r="0" b="0"/>
              <a:pathLst>
                <a:path w="2" h="76201">
                  <a:moveTo>
                    <a:pt x="1" y="0"/>
                  </a:moveTo>
                  <a:lnTo>
                    <a:pt x="1" y="0"/>
                  </a:lnTo>
                  <a:lnTo>
                    <a:pt x="0" y="44829"/>
                  </a:lnTo>
                  <a:lnTo>
                    <a:pt x="1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SMARTInkShape-3853">
              <a:extLst>
                <a:ext uri="{FF2B5EF4-FFF2-40B4-BE49-F238E27FC236}">
                  <a16:creationId xmlns:a16="http://schemas.microsoft.com/office/drawing/2014/main" xmlns="" id="{C7D81CD2-61A7-4439-A277-91C7D066AF03}"/>
                </a:ext>
              </a:extLst>
            </p:cNvPr>
            <p:cNvSpPr/>
            <p:nvPr>
              <p:custDataLst>
                <p:tags r:id="rId137"/>
              </p:custDataLst>
            </p:nvPr>
          </p:nvSpPr>
          <p:spPr>
            <a:xfrm>
              <a:off x="7131395" y="2426039"/>
              <a:ext cx="214179" cy="226968"/>
            </a:xfrm>
            <a:custGeom>
              <a:avLst/>
              <a:gdLst/>
              <a:ahLst/>
              <a:cxnLst/>
              <a:rect l="0" t="0" r="0" b="0"/>
              <a:pathLst>
                <a:path w="214179" h="226968">
                  <a:moveTo>
                    <a:pt x="183805" y="12361"/>
                  </a:moveTo>
                  <a:lnTo>
                    <a:pt x="183805" y="12361"/>
                  </a:lnTo>
                  <a:lnTo>
                    <a:pt x="200764" y="5453"/>
                  </a:lnTo>
                  <a:lnTo>
                    <a:pt x="206159" y="2235"/>
                  </a:lnTo>
                  <a:lnTo>
                    <a:pt x="214178" y="0"/>
                  </a:lnTo>
                  <a:lnTo>
                    <a:pt x="208405" y="6503"/>
                  </a:lnTo>
                  <a:lnTo>
                    <a:pt x="168464" y="26413"/>
                  </a:lnTo>
                  <a:lnTo>
                    <a:pt x="128067" y="44512"/>
                  </a:lnTo>
                  <a:lnTo>
                    <a:pt x="81779" y="69590"/>
                  </a:lnTo>
                  <a:lnTo>
                    <a:pt x="54997" y="91556"/>
                  </a:lnTo>
                  <a:lnTo>
                    <a:pt x="52777" y="95496"/>
                  </a:lnTo>
                  <a:lnTo>
                    <a:pt x="52708" y="98829"/>
                  </a:lnTo>
                  <a:lnTo>
                    <a:pt x="54073" y="101756"/>
                  </a:lnTo>
                  <a:lnTo>
                    <a:pt x="72851" y="112618"/>
                  </a:lnTo>
                  <a:lnTo>
                    <a:pt x="119142" y="126205"/>
                  </a:lnTo>
                  <a:lnTo>
                    <a:pt x="127997" y="128474"/>
                  </a:lnTo>
                  <a:lnTo>
                    <a:pt x="133194" y="131397"/>
                  </a:lnTo>
                  <a:lnTo>
                    <a:pt x="135953" y="134757"/>
                  </a:lnTo>
                  <a:lnTo>
                    <a:pt x="137087" y="138409"/>
                  </a:lnTo>
                  <a:lnTo>
                    <a:pt x="134315" y="142959"/>
                  </a:lnTo>
                  <a:lnTo>
                    <a:pt x="121827" y="153661"/>
                  </a:lnTo>
                  <a:lnTo>
                    <a:pt x="84851" y="168214"/>
                  </a:lnTo>
                  <a:lnTo>
                    <a:pt x="44889" y="184834"/>
                  </a:lnTo>
                  <a:lnTo>
                    <a:pt x="1230" y="209792"/>
                  </a:lnTo>
                  <a:lnTo>
                    <a:pt x="0" y="212420"/>
                  </a:lnTo>
                  <a:lnTo>
                    <a:pt x="591" y="214878"/>
                  </a:lnTo>
                  <a:lnTo>
                    <a:pt x="2395" y="217223"/>
                  </a:lnTo>
                  <a:lnTo>
                    <a:pt x="25161" y="223893"/>
                  </a:lnTo>
                  <a:lnTo>
                    <a:pt x="68831" y="226967"/>
                  </a:lnTo>
                  <a:lnTo>
                    <a:pt x="103777" y="225804"/>
                  </a:lnTo>
                  <a:lnTo>
                    <a:pt x="139770" y="222936"/>
                  </a:lnTo>
                  <a:lnTo>
                    <a:pt x="186123" y="218060"/>
                  </a:lnTo>
                  <a:lnTo>
                    <a:pt x="209205" y="21556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SMARTInkShape-3854">
              <a:extLst>
                <a:ext uri="{FF2B5EF4-FFF2-40B4-BE49-F238E27FC236}">
                  <a16:creationId xmlns:a16="http://schemas.microsoft.com/office/drawing/2014/main" xmlns="" id="{E0ED9C2A-9B06-4744-9F05-E01D7145D337}"/>
                </a:ext>
              </a:extLst>
            </p:cNvPr>
            <p:cNvSpPr/>
            <p:nvPr>
              <p:custDataLst>
                <p:tags r:id="rId138"/>
              </p:custDataLst>
            </p:nvPr>
          </p:nvSpPr>
          <p:spPr>
            <a:xfrm>
              <a:off x="7429500" y="2451983"/>
              <a:ext cx="120651" cy="189618"/>
            </a:xfrm>
            <a:custGeom>
              <a:avLst/>
              <a:gdLst/>
              <a:ahLst/>
              <a:cxnLst/>
              <a:rect l="0" t="0" r="0" b="0"/>
              <a:pathLst>
                <a:path w="120651" h="189618">
                  <a:moveTo>
                    <a:pt x="0" y="5467"/>
                  </a:moveTo>
                  <a:lnTo>
                    <a:pt x="0" y="5467"/>
                  </a:lnTo>
                  <a:lnTo>
                    <a:pt x="0" y="0"/>
                  </a:lnTo>
                  <a:lnTo>
                    <a:pt x="6741" y="6120"/>
                  </a:lnTo>
                  <a:lnTo>
                    <a:pt x="34519" y="47486"/>
                  </a:lnTo>
                  <a:lnTo>
                    <a:pt x="57971" y="84709"/>
                  </a:lnTo>
                  <a:lnTo>
                    <a:pt x="80911" y="123256"/>
                  </a:lnTo>
                  <a:lnTo>
                    <a:pt x="104255" y="164514"/>
                  </a:lnTo>
                  <a:lnTo>
                    <a:pt x="120650" y="1896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SMARTInkShape-3855">
              <a:extLst>
                <a:ext uri="{FF2B5EF4-FFF2-40B4-BE49-F238E27FC236}">
                  <a16:creationId xmlns:a16="http://schemas.microsoft.com/office/drawing/2014/main" xmlns="" id="{765C74B9-4DB0-4A00-BD74-21F7D39682F1}"/>
                </a:ext>
              </a:extLst>
            </p:cNvPr>
            <p:cNvSpPr/>
            <p:nvPr>
              <p:custDataLst>
                <p:tags r:id="rId139"/>
              </p:custDataLst>
            </p:nvPr>
          </p:nvSpPr>
          <p:spPr>
            <a:xfrm>
              <a:off x="7423150" y="2462833"/>
              <a:ext cx="184151" cy="216868"/>
            </a:xfrm>
            <a:custGeom>
              <a:avLst/>
              <a:gdLst/>
              <a:ahLst/>
              <a:cxnLst/>
              <a:rect l="0" t="0" r="0" b="0"/>
              <a:pathLst>
                <a:path w="184151" h="216868">
                  <a:moveTo>
                    <a:pt x="184150" y="7317"/>
                  </a:moveTo>
                  <a:lnTo>
                    <a:pt x="184150" y="7317"/>
                  </a:lnTo>
                  <a:lnTo>
                    <a:pt x="180779" y="575"/>
                  </a:lnTo>
                  <a:lnTo>
                    <a:pt x="176964" y="0"/>
                  </a:lnTo>
                  <a:lnTo>
                    <a:pt x="165198" y="3124"/>
                  </a:lnTo>
                  <a:lnTo>
                    <a:pt x="122693" y="38158"/>
                  </a:lnTo>
                  <a:lnTo>
                    <a:pt x="87623" y="74311"/>
                  </a:lnTo>
                  <a:lnTo>
                    <a:pt x="52303" y="114420"/>
                  </a:lnTo>
                  <a:lnTo>
                    <a:pt x="25140" y="151235"/>
                  </a:lnTo>
                  <a:lnTo>
                    <a:pt x="6690" y="195279"/>
                  </a:lnTo>
                  <a:lnTo>
                    <a:pt x="0" y="2168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SMARTInkShape-3856">
              <a:extLst>
                <a:ext uri="{FF2B5EF4-FFF2-40B4-BE49-F238E27FC236}">
                  <a16:creationId xmlns:a16="http://schemas.microsoft.com/office/drawing/2014/main" xmlns="" id="{3766B46E-94AC-4548-B2F2-8C8376F581E9}"/>
                </a:ext>
              </a:extLst>
            </p:cNvPr>
            <p:cNvSpPr/>
            <p:nvPr>
              <p:custDataLst>
                <p:tags r:id="rId140"/>
              </p:custDataLst>
            </p:nvPr>
          </p:nvSpPr>
          <p:spPr>
            <a:xfrm>
              <a:off x="7573190" y="2654300"/>
              <a:ext cx="15061" cy="50801"/>
            </a:xfrm>
            <a:custGeom>
              <a:avLst/>
              <a:gdLst/>
              <a:ahLst/>
              <a:cxnLst/>
              <a:rect l="0" t="0" r="0" b="0"/>
              <a:pathLst>
                <a:path w="15061" h="50801">
                  <a:moveTo>
                    <a:pt x="15060" y="0"/>
                  </a:moveTo>
                  <a:lnTo>
                    <a:pt x="15060" y="0"/>
                  </a:lnTo>
                  <a:lnTo>
                    <a:pt x="755" y="23144"/>
                  </a:lnTo>
                  <a:lnTo>
                    <a:pt x="0" y="33570"/>
                  </a:lnTo>
                  <a:lnTo>
                    <a:pt x="2360" y="50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SMARTInkShape-3857">
              <a:extLst>
                <a:ext uri="{FF2B5EF4-FFF2-40B4-BE49-F238E27FC236}">
                  <a16:creationId xmlns:a16="http://schemas.microsoft.com/office/drawing/2014/main" xmlns="" id="{65D3992D-2323-44AD-985B-1B0973E09594}"/>
                </a:ext>
              </a:extLst>
            </p:cNvPr>
            <p:cNvSpPr/>
            <p:nvPr>
              <p:custDataLst>
                <p:tags r:id="rId141"/>
              </p:custDataLst>
            </p:nvPr>
          </p:nvSpPr>
          <p:spPr>
            <a:xfrm>
              <a:off x="7594600" y="2565400"/>
              <a:ext cx="19051" cy="25401"/>
            </a:xfrm>
            <a:custGeom>
              <a:avLst/>
              <a:gdLst/>
              <a:ahLst/>
              <a:cxnLst/>
              <a:rect l="0" t="0" r="0" b="0"/>
              <a:pathLst>
                <a:path w="19051" h="25401">
                  <a:moveTo>
                    <a:pt x="19050" y="25400"/>
                  </a:moveTo>
                  <a:lnTo>
                    <a:pt x="19050" y="25400"/>
                  </a:lnTo>
                  <a:lnTo>
                    <a:pt x="3163" y="8807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SMARTInkShape-3858">
              <a:extLst>
                <a:ext uri="{FF2B5EF4-FFF2-40B4-BE49-F238E27FC236}">
                  <a16:creationId xmlns:a16="http://schemas.microsoft.com/office/drawing/2014/main" xmlns="" id="{D0B396D8-0AED-42FC-AEC2-5E899F982128}"/>
                </a:ext>
              </a:extLst>
            </p:cNvPr>
            <p:cNvSpPr/>
            <p:nvPr>
              <p:custDataLst>
                <p:tags r:id="rId142"/>
              </p:custDataLst>
            </p:nvPr>
          </p:nvSpPr>
          <p:spPr>
            <a:xfrm>
              <a:off x="7664450" y="2319527"/>
              <a:ext cx="158751" cy="137924"/>
            </a:xfrm>
            <a:custGeom>
              <a:avLst/>
              <a:gdLst/>
              <a:ahLst/>
              <a:cxnLst/>
              <a:rect l="0" t="0" r="0" b="0"/>
              <a:pathLst>
                <a:path w="158751" h="137924">
                  <a:moveTo>
                    <a:pt x="0" y="17273"/>
                  </a:moveTo>
                  <a:lnTo>
                    <a:pt x="0" y="17273"/>
                  </a:lnTo>
                  <a:lnTo>
                    <a:pt x="3370" y="13902"/>
                  </a:lnTo>
                  <a:lnTo>
                    <a:pt x="29064" y="1693"/>
                  </a:lnTo>
                  <a:lnTo>
                    <a:pt x="46784" y="0"/>
                  </a:lnTo>
                  <a:lnTo>
                    <a:pt x="61009" y="3952"/>
                  </a:lnTo>
                  <a:lnTo>
                    <a:pt x="72035" y="10412"/>
                  </a:lnTo>
                  <a:lnTo>
                    <a:pt x="79759" y="21749"/>
                  </a:lnTo>
                  <a:lnTo>
                    <a:pt x="82805" y="28724"/>
                  </a:lnTo>
                  <a:lnTo>
                    <a:pt x="79898" y="37607"/>
                  </a:lnTo>
                  <a:lnTo>
                    <a:pt x="45389" y="78518"/>
                  </a:lnTo>
                  <a:lnTo>
                    <a:pt x="4189" y="118860"/>
                  </a:lnTo>
                  <a:lnTo>
                    <a:pt x="4910" y="121686"/>
                  </a:lnTo>
                  <a:lnTo>
                    <a:pt x="11354" y="126709"/>
                  </a:lnTo>
                  <a:lnTo>
                    <a:pt x="42877" y="134976"/>
                  </a:lnTo>
                  <a:lnTo>
                    <a:pt x="76282" y="136344"/>
                  </a:lnTo>
                  <a:lnTo>
                    <a:pt x="123653" y="134006"/>
                  </a:lnTo>
                  <a:lnTo>
                    <a:pt x="158750" y="13792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4" name="SMARTInkShape-Group648">
            <a:extLst>
              <a:ext uri="{FF2B5EF4-FFF2-40B4-BE49-F238E27FC236}">
                <a16:creationId xmlns:a16="http://schemas.microsoft.com/office/drawing/2014/main" xmlns="" id="{F7421B5F-4E9A-4750-A5B7-C09083AB69D2}"/>
              </a:ext>
            </a:extLst>
          </p:cNvPr>
          <p:cNvGrpSpPr/>
          <p:nvPr/>
        </p:nvGrpSpPr>
        <p:grpSpPr>
          <a:xfrm>
            <a:off x="1028700" y="3390900"/>
            <a:ext cx="327978" cy="292101"/>
            <a:chOff x="1028700" y="3390900"/>
            <a:chExt cx="327978" cy="292101"/>
          </a:xfrm>
        </p:grpSpPr>
        <p:sp>
          <p:nvSpPr>
            <p:cNvPr id="151" name="SMARTInkShape-3859">
              <a:extLst>
                <a:ext uri="{FF2B5EF4-FFF2-40B4-BE49-F238E27FC236}">
                  <a16:creationId xmlns:a16="http://schemas.microsoft.com/office/drawing/2014/main" xmlns="" id="{84331DB0-930F-481D-8BDC-00700B359DE8}"/>
                </a:ext>
              </a:extLst>
            </p:cNvPr>
            <p:cNvSpPr/>
            <p:nvPr>
              <p:custDataLst>
                <p:tags r:id="rId130"/>
              </p:custDataLst>
            </p:nvPr>
          </p:nvSpPr>
          <p:spPr>
            <a:xfrm>
              <a:off x="1028700" y="3499733"/>
              <a:ext cx="247651" cy="5468"/>
            </a:xfrm>
            <a:custGeom>
              <a:avLst/>
              <a:gdLst/>
              <a:ahLst/>
              <a:cxnLst/>
              <a:rect l="0" t="0" r="0" b="0"/>
              <a:pathLst>
                <a:path w="247651" h="5468">
                  <a:moveTo>
                    <a:pt x="0" y="5467"/>
                  </a:moveTo>
                  <a:lnTo>
                    <a:pt x="0" y="5467"/>
                  </a:lnTo>
                  <a:lnTo>
                    <a:pt x="39999" y="5467"/>
                  </a:lnTo>
                  <a:lnTo>
                    <a:pt x="71870" y="3585"/>
                  </a:lnTo>
                  <a:lnTo>
                    <a:pt x="110259" y="1103"/>
                  </a:lnTo>
                  <a:lnTo>
                    <a:pt x="153191" y="0"/>
                  </a:lnTo>
                  <a:lnTo>
                    <a:pt x="192498" y="1391"/>
                  </a:lnTo>
                  <a:lnTo>
                    <a:pt x="247650" y="54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SMARTInkShape-3860">
              <a:extLst>
                <a:ext uri="{FF2B5EF4-FFF2-40B4-BE49-F238E27FC236}">
                  <a16:creationId xmlns:a16="http://schemas.microsoft.com/office/drawing/2014/main" xmlns="" id="{67E8A4A5-88B5-4A1B-A9DD-1BE18FA0C588}"/>
                </a:ext>
              </a:extLst>
            </p:cNvPr>
            <p:cNvSpPr/>
            <p:nvPr>
              <p:custDataLst>
                <p:tags r:id="rId131"/>
              </p:custDataLst>
            </p:nvPr>
          </p:nvSpPr>
          <p:spPr>
            <a:xfrm>
              <a:off x="1073728" y="3594100"/>
              <a:ext cx="215323" cy="23995"/>
            </a:xfrm>
            <a:custGeom>
              <a:avLst/>
              <a:gdLst/>
              <a:ahLst/>
              <a:cxnLst/>
              <a:rect l="0" t="0" r="0" b="0"/>
              <a:pathLst>
                <a:path w="215323" h="23995">
                  <a:moveTo>
                    <a:pt x="37522" y="6350"/>
                  </a:moveTo>
                  <a:lnTo>
                    <a:pt x="37522" y="6350"/>
                  </a:lnTo>
                  <a:lnTo>
                    <a:pt x="1347" y="20655"/>
                  </a:lnTo>
                  <a:lnTo>
                    <a:pt x="0" y="22237"/>
                  </a:lnTo>
                  <a:lnTo>
                    <a:pt x="513" y="23291"/>
                  </a:lnTo>
                  <a:lnTo>
                    <a:pt x="2266" y="23994"/>
                  </a:lnTo>
                  <a:lnTo>
                    <a:pt x="42683" y="23711"/>
                  </a:lnTo>
                  <a:lnTo>
                    <a:pt x="77445" y="18535"/>
                  </a:lnTo>
                  <a:lnTo>
                    <a:pt x="114532" y="13411"/>
                  </a:lnTo>
                  <a:lnTo>
                    <a:pt x="150771" y="8783"/>
                  </a:lnTo>
                  <a:lnTo>
                    <a:pt x="194001" y="2916"/>
                  </a:lnTo>
                  <a:lnTo>
                    <a:pt x="21532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SMARTInkShape-3861">
              <a:extLst>
                <a:ext uri="{FF2B5EF4-FFF2-40B4-BE49-F238E27FC236}">
                  <a16:creationId xmlns:a16="http://schemas.microsoft.com/office/drawing/2014/main" xmlns="" id="{10E4998C-0372-4844-B685-DD516681E4F1}"/>
                </a:ext>
              </a:extLst>
            </p:cNvPr>
            <p:cNvSpPr/>
            <p:nvPr>
              <p:custDataLst>
                <p:tags r:id="rId132"/>
              </p:custDataLst>
            </p:nvPr>
          </p:nvSpPr>
          <p:spPr>
            <a:xfrm>
              <a:off x="1230821" y="3390900"/>
              <a:ext cx="125857" cy="292101"/>
            </a:xfrm>
            <a:custGeom>
              <a:avLst/>
              <a:gdLst/>
              <a:ahLst/>
              <a:cxnLst/>
              <a:rect l="0" t="0" r="0" b="0"/>
              <a:pathLst>
                <a:path w="125857" h="292101">
                  <a:moveTo>
                    <a:pt x="39179" y="0"/>
                  </a:moveTo>
                  <a:lnTo>
                    <a:pt x="39179" y="0"/>
                  </a:lnTo>
                  <a:lnTo>
                    <a:pt x="6699" y="705"/>
                  </a:lnTo>
                  <a:lnTo>
                    <a:pt x="520" y="3371"/>
                  </a:lnTo>
                  <a:lnTo>
                    <a:pt x="0" y="5775"/>
                  </a:lnTo>
                  <a:lnTo>
                    <a:pt x="3187" y="12209"/>
                  </a:lnTo>
                  <a:lnTo>
                    <a:pt x="28280" y="37271"/>
                  </a:lnTo>
                  <a:lnTo>
                    <a:pt x="70658" y="65218"/>
                  </a:lnTo>
                  <a:lnTo>
                    <a:pt x="106467" y="94335"/>
                  </a:lnTo>
                  <a:lnTo>
                    <a:pt x="116827" y="109425"/>
                  </a:lnTo>
                  <a:lnTo>
                    <a:pt x="124745" y="131905"/>
                  </a:lnTo>
                  <a:lnTo>
                    <a:pt x="125856" y="138737"/>
                  </a:lnTo>
                  <a:lnTo>
                    <a:pt x="121447" y="153853"/>
                  </a:lnTo>
                  <a:lnTo>
                    <a:pt x="95456" y="194925"/>
                  </a:lnTo>
                  <a:lnTo>
                    <a:pt x="68291" y="240481"/>
                  </a:lnTo>
                  <a:lnTo>
                    <a:pt x="62230" y="259402"/>
                  </a:lnTo>
                  <a:lnTo>
                    <a:pt x="63064" y="269571"/>
                  </a:lnTo>
                  <a:lnTo>
                    <a:pt x="67669" y="278795"/>
                  </a:lnTo>
                  <a:lnTo>
                    <a:pt x="77279" y="292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6" name="SMARTInkShape-Group649">
            <a:extLst>
              <a:ext uri="{FF2B5EF4-FFF2-40B4-BE49-F238E27FC236}">
                <a16:creationId xmlns:a16="http://schemas.microsoft.com/office/drawing/2014/main" xmlns="" id="{887C83F5-A4EC-4FEC-B8FD-7BFA97D9F65E}"/>
              </a:ext>
            </a:extLst>
          </p:cNvPr>
          <p:cNvGrpSpPr/>
          <p:nvPr/>
        </p:nvGrpSpPr>
        <p:grpSpPr>
          <a:xfrm>
            <a:off x="1769294" y="3409950"/>
            <a:ext cx="1277023" cy="342901"/>
            <a:chOff x="1769294" y="3409950"/>
            <a:chExt cx="1277023" cy="342901"/>
          </a:xfrm>
        </p:grpSpPr>
        <p:sp>
          <p:nvSpPr>
            <p:cNvPr id="155" name="SMARTInkShape-3862">
              <a:extLst>
                <a:ext uri="{FF2B5EF4-FFF2-40B4-BE49-F238E27FC236}">
                  <a16:creationId xmlns:a16="http://schemas.microsoft.com/office/drawing/2014/main" xmlns="" id="{C8E39623-FCC1-4BDE-9D8F-20CCAAFB915D}"/>
                </a:ext>
              </a:extLst>
            </p:cNvPr>
            <p:cNvSpPr/>
            <p:nvPr>
              <p:custDataLst>
                <p:tags r:id="rId119"/>
              </p:custDataLst>
            </p:nvPr>
          </p:nvSpPr>
          <p:spPr>
            <a:xfrm>
              <a:off x="2971800" y="3409950"/>
              <a:ext cx="74517" cy="323851"/>
            </a:xfrm>
            <a:custGeom>
              <a:avLst/>
              <a:gdLst/>
              <a:ahLst/>
              <a:cxnLst/>
              <a:rect l="0" t="0" r="0" b="0"/>
              <a:pathLst>
                <a:path w="74517" h="323851">
                  <a:moveTo>
                    <a:pt x="25400" y="0"/>
                  </a:moveTo>
                  <a:lnTo>
                    <a:pt x="25400" y="0"/>
                  </a:lnTo>
                  <a:lnTo>
                    <a:pt x="36244" y="12961"/>
                  </a:lnTo>
                  <a:lnTo>
                    <a:pt x="56156" y="55242"/>
                  </a:lnTo>
                  <a:lnTo>
                    <a:pt x="67674" y="102210"/>
                  </a:lnTo>
                  <a:lnTo>
                    <a:pt x="72411" y="139971"/>
                  </a:lnTo>
                  <a:lnTo>
                    <a:pt x="74516" y="177921"/>
                  </a:lnTo>
                  <a:lnTo>
                    <a:pt x="71689" y="215953"/>
                  </a:lnTo>
                  <a:lnTo>
                    <a:pt x="64317" y="251907"/>
                  </a:lnTo>
                  <a:lnTo>
                    <a:pt x="44300" y="293832"/>
                  </a:lnTo>
                  <a:lnTo>
                    <a:pt x="28626" y="312625"/>
                  </a:lnTo>
                  <a:lnTo>
                    <a:pt x="16015" y="320507"/>
                  </a:lnTo>
                  <a:lnTo>
                    <a:pt x="0" y="323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SMARTInkShape-3863">
              <a:extLst>
                <a:ext uri="{FF2B5EF4-FFF2-40B4-BE49-F238E27FC236}">
                  <a16:creationId xmlns:a16="http://schemas.microsoft.com/office/drawing/2014/main" xmlns="" id="{72C23BA4-66D6-448D-9970-718E7733EB63}"/>
                </a:ext>
              </a:extLst>
            </p:cNvPr>
            <p:cNvSpPr/>
            <p:nvPr>
              <p:custDataLst>
                <p:tags r:id="rId120"/>
              </p:custDataLst>
            </p:nvPr>
          </p:nvSpPr>
          <p:spPr>
            <a:xfrm>
              <a:off x="2882900" y="3594100"/>
              <a:ext cx="6351" cy="19051"/>
            </a:xfrm>
            <a:custGeom>
              <a:avLst/>
              <a:gdLst/>
              <a:ahLst/>
              <a:cxnLst/>
              <a:rect l="0" t="0" r="0" b="0"/>
              <a:pathLst>
                <a:path w="6351" h="19051">
                  <a:moveTo>
                    <a:pt x="6350" y="19050"/>
                  </a:moveTo>
                  <a:lnTo>
                    <a:pt x="6350" y="19050"/>
                  </a:lnTo>
                  <a:lnTo>
                    <a:pt x="1324" y="7116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SMARTInkShape-3864">
              <a:extLst>
                <a:ext uri="{FF2B5EF4-FFF2-40B4-BE49-F238E27FC236}">
                  <a16:creationId xmlns:a16="http://schemas.microsoft.com/office/drawing/2014/main" xmlns="" id="{3758CDFB-8222-43E2-90FC-FEB5A0525CB6}"/>
                </a:ext>
              </a:extLst>
            </p:cNvPr>
            <p:cNvSpPr/>
            <p:nvPr>
              <p:custDataLst>
                <p:tags r:id="rId121"/>
              </p:custDataLst>
            </p:nvPr>
          </p:nvSpPr>
          <p:spPr>
            <a:xfrm>
              <a:off x="2871083" y="3708400"/>
              <a:ext cx="11818" cy="44451"/>
            </a:xfrm>
            <a:custGeom>
              <a:avLst/>
              <a:gdLst/>
              <a:ahLst/>
              <a:cxnLst/>
              <a:rect l="0" t="0" r="0" b="0"/>
              <a:pathLst>
                <a:path w="11818" h="44451">
                  <a:moveTo>
                    <a:pt x="5467" y="0"/>
                  </a:moveTo>
                  <a:lnTo>
                    <a:pt x="5467" y="0"/>
                  </a:lnTo>
                  <a:lnTo>
                    <a:pt x="2096" y="0"/>
                  </a:lnTo>
                  <a:lnTo>
                    <a:pt x="1103" y="705"/>
                  </a:lnTo>
                  <a:lnTo>
                    <a:pt x="441" y="1882"/>
                  </a:lnTo>
                  <a:lnTo>
                    <a:pt x="0" y="3371"/>
                  </a:lnTo>
                  <a:lnTo>
                    <a:pt x="411" y="5069"/>
                  </a:lnTo>
                  <a:lnTo>
                    <a:pt x="2749" y="8838"/>
                  </a:lnTo>
                  <a:lnTo>
                    <a:pt x="11817" y="44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SMARTInkShape-3865">
              <a:extLst>
                <a:ext uri="{FF2B5EF4-FFF2-40B4-BE49-F238E27FC236}">
                  <a16:creationId xmlns:a16="http://schemas.microsoft.com/office/drawing/2014/main" xmlns="" id="{52D161D1-9298-49C4-A8FF-7B08F3CB05E6}"/>
                </a:ext>
              </a:extLst>
            </p:cNvPr>
            <p:cNvSpPr/>
            <p:nvPr>
              <p:custDataLst>
                <p:tags r:id="rId122"/>
              </p:custDataLst>
            </p:nvPr>
          </p:nvSpPr>
          <p:spPr>
            <a:xfrm>
              <a:off x="2775377" y="3451918"/>
              <a:ext cx="88474" cy="256483"/>
            </a:xfrm>
            <a:custGeom>
              <a:avLst/>
              <a:gdLst/>
              <a:ahLst/>
              <a:cxnLst/>
              <a:rect l="0" t="0" r="0" b="0"/>
              <a:pathLst>
                <a:path w="88474" h="256483">
                  <a:moveTo>
                    <a:pt x="88473" y="15182"/>
                  </a:moveTo>
                  <a:lnTo>
                    <a:pt x="88473" y="15182"/>
                  </a:lnTo>
                  <a:lnTo>
                    <a:pt x="79635" y="876"/>
                  </a:lnTo>
                  <a:lnTo>
                    <a:pt x="77642" y="0"/>
                  </a:lnTo>
                  <a:lnTo>
                    <a:pt x="75608" y="122"/>
                  </a:lnTo>
                  <a:lnTo>
                    <a:pt x="73546" y="909"/>
                  </a:lnTo>
                  <a:lnTo>
                    <a:pt x="29391" y="42543"/>
                  </a:lnTo>
                  <a:lnTo>
                    <a:pt x="6868" y="66921"/>
                  </a:lnTo>
                  <a:lnTo>
                    <a:pt x="1734" y="77078"/>
                  </a:lnTo>
                  <a:lnTo>
                    <a:pt x="0" y="86832"/>
                  </a:lnTo>
                  <a:lnTo>
                    <a:pt x="5359" y="128679"/>
                  </a:lnTo>
                  <a:lnTo>
                    <a:pt x="9220" y="173243"/>
                  </a:lnTo>
                  <a:lnTo>
                    <a:pt x="11871" y="216131"/>
                  </a:lnTo>
                  <a:lnTo>
                    <a:pt x="12273" y="25648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SMARTInkShape-3866">
              <a:extLst>
                <a:ext uri="{FF2B5EF4-FFF2-40B4-BE49-F238E27FC236}">
                  <a16:creationId xmlns:a16="http://schemas.microsoft.com/office/drawing/2014/main" xmlns="" id="{060AFC2D-00FA-4D9D-BBB1-D94A06B70918}"/>
                </a:ext>
              </a:extLst>
            </p:cNvPr>
            <p:cNvSpPr/>
            <p:nvPr>
              <p:custDataLst>
                <p:tags r:id="rId123"/>
              </p:custDataLst>
            </p:nvPr>
          </p:nvSpPr>
          <p:spPr>
            <a:xfrm>
              <a:off x="2642483" y="3429000"/>
              <a:ext cx="145168" cy="133351"/>
            </a:xfrm>
            <a:custGeom>
              <a:avLst/>
              <a:gdLst/>
              <a:ahLst/>
              <a:cxnLst/>
              <a:rect l="0" t="0" r="0" b="0"/>
              <a:pathLst>
                <a:path w="145168" h="133351">
                  <a:moveTo>
                    <a:pt x="5467" y="0"/>
                  </a:moveTo>
                  <a:lnTo>
                    <a:pt x="5467" y="0"/>
                  </a:lnTo>
                  <a:lnTo>
                    <a:pt x="0" y="0"/>
                  </a:lnTo>
                  <a:lnTo>
                    <a:pt x="2749" y="3371"/>
                  </a:lnTo>
                  <a:lnTo>
                    <a:pt x="43576" y="44444"/>
                  </a:lnTo>
                  <a:lnTo>
                    <a:pt x="82505" y="83385"/>
                  </a:lnTo>
                  <a:lnTo>
                    <a:pt x="124166" y="118306"/>
                  </a:lnTo>
                  <a:lnTo>
                    <a:pt x="145167" y="133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SMARTInkShape-3867">
              <a:extLst>
                <a:ext uri="{FF2B5EF4-FFF2-40B4-BE49-F238E27FC236}">
                  <a16:creationId xmlns:a16="http://schemas.microsoft.com/office/drawing/2014/main" xmlns="" id="{6661433A-19EC-4AB9-8567-2B2074D98281}"/>
                </a:ext>
              </a:extLst>
            </p:cNvPr>
            <p:cNvSpPr/>
            <p:nvPr>
              <p:custDataLst>
                <p:tags r:id="rId124"/>
              </p:custDataLst>
            </p:nvPr>
          </p:nvSpPr>
          <p:spPr>
            <a:xfrm>
              <a:off x="2515123" y="3537833"/>
              <a:ext cx="12178" cy="11818"/>
            </a:xfrm>
            <a:custGeom>
              <a:avLst/>
              <a:gdLst/>
              <a:ahLst/>
              <a:cxnLst/>
              <a:rect l="0" t="0" r="0" b="0"/>
              <a:pathLst>
                <a:path w="12178" h="11818">
                  <a:moveTo>
                    <a:pt x="12177" y="5467"/>
                  </a:moveTo>
                  <a:lnTo>
                    <a:pt x="12177" y="5467"/>
                  </a:lnTo>
                  <a:lnTo>
                    <a:pt x="1242" y="0"/>
                  </a:lnTo>
                  <a:lnTo>
                    <a:pt x="654" y="411"/>
                  </a:lnTo>
                  <a:lnTo>
                    <a:pt x="0" y="2749"/>
                  </a:lnTo>
                  <a:lnTo>
                    <a:pt x="531" y="3655"/>
                  </a:lnTo>
                  <a:lnTo>
                    <a:pt x="1591" y="4259"/>
                  </a:lnTo>
                  <a:lnTo>
                    <a:pt x="3003" y="4662"/>
                  </a:lnTo>
                  <a:lnTo>
                    <a:pt x="3944" y="5636"/>
                  </a:lnTo>
                  <a:lnTo>
                    <a:pt x="5827" y="118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SMARTInkShape-3868">
              <a:extLst>
                <a:ext uri="{FF2B5EF4-FFF2-40B4-BE49-F238E27FC236}">
                  <a16:creationId xmlns:a16="http://schemas.microsoft.com/office/drawing/2014/main" xmlns="" id="{4DB8A0D1-36BC-43FE-B417-6FA8D30A6483}"/>
                </a:ext>
              </a:extLst>
            </p:cNvPr>
            <p:cNvSpPr/>
            <p:nvPr>
              <p:custDataLst>
                <p:tags r:id="rId125"/>
              </p:custDataLst>
            </p:nvPr>
          </p:nvSpPr>
          <p:spPr>
            <a:xfrm>
              <a:off x="2501900" y="3663950"/>
              <a:ext cx="12701" cy="50801"/>
            </a:xfrm>
            <a:custGeom>
              <a:avLst/>
              <a:gdLst/>
              <a:ahLst/>
              <a:cxnLst/>
              <a:rect l="0" t="0" r="0" b="0"/>
              <a:pathLst>
                <a:path w="12701" h="50801">
                  <a:moveTo>
                    <a:pt x="0" y="0"/>
                  </a:moveTo>
                  <a:lnTo>
                    <a:pt x="0" y="0"/>
                  </a:lnTo>
                  <a:lnTo>
                    <a:pt x="1881" y="27612"/>
                  </a:lnTo>
                  <a:lnTo>
                    <a:pt x="6908" y="41342"/>
                  </a:lnTo>
                  <a:lnTo>
                    <a:pt x="12700" y="50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SMARTInkShape-3869">
              <a:extLst>
                <a:ext uri="{FF2B5EF4-FFF2-40B4-BE49-F238E27FC236}">
                  <a16:creationId xmlns:a16="http://schemas.microsoft.com/office/drawing/2014/main" xmlns="" id="{47EA4BC8-8CA5-4C4C-A3EB-EB627A90AE79}"/>
                </a:ext>
              </a:extLst>
            </p:cNvPr>
            <p:cNvSpPr/>
            <p:nvPr>
              <p:custDataLst>
                <p:tags r:id="rId126"/>
              </p:custDataLst>
            </p:nvPr>
          </p:nvSpPr>
          <p:spPr>
            <a:xfrm>
              <a:off x="2330450" y="3435350"/>
              <a:ext cx="139701" cy="247651"/>
            </a:xfrm>
            <a:custGeom>
              <a:avLst/>
              <a:gdLst/>
              <a:ahLst/>
              <a:cxnLst/>
              <a:rect l="0" t="0" r="0" b="0"/>
              <a:pathLst>
                <a:path w="139701" h="247651">
                  <a:moveTo>
                    <a:pt x="139700" y="0"/>
                  </a:moveTo>
                  <a:lnTo>
                    <a:pt x="139700" y="0"/>
                  </a:lnTo>
                  <a:lnTo>
                    <a:pt x="136329" y="0"/>
                  </a:lnTo>
                  <a:lnTo>
                    <a:pt x="127491" y="3371"/>
                  </a:lnTo>
                  <a:lnTo>
                    <a:pt x="115935" y="12209"/>
                  </a:lnTo>
                  <a:lnTo>
                    <a:pt x="86397" y="52686"/>
                  </a:lnTo>
                  <a:lnTo>
                    <a:pt x="54539" y="96877"/>
                  </a:lnTo>
                  <a:lnTo>
                    <a:pt x="29487" y="133832"/>
                  </a:lnTo>
                  <a:lnTo>
                    <a:pt x="10932" y="174964"/>
                  </a:lnTo>
                  <a:lnTo>
                    <a:pt x="2159" y="217195"/>
                  </a:lnTo>
                  <a:lnTo>
                    <a:pt x="0" y="247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SMARTInkShape-3870">
              <a:extLst>
                <a:ext uri="{FF2B5EF4-FFF2-40B4-BE49-F238E27FC236}">
                  <a16:creationId xmlns:a16="http://schemas.microsoft.com/office/drawing/2014/main" xmlns="" id="{05376E0A-B034-404F-AF77-94EB61A7C4F8}"/>
                </a:ext>
              </a:extLst>
            </p:cNvPr>
            <p:cNvSpPr/>
            <p:nvPr>
              <p:custDataLst>
                <p:tags r:id="rId127"/>
              </p:custDataLst>
            </p:nvPr>
          </p:nvSpPr>
          <p:spPr>
            <a:xfrm>
              <a:off x="1769294" y="3441722"/>
              <a:ext cx="230957" cy="285729"/>
            </a:xfrm>
            <a:custGeom>
              <a:avLst/>
              <a:gdLst/>
              <a:ahLst/>
              <a:cxnLst/>
              <a:rect l="0" t="0" r="0" b="0"/>
              <a:pathLst>
                <a:path w="230957" h="285729">
                  <a:moveTo>
                    <a:pt x="161106" y="6328"/>
                  </a:moveTo>
                  <a:lnTo>
                    <a:pt x="161106" y="6328"/>
                  </a:lnTo>
                  <a:lnTo>
                    <a:pt x="167848" y="6328"/>
                  </a:lnTo>
                  <a:lnTo>
                    <a:pt x="173039" y="4446"/>
                  </a:lnTo>
                  <a:lnTo>
                    <a:pt x="178750" y="861"/>
                  </a:lnTo>
                  <a:lnTo>
                    <a:pt x="185500" y="55"/>
                  </a:lnTo>
                  <a:lnTo>
                    <a:pt x="182837" y="0"/>
                  </a:lnTo>
                  <a:lnTo>
                    <a:pt x="179466" y="1869"/>
                  </a:lnTo>
                  <a:lnTo>
                    <a:pt x="158637" y="15174"/>
                  </a:lnTo>
                  <a:lnTo>
                    <a:pt x="122806" y="28798"/>
                  </a:lnTo>
                  <a:lnTo>
                    <a:pt x="84847" y="45441"/>
                  </a:lnTo>
                  <a:lnTo>
                    <a:pt x="46788" y="63778"/>
                  </a:lnTo>
                  <a:lnTo>
                    <a:pt x="9486" y="85566"/>
                  </a:lnTo>
                  <a:lnTo>
                    <a:pt x="1997" y="92815"/>
                  </a:lnTo>
                  <a:lnTo>
                    <a:pt x="0" y="95736"/>
                  </a:lnTo>
                  <a:lnTo>
                    <a:pt x="785" y="97684"/>
                  </a:lnTo>
                  <a:lnTo>
                    <a:pt x="3426" y="98982"/>
                  </a:lnTo>
                  <a:lnTo>
                    <a:pt x="49717" y="106306"/>
                  </a:lnTo>
                  <a:lnTo>
                    <a:pt x="92667" y="112308"/>
                  </a:lnTo>
                  <a:lnTo>
                    <a:pt x="121699" y="119260"/>
                  </a:lnTo>
                  <a:lnTo>
                    <a:pt x="126368" y="122538"/>
                  </a:lnTo>
                  <a:lnTo>
                    <a:pt x="129481" y="126135"/>
                  </a:lnTo>
                  <a:lnTo>
                    <a:pt x="130850" y="130649"/>
                  </a:lnTo>
                  <a:lnTo>
                    <a:pt x="130490" y="141309"/>
                  </a:lnTo>
                  <a:lnTo>
                    <a:pt x="120453" y="154984"/>
                  </a:lnTo>
                  <a:lnTo>
                    <a:pt x="81893" y="186759"/>
                  </a:lnTo>
                  <a:lnTo>
                    <a:pt x="34922" y="219507"/>
                  </a:lnTo>
                  <a:lnTo>
                    <a:pt x="4529" y="243327"/>
                  </a:lnTo>
                  <a:lnTo>
                    <a:pt x="1688" y="246877"/>
                  </a:lnTo>
                  <a:lnTo>
                    <a:pt x="1205" y="250655"/>
                  </a:lnTo>
                  <a:lnTo>
                    <a:pt x="4431" y="258616"/>
                  </a:lnTo>
                  <a:lnTo>
                    <a:pt x="9384" y="261303"/>
                  </a:lnTo>
                  <a:lnTo>
                    <a:pt x="46443" y="265616"/>
                  </a:lnTo>
                  <a:lnTo>
                    <a:pt x="88561" y="268245"/>
                  </a:lnTo>
                  <a:lnTo>
                    <a:pt x="134908" y="271611"/>
                  </a:lnTo>
                  <a:lnTo>
                    <a:pt x="176156" y="274490"/>
                  </a:lnTo>
                  <a:lnTo>
                    <a:pt x="220290" y="283098"/>
                  </a:lnTo>
                  <a:lnTo>
                    <a:pt x="230956" y="28572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SMARTInkShape-3871">
              <a:extLst>
                <a:ext uri="{FF2B5EF4-FFF2-40B4-BE49-F238E27FC236}">
                  <a16:creationId xmlns:a16="http://schemas.microsoft.com/office/drawing/2014/main" xmlns="" id="{3BF8C3D4-EFF5-4660-9336-8668883FF407}"/>
                </a:ext>
              </a:extLst>
            </p:cNvPr>
            <p:cNvSpPr/>
            <p:nvPr>
              <p:custDataLst>
                <p:tags r:id="rId128"/>
              </p:custDataLst>
            </p:nvPr>
          </p:nvSpPr>
          <p:spPr>
            <a:xfrm>
              <a:off x="2142251" y="3416823"/>
              <a:ext cx="124700" cy="278878"/>
            </a:xfrm>
            <a:custGeom>
              <a:avLst/>
              <a:gdLst/>
              <a:ahLst/>
              <a:cxnLst/>
              <a:rect l="0" t="0" r="0" b="0"/>
              <a:pathLst>
                <a:path w="124700" h="278878">
                  <a:moveTo>
                    <a:pt x="124699" y="12177"/>
                  </a:moveTo>
                  <a:lnTo>
                    <a:pt x="124699" y="12177"/>
                  </a:lnTo>
                  <a:lnTo>
                    <a:pt x="121328" y="5435"/>
                  </a:lnTo>
                  <a:lnTo>
                    <a:pt x="119629" y="3449"/>
                  </a:lnTo>
                  <a:lnTo>
                    <a:pt x="115861" y="1242"/>
                  </a:lnTo>
                  <a:lnTo>
                    <a:pt x="106401" y="0"/>
                  </a:lnTo>
                  <a:lnTo>
                    <a:pt x="91291" y="6374"/>
                  </a:lnTo>
                  <a:lnTo>
                    <a:pt x="66666" y="20571"/>
                  </a:lnTo>
                  <a:lnTo>
                    <a:pt x="43769" y="48295"/>
                  </a:lnTo>
                  <a:lnTo>
                    <a:pt x="20208" y="90063"/>
                  </a:lnTo>
                  <a:lnTo>
                    <a:pt x="9349" y="123699"/>
                  </a:lnTo>
                  <a:lnTo>
                    <a:pt x="2877" y="159109"/>
                  </a:lnTo>
                  <a:lnTo>
                    <a:pt x="0" y="193661"/>
                  </a:lnTo>
                  <a:lnTo>
                    <a:pt x="603" y="225952"/>
                  </a:lnTo>
                  <a:lnTo>
                    <a:pt x="5340" y="253944"/>
                  </a:lnTo>
                  <a:lnTo>
                    <a:pt x="16852" y="273440"/>
                  </a:lnTo>
                  <a:lnTo>
                    <a:pt x="25990" y="278074"/>
                  </a:lnTo>
                  <a:lnTo>
                    <a:pt x="73899" y="2788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SMARTInkShape-3872">
              <a:extLst>
                <a:ext uri="{FF2B5EF4-FFF2-40B4-BE49-F238E27FC236}">
                  <a16:creationId xmlns:a16="http://schemas.microsoft.com/office/drawing/2014/main" xmlns="" id="{4F962DE3-71F5-49C3-A557-750EDA7C5A70}"/>
                </a:ext>
              </a:extLst>
            </p:cNvPr>
            <p:cNvSpPr/>
            <p:nvPr>
              <p:custDataLst>
                <p:tags r:id="rId129"/>
              </p:custDataLst>
            </p:nvPr>
          </p:nvSpPr>
          <p:spPr>
            <a:xfrm>
              <a:off x="2292350" y="3479800"/>
              <a:ext cx="152401" cy="177801"/>
            </a:xfrm>
            <a:custGeom>
              <a:avLst/>
              <a:gdLst/>
              <a:ahLst/>
              <a:cxnLst/>
              <a:rect l="0" t="0" r="0" b="0"/>
              <a:pathLst>
                <a:path w="152401" h="177801">
                  <a:moveTo>
                    <a:pt x="0" y="0"/>
                  </a:moveTo>
                  <a:lnTo>
                    <a:pt x="0" y="0"/>
                  </a:lnTo>
                  <a:lnTo>
                    <a:pt x="47385" y="38282"/>
                  </a:lnTo>
                  <a:lnTo>
                    <a:pt x="87363" y="77098"/>
                  </a:lnTo>
                  <a:lnTo>
                    <a:pt x="122750" y="120671"/>
                  </a:lnTo>
                  <a:lnTo>
                    <a:pt x="149588" y="168207"/>
                  </a:lnTo>
                  <a:lnTo>
                    <a:pt x="152400" y="177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7" name="SMARTInkShape-3873">
            <a:extLst>
              <a:ext uri="{FF2B5EF4-FFF2-40B4-BE49-F238E27FC236}">
                <a16:creationId xmlns:a16="http://schemas.microsoft.com/office/drawing/2014/main" xmlns="" id="{A676B5AF-E6CA-4C5A-B5B3-CD8FDA7C92BC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3282950" y="3613150"/>
            <a:ext cx="215901" cy="12112"/>
          </a:xfrm>
          <a:custGeom>
            <a:avLst/>
            <a:gdLst/>
            <a:ahLst/>
            <a:cxnLst/>
            <a:rect l="0" t="0" r="0" b="0"/>
            <a:pathLst>
              <a:path w="215901" h="12112">
                <a:moveTo>
                  <a:pt x="0" y="6350"/>
                </a:moveTo>
                <a:lnTo>
                  <a:pt x="0" y="6350"/>
                </a:lnTo>
                <a:lnTo>
                  <a:pt x="40163" y="8231"/>
                </a:lnTo>
                <a:lnTo>
                  <a:pt x="82456" y="11376"/>
                </a:lnTo>
                <a:lnTo>
                  <a:pt x="115669" y="12111"/>
                </a:lnTo>
                <a:lnTo>
                  <a:pt x="160018" y="11820"/>
                </a:lnTo>
                <a:lnTo>
                  <a:pt x="203698" y="3839"/>
                </a:lnTo>
                <a:lnTo>
                  <a:pt x="215900" y="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7" name="SMARTInkShape-Group651">
            <a:extLst>
              <a:ext uri="{FF2B5EF4-FFF2-40B4-BE49-F238E27FC236}">
                <a16:creationId xmlns:a16="http://schemas.microsoft.com/office/drawing/2014/main" xmlns="" id="{0D6E3C8B-5F83-4E5B-AE97-E4F467249240}"/>
              </a:ext>
            </a:extLst>
          </p:cNvPr>
          <p:cNvGrpSpPr/>
          <p:nvPr/>
        </p:nvGrpSpPr>
        <p:grpSpPr>
          <a:xfrm>
            <a:off x="3793641" y="3371850"/>
            <a:ext cx="1121923" cy="406401"/>
            <a:chOff x="3793641" y="3371850"/>
            <a:chExt cx="1121923" cy="406401"/>
          </a:xfrm>
        </p:grpSpPr>
        <p:sp>
          <p:nvSpPr>
            <p:cNvPr id="168" name="SMARTInkShape-3874">
              <a:extLst>
                <a:ext uri="{FF2B5EF4-FFF2-40B4-BE49-F238E27FC236}">
                  <a16:creationId xmlns:a16="http://schemas.microsoft.com/office/drawing/2014/main" xmlns="" id="{E560B300-0F0C-408D-9CB8-1B9487F5FC0C}"/>
                </a:ext>
              </a:extLst>
            </p:cNvPr>
            <p:cNvSpPr/>
            <p:nvPr>
              <p:custDataLst>
                <p:tags r:id="rId110"/>
              </p:custDataLst>
            </p:nvPr>
          </p:nvSpPr>
          <p:spPr>
            <a:xfrm>
              <a:off x="4152900" y="3657600"/>
              <a:ext cx="6351" cy="1"/>
            </a:xfrm>
            <a:custGeom>
              <a:avLst/>
              <a:gdLst/>
              <a:ahLst/>
              <a:cxnLst/>
              <a:rect l="0" t="0" r="0" b="0"/>
              <a:pathLst>
                <a:path w="6351" h="1">
                  <a:moveTo>
                    <a:pt x="6350" y="0"/>
                  </a:moveTo>
                  <a:lnTo>
                    <a:pt x="6350" y="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SMARTInkShape-3875">
              <a:extLst>
                <a:ext uri="{FF2B5EF4-FFF2-40B4-BE49-F238E27FC236}">
                  <a16:creationId xmlns:a16="http://schemas.microsoft.com/office/drawing/2014/main" xmlns="" id="{EF10FC98-10A9-4BFA-A3F1-91A290101C76}"/>
                </a:ext>
              </a:extLst>
            </p:cNvPr>
            <p:cNvSpPr/>
            <p:nvPr>
              <p:custDataLst>
                <p:tags r:id="rId111"/>
              </p:custDataLst>
            </p:nvPr>
          </p:nvSpPr>
          <p:spPr>
            <a:xfrm>
              <a:off x="3793641" y="3371850"/>
              <a:ext cx="257660" cy="31751"/>
            </a:xfrm>
            <a:custGeom>
              <a:avLst/>
              <a:gdLst/>
              <a:ahLst/>
              <a:cxnLst/>
              <a:rect l="0" t="0" r="0" b="0"/>
              <a:pathLst>
                <a:path w="257660" h="31751">
                  <a:moveTo>
                    <a:pt x="3659" y="31750"/>
                  </a:moveTo>
                  <a:lnTo>
                    <a:pt x="3659" y="31750"/>
                  </a:lnTo>
                  <a:lnTo>
                    <a:pt x="3659" y="28379"/>
                  </a:lnTo>
                  <a:lnTo>
                    <a:pt x="1777" y="24843"/>
                  </a:lnTo>
                  <a:lnTo>
                    <a:pt x="288" y="22912"/>
                  </a:lnTo>
                  <a:lnTo>
                    <a:pt x="0" y="20919"/>
                  </a:lnTo>
                  <a:lnTo>
                    <a:pt x="1563" y="16823"/>
                  </a:lnTo>
                  <a:lnTo>
                    <a:pt x="3673" y="15449"/>
                  </a:lnTo>
                  <a:lnTo>
                    <a:pt x="38007" y="9691"/>
                  </a:lnTo>
                  <a:lnTo>
                    <a:pt x="71371" y="5953"/>
                  </a:lnTo>
                  <a:lnTo>
                    <a:pt x="110658" y="2646"/>
                  </a:lnTo>
                  <a:lnTo>
                    <a:pt x="149287" y="1176"/>
                  </a:lnTo>
                  <a:lnTo>
                    <a:pt x="196621" y="348"/>
                  </a:lnTo>
                  <a:lnTo>
                    <a:pt x="241944" y="69"/>
                  </a:lnTo>
                  <a:lnTo>
                    <a:pt x="25765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SMARTInkShape-3876">
              <a:extLst>
                <a:ext uri="{FF2B5EF4-FFF2-40B4-BE49-F238E27FC236}">
                  <a16:creationId xmlns:a16="http://schemas.microsoft.com/office/drawing/2014/main" xmlns="" id="{EA102BA2-60E9-4EAD-84C5-76BB96E37DBB}"/>
                </a:ext>
              </a:extLst>
            </p:cNvPr>
            <p:cNvSpPr/>
            <p:nvPr>
              <p:custDataLst>
                <p:tags r:id="rId112"/>
              </p:custDataLst>
            </p:nvPr>
          </p:nvSpPr>
          <p:spPr>
            <a:xfrm>
              <a:off x="4306199" y="3473450"/>
              <a:ext cx="259452" cy="258608"/>
            </a:xfrm>
            <a:custGeom>
              <a:avLst/>
              <a:gdLst/>
              <a:ahLst/>
              <a:cxnLst/>
              <a:rect l="0" t="0" r="0" b="0"/>
              <a:pathLst>
                <a:path w="259452" h="258608">
                  <a:moveTo>
                    <a:pt x="234051" y="0"/>
                  </a:moveTo>
                  <a:lnTo>
                    <a:pt x="234051" y="0"/>
                  </a:lnTo>
                  <a:lnTo>
                    <a:pt x="223912" y="705"/>
                  </a:lnTo>
                  <a:lnTo>
                    <a:pt x="180156" y="14746"/>
                  </a:lnTo>
                  <a:lnTo>
                    <a:pt x="136936" y="33408"/>
                  </a:lnTo>
                  <a:lnTo>
                    <a:pt x="100148" y="51291"/>
                  </a:lnTo>
                  <a:lnTo>
                    <a:pt x="62048" y="71227"/>
                  </a:lnTo>
                  <a:lnTo>
                    <a:pt x="49345" y="83742"/>
                  </a:lnTo>
                  <a:lnTo>
                    <a:pt x="46126" y="89665"/>
                  </a:lnTo>
                  <a:lnTo>
                    <a:pt x="48090" y="92232"/>
                  </a:lnTo>
                  <a:lnTo>
                    <a:pt x="57798" y="96966"/>
                  </a:lnTo>
                  <a:lnTo>
                    <a:pt x="102020" y="107897"/>
                  </a:lnTo>
                  <a:lnTo>
                    <a:pt x="139924" y="119777"/>
                  </a:lnTo>
                  <a:lnTo>
                    <a:pt x="151765" y="127552"/>
                  </a:lnTo>
                  <a:lnTo>
                    <a:pt x="155910" y="131602"/>
                  </a:lnTo>
                  <a:lnTo>
                    <a:pt x="155852" y="136418"/>
                  </a:lnTo>
                  <a:lnTo>
                    <a:pt x="148261" y="147413"/>
                  </a:lnTo>
                  <a:lnTo>
                    <a:pt x="101746" y="179861"/>
                  </a:lnTo>
                  <a:lnTo>
                    <a:pt x="62911" y="201929"/>
                  </a:lnTo>
                  <a:lnTo>
                    <a:pt x="18604" y="228348"/>
                  </a:lnTo>
                  <a:lnTo>
                    <a:pt x="1509" y="244204"/>
                  </a:lnTo>
                  <a:lnTo>
                    <a:pt x="0" y="248175"/>
                  </a:lnTo>
                  <a:lnTo>
                    <a:pt x="406" y="251528"/>
                  </a:lnTo>
                  <a:lnTo>
                    <a:pt x="2088" y="254469"/>
                  </a:lnTo>
                  <a:lnTo>
                    <a:pt x="6031" y="256429"/>
                  </a:lnTo>
                  <a:lnTo>
                    <a:pt x="17938" y="258607"/>
                  </a:lnTo>
                  <a:lnTo>
                    <a:pt x="53993" y="256462"/>
                  </a:lnTo>
                  <a:lnTo>
                    <a:pt x="100424" y="251359"/>
                  </a:lnTo>
                  <a:lnTo>
                    <a:pt x="133268" y="249298"/>
                  </a:lnTo>
                  <a:lnTo>
                    <a:pt x="179730" y="248138"/>
                  </a:lnTo>
                  <a:lnTo>
                    <a:pt x="220308" y="247794"/>
                  </a:lnTo>
                  <a:lnTo>
                    <a:pt x="259451" y="247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SMARTInkShape-3877">
              <a:extLst>
                <a:ext uri="{FF2B5EF4-FFF2-40B4-BE49-F238E27FC236}">
                  <a16:creationId xmlns:a16="http://schemas.microsoft.com/office/drawing/2014/main" xmlns="" id="{B4740053-0470-49C6-A357-A140C43E1D44}"/>
                </a:ext>
              </a:extLst>
            </p:cNvPr>
            <p:cNvSpPr/>
            <p:nvPr>
              <p:custDataLst>
                <p:tags r:id="rId113"/>
              </p:custDataLst>
            </p:nvPr>
          </p:nvSpPr>
          <p:spPr>
            <a:xfrm>
              <a:off x="4668133" y="3473450"/>
              <a:ext cx="125684" cy="254001"/>
            </a:xfrm>
            <a:custGeom>
              <a:avLst/>
              <a:gdLst/>
              <a:ahLst/>
              <a:cxnLst/>
              <a:rect l="0" t="0" r="0" b="0"/>
              <a:pathLst>
                <a:path w="125684" h="254001">
                  <a:moveTo>
                    <a:pt x="5467" y="0"/>
                  </a:moveTo>
                  <a:lnTo>
                    <a:pt x="5467" y="0"/>
                  </a:lnTo>
                  <a:lnTo>
                    <a:pt x="0" y="0"/>
                  </a:lnTo>
                  <a:lnTo>
                    <a:pt x="2749" y="6742"/>
                  </a:lnTo>
                  <a:lnTo>
                    <a:pt x="38485" y="50901"/>
                  </a:lnTo>
                  <a:lnTo>
                    <a:pt x="71224" y="87833"/>
                  </a:lnTo>
                  <a:lnTo>
                    <a:pt x="100994" y="130054"/>
                  </a:lnTo>
                  <a:lnTo>
                    <a:pt x="120946" y="173845"/>
                  </a:lnTo>
                  <a:lnTo>
                    <a:pt x="125683" y="211357"/>
                  </a:lnTo>
                  <a:lnTo>
                    <a:pt x="122161" y="230109"/>
                  </a:lnTo>
                  <a:lnTo>
                    <a:pt x="116597" y="243382"/>
                  </a:lnTo>
                  <a:lnTo>
                    <a:pt x="107067" y="254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SMARTInkShape-3878">
              <a:extLst>
                <a:ext uri="{FF2B5EF4-FFF2-40B4-BE49-F238E27FC236}">
                  <a16:creationId xmlns:a16="http://schemas.microsoft.com/office/drawing/2014/main" xmlns="" id="{ECED1636-125F-4B2B-8753-EA186D0D6FCE}"/>
                </a:ext>
              </a:extLst>
            </p:cNvPr>
            <p:cNvSpPr/>
            <p:nvPr>
              <p:custDataLst>
                <p:tags r:id="rId114"/>
              </p:custDataLst>
            </p:nvPr>
          </p:nvSpPr>
          <p:spPr>
            <a:xfrm>
              <a:off x="4685521" y="3467100"/>
              <a:ext cx="159530" cy="279401"/>
            </a:xfrm>
            <a:custGeom>
              <a:avLst/>
              <a:gdLst/>
              <a:ahLst/>
              <a:cxnLst/>
              <a:rect l="0" t="0" r="0" b="0"/>
              <a:pathLst>
                <a:path w="159530" h="279401">
                  <a:moveTo>
                    <a:pt x="159529" y="0"/>
                  </a:moveTo>
                  <a:lnTo>
                    <a:pt x="159529" y="0"/>
                  </a:lnTo>
                  <a:lnTo>
                    <a:pt x="150690" y="0"/>
                  </a:lnTo>
                  <a:lnTo>
                    <a:pt x="137860" y="13484"/>
                  </a:lnTo>
                  <a:lnTo>
                    <a:pt x="114562" y="50510"/>
                  </a:lnTo>
                  <a:lnTo>
                    <a:pt x="94464" y="94772"/>
                  </a:lnTo>
                  <a:lnTo>
                    <a:pt x="76519" y="129610"/>
                  </a:lnTo>
                  <a:lnTo>
                    <a:pt x="56784" y="164378"/>
                  </a:lnTo>
                  <a:lnTo>
                    <a:pt x="27721" y="211923"/>
                  </a:lnTo>
                  <a:lnTo>
                    <a:pt x="2730" y="255801"/>
                  </a:lnTo>
                  <a:lnTo>
                    <a:pt x="0" y="267265"/>
                  </a:lnTo>
                  <a:lnTo>
                    <a:pt x="779" y="279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SMARTInkShape-3879">
              <a:extLst>
                <a:ext uri="{FF2B5EF4-FFF2-40B4-BE49-F238E27FC236}">
                  <a16:creationId xmlns:a16="http://schemas.microsoft.com/office/drawing/2014/main" xmlns="" id="{63CEAFED-FC36-485F-B3D2-3A98E19EB26C}"/>
                </a:ext>
              </a:extLst>
            </p:cNvPr>
            <p:cNvSpPr/>
            <p:nvPr>
              <p:custDataLst>
                <p:tags r:id="rId115"/>
              </p:custDataLst>
            </p:nvPr>
          </p:nvSpPr>
          <p:spPr>
            <a:xfrm>
              <a:off x="4870450" y="3683000"/>
              <a:ext cx="1" cy="63501"/>
            </a:xfrm>
            <a:custGeom>
              <a:avLst/>
              <a:gdLst/>
              <a:ahLst/>
              <a:cxnLst/>
              <a:rect l="0" t="0" r="0" b="0"/>
              <a:pathLst>
                <a:path w="1" h="63501">
                  <a:moveTo>
                    <a:pt x="0" y="0"/>
                  </a:moveTo>
                  <a:lnTo>
                    <a:pt x="0" y="0"/>
                  </a:lnTo>
                  <a:lnTo>
                    <a:pt x="0" y="45761"/>
                  </a:lnTo>
                  <a:lnTo>
                    <a:pt x="0" y="63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SMARTInkShape-3880">
              <a:extLst>
                <a:ext uri="{FF2B5EF4-FFF2-40B4-BE49-F238E27FC236}">
                  <a16:creationId xmlns:a16="http://schemas.microsoft.com/office/drawing/2014/main" xmlns="" id="{BA63A84A-77D1-4F01-9751-D33AA864E618}"/>
                </a:ext>
              </a:extLst>
            </p:cNvPr>
            <p:cNvSpPr/>
            <p:nvPr>
              <p:custDataLst>
                <p:tags r:id="rId116"/>
              </p:custDataLst>
            </p:nvPr>
          </p:nvSpPr>
          <p:spPr>
            <a:xfrm>
              <a:off x="4869806" y="3568700"/>
              <a:ext cx="45758" cy="42844"/>
            </a:xfrm>
            <a:custGeom>
              <a:avLst/>
              <a:gdLst/>
              <a:ahLst/>
              <a:cxnLst/>
              <a:rect l="0" t="0" r="0" b="0"/>
              <a:pathLst>
                <a:path w="45758" h="42844">
                  <a:moveTo>
                    <a:pt x="26044" y="0"/>
                  </a:moveTo>
                  <a:lnTo>
                    <a:pt x="26044" y="0"/>
                  </a:lnTo>
                  <a:lnTo>
                    <a:pt x="2900" y="17676"/>
                  </a:lnTo>
                  <a:lnTo>
                    <a:pt x="737" y="21662"/>
                  </a:lnTo>
                  <a:lnTo>
                    <a:pt x="0" y="25731"/>
                  </a:lnTo>
                  <a:lnTo>
                    <a:pt x="215" y="29854"/>
                  </a:lnTo>
                  <a:lnTo>
                    <a:pt x="1769" y="33308"/>
                  </a:lnTo>
                  <a:lnTo>
                    <a:pt x="7259" y="39027"/>
                  </a:lnTo>
                  <a:lnTo>
                    <a:pt x="16284" y="42040"/>
                  </a:lnTo>
                  <a:lnTo>
                    <a:pt x="21654" y="42843"/>
                  </a:lnTo>
                  <a:lnTo>
                    <a:pt x="26644" y="41968"/>
                  </a:lnTo>
                  <a:lnTo>
                    <a:pt x="35953" y="37232"/>
                  </a:lnTo>
                  <a:lnTo>
                    <a:pt x="45757" y="26632"/>
                  </a:lnTo>
                  <a:lnTo>
                    <a:pt x="45536" y="22694"/>
                  </a:lnTo>
                  <a:lnTo>
                    <a:pt x="39646" y="14555"/>
                  </a:lnTo>
                  <a:lnTo>
                    <a:pt x="1969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SMARTInkShape-3881">
              <a:extLst>
                <a:ext uri="{FF2B5EF4-FFF2-40B4-BE49-F238E27FC236}">
                  <a16:creationId xmlns:a16="http://schemas.microsoft.com/office/drawing/2014/main" xmlns="" id="{E3A5C231-A21C-4F29-87C7-17040026A582}"/>
                </a:ext>
              </a:extLst>
            </p:cNvPr>
            <p:cNvSpPr/>
            <p:nvPr>
              <p:custDataLst>
                <p:tags r:id="rId117"/>
              </p:custDataLst>
            </p:nvPr>
          </p:nvSpPr>
          <p:spPr>
            <a:xfrm>
              <a:off x="3943915" y="3494265"/>
              <a:ext cx="88336" cy="283986"/>
            </a:xfrm>
            <a:custGeom>
              <a:avLst/>
              <a:gdLst/>
              <a:ahLst/>
              <a:cxnLst/>
              <a:rect l="0" t="0" r="0" b="0"/>
              <a:pathLst>
                <a:path w="88336" h="283986">
                  <a:moveTo>
                    <a:pt x="88335" y="10935"/>
                  </a:moveTo>
                  <a:lnTo>
                    <a:pt x="88335" y="10935"/>
                  </a:lnTo>
                  <a:lnTo>
                    <a:pt x="88335" y="4193"/>
                  </a:lnTo>
                  <a:lnTo>
                    <a:pt x="87629" y="2207"/>
                  </a:lnTo>
                  <a:lnTo>
                    <a:pt x="86453" y="883"/>
                  </a:lnTo>
                  <a:lnTo>
                    <a:pt x="84964" y="0"/>
                  </a:lnTo>
                  <a:lnTo>
                    <a:pt x="79546" y="901"/>
                  </a:lnTo>
                  <a:lnTo>
                    <a:pt x="48838" y="16579"/>
                  </a:lnTo>
                  <a:lnTo>
                    <a:pt x="9101" y="44064"/>
                  </a:lnTo>
                  <a:lnTo>
                    <a:pt x="3730" y="51059"/>
                  </a:lnTo>
                  <a:lnTo>
                    <a:pt x="708" y="58963"/>
                  </a:lnTo>
                  <a:lnTo>
                    <a:pt x="0" y="63561"/>
                  </a:lnTo>
                  <a:lnTo>
                    <a:pt x="9594" y="106794"/>
                  </a:lnTo>
                  <a:lnTo>
                    <a:pt x="10676" y="141408"/>
                  </a:lnTo>
                  <a:lnTo>
                    <a:pt x="7548" y="186079"/>
                  </a:lnTo>
                  <a:lnTo>
                    <a:pt x="6307" y="230203"/>
                  </a:lnTo>
                  <a:lnTo>
                    <a:pt x="5785" y="2839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SMARTInkShape-3882">
              <a:extLst>
                <a:ext uri="{FF2B5EF4-FFF2-40B4-BE49-F238E27FC236}">
                  <a16:creationId xmlns:a16="http://schemas.microsoft.com/office/drawing/2014/main" xmlns="" id="{781327CE-AA91-48F9-AEA8-483F5D871ABF}"/>
                </a:ext>
              </a:extLst>
            </p:cNvPr>
            <p:cNvSpPr/>
            <p:nvPr>
              <p:custDataLst>
                <p:tags r:id="rId118"/>
              </p:custDataLst>
            </p:nvPr>
          </p:nvSpPr>
          <p:spPr>
            <a:xfrm>
              <a:off x="3806341" y="3448312"/>
              <a:ext cx="149710" cy="177539"/>
            </a:xfrm>
            <a:custGeom>
              <a:avLst/>
              <a:gdLst/>
              <a:ahLst/>
              <a:cxnLst/>
              <a:rect l="0" t="0" r="0" b="0"/>
              <a:pathLst>
                <a:path w="149710" h="177539">
                  <a:moveTo>
                    <a:pt x="3659" y="6088"/>
                  </a:moveTo>
                  <a:lnTo>
                    <a:pt x="3659" y="6088"/>
                  </a:lnTo>
                  <a:lnTo>
                    <a:pt x="3659" y="2717"/>
                  </a:lnTo>
                  <a:lnTo>
                    <a:pt x="2953" y="1724"/>
                  </a:lnTo>
                  <a:lnTo>
                    <a:pt x="288" y="621"/>
                  </a:lnTo>
                  <a:lnTo>
                    <a:pt x="0" y="326"/>
                  </a:lnTo>
                  <a:lnTo>
                    <a:pt x="515" y="130"/>
                  </a:lnTo>
                  <a:lnTo>
                    <a:pt x="1563" y="0"/>
                  </a:lnTo>
                  <a:lnTo>
                    <a:pt x="4609" y="3617"/>
                  </a:lnTo>
                  <a:lnTo>
                    <a:pt x="37165" y="49964"/>
                  </a:lnTo>
                  <a:lnTo>
                    <a:pt x="63210" y="86586"/>
                  </a:lnTo>
                  <a:lnTo>
                    <a:pt x="100246" y="127195"/>
                  </a:lnTo>
                  <a:lnTo>
                    <a:pt x="149709" y="1775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0" name="SMARTInkShape-Group652">
            <a:extLst>
              <a:ext uri="{FF2B5EF4-FFF2-40B4-BE49-F238E27FC236}">
                <a16:creationId xmlns:a16="http://schemas.microsoft.com/office/drawing/2014/main" xmlns="" id="{1598FCCA-269A-46E9-BE1D-1F9CAFFCF596}"/>
              </a:ext>
            </a:extLst>
          </p:cNvPr>
          <p:cNvGrpSpPr/>
          <p:nvPr/>
        </p:nvGrpSpPr>
        <p:grpSpPr>
          <a:xfrm>
            <a:off x="5448300" y="3594100"/>
            <a:ext cx="247651" cy="114301"/>
            <a:chOff x="5448300" y="3594100"/>
            <a:chExt cx="247651" cy="114301"/>
          </a:xfrm>
        </p:grpSpPr>
        <p:sp>
          <p:nvSpPr>
            <p:cNvPr id="178" name="SMARTInkShape-3883">
              <a:extLst>
                <a:ext uri="{FF2B5EF4-FFF2-40B4-BE49-F238E27FC236}">
                  <a16:creationId xmlns:a16="http://schemas.microsoft.com/office/drawing/2014/main" xmlns="" id="{25E5A26C-AFE7-48F6-8B62-7A562FE5FA35}"/>
                </a:ext>
              </a:extLst>
            </p:cNvPr>
            <p:cNvSpPr/>
            <p:nvPr>
              <p:custDataLst>
                <p:tags r:id="rId108"/>
              </p:custDataLst>
            </p:nvPr>
          </p:nvSpPr>
          <p:spPr>
            <a:xfrm>
              <a:off x="5473700" y="3683000"/>
              <a:ext cx="222251" cy="25401"/>
            </a:xfrm>
            <a:custGeom>
              <a:avLst/>
              <a:gdLst/>
              <a:ahLst/>
              <a:cxnLst/>
              <a:rect l="0" t="0" r="0" b="0"/>
              <a:pathLst>
                <a:path w="222251" h="25401">
                  <a:moveTo>
                    <a:pt x="0" y="25400"/>
                  </a:moveTo>
                  <a:lnTo>
                    <a:pt x="0" y="25400"/>
                  </a:lnTo>
                  <a:lnTo>
                    <a:pt x="37037" y="16611"/>
                  </a:lnTo>
                  <a:lnTo>
                    <a:pt x="70789" y="10910"/>
                  </a:lnTo>
                  <a:lnTo>
                    <a:pt x="114012" y="8377"/>
                  </a:lnTo>
                  <a:lnTo>
                    <a:pt x="157681" y="5369"/>
                  </a:lnTo>
                  <a:lnTo>
                    <a:pt x="2222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SMARTInkShape-3884">
              <a:extLst>
                <a:ext uri="{FF2B5EF4-FFF2-40B4-BE49-F238E27FC236}">
                  <a16:creationId xmlns:a16="http://schemas.microsoft.com/office/drawing/2014/main" xmlns="" id="{80BF60E8-46C7-4BB1-AC89-44BE3D2BEADB}"/>
                </a:ext>
              </a:extLst>
            </p:cNvPr>
            <p:cNvSpPr/>
            <p:nvPr>
              <p:custDataLst>
                <p:tags r:id="rId109"/>
              </p:custDataLst>
            </p:nvPr>
          </p:nvSpPr>
          <p:spPr>
            <a:xfrm>
              <a:off x="5448300" y="3594100"/>
              <a:ext cx="177801" cy="6351"/>
            </a:xfrm>
            <a:custGeom>
              <a:avLst/>
              <a:gdLst/>
              <a:ahLst/>
              <a:cxnLst/>
              <a:rect l="0" t="0" r="0" b="0"/>
              <a:pathLst>
                <a:path w="177801" h="6351">
                  <a:moveTo>
                    <a:pt x="0" y="6350"/>
                  </a:moveTo>
                  <a:lnTo>
                    <a:pt x="0" y="6350"/>
                  </a:lnTo>
                  <a:lnTo>
                    <a:pt x="38282" y="5644"/>
                  </a:lnTo>
                  <a:lnTo>
                    <a:pt x="77351" y="1986"/>
                  </a:lnTo>
                  <a:lnTo>
                    <a:pt x="122951" y="588"/>
                  </a:lnTo>
                  <a:lnTo>
                    <a:pt x="1778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1" name="SMARTInkShape-Group653">
            <a:extLst>
              <a:ext uri="{FF2B5EF4-FFF2-40B4-BE49-F238E27FC236}">
                <a16:creationId xmlns:a16="http://schemas.microsoft.com/office/drawing/2014/main" xmlns="" id="{F5926818-308D-4222-9E61-314537BF3740}"/>
              </a:ext>
            </a:extLst>
          </p:cNvPr>
          <p:cNvGrpSpPr/>
          <p:nvPr/>
        </p:nvGrpSpPr>
        <p:grpSpPr>
          <a:xfrm>
            <a:off x="5994400" y="3261264"/>
            <a:ext cx="1676401" cy="600241"/>
            <a:chOff x="5994400" y="3261264"/>
            <a:chExt cx="1676401" cy="600241"/>
          </a:xfrm>
        </p:grpSpPr>
        <p:sp>
          <p:nvSpPr>
            <p:cNvPr id="181" name="SMARTInkShape-3885">
              <a:extLst>
                <a:ext uri="{FF2B5EF4-FFF2-40B4-BE49-F238E27FC236}">
                  <a16:creationId xmlns:a16="http://schemas.microsoft.com/office/drawing/2014/main" xmlns="" id="{54AAACCC-3FC5-482C-B677-B16FBF1E4403}"/>
                </a:ext>
              </a:extLst>
            </p:cNvPr>
            <p:cNvSpPr/>
            <p:nvPr>
              <p:custDataLst>
                <p:tags r:id="rId98"/>
              </p:custDataLst>
            </p:nvPr>
          </p:nvSpPr>
          <p:spPr>
            <a:xfrm>
              <a:off x="6940550" y="3412641"/>
              <a:ext cx="114301" cy="181460"/>
            </a:xfrm>
            <a:custGeom>
              <a:avLst/>
              <a:gdLst/>
              <a:ahLst/>
              <a:cxnLst/>
              <a:rect l="0" t="0" r="0" b="0"/>
              <a:pathLst>
                <a:path w="114301" h="181460">
                  <a:moveTo>
                    <a:pt x="0" y="3659"/>
                  </a:moveTo>
                  <a:lnTo>
                    <a:pt x="0" y="3659"/>
                  </a:lnTo>
                  <a:lnTo>
                    <a:pt x="0" y="0"/>
                  </a:lnTo>
                  <a:lnTo>
                    <a:pt x="0" y="1563"/>
                  </a:lnTo>
                  <a:lnTo>
                    <a:pt x="31801" y="46874"/>
                  </a:lnTo>
                  <a:lnTo>
                    <a:pt x="63927" y="93569"/>
                  </a:lnTo>
                  <a:lnTo>
                    <a:pt x="94080" y="136817"/>
                  </a:lnTo>
                  <a:lnTo>
                    <a:pt x="114300" y="1814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SMARTInkShape-3886">
              <a:extLst>
                <a:ext uri="{FF2B5EF4-FFF2-40B4-BE49-F238E27FC236}">
                  <a16:creationId xmlns:a16="http://schemas.microsoft.com/office/drawing/2014/main" xmlns="" id="{E5BEC56D-D1A0-46F4-97EA-4702B4AC73B3}"/>
                </a:ext>
              </a:extLst>
            </p:cNvPr>
            <p:cNvSpPr/>
            <p:nvPr>
              <p:custDataLst>
                <p:tags r:id="rId99"/>
              </p:custDataLst>
            </p:nvPr>
          </p:nvSpPr>
          <p:spPr>
            <a:xfrm>
              <a:off x="7122219" y="3520591"/>
              <a:ext cx="15182" cy="3660"/>
            </a:xfrm>
            <a:custGeom>
              <a:avLst/>
              <a:gdLst/>
              <a:ahLst/>
              <a:cxnLst/>
              <a:rect l="0" t="0" r="0" b="0"/>
              <a:pathLst>
                <a:path w="15182" h="3660">
                  <a:moveTo>
                    <a:pt x="15181" y="3659"/>
                  </a:moveTo>
                  <a:lnTo>
                    <a:pt x="15181" y="3659"/>
                  </a:lnTo>
                  <a:lnTo>
                    <a:pt x="8439" y="288"/>
                  </a:lnTo>
                  <a:lnTo>
                    <a:pt x="5747" y="0"/>
                  </a:lnTo>
                  <a:lnTo>
                    <a:pt x="876" y="1563"/>
                  </a:lnTo>
                  <a:lnTo>
                    <a:pt x="0" y="2261"/>
                  </a:lnTo>
                  <a:lnTo>
                    <a:pt x="121" y="2728"/>
                  </a:lnTo>
                  <a:lnTo>
                    <a:pt x="2481" y="36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SMARTInkShape-3887">
              <a:extLst>
                <a:ext uri="{FF2B5EF4-FFF2-40B4-BE49-F238E27FC236}">
                  <a16:creationId xmlns:a16="http://schemas.microsoft.com/office/drawing/2014/main" xmlns="" id="{F0554F45-205C-4C88-9F0F-3F325F4DBBC6}"/>
                </a:ext>
              </a:extLst>
            </p:cNvPr>
            <p:cNvSpPr/>
            <p:nvPr>
              <p:custDataLst>
                <p:tags r:id="rId100"/>
              </p:custDataLst>
            </p:nvPr>
          </p:nvSpPr>
          <p:spPr>
            <a:xfrm>
              <a:off x="6432595" y="3341277"/>
              <a:ext cx="152356" cy="386174"/>
            </a:xfrm>
            <a:custGeom>
              <a:avLst/>
              <a:gdLst/>
              <a:ahLst/>
              <a:cxnLst/>
              <a:rect l="0" t="0" r="0" b="0"/>
              <a:pathLst>
                <a:path w="152356" h="386174">
                  <a:moveTo>
                    <a:pt x="146005" y="17873"/>
                  </a:moveTo>
                  <a:lnTo>
                    <a:pt x="146005" y="17873"/>
                  </a:lnTo>
                  <a:lnTo>
                    <a:pt x="149375" y="7760"/>
                  </a:lnTo>
                  <a:lnTo>
                    <a:pt x="149663" y="4781"/>
                  </a:lnTo>
                  <a:lnTo>
                    <a:pt x="149150" y="2795"/>
                  </a:lnTo>
                  <a:lnTo>
                    <a:pt x="148101" y="1471"/>
                  </a:lnTo>
                  <a:lnTo>
                    <a:pt x="143173" y="0"/>
                  </a:lnTo>
                  <a:lnTo>
                    <a:pt x="134868" y="52"/>
                  </a:lnTo>
                  <a:lnTo>
                    <a:pt x="121770" y="2426"/>
                  </a:lnTo>
                  <a:lnTo>
                    <a:pt x="91787" y="24585"/>
                  </a:lnTo>
                  <a:lnTo>
                    <a:pt x="59463" y="64703"/>
                  </a:lnTo>
                  <a:lnTo>
                    <a:pt x="36281" y="99835"/>
                  </a:lnTo>
                  <a:lnTo>
                    <a:pt x="15394" y="139673"/>
                  </a:lnTo>
                  <a:lnTo>
                    <a:pt x="3760" y="183249"/>
                  </a:lnTo>
                  <a:lnTo>
                    <a:pt x="0" y="224723"/>
                  </a:lnTo>
                  <a:lnTo>
                    <a:pt x="2797" y="262912"/>
                  </a:lnTo>
                  <a:lnTo>
                    <a:pt x="13448" y="296347"/>
                  </a:lnTo>
                  <a:lnTo>
                    <a:pt x="42053" y="336196"/>
                  </a:lnTo>
                  <a:lnTo>
                    <a:pt x="80711" y="363604"/>
                  </a:lnTo>
                  <a:lnTo>
                    <a:pt x="123444" y="378388"/>
                  </a:lnTo>
                  <a:lnTo>
                    <a:pt x="152355" y="38617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SMARTInkShape-3888">
              <a:extLst>
                <a:ext uri="{FF2B5EF4-FFF2-40B4-BE49-F238E27FC236}">
                  <a16:creationId xmlns:a16="http://schemas.microsoft.com/office/drawing/2014/main" xmlns="" id="{4198562F-4738-486A-9C6C-BDAB0D512412}"/>
                </a:ext>
              </a:extLst>
            </p:cNvPr>
            <p:cNvSpPr/>
            <p:nvPr>
              <p:custDataLst>
                <p:tags r:id="rId101"/>
              </p:custDataLst>
            </p:nvPr>
          </p:nvSpPr>
          <p:spPr>
            <a:xfrm>
              <a:off x="7493000" y="3543300"/>
              <a:ext cx="177801" cy="19051"/>
            </a:xfrm>
            <a:custGeom>
              <a:avLst/>
              <a:gdLst/>
              <a:ahLst/>
              <a:cxnLst/>
              <a:rect l="0" t="0" r="0" b="0"/>
              <a:pathLst>
                <a:path w="177801" h="19051">
                  <a:moveTo>
                    <a:pt x="0" y="19050"/>
                  </a:moveTo>
                  <a:lnTo>
                    <a:pt x="0" y="19050"/>
                  </a:lnTo>
                  <a:lnTo>
                    <a:pt x="40163" y="17168"/>
                  </a:lnTo>
                  <a:lnTo>
                    <a:pt x="80574" y="12142"/>
                  </a:lnTo>
                  <a:lnTo>
                    <a:pt x="122651" y="8066"/>
                  </a:lnTo>
                  <a:lnTo>
                    <a:pt x="167088" y="2212"/>
                  </a:lnTo>
                  <a:lnTo>
                    <a:pt x="1778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SMARTInkShape-3889">
              <a:extLst>
                <a:ext uri="{FF2B5EF4-FFF2-40B4-BE49-F238E27FC236}">
                  <a16:creationId xmlns:a16="http://schemas.microsoft.com/office/drawing/2014/main" xmlns="" id="{C65C4768-E4F9-4990-9C2C-9D19980CC5C0}"/>
                </a:ext>
              </a:extLst>
            </p:cNvPr>
            <p:cNvSpPr/>
            <p:nvPr>
              <p:custDataLst>
                <p:tags r:id="rId102"/>
              </p:custDataLst>
            </p:nvPr>
          </p:nvSpPr>
          <p:spPr>
            <a:xfrm>
              <a:off x="6941258" y="3398133"/>
              <a:ext cx="170743" cy="208668"/>
            </a:xfrm>
            <a:custGeom>
              <a:avLst/>
              <a:gdLst/>
              <a:ahLst/>
              <a:cxnLst/>
              <a:rect l="0" t="0" r="0" b="0"/>
              <a:pathLst>
                <a:path w="170743" h="208668">
                  <a:moveTo>
                    <a:pt x="170742" y="5467"/>
                  </a:moveTo>
                  <a:lnTo>
                    <a:pt x="170742" y="5467"/>
                  </a:lnTo>
                  <a:lnTo>
                    <a:pt x="167371" y="2096"/>
                  </a:lnTo>
                  <a:lnTo>
                    <a:pt x="163834" y="441"/>
                  </a:lnTo>
                  <a:lnTo>
                    <a:pt x="161903" y="0"/>
                  </a:lnTo>
                  <a:lnTo>
                    <a:pt x="159911" y="411"/>
                  </a:lnTo>
                  <a:lnTo>
                    <a:pt x="155815" y="2749"/>
                  </a:lnTo>
                  <a:lnTo>
                    <a:pt x="122168" y="49420"/>
                  </a:lnTo>
                  <a:lnTo>
                    <a:pt x="84136" y="96229"/>
                  </a:lnTo>
                  <a:lnTo>
                    <a:pt x="49596" y="136468"/>
                  </a:lnTo>
                  <a:lnTo>
                    <a:pt x="11607" y="178622"/>
                  </a:lnTo>
                  <a:lnTo>
                    <a:pt x="1943" y="192492"/>
                  </a:lnTo>
                  <a:lnTo>
                    <a:pt x="353" y="197178"/>
                  </a:lnTo>
                  <a:lnTo>
                    <a:pt x="0" y="201007"/>
                  </a:lnTo>
                  <a:lnTo>
                    <a:pt x="1881" y="203561"/>
                  </a:lnTo>
                  <a:lnTo>
                    <a:pt x="18342" y="2086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SMARTInkShape-3890">
              <a:extLst>
                <a:ext uri="{FF2B5EF4-FFF2-40B4-BE49-F238E27FC236}">
                  <a16:creationId xmlns:a16="http://schemas.microsoft.com/office/drawing/2014/main" xmlns="" id="{1412C129-564E-4769-9394-10AD07AEE2C2}"/>
                </a:ext>
              </a:extLst>
            </p:cNvPr>
            <p:cNvSpPr/>
            <p:nvPr>
              <p:custDataLst>
                <p:tags r:id="rId103"/>
              </p:custDataLst>
            </p:nvPr>
          </p:nvSpPr>
          <p:spPr>
            <a:xfrm>
              <a:off x="7175499" y="3261264"/>
              <a:ext cx="101602" cy="110587"/>
            </a:xfrm>
            <a:custGeom>
              <a:avLst/>
              <a:gdLst/>
              <a:ahLst/>
              <a:cxnLst/>
              <a:rect l="0" t="0" r="0" b="0"/>
              <a:pathLst>
                <a:path w="101602" h="110587">
                  <a:moveTo>
                    <a:pt x="1" y="15336"/>
                  </a:moveTo>
                  <a:lnTo>
                    <a:pt x="1" y="15336"/>
                  </a:lnTo>
                  <a:lnTo>
                    <a:pt x="0" y="11965"/>
                  </a:lnTo>
                  <a:lnTo>
                    <a:pt x="3764" y="8428"/>
                  </a:lnTo>
                  <a:lnTo>
                    <a:pt x="21048" y="409"/>
                  </a:lnTo>
                  <a:lnTo>
                    <a:pt x="30757" y="0"/>
                  </a:lnTo>
                  <a:lnTo>
                    <a:pt x="35321" y="879"/>
                  </a:lnTo>
                  <a:lnTo>
                    <a:pt x="48488" y="8857"/>
                  </a:lnTo>
                  <a:lnTo>
                    <a:pt x="50670" y="13133"/>
                  </a:lnTo>
                  <a:lnTo>
                    <a:pt x="51213" y="23529"/>
                  </a:lnTo>
                  <a:lnTo>
                    <a:pt x="44180" y="44653"/>
                  </a:lnTo>
                  <a:lnTo>
                    <a:pt x="15490" y="81602"/>
                  </a:lnTo>
                  <a:lnTo>
                    <a:pt x="5688" y="91963"/>
                  </a:lnTo>
                  <a:lnTo>
                    <a:pt x="4498" y="95349"/>
                  </a:lnTo>
                  <a:lnTo>
                    <a:pt x="5057" y="102873"/>
                  </a:lnTo>
                  <a:lnTo>
                    <a:pt x="7604" y="105444"/>
                  </a:lnTo>
                  <a:lnTo>
                    <a:pt x="16081" y="108300"/>
                  </a:lnTo>
                  <a:lnTo>
                    <a:pt x="53977" y="110134"/>
                  </a:lnTo>
                  <a:lnTo>
                    <a:pt x="101601" y="11058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SMARTInkShape-3891">
              <a:extLst>
                <a:ext uri="{FF2B5EF4-FFF2-40B4-BE49-F238E27FC236}">
                  <a16:creationId xmlns:a16="http://schemas.microsoft.com/office/drawing/2014/main" xmlns="" id="{035311F5-1E9F-4F15-AB04-3E346D6687A3}"/>
                </a:ext>
              </a:extLst>
            </p:cNvPr>
            <p:cNvSpPr/>
            <p:nvPr>
              <p:custDataLst>
                <p:tags r:id="rId104"/>
              </p:custDataLst>
            </p:nvPr>
          </p:nvSpPr>
          <p:spPr>
            <a:xfrm>
              <a:off x="7105650" y="3600450"/>
              <a:ext cx="6351" cy="38101"/>
            </a:xfrm>
            <a:custGeom>
              <a:avLst/>
              <a:gdLst/>
              <a:ahLst/>
              <a:cxnLst/>
              <a:rect l="0" t="0" r="0" b="0"/>
              <a:pathLst>
                <a:path w="6351" h="38101">
                  <a:moveTo>
                    <a:pt x="0" y="0"/>
                  </a:moveTo>
                  <a:lnTo>
                    <a:pt x="0" y="0"/>
                  </a:lnTo>
                  <a:lnTo>
                    <a:pt x="705" y="21662"/>
                  </a:lnTo>
                  <a:lnTo>
                    <a:pt x="6350" y="38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SMARTInkShape-3892">
              <a:extLst>
                <a:ext uri="{FF2B5EF4-FFF2-40B4-BE49-F238E27FC236}">
                  <a16:creationId xmlns:a16="http://schemas.microsoft.com/office/drawing/2014/main" xmlns="" id="{3BCB1018-BB53-40F9-97B0-038976D56C0B}"/>
                </a:ext>
              </a:extLst>
            </p:cNvPr>
            <p:cNvSpPr/>
            <p:nvPr>
              <p:custDataLst>
                <p:tags r:id="rId105"/>
              </p:custDataLst>
            </p:nvPr>
          </p:nvSpPr>
          <p:spPr>
            <a:xfrm>
              <a:off x="6682357" y="3416378"/>
              <a:ext cx="181916" cy="215709"/>
            </a:xfrm>
            <a:custGeom>
              <a:avLst/>
              <a:gdLst/>
              <a:ahLst/>
              <a:cxnLst/>
              <a:rect l="0" t="0" r="0" b="0"/>
              <a:pathLst>
                <a:path w="181916" h="215709">
                  <a:moveTo>
                    <a:pt x="175643" y="6272"/>
                  </a:moveTo>
                  <a:lnTo>
                    <a:pt x="175643" y="6272"/>
                  </a:lnTo>
                  <a:lnTo>
                    <a:pt x="181915" y="0"/>
                  </a:lnTo>
                  <a:lnTo>
                    <a:pt x="143706" y="16533"/>
                  </a:lnTo>
                  <a:lnTo>
                    <a:pt x="106051" y="32831"/>
                  </a:lnTo>
                  <a:lnTo>
                    <a:pt x="58806" y="57301"/>
                  </a:lnTo>
                  <a:lnTo>
                    <a:pt x="28622" y="79146"/>
                  </a:lnTo>
                  <a:lnTo>
                    <a:pt x="26123" y="83077"/>
                  </a:lnTo>
                  <a:lnTo>
                    <a:pt x="25868" y="86403"/>
                  </a:lnTo>
                  <a:lnTo>
                    <a:pt x="27109" y="89326"/>
                  </a:lnTo>
                  <a:lnTo>
                    <a:pt x="34133" y="94455"/>
                  </a:lnTo>
                  <a:lnTo>
                    <a:pt x="76262" y="112835"/>
                  </a:lnTo>
                  <a:lnTo>
                    <a:pt x="81873" y="115414"/>
                  </a:lnTo>
                  <a:lnTo>
                    <a:pt x="85613" y="118544"/>
                  </a:lnTo>
                  <a:lnTo>
                    <a:pt x="89768" y="125786"/>
                  </a:lnTo>
                  <a:lnTo>
                    <a:pt x="89465" y="130398"/>
                  </a:lnTo>
                  <a:lnTo>
                    <a:pt x="85366" y="141166"/>
                  </a:lnTo>
                  <a:lnTo>
                    <a:pt x="75077" y="151127"/>
                  </a:lnTo>
                  <a:lnTo>
                    <a:pt x="33701" y="177695"/>
                  </a:lnTo>
                  <a:lnTo>
                    <a:pt x="5126" y="197352"/>
                  </a:lnTo>
                  <a:lnTo>
                    <a:pt x="1079" y="202439"/>
                  </a:lnTo>
                  <a:lnTo>
                    <a:pt x="0" y="204783"/>
                  </a:lnTo>
                  <a:lnTo>
                    <a:pt x="2809" y="207052"/>
                  </a:lnTo>
                  <a:lnTo>
                    <a:pt x="22911" y="212910"/>
                  </a:lnTo>
                  <a:lnTo>
                    <a:pt x="70436" y="215439"/>
                  </a:lnTo>
                  <a:lnTo>
                    <a:pt x="109976" y="215708"/>
                  </a:lnTo>
                  <a:lnTo>
                    <a:pt x="153917" y="211435"/>
                  </a:lnTo>
                  <a:lnTo>
                    <a:pt x="169293" y="20947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SMARTInkShape-3893">
              <a:extLst>
                <a:ext uri="{FF2B5EF4-FFF2-40B4-BE49-F238E27FC236}">
                  <a16:creationId xmlns:a16="http://schemas.microsoft.com/office/drawing/2014/main" xmlns="" id="{6E4914D2-46A3-4A52-909B-3A354CE13AE9}"/>
                </a:ext>
              </a:extLst>
            </p:cNvPr>
            <p:cNvSpPr/>
            <p:nvPr>
              <p:custDataLst>
                <p:tags r:id="rId106"/>
              </p:custDataLst>
            </p:nvPr>
          </p:nvSpPr>
          <p:spPr>
            <a:xfrm>
              <a:off x="5994400" y="3418706"/>
              <a:ext cx="143303" cy="442799"/>
            </a:xfrm>
            <a:custGeom>
              <a:avLst/>
              <a:gdLst/>
              <a:ahLst/>
              <a:cxnLst/>
              <a:rect l="0" t="0" r="0" b="0"/>
              <a:pathLst>
                <a:path w="143303" h="442799">
                  <a:moveTo>
                    <a:pt x="0" y="232544"/>
                  </a:moveTo>
                  <a:lnTo>
                    <a:pt x="0" y="232544"/>
                  </a:lnTo>
                  <a:lnTo>
                    <a:pt x="1882" y="269894"/>
                  </a:lnTo>
                  <a:lnTo>
                    <a:pt x="5467" y="316201"/>
                  </a:lnTo>
                  <a:lnTo>
                    <a:pt x="6088" y="360264"/>
                  </a:lnTo>
                  <a:lnTo>
                    <a:pt x="9644" y="398955"/>
                  </a:lnTo>
                  <a:lnTo>
                    <a:pt x="17899" y="442798"/>
                  </a:lnTo>
                  <a:lnTo>
                    <a:pt x="18988" y="442563"/>
                  </a:lnTo>
                  <a:lnTo>
                    <a:pt x="22080" y="436658"/>
                  </a:lnTo>
                  <a:lnTo>
                    <a:pt x="24744" y="402659"/>
                  </a:lnTo>
                  <a:lnTo>
                    <a:pt x="25109" y="372356"/>
                  </a:lnTo>
                  <a:lnTo>
                    <a:pt x="25271" y="332077"/>
                  </a:lnTo>
                  <a:lnTo>
                    <a:pt x="25313" y="309483"/>
                  </a:lnTo>
                  <a:lnTo>
                    <a:pt x="24636" y="283836"/>
                  </a:lnTo>
                  <a:lnTo>
                    <a:pt x="23480" y="256156"/>
                  </a:lnTo>
                  <a:lnTo>
                    <a:pt x="22003" y="227118"/>
                  </a:lnTo>
                  <a:lnTo>
                    <a:pt x="22430" y="197883"/>
                  </a:lnTo>
                  <a:lnTo>
                    <a:pt x="24125" y="168514"/>
                  </a:lnTo>
                  <a:lnTo>
                    <a:pt x="26667" y="139057"/>
                  </a:lnTo>
                  <a:lnTo>
                    <a:pt x="29773" y="113775"/>
                  </a:lnTo>
                  <a:lnTo>
                    <a:pt x="36987" y="70632"/>
                  </a:lnTo>
                  <a:lnTo>
                    <a:pt x="52352" y="24723"/>
                  </a:lnTo>
                  <a:lnTo>
                    <a:pt x="66071" y="7770"/>
                  </a:lnTo>
                  <a:lnTo>
                    <a:pt x="73681" y="2261"/>
                  </a:lnTo>
                  <a:lnTo>
                    <a:pt x="80870" y="0"/>
                  </a:lnTo>
                  <a:lnTo>
                    <a:pt x="94503" y="1250"/>
                  </a:lnTo>
                  <a:lnTo>
                    <a:pt x="107618" y="15917"/>
                  </a:lnTo>
                  <a:lnTo>
                    <a:pt x="123139" y="50060"/>
                  </a:lnTo>
                  <a:lnTo>
                    <a:pt x="127401" y="74534"/>
                  </a:lnTo>
                  <a:lnTo>
                    <a:pt x="121866" y="109997"/>
                  </a:lnTo>
                  <a:lnTo>
                    <a:pt x="111289" y="134145"/>
                  </a:lnTo>
                  <a:lnTo>
                    <a:pt x="103320" y="145537"/>
                  </a:lnTo>
                  <a:lnTo>
                    <a:pt x="99924" y="148433"/>
                  </a:lnTo>
                  <a:lnTo>
                    <a:pt x="96955" y="149659"/>
                  </a:lnTo>
                  <a:lnTo>
                    <a:pt x="90492" y="149928"/>
                  </a:lnTo>
                  <a:lnTo>
                    <a:pt x="96114" y="146603"/>
                  </a:lnTo>
                  <a:lnTo>
                    <a:pt x="99354" y="146322"/>
                  </a:lnTo>
                  <a:lnTo>
                    <a:pt x="122165" y="152742"/>
                  </a:lnTo>
                  <a:lnTo>
                    <a:pt x="136778" y="162018"/>
                  </a:lnTo>
                  <a:lnTo>
                    <a:pt x="141930" y="171566"/>
                  </a:lnTo>
                  <a:lnTo>
                    <a:pt x="143302" y="177075"/>
                  </a:lnTo>
                  <a:lnTo>
                    <a:pt x="141396" y="183570"/>
                  </a:lnTo>
                  <a:lnTo>
                    <a:pt x="113826" y="219109"/>
                  </a:lnTo>
                  <a:lnTo>
                    <a:pt x="95109" y="231934"/>
                  </a:lnTo>
                  <a:lnTo>
                    <a:pt x="82900" y="236831"/>
                  </a:lnTo>
                  <a:lnTo>
                    <a:pt x="80666" y="236108"/>
                  </a:lnTo>
                  <a:lnTo>
                    <a:pt x="79177" y="234214"/>
                  </a:lnTo>
                  <a:lnTo>
                    <a:pt x="76200" y="2261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SMARTInkShape-3894">
              <a:extLst>
                <a:ext uri="{FF2B5EF4-FFF2-40B4-BE49-F238E27FC236}">
                  <a16:creationId xmlns:a16="http://schemas.microsoft.com/office/drawing/2014/main" xmlns="" id="{E86E7E54-234C-4AE2-A7DD-FFD88BEA385C}"/>
                </a:ext>
              </a:extLst>
            </p:cNvPr>
            <p:cNvSpPr/>
            <p:nvPr>
              <p:custDataLst>
                <p:tags r:id="rId107"/>
              </p:custDataLst>
            </p:nvPr>
          </p:nvSpPr>
          <p:spPr>
            <a:xfrm>
              <a:off x="6238863" y="3600450"/>
              <a:ext cx="6559" cy="95251"/>
            </a:xfrm>
            <a:custGeom>
              <a:avLst/>
              <a:gdLst/>
              <a:ahLst/>
              <a:cxnLst/>
              <a:rect l="0" t="0" r="0" b="0"/>
              <a:pathLst>
                <a:path w="6559" h="95251">
                  <a:moveTo>
                    <a:pt x="3187" y="0"/>
                  </a:moveTo>
                  <a:lnTo>
                    <a:pt x="3187" y="0"/>
                  </a:lnTo>
                  <a:lnTo>
                    <a:pt x="6558" y="10113"/>
                  </a:lnTo>
                  <a:lnTo>
                    <a:pt x="6332" y="18841"/>
                  </a:lnTo>
                  <a:lnTo>
                    <a:pt x="0" y="66348"/>
                  </a:lnTo>
                  <a:lnTo>
                    <a:pt x="125" y="79112"/>
                  </a:lnTo>
                  <a:lnTo>
                    <a:pt x="3187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1" name="SMARTInkShape-Group654">
            <a:extLst>
              <a:ext uri="{FF2B5EF4-FFF2-40B4-BE49-F238E27FC236}">
                <a16:creationId xmlns:a16="http://schemas.microsoft.com/office/drawing/2014/main" xmlns="" id="{89027D9F-C18A-4CDF-A725-541D94EC3C3D}"/>
              </a:ext>
            </a:extLst>
          </p:cNvPr>
          <p:cNvGrpSpPr/>
          <p:nvPr/>
        </p:nvGrpSpPr>
        <p:grpSpPr>
          <a:xfrm>
            <a:off x="7950200" y="3302000"/>
            <a:ext cx="1214385" cy="431801"/>
            <a:chOff x="7950200" y="3302000"/>
            <a:chExt cx="1214385" cy="431801"/>
          </a:xfrm>
        </p:grpSpPr>
        <p:sp>
          <p:nvSpPr>
            <p:cNvPr id="192" name="SMARTInkShape-3895">
              <a:extLst>
                <a:ext uri="{FF2B5EF4-FFF2-40B4-BE49-F238E27FC236}">
                  <a16:creationId xmlns:a16="http://schemas.microsoft.com/office/drawing/2014/main" xmlns="" id="{04698FED-19DC-40A0-B70D-0411DE069BE9}"/>
                </a:ext>
              </a:extLst>
            </p:cNvPr>
            <p:cNvSpPr/>
            <p:nvPr>
              <p:custDataLst>
                <p:tags r:id="rId89"/>
              </p:custDataLst>
            </p:nvPr>
          </p:nvSpPr>
          <p:spPr>
            <a:xfrm>
              <a:off x="7950200" y="3302000"/>
              <a:ext cx="215901" cy="19051"/>
            </a:xfrm>
            <a:custGeom>
              <a:avLst/>
              <a:gdLst/>
              <a:ahLst/>
              <a:cxnLst/>
              <a:rect l="0" t="0" r="0" b="0"/>
              <a:pathLst>
                <a:path w="215901" h="19051">
                  <a:moveTo>
                    <a:pt x="0" y="19050"/>
                  </a:moveTo>
                  <a:lnTo>
                    <a:pt x="0" y="19050"/>
                  </a:lnTo>
                  <a:lnTo>
                    <a:pt x="3370" y="15679"/>
                  </a:lnTo>
                  <a:lnTo>
                    <a:pt x="15580" y="10212"/>
                  </a:lnTo>
                  <a:lnTo>
                    <a:pt x="52336" y="6407"/>
                  </a:lnTo>
                  <a:lnTo>
                    <a:pt x="85584" y="3318"/>
                  </a:lnTo>
                  <a:lnTo>
                    <a:pt x="121998" y="1475"/>
                  </a:lnTo>
                  <a:lnTo>
                    <a:pt x="157232" y="655"/>
                  </a:lnTo>
                  <a:lnTo>
                    <a:pt x="2159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SMARTInkShape-3896">
              <a:extLst>
                <a:ext uri="{FF2B5EF4-FFF2-40B4-BE49-F238E27FC236}">
                  <a16:creationId xmlns:a16="http://schemas.microsoft.com/office/drawing/2014/main" xmlns="" id="{8E9816A2-2DE8-46E4-A4E8-4AFA03F66506}"/>
                </a:ext>
              </a:extLst>
            </p:cNvPr>
            <p:cNvSpPr/>
            <p:nvPr>
              <p:custDataLst>
                <p:tags r:id="rId90"/>
              </p:custDataLst>
            </p:nvPr>
          </p:nvSpPr>
          <p:spPr>
            <a:xfrm>
              <a:off x="8966200" y="3613150"/>
              <a:ext cx="1" cy="50801"/>
            </a:xfrm>
            <a:custGeom>
              <a:avLst/>
              <a:gdLst/>
              <a:ahLst/>
              <a:cxnLst/>
              <a:rect l="0" t="0" r="0" b="0"/>
              <a:pathLst>
                <a:path w="1" h="50801">
                  <a:moveTo>
                    <a:pt x="0" y="0"/>
                  </a:moveTo>
                  <a:lnTo>
                    <a:pt x="0" y="0"/>
                  </a:lnTo>
                  <a:lnTo>
                    <a:pt x="0" y="50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SMARTInkShape-3897">
              <a:extLst>
                <a:ext uri="{FF2B5EF4-FFF2-40B4-BE49-F238E27FC236}">
                  <a16:creationId xmlns:a16="http://schemas.microsoft.com/office/drawing/2014/main" xmlns="" id="{B86204E4-0C9B-45DC-A913-C841E0D3D753}"/>
                </a:ext>
              </a:extLst>
            </p:cNvPr>
            <p:cNvSpPr/>
            <p:nvPr>
              <p:custDataLst>
                <p:tags r:id="rId91"/>
              </p:custDataLst>
            </p:nvPr>
          </p:nvSpPr>
          <p:spPr>
            <a:xfrm>
              <a:off x="8743950" y="3409950"/>
              <a:ext cx="171451" cy="215901"/>
            </a:xfrm>
            <a:custGeom>
              <a:avLst/>
              <a:gdLst/>
              <a:ahLst/>
              <a:cxnLst/>
              <a:rect l="0" t="0" r="0" b="0"/>
              <a:pathLst>
                <a:path w="171451" h="215901">
                  <a:moveTo>
                    <a:pt x="0" y="0"/>
                  </a:moveTo>
                  <a:lnTo>
                    <a:pt x="0" y="0"/>
                  </a:lnTo>
                  <a:lnTo>
                    <a:pt x="6741" y="0"/>
                  </a:lnTo>
                  <a:lnTo>
                    <a:pt x="21048" y="10113"/>
                  </a:lnTo>
                  <a:lnTo>
                    <a:pt x="64877" y="54292"/>
                  </a:lnTo>
                  <a:lnTo>
                    <a:pt x="95658" y="89935"/>
                  </a:lnTo>
                  <a:lnTo>
                    <a:pt x="125240" y="127306"/>
                  </a:lnTo>
                  <a:lnTo>
                    <a:pt x="153777" y="174489"/>
                  </a:lnTo>
                  <a:lnTo>
                    <a:pt x="165490" y="208983"/>
                  </a:lnTo>
                  <a:lnTo>
                    <a:pt x="171450" y="215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SMARTInkShape-3898">
              <a:extLst>
                <a:ext uri="{FF2B5EF4-FFF2-40B4-BE49-F238E27FC236}">
                  <a16:creationId xmlns:a16="http://schemas.microsoft.com/office/drawing/2014/main" xmlns="" id="{D442E4DD-954C-4AC8-8839-B5315DCF8320}"/>
                </a:ext>
              </a:extLst>
            </p:cNvPr>
            <p:cNvSpPr/>
            <p:nvPr>
              <p:custDataLst>
                <p:tags r:id="rId92"/>
              </p:custDataLst>
            </p:nvPr>
          </p:nvSpPr>
          <p:spPr>
            <a:xfrm>
              <a:off x="8769350" y="3384550"/>
              <a:ext cx="196851" cy="273051"/>
            </a:xfrm>
            <a:custGeom>
              <a:avLst/>
              <a:gdLst/>
              <a:ahLst/>
              <a:cxnLst/>
              <a:rect l="0" t="0" r="0" b="0"/>
              <a:pathLst>
                <a:path w="196851" h="273051">
                  <a:moveTo>
                    <a:pt x="196850" y="0"/>
                  </a:moveTo>
                  <a:lnTo>
                    <a:pt x="196850" y="0"/>
                  </a:lnTo>
                  <a:lnTo>
                    <a:pt x="186711" y="705"/>
                  </a:lnTo>
                  <a:lnTo>
                    <a:pt x="179173" y="3371"/>
                  </a:lnTo>
                  <a:lnTo>
                    <a:pt x="142241" y="35974"/>
                  </a:lnTo>
                  <a:lnTo>
                    <a:pt x="104663" y="83358"/>
                  </a:lnTo>
                  <a:lnTo>
                    <a:pt x="74441" y="125750"/>
                  </a:lnTo>
                  <a:lnTo>
                    <a:pt x="47299" y="169590"/>
                  </a:lnTo>
                  <a:lnTo>
                    <a:pt x="22795" y="212448"/>
                  </a:lnTo>
                  <a:lnTo>
                    <a:pt x="4921" y="253605"/>
                  </a:lnTo>
                  <a:lnTo>
                    <a:pt x="0" y="273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" name="SMARTInkShape-3899">
              <a:extLst>
                <a:ext uri="{FF2B5EF4-FFF2-40B4-BE49-F238E27FC236}">
                  <a16:creationId xmlns:a16="http://schemas.microsoft.com/office/drawing/2014/main" xmlns="" id="{A8FDF8ED-085D-4C3F-A464-4BDD619412A5}"/>
                </a:ext>
              </a:extLst>
            </p:cNvPr>
            <p:cNvSpPr/>
            <p:nvPr>
              <p:custDataLst>
                <p:tags r:id="rId93"/>
              </p:custDataLst>
            </p:nvPr>
          </p:nvSpPr>
          <p:spPr>
            <a:xfrm>
              <a:off x="9086850" y="3321050"/>
              <a:ext cx="77735" cy="412751"/>
            </a:xfrm>
            <a:custGeom>
              <a:avLst/>
              <a:gdLst/>
              <a:ahLst/>
              <a:cxnLst/>
              <a:rect l="0" t="0" r="0" b="0"/>
              <a:pathLst>
                <a:path w="77735" h="412751">
                  <a:moveTo>
                    <a:pt x="44450" y="0"/>
                  </a:moveTo>
                  <a:lnTo>
                    <a:pt x="44450" y="0"/>
                  </a:lnTo>
                  <a:lnTo>
                    <a:pt x="47820" y="3371"/>
                  </a:lnTo>
                  <a:lnTo>
                    <a:pt x="53287" y="15580"/>
                  </a:lnTo>
                  <a:lnTo>
                    <a:pt x="62162" y="57405"/>
                  </a:lnTo>
                  <a:lnTo>
                    <a:pt x="69020" y="94423"/>
                  </a:lnTo>
                  <a:lnTo>
                    <a:pt x="74891" y="136745"/>
                  </a:lnTo>
                  <a:lnTo>
                    <a:pt x="77734" y="182131"/>
                  </a:lnTo>
                  <a:lnTo>
                    <a:pt x="76517" y="206087"/>
                  </a:lnTo>
                  <a:lnTo>
                    <a:pt x="71403" y="253167"/>
                  </a:lnTo>
                  <a:lnTo>
                    <a:pt x="64425" y="295257"/>
                  </a:lnTo>
                  <a:lnTo>
                    <a:pt x="52857" y="333249"/>
                  </a:lnTo>
                  <a:lnTo>
                    <a:pt x="37604" y="366127"/>
                  </a:lnTo>
                  <a:lnTo>
                    <a:pt x="0" y="412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SMARTInkShape-3900">
              <a:extLst>
                <a:ext uri="{FF2B5EF4-FFF2-40B4-BE49-F238E27FC236}">
                  <a16:creationId xmlns:a16="http://schemas.microsoft.com/office/drawing/2014/main" xmlns="" id="{87D9D2AC-7184-42B1-A0A5-EA8787DD9B6A}"/>
                </a:ext>
              </a:extLst>
            </p:cNvPr>
            <p:cNvSpPr/>
            <p:nvPr>
              <p:custDataLst>
                <p:tags r:id="rId94"/>
              </p:custDataLst>
            </p:nvPr>
          </p:nvSpPr>
          <p:spPr>
            <a:xfrm>
              <a:off x="8987480" y="3511811"/>
              <a:ext cx="37855" cy="21516"/>
            </a:xfrm>
            <a:custGeom>
              <a:avLst/>
              <a:gdLst/>
              <a:ahLst/>
              <a:cxnLst/>
              <a:rect l="0" t="0" r="0" b="0"/>
              <a:pathLst>
                <a:path w="37855" h="21516">
                  <a:moveTo>
                    <a:pt x="23170" y="6089"/>
                  </a:moveTo>
                  <a:lnTo>
                    <a:pt x="23170" y="6089"/>
                  </a:lnTo>
                  <a:lnTo>
                    <a:pt x="13031" y="1725"/>
                  </a:lnTo>
                  <a:lnTo>
                    <a:pt x="57" y="0"/>
                  </a:lnTo>
                  <a:lnTo>
                    <a:pt x="0" y="1325"/>
                  </a:lnTo>
                  <a:lnTo>
                    <a:pt x="1818" y="6558"/>
                  </a:lnTo>
                  <a:lnTo>
                    <a:pt x="8741" y="11707"/>
                  </a:lnTo>
                  <a:lnTo>
                    <a:pt x="27062" y="20761"/>
                  </a:lnTo>
                  <a:lnTo>
                    <a:pt x="30703" y="21515"/>
                  </a:lnTo>
                  <a:lnTo>
                    <a:pt x="33837" y="21312"/>
                  </a:lnTo>
                  <a:lnTo>
                    <a:pt x="36631" y="20471"/>
                  </a:lnTo>
                  <a:lnTo>
                    <a:pt x="37788" y="19204"/>
                  </a:lnTo>
                  <a:lnTo>
                    <a:pt x="37854" y="17655"/>
                  </a:lnTo>
                  <a:lnTo>
                    <a:pt x="35870" y="124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SMARTInkShape-3901">
              <a:extLst>
                <a:ext uri="{FF2B5EF4-FFF2-40B4-BE49-F238E27FC236}">
                  <a16:creationId xmlns:a16="http://schemas.microsoft.com/office/drawing/2014/main" xmlns="" id="{0F959E90-28C6-40AF-B8BE-8CCD18F62C97}"/>
                </a:ext>
              </a:extLst>
            </p:cNvPr>
            <p:cNvSpPr/>
            <p:nvPr>
              <p:custDataLst>
                <p:tags r:id="rId95"/>
              </p:custDataLst>
            </p:nvPr>
          </p:nvSpPr>
          <p:spPr>
            <a:xfrm>
              <a:off x="8007350" y="3448573"/>
              <a:ext cx="184151" cy="215378"/>
            </a:xfrm>
            <a:custGeom>
              <a:avLst/>
              <a:gdLst/>
              <a:ahLst/>
              <a:cxnLst/>
              <a:rect l="0" t="0" r="0" b="0"/>
              <a:pathLst>
                <a:path w="184151" h="215378">
                  <a:moveTo>
                    <a:pt x="184150" y="12177"/>
                  </a:moveTo>
                  <a:lnTo>
                    <a:pt x="184150" y="12177"/>
                  </a:lnTo>
                  <a:lnTo>
                    <a:pt x="184150" y="5435"/>
                  </a:lnTo>
                  <a:lnTo>
                    <a:pt x="183444" y="3449"/>
                  </a:lnTo>
                  <a:lnTo>
                    <a:pt x="182269" y="2125"/>
                  </a:lnTo>
                  <a:lnTo>
                    <a:pt x="179081" y="654"/>
                  </a:lnTo>
                  <a:lnTo>
                    <a:pt x="175311" y="0"/>
                  </a:lnTo>
                  <a:lnTo>
                    <a:pt x="169403" y="3472"/>
                  </a:lnTo>
                  <a:lnTo>
                    <a:pt x="128292" y="42806"/>
                  </a:lnTo>
                  <a:lnTo>
                    <a:pt x="81551" y="89410"/>
                  </a:lnTo>
                  <a:lnTo>
                    <a:pt x="44154" y="130154"/>
                  </a:lnTo>
                  <a:lnTo>
                    <a:pt x="10916" y="176618"/>
                  </a:lnTo>
                  <a:lnTo>
                    <a:pt x="0" y="2153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" name="SMARTInkShape-3902">
              <a:extLst>
                <a:ext uri="{FF2B5EF4-FFF2-40B4-BE49-F238E27FC236}">
                  <a16:creationId xmlns:a16="http://schemas.microsoft.com/office/drawing/2014/main" xmlns="" id="{E6D885D0-6E1A-44B7-B94B-8E58E1A5F974}"/>
                </a:ext>
              </a:extLst>
            </p:cNvPr>
            <p:cNvSpPr/>
            <p:nvPr>
              <p:custDataLst>
                <p:tags r:id="rId96"/>
              </p:custDataLst>
            </p:nvPr>
          </p:nvSpPr>
          <p:spPr>
            <a:xfrm>
              <a:off x="8421038" y="3406466"/>
              <a:ext cx="246713" cy="250954"/>
            </a:xfrm>
            <a:custGeom>
              <a:avLst/>
              <a:gdLst/>
              <a:ahLst/>
              <a:cxnLst/>
              <a:rect l="0" t="0" r="0" b="0"/>
              <a:pathLst>
                <a:path w="246713" h="250954">
                  <a:moveTo>
                    <a:pt x="170512" y="9834"/>
                  </a:moveTo>
                  <a:lnTo>
                    <a:pt x="170512" y="9834"/>
                  </a:lnTo>
                  <a:lnTo>
                    <a:pt x="173882" y="6463"/>
                  </a:lnTo>
                  <a:lnTo>
                    <a:pt x="179300" y="4808"/>
                  </a:lnTo>
                  <a:lnTo>
                    <a:pt x="182721" y="4367"/>
                  </a:lnTo>
                  <a:lnTo>
                    <a:pt x="185002" y="3367"/>
                  </a:lnTo>
                  <a:lnTo>
                    <a:pt x="186522" y="1995"/>
                  </a:lnTo>
                  <a:lnTo>
                    <a:pt x="187534" y="374"/>
                  </a:lnTo>
                  <a:lnTo>
                    <a:pt x="188916" y="0"/>
                  </a:lnTo>
                  <a:lnTo>
                    <a:pt x="190542" y="456"/>
                  </a:lnTo>
                  <a:lnTo>
                    <a:pt x="192332" y="1465"/>
                  </a:lnTo>
                  <a:lnTo>
                    <a:pt x="192820" y="2138"/>
                  </a:lnTo>
                  <a:lnTo>
                    <a:pt x="192439" y="2586"/>
                  </a:lnTo>
                  <a:lnTo>
                    <a:pt x="191480" y="2886"/>
                  </a:lnTo>
                  <a:lnTo>
                    <a:pt x="144925" y="30886"/>
                  </a:lnTo>
                  <a:lnTo>
                    <a:pt x="101704" y="53388"/>
                  </a:lnTo>
                  <a:lnTo>
                    <a:pt x="55266" y="77223"/>
                  </a:lnTo>
                  <a:lnTo>
                    <a:pt x="12543" y="102716"/>
                  </a:lnTo>
                  <a:lnTo>
                    <a:pt x="5931" y="107738"/>
                  </a:lnTo>
                  <a:lnTo>
                    <a:pt x="2232" y="112498"/>
                  </a:lnTo>
                  <a:lnTo>
                    <a:pt x="469" y="117082"/>
                  </a:lnTo>
                  <a:lnTo>
                    <a:pt x="0" y="121549"/>
                  </a:lnTo>
                  <a:lnTo>
                    <a:pt x="2510" y="125233"/>
                  </a:lnTo>
                  <a:lnTo>
                    <a:pt x="12824" y="131208"/>
                  </a:lnTo>
                  <a:lnTo>
                    <a:pt x="53286" y="145861"/>
                  </a:lnTo>
                  <a:lnTo>
                    <a:pt x="91720" y="157461"/>
                  </a:lnTo>
                  <a:lnTo>
                    <a:pt x="119101" y="166386"/>
                  </a:lnTo>
                  <a:lnTo>
                    <a:pt x="123538" y="169941"/>
                  </a:lnTo>
                  <a:lnTo>
                    <a:pt x="126496" y="173722"/>
                  </a:lnTo>
                  <a:lnTo>
                    <a:pt x="126351" y="177654"/>
                  </a:lnTo>
                  <a:lnTo>
                    <a:pt x="120545" y="185785"/>
                  </a:lnTo>
                  <a:lnTo>
                    <a:pt x="79999" y="206868"/>
                  </a:lnTo>
                  <a:lnTo>
                    <a:pt x="34256" y="225352"/>
                  </a:lnTo>
                  <a:lnTo>
                    <a:pt x="13958" y="236439"/>
                  </a:lnTo>
                  <a:lnTo>
                    <a:pt x="11109" y="239221"/>
                  </a:lnTo>
                  <a:lnTo>
                    <a:pt x="9915" y="241781"/>
                  </a:lnTo>
                  <a:lnTo>
                    <a:pt x="9825" y="244193"/>
                  </a:lnTo>
                  <a:lnTo>
                    <a:pt x="10471" y="246506"/>
                  </a:lnTo>
                  <a:lnTo>
                    <a:pt x="20596" y="249077"/>
                  </a:lnTo>
                  <a:lnTo>
                    <a:pt x="62582" y="250727"/>
                  </a:lnTo>
                  <a:lnTo>
                    <a:pt x="95496" y="250953"/>
                  </a:lnTo>
                  <a:lnTo>
                    <a:pt x="131527" y="250348"/>
                  </a:lnTo>
                  <a:lnTo>
                    <a:pt x="164003" y="247727"/>
                  </a:lnTo>
                  <a:lnTo>
                    <a:pt x="196782" y="244210"/>
                  </a:lnTo>
                  <a:lnTo>
                    <a:pt x="246712" y="23843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" name="SMARTInkShape-3903">
              <a:extLst>
                <a:ext uri="{FF2B5EF4-FFF2-40B4-BE49-F238E27FC236}">
                  <a16:creationId xmlns:a16="http://schemas.microsoft.com/office/drawing/2014/main" xmlns="" id="{3AC949D3-EAA7-4F16-BA91-C46C033881E4}"/>
                </a:ext>
              </a:extLst>
            </p:cNvPr>
            <p:cNvSpPr/>
            <p:nvPr>
              <p:custDataLst>
                <p:tags r:id="rId97"/>
              </p:custDataLst>
            </p:nvPr>
          </p:nvSpPr>
          <p:spPr>
            <a:xfrm>
              <a:off x="7988300" y="3429883"/>
              <a:ext cx="152401" cy="215018"/>
            </a:xfrm>
            <a:custGeom>
              <a:avLst/>
              <a:gdLst/>
              <a:ahLst/>
              <a:cxnLst/>
              <a:rect l="0" t="0" r="0" b="0"/>
              <a:pathLst>
                <a:path w="152401" h="215018">
                  <a:moveTo>
                    <a:pt x="0" y="5467"/>
                  </a:moveTo>
                  <a:lnTo>
                    <a:pt x="0" y="5467"/>
                  </a:lnTo>
                  <a:lnTo>
                    <a:pt x="0" y="2096"/>
                  </a:lnTo>
                  <a:lnTo>
                    <a:pt x="705" y="1103"/>
                  </a:lnTo>
                  <a:lnTo>
                    <a:pt x="3370" y="0"/>
                  </a:lnTo>
                  <a:lnTo>
                    <a:pt x="12209" y="2749"/>
                  </a:lnTo>
                  <a:lnTo>
                    <a:pt x="27136" y="14775"/>
                  </a:lnTo>
                  <a:lnTo>
                    <a:pt x="52553" y="53715"/>
                  </a:lnTo>
                  <a:lnTo>
                    <a:pt x="79384" y="94003"/>
                  </a:lnTo>
                  <a:lnTo>
                    <a:pt x="105522" y="136514"/>
                  </a:lnTo>
                  <a:lnTo>
                    <a:pt x="129730" y="174824"/>
                  </a:lnTo>
                  <a:lnTo>
                    <a:pt x="152400" y="2150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5" name="SMARTInkShape-Group655">
            <a:extLst>
              <a:ext uri="{FF2B5EF4-FFF2-40B4-BE49-F238E27FC236}">
                <a16:creationId xmlns:a16="http://schemas.microsoft.com/office/drawing/2014/main" xmlns="" id="{DF56513E-6AB2-4ED6-BC58-FFF35BA5EB5A}"/>
              </a:ext>
            </a:extLst>
          </p:cNvPr>
          <p:cNvGrpSpPr/>
          <p:nvPr/>
        </p:nvGrpSpPr>
        <p:grpSpPr>
          <a:xfrm>
            <a:off x="1085850" y="4445000"/>
            <a:ext cx="257387" cy="179629"/>
            <a:chOff x="1085850" y="4445000"/>
            <a:chExt cx="257387" cy="179629"/>
          </a:xfrm>
        </p:grpSpPr>
        <p:sp>
          <p:nvSpPr>
            <p:cNvPr id="202" name="SMARTInkShape-3904">
              <a:extLst>
                <a:ext uri="{FF2B5EF4-FFF2-40B4-BE49-F238E27FC236}">
                  <a16:creationId xmlns:a16="http://schemas.microsoft.com/office/drawing/2014/main" xmlns="" id="{9078F77B-7F58-4236-AC47-3256CB23997C}"/>
                </a:ext>
              </a:extLst>
            </p:cNvPr>
            <p:cNvSpPr/>
            <p:nvPr>
              <p:custDataLst>
                <p:tags r:id="rId86"/>
              </p:custDataLst>
            </p:nvPr>
          </p:nvSpPr>
          <p:spPr>
            <a:xfrm>
              <a:off x="1252715" y="4445000"/>
              <a:ext cx="90522" cy="179629"/>
            </a:xfrm>
            <a:custGeom>
              <a:avLst/>
              <a:gdLst/>
              <a:ahLst/>
              <a:cxnLst/>
              <a:rect l="0" t="0" r="0" b="0"/>
              <a:pathLst>
                <a:path w="90522" h="179629">
                  <a:moveTo>
                    <a:pt x="10935" y="0"/>
                  </a:moveTo>
                  <a:lnTo>
                    <a:pt x="10935" y="0"/>
                  </a:lnTo>
                  <a:lnTo>
                    <a:pt x="4193" y="0"/>
                  </a:lnTo>
                  <a:lnTo>
                    <a:pt x="2207" y="705"/>
                  </a:lnTo>
                  <a:lnTo>
                    <a:pt x="883" y="1881"/>
                  </a:lnTo>
                  <a:lnTo>
                    <a:pt x="0" y="3371"/>
                  </a:lnTo>
                  <a:lnTo>
                    <a:pt x="823" y="4364"/>
                  </a:lnTo>
                  <a:lnTo>
                    <a:pt x="10134" y="7878"/>
                  </a:lnTo>
                  <a:lnTo>
                    <a:pt x="53236" y="35134"/>
                  </a:lnTo>
                  <a:lnTo>
                    <a:pt x="83481" y="65949"/>
                  </a:lnTo>
                  <a:lnTo>
                    <a:pt x="89039" y="79170"/>
                  </a:lnTo>
                  <a:lnTo>
                    <a:pt x="90521" y="86647"/>
                  </a:lnTo>
                  <a:lnTo>
                    <a:pt x="88405" y="100598"/>
                  </a:lnTo>
                  <a:lnTo>
                    <a:pt x="62613" y="144638"/>
                  </a:lnTo>
                  <a:lnTo>
                    <a:pt x="47414" y="162800"/>
                  </a:lnTo>
                  <a:lnTo>
                    <a:pt x="35149" y="175237"/>
                  </a:lnTo>
                  <a:lnTo>
                    <a:pt x="32280" y="179483"/>
                  </a:lnTo>
                  <a:lnTo>
                    <a:pt x="31515" y="179628"/>
                  </a:lnTo>
                  <a:lnTo>
                    <a:pt x="29985" y="177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" name="SMARTInkShape-3905">
              <a:extLst>
                <a:ext uri="{FF2B5EF4-FFF2-40B4-BE49-F238E27FC236}">
                  <a16:creationId xmlns:a16="http://schemas.microsoft.com/office/drawing/2014/main" xmlns="" id="{6D1E8E4F-3D26-481A-AC21-40D7E45874B4}"/>
                </a:ext>
              </a:extLst>
            </p:cNvPr>
            <p:cNvSpPr/>
            <p:nvPr>
              <p:custDataLst>
                <p:tags r:id="rId87"/>
              </p:custDataLst>
            </p:nvPr>
          </p:nvSpPr>
          <p:spPr>
            <a:xfrm>
              <a:off x="1093965" y="4578350"/>
              <a:ext cx="226836" cy="18119"/>
            </a:xfrm>
            <a:custGeom>
              <a:avLst/>
              <a:gdLst/>
              <a:ahLst/>
              <a:cxnLst/>
              <a:rect l="0" t="0" r="0" b="0"/>
              <a:pathLst>
                <a:path w="226836" h="18119">
                  <a:moveTo>
                    <a:pt x="10935" y="6350"/>
                  </a:moveTo>
                  <a:lnTo>
                    <a:pt x="10935" y="6350"/>
                  </a:lnTo>
                  <a:lnTo>
                    <a:pt x="4193" y="9721"/>
                  </a:lnTo>
                  <a:lnTo>
                    <a:pt x="2207" y="11419"/>
                  </a:lnTo>
                  <a:lnTo>
                    <a:pt x="0" y="15188"/>
                  </a:lnTo>
                  <a:lnTo>
                    <a:pt x="117" y="16476"/>
                  </a:lnTo>
                  <a:lnTo>
                    <a:pt x="901" y="17333"/>
                  </a:lnTo>
                  <a:lnTo>
                    <a:pt x="2129" y="17905"/>
                  </a:lnTo>
                  <a:lnTo>
                    <a:pt x="36634" y="18118"/>
                  </a:lnTo>
                  <a:lnTo>
                    <a:pt x="67512" y="15579"/>
                  </a:lnTo>
                  <a:lnTo>
                    <a:pt x="104284" y="12098"/>
                  </a:lnTo>
                  <a:lnTo>
                    <a:pt x="141324" y="8905"/>
                  </a:lnTo>
                  <a:lnTo>
                    <a:pt x="184565" y="6402"/>
                  </a:lnTo>
                  <a:lnTo>
                    <a:pt x="22683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" name="SMARTInkShape-3906">
              <a:extLst>
                <a:ext uri="{FF2B5EF4-FFF2-40B4-BE49-F238E27FC236}">
                  <a16:creationId xmlns:a16="http://schemas.microsoft.com/office/drawing/2014/main" xmlns="" id="{FFFB8056-5F4B-4968-AEC1-4E0AC520DDD0}"/>
                </a:ext>
              </a:extLst>
            </p:cNvPr>
            <p:cNvSpPr/>
            <p:nvPr>
              <p:custDataLst>
                <p:tags r:id="rId88"/>
              </p:custDataLst>
            </p:nvPr>
          </p:nvSpPr>
          <p:spPr>
            <a:xfrm>
              <a:off x="1085850" y="4521207"/>
              <a:ext cx="190501" cy="6344"/>
            </a:xfrm>
            <a:custGeom>
              <a:avLst/>
              <a:gdLst/>
              <a:ahLst/>
              <a:cxnLst/>
              <a:rect l="0" t="0" r="0" b="0"/>
              <a:pathLst>
                <a:path w="190501" h="6344">
                  <a:moveTo>
                    <a:pt x="0" y="6343"/>
                  </a:moveTo>
                  <a:lnTo>
                    <a:pt x="0" y="6343"/>
                  </a:lnTo>
                  <a:lnTo>
                    <a:pt x="3371" y="6343"/>
                  </a:lnTo>
                  <a:lnTo>
                    <a:pt x="30507" y="876"/>
                  </a:lnTo>
                  <a:lnTo>
                    <a:pt x="72113" y="167"/>
                  </a:lnTo>
                  <a:lnTo>
                    <a:pt x="119216" y="27"/>
                  </a:lnTo>
                  <a:lnTo>
                    <a:pt x="159329" y="0"/>
                  </a:lnTo>
                  <a:lnTo>
                    <a:pt x="190500" y="634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9" name="SMARTInkShape-Group656">
            <a:extLst>
              <a:ext uri="{FF2B5EF4-FFF2-40B4-BE49-F238E27FC236}">
                <a16:creationId xmlns:a16="http://schemas.microsoft.com/office/drawing/2014/main" xmlns="" id="{1EF3E7FB-6714-4943-A132-35B58B72B168}"/>
              </a:ext>
            </a:extLst>
          </p:cNvPr>
          <p:cNvGrpSpPr/>
          <p:nvPr/>
        </p:nvGrpSpPr>
        <p:grpSpPr>
          <a:xfrm>
            <a:off x="1866587" y="4273550"/>
            <a:ext cx="1119115" cy="627384"/>
            <a:chOff x="1866587" y="4273550"/>
            <a:chExt cx="1119115" cy="627384"/>
          </a:xfrm>
        </p:grpSpPr>
        <p:sp>
          <p:nvSpPr>
            <p:cNvPr id="206" name="SMARTInkShape-3907">
              <a:extLst>
                <a:ext uri="{FF2B5EF4-FFF2-40B4-BE49-F238E27FC236}">
                  <a16:creationId xmlns:a16="http://schemas.microsoft.com/office/drawing/2014/main" xmlns="" id="{0EA417E7-8BEF-48E6-9FD5-057C3558D729}"/>
                </a:ext>
              </a:extLst>
            </p:cNvPr>
            <p:cNvSpPr/>
            <p:nvPr>
              <p:custDataLst>
                <p:tags r:id="rId73"/>
              </p:custDataLst>
            </p:nvPr>
          </p:nvSpPr>
          <p:spPr>
            <a:xfrm>
              <a:off x="2844800" y="4495800"/>
              <a:ext cx="12701" cy="44451"/>
            </a:xfrm>
            <a:custGeom>
              <a:avLst/>
              <a:gdLst/>
              <a:ahLst/>
              <a:cxnLst/>
              <a:rect l="0" t="0" r="0" b="0"/>
              <a:pathLst>
                <a:path w="12701" h="44451">
                  <a:moveTo>
                    <a:pt x="12700" y="0"/>
                  </a:moveTo>
                  <a:lnTo>
                    <a:pt x="12700" y="0"/>
                  </a:lnTo>
                  <a:lnTo>
                    <a:pt x="11994" y="10139"/>
                  </a:lnTo>
                  <a:lnTo>
                    <a:pt x="0" y="44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" name="SMARTInkShape-3908">
              <a:extLst>
                <a:ext uri="{FF2B5EF4-FFF2-40B4-BE49-F238E27FC236}">
                  <a16:creationId xmlns:a16="http://schemas.microsoft.com/office/drawing/2014/main" xmlns="" id="{33079A5D-30C8-4893-B7CD-326985B21E13}"/>
                </a:ext>
              </a:extLst>
            </p:cNvPr>
            <p:cNvSpPr/>
            <p:nvPr>
              <p:custDataLst>
                <p:tags r:id="rId74"/>
              </p:custDataLst>
            </p:nvPr>
          </p:nvSpPr>
          <p:spPr>
            <a:xfrm>
              <a:off x="2851150" y="4419600"/>
              <a:ext cx="6351" cy="6351"/>
            </a:xfrm>
            <a:custGeom>
              <a:avLst/>
              <a:gdLst/>
              <a:ahLst/>
              <a:cxnLst/>
              <a:rect l="0" t="0" r="0" b="0"/>
              <a:pathLst>
                <a:path w="6351" h="6351">
                  <a:moveTo>
                    <a:pt x="0" y="6350"/>
                  </a:moveTo>
                  <a:lnTo>
                    <a:pt x="0" y="6350"/>
                  </a:lnTo>
                  <a:lnTo>
                    <a:pt x="0" y="2979"/>
                  </a:lnTo>
                  <a:lnTo>
                    <a:pt x="706" y="1986"/>
                  </a:lnTo>
                  <a:lnTo>
                    <a:pt x="1882" y="1324"/>
                  </a:lnTo>
                  <a:lnTo>
                    <a:pt x="6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" name="SMARTInkShape-3909">
              <a:extLst>
                <a:ext uri="{FF2B5EF4-FFF2-40B4-BE49-F238E27FC236}">
                  <a16:creationId xmlns:a16="http://schemas.microsoft.com/office/drawing/2014/main" xmlns="" id="{25D88ABB-B22D-4CD3-8D49-3CB8C8C2FB60}"/>
                </a:ext>
              </a:extLst>
            </p:cNvPr>
            <p:cNvSpPr/>
            <p:nvPr>
              <p:custDataLst>
                <p:tags r:id="rId75"/>
              </p:custDataLst>
            </p:nvPr>
          </p:nvSpPr>
          <p:spPr>
            <a:xfrm>
              <a:off x="2901950" y="4273550"/>
              <a:ext cx="83752" cy="266701"/>
            </a:xfrm>
            <a:custGeom>
              <a:avLst/>
              <a:gdLst/>
              <a:ahLst/>
              <a:cxnLst/>
              <a:rect l="0" t="0" r="0" b="0"/>
              <a:pathLst>
                <a:path w="83752" h="266701">
                  <a:moveTo>
                    <a:pt x="44450" y="0"/>
                  </a:moveTo>
                  <a:lnTo>
                    <a:pt x="44450" y="0"/>
                  </a:lnTo>
                  <a:lnTo>
                    <a:pt x="64714" y="44043"/>
                  </a:lnTo>
                  <a:lnTo>
                    <a:pt x="77344" y="83527"/>
                  </a:lnTo>
                  <a:lnTo>
                    <a:pt x="83751" y="130660"/>
                  </a:lnTo>
                  <a:lnTo>
                    <a:pt x="80497" y="163669"/>
                  </a:lnTo>
                  <a:lnTo>
                    <a:pt x="63989" y="207244"/>
                  </a:lnTo>
                  <a:lnTo>
                    <a:pt x="41224" y="240224"/>
                  </a:lnTo>
                  <a:lnTo>
                    <a:pt x="24907" y="253286"/>
                  </a:lnTo>
                  <a:lnTo>
                    <a:pt x="0" y="266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" name="SMARTInkShape-3910">
              <a:extLst>
                <a:ext uri="{FF2B5EF4-FFF2-40B4-BE49-F238E27FC236}">
                  <a16:creationId xmlns:a16="http://schemas.microsoft.com/office/drawing/2014/main" xmlns="" id="{217BD464-9C19-4BA2-BCD4-1F32A5B4AC47}"/>
                </a:ext>
              </a:extLst>
            </p:cNvPr>
            <p:cNvSpPr/>
            <p:nvPr>
              <p:custDataLst>
                <p:tags r:id="rId76"/>
              </p:custDataLst>
            </p:nvPr>
          </p:nvSpPr>
          <p:spPr>
            <a:xfrm>
              <a:off x="1958779" y="4635500"/>
              <a:ext cx="841572" cy="50801"/>
            </a:xfrm>
            <a:custGeom>
              <a:avLst/>
              <a:gdLst/>
              <a:ahLst/>
              <a:cxnLst/>
              <a:rect l="0" t="0" r="0" b="0"/>
              <a:pathLst>
                <a:path w="841572" h="50801">
                  <a:moveTo>
                    <a:pt x="3371" y="50800"/>
                  </a:moveTo>
                  <a:lnTo>
                    <a:pt x="3371" y="50800"/>
                  </a:lnTo>
                  <a:lnTo>
                    <a:pt x="0" y="50800"/>
                  </a:lnTo>
                  <a:lnTo>
                    <a:pt x="43239" y="47037"/>
                  </a:lnTo>
                  <a:lnTo>
                    <a:pt x="88824" y="42072"/>
                  </a:lnTo>
                  <a:lnTo>
                    <a:pt x="121722" y="40748"/>
                  </a:lnTo>
                  <a:lnTo>
                    <a:pt x="158472" y="39865"/>
                  </a:lnTo>
                  <a:lnTo>
                    <a:pt x="199905" y="37866"/>
                  </a:lnTo>
                  <a:lnTo>
                    <a:pt x="244460" y="35121"/>
                  </a:lnTo>
                  <a:lnTo>
                    <a:pt x="291097" y="31881"/>
                  </a:lnTo>
                  <a:lnTo>
                    <a:pt x="341944" y="29720"/>
                  </a:lnTo>
                  <a:lnTo>
                    <a:pt x="395597" y="28280"/>
                  </a:lnTo>
                  <a:lnTo>
                    <a:pt x="451122" y="27320"/>
                  </a:lnTo>
                  <a:lnTo>
                    <a:pt x="504366" y="25975"/>
                  </a:lnTo>
                  <a:lnTo>
                    <a:pt x="556090" y="24372"/>
                  </a:lnTo>
                  <a:lnTo>
                    <a:pt x="606800" y="22598"/>
                  </a:lnTo>
                  <a:lnTo>
                    <a:pt x="650485" y="20004"/>
                  </a:lnTo>
                  <a:lnTo>
                    <a:pt x="689486" y="16864"/>
                  </a:lnTo>
                  <a:lnTo>
                    <a:pt x="725364" y="13359"/>
                  </a:lnTo>
                  <a:lnTo>
                    <a:pt x="754222" y="10317"/>
                  </a:lnTo>
                  <a:lnTo>
                    <a:pt x="799457" y="5056"/>
                  </a:lnTo>
                  <a:lnTo>
                    <a:pt x="84157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" name="SMARTInkShape-3911">
              <a:extLst>
                <a:ext uri="{FF2B5EF4-FFF2-40B4-BE49-F238E27FC236}">
                  <a16:creationId xmlns:a16="http://schemas.microsoft.com/office/drawing/2014/main" xmlns="" id="{C60DABB7-9F0D-4ED4-B4EC-C82DB791FFE6}"/>
                </a:ext>
              </a:extLst>
            </p:cNvPr>
            <p:cNvSpPr/>
            <p:nvPr>
              <p:custDataLst>
                <p:tags r:id="rId77"/>
              </p:custDataLst>
            </p:nvPr>
          </p:nvSpPr>
          <p:spPr>
            <a:xfrm>
              <a:off x="2549042" y="4387850"/>
              <a:ext cx="29059" cy="6351"/>
            </a:xfrm>
            <a:custGeom>
              <a:avLst/>
              <a:gdLst/>
              <a:ahLst/>
              <a:cxnLst/>
              <a:rect l="0" t="0" r="0" b="0"/>
              <a:pathLst>
                <a:path w="29059" h="6351">
                  <a:moveTo>
                    <a:pt x="3658" y="0"/>
                  </a:moveTo>
                  <a:lnTo>
                    <a:pt x="3658" y="0"/>
                  </a:lnTo>
                  <a:lnTo>
                    <a:pt x="0" y="0"/>
                  </a:lnTo>
                  <a:lnTo>
                    <a:pt x="9724" y="705"/>
                  </a:lnTo>
                  <a:lnTo>
                    <a:pt x="29058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" name="SMARTInkShape-3912">
              <a:extLst>
                <a:ext uri="{FF2B5EF4-FFF2-40B4-BE49-F238E27FC236}">
                  <a16:creationId xmlns:a16="http://schemas.microsoft.com/office/drawing/2014/main" xmlns="" id="{43C1AEA7-E4C9-40C1-AD4C-EA2885D4A9B0}"/>
                </a:ext>
              </a:extLst>
            </p:cNvPr>
            <p:cNvSpPr/>
            <p:nvPr>
              <p:custDataLst>
                <p:tags r:id="rId78"/>
              </p:custDataLst>
            </p:nvPr>
          </p:nvSpPr>
          <p:spPr>
            <a:xfrm>
              <a:off x="2739593" y="4305300"/>
              <a:ext cx="79808" cy="254001"/>
            </a:xfrm>
            <a:custGeom>
              <a:avLst/>
              <a:gdLst/>
              <a:ahLst/>
              <a:cxnLst/>
              <a:rect l="0" t="0" r="0" b="0"/>
              <a:pathLst>
                <a:path w="79808" h="254001">
                  <a:moveTo>
                    <a:pt x="79807" y="0"/>
                  </a:moveTo>
                  <a:lnTo>
                    <a:pt x="79807" y="0"/>
                  </a:lnTo>
                  <a:lnTo>
                    <a:pt x="67874" y="13815"/>
                  </a:lnTo>
                  <a:lnTo>
                    <a:pt x="50849" y="38377"/>
                  </a:lnTo>
                  <a:lnTo>
                    <a:pt x="35714" y="53077"/>
                  </a:lnTo>
                  <a:lnTo>
                    <a:pt x="21682" y="72887"/>
                  </a:lnTo>
                  <a:lnTo>
                    <a:pt x="15168" y="78960"/>
                  </a:lnTo>
                  <a:lnTo>
                    <a:pt x="12273" y="84012"/>
                  </a:lnTo>
                  <a:lnTo>
                    <a:pt x="10160" y="93938"/>
                  </a:lnTo>
                  <a:lnTo>
                    <a:pt x="10017" y="98232"/>
                  </a:lnTo>
                  <a:lnTo>
                    <a:pt x="8103" y="101984"/>
                  </a:lnTo>
                  <a:lnTo>
                    <a:pt x="5605" y="106004"/>
                  </a:lnTo>
                  <a:lnTo>
                    <a:pt x="4002" y="114334"/>
                  </a:lnTo>
                  <a:lnTo>
                    <a:pt x="3077" y="119253"/>
                  </a:lnTo>
                  <a:lnTo>
                    <a:pt x="314" y="126144"/>
                  </a:lnTo>
                  <a:lnTo>
                    <a:pt x="0" y="129251"/>
                  </a:lnTo>
                  <a:lnTo>
                    <a:pt x="9020" y="174888"/>
                  </a:lnTo>
                  <a:lnTo>
                    <a:pt x="9920" y="222384"/>
                  </a:lnTo>
                  <a:lnTo>
                    <a:pt x="9957" y="254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SMARTInkShape-3913">
              <a:extLst>
                <a:ext uri="{FF2B5EF4-FFF2-40B4-BE49-F238E27FC236}">
                  <a16:creationId xmlns:a16="http://schemas.microsoft.com/office/drawing/2014/main" xmlns="" id="{689A277B-D258-49FF-9DAB-4105DB5E23BB}"/>
                </a:ext>
              </a:extLst>
            </p:cNvPr>
            <p:cNvSpPr/>
            <p:nvPr>
              <p:custDataLst>
                <p:tags r:id="rId79"/>
              </p:custDataLst>
            </p:nvPr>
          </p:nvSpPr>
          <p:spPr>
            <a:xfrm>
              <a:off x="2635250" y="4311650"/>
              <a:ext cx="95251" cy="152401"/>
            </a:xfrm>
            <a:custGeom>
              <a:avLst/>
              <a:gdLst/>
              <a:ahLst/>
              <a:cxnLst/>
              <a:rect l="0" t="0" r="0" b="0"/>
              <a:pathLst>
                <a:path w="95251" h="152401">
                  <a:moveTo>
                    <a:pt x="0" y="0"/>
                  </a:moveTo>
                  <a:lnTo>
                    <a:pt x="0" y="0"/>
                  </a:lnTo>
                  <a:lnTo>
                    <a:pt x="8789" y="13815"/>
                  </a:lnTo>
                  <a:lnTo>
                    <a:pt x="33845" y="53894"/>
                  </a:lnTo>
                  <a:lnTo>
                    <a:pt x="57564" y="93744"/>
                  </a:lnTo>
                  <a:lnTo>
                    <a:pt x="85724" y="141212"/>
                  </a:lnTo>
                  <a:lnTo>
                    <a:pt x="95250" y="152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" name="SMARTInkShape-3914">
              <a:extLst>
                <a:ext uri="{FF2B5EF4-FFF2-40B4-BE49-F238E27FC236}">
                  <a16:creationId xmlns:a16="http://schemas.microsoft.com/office/drawing/2014/main" xmlns="" id="{A9F0D550-A703-47E9-92E3-740745296865}"/>
                </a:ext>
              </a:extLst>
            </p:cNvPr>
            <p:cNvSpPr/>
            <p:nvPr>
              <p:custDataLst>
                <p:tags r:id="rId80"/>
              </p:custDataLst>
            </p:nvPr>
          </p:nvSpPr>
          <p:spPr>
            <a:xfrm>
              <a:off x="2393950" y="4331583"/>
              <a:ext cx="101601" cy="189618"/>
            </a:xfrm>
            <a:custGeom>
              <a:avLst/>
              <a:gdLst/>
              <a:ahLst/>
              <a:cxnLst/>
              <a:rect l="0" t="0" r="0" b="0"/>
              <a:pathLst>
                <a:path w="101601" h="189618">
                  <a:moveTo>
                    <a:pt x="101600" y="5467"/>
                  </a:moveTo>
                  <a:lnTo>
                    <a:pt x="101600" y="5467"/>
                  </a:lnTo>
                  <a:lnTo>
                    <a:pt x="98229" y="2096"/>
                  </a:lnTo>
                  <a:lnTo>
                    <a:pt x="94692" y="441"/>
                  </a:lnTo>
                  <a:lnTo>
                    <a:pt x="92762" y="0"/>
                  </a:lnTo>
                  <a:lnTo>
                    <a:pt x="86853" y="5153"/>
                  </a:lnTo>
                  <a:lnTo>
                    <a:pt x="63100" y="42507"/>
                  </a:lnTo>
                  <a:lnTo>
                    <a:pt x="42907" y="89062"/>
                  </a:lnTo>
                  <a:lnTo>
                    <a:pt x="18745" y="135652"/>
                  </a:lnTo>
                  <a:lnTo>
                    <a:pt x="2956" y="173782"/>
                  </a:lnTo>
                  <a:lnTo>
                    <a:pt x="0" y="1896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" name="SMARTInkShape-3915">
              <a:extLst>
                <a:ext uri="{FF2B5EF4-FFF2-40B4-BE49-F238E27FC236}">
                  <a16:creationId xmlns:a16="http://schemas.microsoft.com/office/drawing/2014/main" xmlns="" id="{85519667-EC67-422C-9CB3-D1D09F826DAC}"/>
                </a:ext>
              </a:extLst>
            </p:cNvPr>
            <p:cNvSpPr/>
            <p:nvPr>
              <p:custDataLst>
                <p:tags r:id="rId81"/>
              </p:custDataLst>
            </p:nvPr>
          </p:nvSpPr>
          <p:spPr>
            <a:xfrm>
              <a:off x="2527300" y="4508500"/>
              <a:ext cx="12701" cy="31751"/>
            </a:xfrm>
            <a:custGeom>
              <a:avLst/>
              <a:gdLst/>
              <a:ahLst/>
              <a:cxnLst/>
              <a:rect l="0" t="0" r="0" b="0"/>
              <a:pathLst>
                <a:path w="12701" h="31751">
                  <a:moveTo>
                    <a:pt x="0" y="0"/>
                  </a:moveTo>
                  <a:lnTo>
                    <a:pt x="0" y="0"/>
                  </a:lnTo>
                  <a:lnTo>
                    <a:pt x="3371" y="0"/>
                  </a:lnTo>
                  <a:lnTo>
                    <a:pt x="4364" y="1411"/>
                  </a:lnTo>
                  <a:lnTo>
                    <a:pt x="12700" y="31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" name="SMARTInkShape-3916">
              <a:extLst>
                <a:ext uri="{FF2B5EF4-FFF2-40B4-BE49-F238E27FC236}">
                  <a16:creationId xmlns:a16="http://schemas.microsoft.com/office/drawing/2014/main" xmlns="" id="{79619038-1303-42E8-8951-E67C3931A78D}"/>
                </a:ext>
              </a:extLst>
            </p:cNvPr>
            <p:cNvSpPr/>
            <p:nvPr>
              <p:custDataLst>
                <p:tags r:id="rId82"/>
              </p:custDataLst>
            </p:nvPr>
          </p:nvSpPr>
          <p:spPr>
            <a:xfrm>
              <a:off x="2330450" y="4362450"/>
              <a:ext cx="139701" cy="146051"/>
            </a:xfrm>
            <a:custGeom>
              <a:avLst/>
              <a:gdLst/>
              <a:ahLst/>
              <a:cxnLst/>
              <a:rect l="0" t="0" r="0" b="0"/>
              <a:pathLst>
                <a:path w="139701" h="146051">
                  <a:moveTo>
                    <a:pt x="0" y="0"/>
                  </a:moveTo>
                  <a:lnTo>
                    <a:pt x="0" y="0"/>
                  </a:lnTo>
                  <a:lnTo>
                    <a:pt x="3371" y="6742"/>
                  </a:lnTo>
                  <a:lnTo>
                    <a:pt x="47403" y="39545"/>
                  </a:lnTo>
                  <a:lnTo>
                    <a:pt x="92462" y="75623"/>
                  </a:lnTo>
                  <a:lnTo>
                    <a:pt x="123784" y="115309"/>
                  </a:lnTo>
                  <a:lnTo>
                    <a:pt x="139700" y="146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6" name="SMARTInkShape-3917">
              <a:extLst>
                <a:ext uri="{FF2B5EF4-FFF2-40B4-BE49-F238E27FC236}">
                  <a16:creationId xmlns:a16="http://schemas.microsoft.com/office/drawing/2014/main" xmlns="" id="{7E7951F5-95AA-4695-B896-184F33EC00C5}"/>
                </a:ext>
              </a:extLst>
            </p:cNvPr>
            <p:cNvSpPr/>
            <p:nvPr>
              <p:custDataLst>
                <p:tags r:id="rId83"/>
              </p:custDataLst>
            </p:nvPr>
          </p:nvSpPr>
          <p:spPr>
            <a:xfrm>
              <a:off x="2199753" y="4305823"/>
              <a:ext cx="86248" cy="250881"/>
            </a:xfrm>
            <a:custGeom>
              <a:avLst/>
              <a:gdLst/>
              <a:ahLst/>
              <a:cxnLst/>
              <a:rect l="0" t="0" r="0" b="0"/>
              <a:pathLst>
                <a:path w="86248" h="250881">
                  <a:moveTo>
                    <a:pt x="86247" y="12177"/>
                  </a:moveTo>
                  <a:lnTo>
                    <a:pt x="86247" y="12177"/>
                  </a:lnTo>
                  <a:lnTo>
                    <a:pt x="86247" y="5435"/>
                  </a:lnTo>
                  <a:lnTo>
                    <a:pt x="85541" y="3449"/>
                  </a:lnTo>
                  <a:lnTo>
                    <a:pt x="84365" y="2125"/>
                  </a:lnTo>
                  <a:lnTo>
                    <a:pt x="82876" y="1242"/>
                  </a:lnTo>
                  <a:lnTo>
                    <a:pt x="74038" y="0"/>
                  </a:lnTo>
                  <a:lnTo>
                    <a:pt x="62482" y="3002"/>
                  </a:lnTo>
                  <a:lnTo>
                    <a:pt x="43379" y="18474"/>
                  </a:lnTo>
                  <a:lnTo>
                    <a:pt x="23216" y="54416"/>
                  </a:lnTo>
                  <a:lnTo>
                    <a:pt x="7207" y="100814"/>
                  </a:lnTo>
                  <a:lnTo>
                    <a:pt x="1729" y="133651"/>
                  </a:lnTo>
                  <a:lnTo>
                    <a:pt x="0" y="166354"/>
                  </a:lnTo>
                  <a:lnTo>
                    <a:pt x="4405" y="209710"/>
                  </a:lnTo>
                  <a:lnTo>
                    <a:pt x="13184" y="229086"/>
                  </a:lnTo>
                  <a:lnTo>
                    <a:pt x="26022" y="242872"/>
                  </a:lnTo>
                  <a:lnTo>
                    <a:pt x="33397" y="248523"/>
                  </a:lnTo>
                  <a:lnTo>
                    <a:pt x="42547" y="250880"/>
                  </a:lnTo>
                  <a:lnTo>
                    <a:pt x="86247" y="2471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7" name="SMARTInkShape-3918">
              <a:extLst>
                <a:ext uri="{FF2B5EF4-FFF2-40B4-BE49-F238E27FC236}">
                  <a16:creationId xmlns:a16="http://schemas.microsoft.com/office/drawing/2014/main" xmlns="" id="{2EA8CE2B-748F-4D5D-933D-5ECD2F0C67E3}"/>
                </a:ext>
              </a:extLst>
            </p:cNvPr>
            <p:cNvSpPr/>
            <p:nvPr>
              <p:custDataLst>
                <p:tags r:id="rId84"/>
              </p:custDataLst>
            </p:nvPr>
          </p:nvSpPr>
          <p:spPr>
            <a:xfrm>
              <a:off x="1866587" y="4362450"/>
              <a:ext cx="171764" cy="174027"/>
            </a:xfrm>
            <a:custGeom>
              <a:avLst/>
              <a:gdLst/>
              <a:ahLst/>
              <a:cxnLst/>
              <a:rect l="0" t="0" r="0" b="0"/>
              <a:pathLst>
                <a:path w="171764" h="174027">
                  <a:moveTo>
                    <a:pt x="159063" y="0"/>
                  </a:moveTo>
                  <a:lnTo>
                    <a:pt x="159063" y="0"/>
                  </a:lnTo>
                  <a:lnTo>
                    <a:pt x="155692" y="3371"/>
                  </a:lnTo>
                  <a:lnTo>
                    <a:pt x="150274" y="5026"/>
                  </a:lnTo>
                  <a:lnTo>
                    <a:pt x="141751" y="7173"/>
                  </a:lnTo>
                  <a:lnTo>
                    <a:pt x="98518" y="27320"/>
                  </a:lnTo>
                  <a:lnTo>
                    <a:pt x="51853" y="50474"/>
                  </a:lnTo>
                  <a:lnTo>
                    <a:pt x="11943" y="73761"/>
                  </a:lnTo>
                  <a:lnTo>
                    <a:pt x="7363" y="78644"/>
                  </a:lnTo>
                  <a:lnTo>
                    <a:pt x="7130" y="79946"/>
                  </a:lnTo>
                  <a:lnTo>
                    <a:pt x="14396" y="83274"/>
                  </a:lnTo>
                  <a:lnTo>
                    <a:pt x="38117" y="87233"/>
                  </a:lnTo>
                  <a:lnTo>
                    <a:pt x="80688" y="85199"/>
                  </a:lnTo>
                  <a:lnTo>
                    <a:pt x="94361" y="85609"/>
                  </a:lnTo>
                  <a:lnTo>
                    <a:pt x="98995" y="86706"/>
                  </a:lnTo>
                  <a:lnTo>
                    <a:pt x="101379" y="88848"/>
                  </a:lnTo>
                  <a:lnTo>
                    <a:pt x="102262" y="91688"/>
                  </a:lnTo>
                  <a:lnTo>
                    <a:pt x="102146" y="94992"/>
                  </a:lnTo>
                  <a:lnTo>
                    <a:pt x="92609" y="104308"/>
                  </a:lnTo>
                  <a:lnTo>
                    <a:pt x="54371" y="130906"/>
                  </a:lnTo>
                  <a:lnTo>
                    <a:pt x="7989" y="157871"/>
                  </a:lnTo>
                  <a:lnTo>
                    <a:pt x="902" y="165414"/>
                  </a:lnTo>
                  <a:lnTo>
                    <a:pt x="0" y="167426"/>
                  </a:lnTo>
                  <a:lnTo>
                    <a:pt x="104" y="168768"/>
                  </a:lnTo>
                  <a:lnTo>
                    <a:pt x="13735" y="174026"/>
                  </a:lnTo>
                  <a:lnTo>
                    <a:pt x="53764" y="172690"/>
                  </a:lnTo>
                  <a:lnTo>
                    <a:pt x="89998" y="171817"/>
                  </a:lnTo>
                  <a:lnTo>
                    <a:pt x="126840" y="171559"/>
                  </a:lnTo>
                  <a:lnTo>
                    <a:pt x="171763" y="171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8" name="SMARTInkShape-3919">
              <a:extLst>
                <a:ext uri="{FF2B5EF4-FFF2-40B4-BE49-F238E27FC236}">
                  <a16:creationId xmlns:a16="http://schemas.microsoft.com/office/drawing/2014/main" xmlns="" id="{1C180A64-FC45-4D96-AB89-D2CB2C0FB808}"/>
                </a:ext>
              </a:extLst>
            </p:cNvPr>
            <p:cNvSpPr/>
            <p:nvPr>
              <p:custDataLst>
                <p:tags r:id="rId85"/>
              </p:custDataLst>
            </p:nvPr>
          </p:nvSpPr>
          <p:spPr>
            <a:xfrm>
              <a:off x="2495550" y="4759923"/>
              <a:ext cx="127001" cy="141011"/>
            </a:xfrm>
            <a:custGeom>
              <a:avLst/>
              <a:gdLst/>
              <a:ahLst/>
              <a:cxnLst/>
              <a:rect l="0" t="0" r="0" b="0"/>
              <a:pathLst>
                <a:path w="127001" h="141011">
                  <a:moveTo>
                    <a:pt x="0" y="8927"/>
                  </a:moveTo>
                  <a:lnTo>
                    <a:pt x="0" y="8927"/>
                  </a:lnTo>
                  <a:lnTo>
                    <a:pt x="3371" y="51022"/>
                  </a:lnTo>
                  <a:lnTo>
                    <a:pt x="14489" y="92841"/>
                  </a:lnTo>
                  <a:lnTo>
                    <a:pt x="23809" y="140376"/>
                  </a:lnTo>
                  <a:lnTo>
                    <a:pt x="24339" y="141010"/>
                  </a:lnTo>
                  <a:lnTo>
                    <a:pt x="26749" y="93795"/>
                  </a:lnTo>
                  <a:lnTo>
                    <a:pt x="36226" y="55083"/>
                  </a:lnTo>
                  <a:lnTo>
                    <a:pt x="52126" y="22759"/>
                  </a:lnTo>
                  <a:lnTo>
                    <a:pt x="64089" y="8960"/>
                  </a:lnTo>
                  <a:lnTo>
                    <a:pt x="76462" y="1886"/>
                  </a:lnTo>
                  <a:lnTo>
                    <a:pt x="82725" y="0"/>
                  </a:lnTo>
                  <a:lnTo>
                    <a:pt x="87606" y="859"/>
                  </a:lnTo>
                  <a:lnTo>
                    <a:pt x="91565" y="3548"/>
                  </a:lnTo>
                  <a:lnTo>
                    <a:pt x="106359" y="26444"/>
                  </a:lnTo>
                  <a:lnTo>
                    <a:pt x="117095" y="63213"/>
                  </a:lnTo>
                  <a:lnTo>
                    <a:pt x="123553" y="108198"/>
                  </a:lnTo>
                  <a:lnTo>
                    <a:pt x="127000" y="1295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0" name="SMARTInkShape-3920">
            <a:extLst>
              <a:ext uri="{FF2B5EF4-FFF2-40B4-BE49-F238E27FC236}">
                <a16:creationId xmlns:a16="http://schemas.microsoft.com/office/drawing/2014/main" xmlns="" id="{4278397D-B773-493B-A2E2-7303259E5881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3473450" y="4610100"/>
            <a:ext cx="177801" cy="12701"/>
          </a:xfrm>
          <a:custGeom>
            <a:avLst/>
            <a:gdLst/>
            <a:ahLst/>
            <a:cxnLst/>
            <a:rect l="0" t="0" r="0" b="0"/>
            <a:pathLst>
              <a:path w="177801" h="12701">
                <a:moveTo>
                  <a:pt x="0" y="0"/>
                </a:moveTo>
                <a:lnTo>
                  <a:pt x="0" y="0"/>
                </a:lnTo>
                <a:lnTo>
                  <a:pt x="36628" y="0"/>
                </a:lnTo>
                <a:lnTo>
                  <a:pt x="78037" y="3371"/>
                </a:lnTo>
                <a:lnTo>
                  <a:pt x="119313" y="5467"/>
                </a:lnTo>
                <a:lnTo>
                  <a:pt x="166846" y="11740"/>
                </a:lnTo>
                <a:lnTo>
                  <a:pt x="177800" y="1270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8" name="SMARTInkShape-Group658">
            <a:extLst>
              <a:ext uri="{FF2B5EF4-FFF2-40B4-BE49-F238E27FC236}">
                <a16:creationId xmlns:a16="http://schemas.microsoft.com/office/drawing/2014/main" xmlns="" id="{094C4AB0-D276-4F1F-958D-061C83DF7B83}"/>
              </a:ext>
            </a:extLst>
          </p:cNvPr>
          <p:cNvGrpSpPr/>
          <p:nvPr/>
        </p:nvGrpSpPr>
        <p:grpSpPr>
          <a:xfrm>
            <a:off x="4019550" y="4313644"/>
            <a:ext cx="666751" cy="353607"/>
            <a:chOff x="4019550" y="4313644"/>
            <a:chExt cx="666751" cy="353607"/>
          </a:xfrm>
        </p:grpSpPr>
        <p:sp>
          <p:nvSpPr>
            <p:cNvPr id="221" name="SMARTInkShape-3921">
              <a:extLst>
                <a:ext uri="{FF2B5EF4-FFF2-40B4-BE49-F238E27FC236}">
                  <a16:creationId xmlns:a16="http://schemas.microsoft.com/office/drawing/2014/main" xmlns="" id="{B7AB2E35-722C-4839-9EF7-93B6ECE12AAB}"/>
                </a:ext>
              </a:extLst>
            </p:cNvPr>
            <p:cNvSpPr/>
            <p:nvPr>
              <p:custDataLst>
                <p:tags r:id="rId66"/>
              </p:custDataLst>
            </p:nvPr>
          </p:nvSpPr>
          <p:spPr>
            <a:xfrm>
              <a:off x="4019550" y="4414133"/>
              <a:ext cx="82551" cy="132468"/>
            </a:xfrm>
            <a:custGeom>
              <a:avLst/>
              <a:gdLst/>
              <a:ahLst/>
              <a:cxnLst/>
              <a:rect l="0" t="0" r="0" b="0"/>
              <a:pathLst>
                <a:path w="82551" h="132468">
                  <a:moveTo>
                    <a:pt x="0" y="5467"/>
                  </a:moveTo>
                  <a:lnTo>
                    <a:pt x="0" y="5467"/>
                  </a:lnTo>
                  <a:lnTo>
                    <a:pt x="0" y="2096"/>
                  </a:lnTo>
                  <a:lnTo>
                    <a:pt x="705" y="1103"/>
                  </a:lnTo>
                  <a:lnTo>
                    <a:pt x="1881" y="441"/>
                  </a:lnTo>
                  <a:lnTo>
                    <a:pt x="3371" y="0"/>
                  </a:lnTo>
                  <a:lnTo>
                    <a:pt x="5069" y="411"/>
                  </a:lnTo>
                  <a:lnTo>
                    <a:pt x="8838" y="2749"/>
                  </a:lnTo>
                  <a:lnTo>
                    <a:pt x="27145" y="22255"/>
                  </a:lnTo>
                  <a:lnTo>
                    <a:pt x="49263" y="60916"/>
                  </a:lnTo>
                  <a:lnTo>
                    <a:pt x="71059" y="104020"/>
                  </a:lnTo>
                  <a:lnTo>
                    <a:pt x="82550" y="1324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2" name="SMARTInkShape-3922">
              <a:extLst>
                <a:ext uri="{FF2B5EF4-FFF2-40B4-BE49-F238E27FC236}">
                  <a16:creationId xmlns:a16="http://schemas.microsoft.com/office/drawing/2014/main" xmlns="" id="{87C208D7-A229-4953-859D-D67F2C566939}"/>
                </a:ext>
              </a:extLst>
            </p:cNvPr>
            <p:cNvSpPr/>
            <p:nvPr>
              <p:custDataLst>
                <p:tags r:id="rId67"/>
              </p:custDataLst>
            </p:nvPr>
          </p:nvSpPr>
          <p:spPr>
            <a:xfrm>
              <a:off x="4123855" y="4420483"/>
              <a:ext cx="111596" cy="235321"/>
            </a:xfrm>
            <a:custGeom>
              <a:avLst/>
              <a:gdLst/>
              <a:ahLst/>
              <a:cxnLst/>
              <a:rect l="0" t="0" r="0" b="0"/>
              <a:pathLst>
                <a:path w="111596" h="235321">
                  <a:moveTo>
                    <a:pt x="111595" y="5467"/>
                  </a:moveTo>
                  <a:lnTo>
                    <a:pt x="111595" y="5467"/>
                  </a:lnTo>
                  <a:lnTo>
                    <a:pt x="111595" y="2096"/>
                  </a:lnTo>
                  <a:lnTo>
                    <a:pt x="110889" y="1103"/>
                  </a:lnTo>
                  <a:lnTo>
                    <a:pt x="109713" y="441"/>
                  </a:lnTo>
                  <a:lnTo>
                    <a:pt x="108224" y="0"/>
                  </a:lnTo>
                  <a:lnTo>
                    <a:pt x="78992" y="8033"/>
                  </a:lnTo>
                  <a:lnTo>
                    <a:pt x="36050" y="28893"/>
                  </a:lnTo>
                  <a:lnTo>
                    <a:pt x="22810" y="39298"/>
                  </a:lnTo>
                  <a:lnTo>
                    <a:pt x="10454" y="55121"/>
                  </a:lnTo>
                  <a:lnTo>
                    <a:pt x="8890" y="59031"/>
                  </a:lnTo>
                  <a:lnTo>
                    <a:pt x="4443" y="104485"/>
                  </a:lnTo>
                  <a:lnTo>
                    <a:pt x="3802" y="146460"/>
                  </a:lnTo>
                  <a:lnTo>
                    <a:pt x="1794" y="187573"/>
                  </a:lnTo>
                  <a:lnTo>
                    <a:pt x="0" y="204936"/>
                  </a:lnTo>
                  <a:lnTo>
                    <a:pt x="3026" y="233184"/>
                  </a:lnTo>
                  <a:lnTo>
                    <a:pt x="3937" y="234889"/>
                  </a:lnTo>
                  <a:lnTo>
                    <a:pt x="5251" y="235320"/>
                  </a:lnTo>
                  <a:lnTo>
                    <a:pt x="9995" y="2340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3" name="SMARTInkShape-3923">
              <a:extLst>
                <a:ext uri="{FF2B5EF4-FFF2-40B4-BE49-F238E27FC236}">
                  <a16:creationId xmlns:a16="http://schemas.microsoft.com/office/drawing/2014/main" xmlns="" id="{A78A5F3D-E786-4ABE-AC3E-AA76CDB1985D}"/>
                </a:ext>
              </a:extLst>
            </p:cNvPr>
            <p:cNvSpPr/>
            <p:nvPr>
              <p:custDataLst>
                <p:tags r:id="rId68"/>
              </p:custDataLst>
            </p:nvPr>
          </p:nvSpPr>
          <p:spPr>
            <a:xfrm>
              <a:off x="4038600" y="4313644"/>
              <a:ext cx="209551" cy="36107"/>
            </a:xfrm>
            <a:custGeom>
              <a:avLst/>
              <a:gdLst/>
              <a:ahLst/>
              <a:cxnLst/>
              <a:rect l="0" t="0" r="0" b="0"/>
              <a:pathLst>
                <a:path w="209551" h="36107">
                  <a:moveTo>
                    <a:pt x="0" y="36106"/>
                  </a:moveTo>
                  <a:lnTo>
                    <a:pt x="0" y="36106"/>
                  </a:lnTo>
                  <a:lnTo>
                    <a:pt x="0" y="32735"/>
                  </a:lnTo>
                  <a:lnTo>
                    <a:pt x="1881" y="29198"/>
                  </a:lnTo>
                  <a:lnTo>
                    <a:pt x="6480" y="24569"/>
                  </a:lnTo>
                  <a:lnTo>
                    <a:pt x="15580" y="17808"/>
                  </a:lnTo>
                  <a:lnTo>
                    <a:pt x="56700" y="7039"/>
                  </a:lnTo>
                  <a:lnTo>
                    <a:pt x="91051" y="2491"/>
                  </a:lnTo>
                  <a:lnTo>
                    <a:pt x="126075" y="0"/>
                  </a:lnTo>
                  <a:lnTo>
                    <a:pt x="171881" y="478"/>
                  </a:lnTo>
                  <a:lnTo>
                    <a:pt x="209550" y="43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" name="SMARTInkShape-3924">
              <a:extLst>
                <a:ext uri="{FF2B5EF4-FFF2-40B4-BE49-F238E27FC236}">
                  <a16:creationId xmlns:a16="http://schemas.microsoft.com/office/drawing/2014/main" xmlns="" id="{A1D7701B-AD67-423F-9D50-4265366BEF8B}"/>
                </a:ext>
              </a:extLst>
            </p:cNvPr>
            <p:cNvSpPr/>
            <p:nvPr>
              <p:custDataLst>
                <p:tags r:id="rId69"/>
              </p:custDataLst>
            </p:nvPr>
          </p:nvSpPr>
          <p:spPr>
            <a:xfrm>
              <a:off x="4349750" y="4597400"/>
              <a:ext cx="6351" cy="6351"/>
            </a:xfrm>
            <a:custGeom>
              <a:avLst/>
              <a:gdLst/>
              <a:ahLst/>
              <a:cxnLst/>
              <a:rect l="0" t="0" r="0" b="0"/>
              <a:pathLst>
                <a:path w="6351" h="6351">
                  <a:moveTo>
                    <a:pt x="0" y="6350"/>
                  </a:moveTo>
                  <a:lnTo>
                    <a:pt x="0" y="6350"/>
                  </a:lnTo>
                  <a:lnTo>
                    <a:pt x="0" y="2979"/>
                  </a:lnTo>
                  <a:lnTo>
                    <a:pt x="705" y="1986"/>
                  </a:lnTo>
                  <a:lnTo>
                    <a:pt x="1881" y="1324"/>
                  </a:lnTo>
                  <a:lnTo>
                    <a:pt x="6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" name="SMARTInkShape-3925">
              <a:extLst>
                <a:ext uri="{FF2B5EF4-FFF2-40B4-BE49-F238E27FC236}">
                  <a16:creationId xmlns:a16="http://schemas.microsoft.com/office/drawing/2014/main" xmlns="" id="{6D185C1A-E613-4AEB-B9EB-09D86179E7B7}"/>
                </a:ext>
              </a:extLst>
            </p:cNvPr>
            <p:cNvSpPr/>
            <p:nvPr>
              <p:custDataLst>
                <p:tags r:id="rId70"/>
              </p:custDataLst>
            </p:nvPr>
          </p:nvSpPr>
          <p:spPr>
            <a:xfrm>
              <a:off x="4483100" y="4433183"/>
              <a:ext cx="133351" cy="215018"/>
            </a:xfrm>
            <a:custGeom>
              <a:avLst/>
              <a:gdLst/>
              <a:ahLst/>
              <a:cxnLst/>
              <a:rect l="0" t="0" r="0" b="0"/>
              <a:pathLst>
                <a:path w="133351" h="215018">
                  <a:moveTo>
                    <a:pt x="0" y="5467"/>
                  </a:moveTo>
                  <a:lnTo>
                    <a:pt x="0" y="5467"/>
                  </a:lnTo>
                  <a:lnTo>
                    <a:pt x="0" y="0"/>
                  </a:lnTo>
                  <a:lnTo>
                    <a:pt x="27437" y="43212"/>
                  </a:lnTo>
                  <a:lnTo>
                    <a:pt x="50620" y="81953"/>
                  </a:lnTo>
                  <a:lnTo>
                    <a:pt x="78106" y="124712"/>
                  </a:lnTo>
                  <a:lnTo>
                    <a:pt x="100989" y="167250"/>
                  </a:lnTo>
                  <a:lnTo>
                    <a:pt x="133350" y="2150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6" name="SMARTInkShape-3926">
              <a:extLst>
                <a:ext uri="{FF2B5EF4-FFF2-40B4-BE49-F238E27FC236}">
                  <a16:creationId xmlns:a16="http://schemas.microsoft.com/office/drawing/2014/main" xmlns="" id="{36AB2D4C-C1B5-4364-BCD3-9DC1411EAB85}"/>
                </a:ext>
              </a:extLst>
            </p:cNvPr>
            <p:cNvSpPr/>
            <p:nvPr>
              <p:custDataLst>
                <p:tags r:id="rId71"/>
              </p:custDataLst>
            </p:nvPr>
          </p:nvSpPr>
          <p:spPr>
            <a:xfrm>
              <a:off x="4489450" y="4457700"/>
              <a:ext cx="165101" cy="209551"/>
            </a:xfrm>
            <a:custGeom>
              <a:avLst/>
              <a:gdLst/>
              <a:ahLst/>
              <a:cxnLst/>
              <a:rect l="0" t="0" r="0" b="0"/>
              <a:pathLst>
                <a:path w="165101" h="209551">
                  <a:moveTo>
                    <a:pt x="165100" y="0"/>
                  </a:moveTo>
                  <a:lnTo>
                    <a:pt x="165100" y="0"/>
                  </a:lnTo>
                  <a:lnTo>
                    <a:pt x="161729" y="0"/>
                  </a:lnTo>
                  <a:lnTo>
                    <a:pt x="152891" y="3371"/>
                  </a:lnTo>
                  <a:lnTo>
                    <a:pt x="141335" y="12209"/>
                  </a:lnTo>
                  <a:lnTo>
                    <a:pt x="106772" y="56449"/>
                  </a:lnTo>
                  <a:lnTo>
                    <a:pt x="80320" y="95042"/>
                  </a:lnTo>
                  <a:lnTo>
                    <a:pt x="52020" y="133288"/>
                  </a:lnTo>
                  <a:lnTo>
                    <a:pt x="20546" y="177396"/>
                  </a:lnTo>
                  <a:lnTo>
                    <a:pt x="0" y="209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7" name="SMARTInkShape-3927">
              <a:extLst>
                <a:ext uri="{FF2B5EF4-FFF2-40B4-BE49-F238E27FC236}">
                  <a16:creationId xmlns:a16="http://schemas.microsoft.com/office/drawing/2014/main" xmlns="" id="{55D16530-E07A-40B3-A542-017FBB9EE420}"/>
                </a:ext>
              </a:extLst>
            </p:cNvPr>
            <p:cNvSpPr/>
            <p:nvPr>
              <p:custDataLst>
                <p:tags r:id="rId72"/>
              </p:custDataLst>
            </p:nvPr>
          </p:nvSpPr>
          <p:spPr>
            <a:xfrm>
              <a:off x="4470400" y="4331391"/>
              <a:ext cx="215901" cy="18360"/>
            </a:xfrm>
            <a:custGeom>
              <a:avLst/>
              <a:gdLst/>
              <a:ahLst/>
              <a:cxnLst/>
              <a:rect l="0" t="0" r="0" b="0"/>
              <a:pathLst>
                <a:path w="215901" h="18360">
                  <a:moveTo>
                    <a:pt x="0" y="18359"/>
                  </a:moveTo>
                  <a:lnTo>
                    <a:pt x="0" y="18359"/>
                  </a:lnTo>
                  <a:lnTo>
                    <a:pt x="6742" y="11617"/>
                  </a:lnTo>
                  <a:lnTo>
                    <a:pt x="44057" y="6130"/>
                  </a:lnTo>
                  <a:lnTo>
                    <a:pt x="75320" y="2811"/>
                  </a:lnTo>
                  <a:lnTo>
                    <a:pt x="110381" y="865"/>
                  </a:lnTo>
                  <a:lnTo>
                    <a:pt x="144308" y="0"/>
                  </a:lnTo>
                  <a:lnTo>
                    <a:pt x="191070" y="1327"/>
                  </a:lnTo>
                  <a:lnTo>
                    <a:pt x="215900" y="56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1" name="SMARTInkShape-Group659">
            <a:extLst>
              <a:ext uri="{FF2B5EF4-FFF2-40B4-BE49-F238E27FC236}">
                <a16:creationId xmlns:a16="http://schemas.microsoft.com/office/drawing/2014/main" xmlns="" id="{650F8CAD-DB01-408B-B720-F71BFAD37A32}"/>
              </a:ext>
            </a:extLst>
          </p:cNvPr>
          <p:cNvGrpSpPr/>
          <p:nvPr/>
        </p:nvGrpSpPr>
        <p:grpSpPr>
          <a:xfrm>
            <a:off x="5471880" y="4584700"/>
            <a:ext cx="173271" cy="101601"/>
            <a:chOff x="5471880" y="4584700"/>
            <a:chExt cx="173271" cy="101601"/>
          </a:xfrm>
        </p:grpSpPr>
        <p:sp>
          <p:nvSpPr>
            <p:cNvPr id="229" name="SMARTInkShape-3928">
              <a:extLst>
                <a:ext uri="{FF2B5EF4-FFF2-40B4-BE49-F238E27FC236}">
                  <a16:creationId xmlns:a16="http://schemas.microsoft.com/office/drawing/2014/main" xmlns="" id="{6F267354-E7A8-4EC3-AE0D-35F37D5F7591}"/>
                </a:ext>
              </a:extLst>
            </p:cNvPr>
            <p:cNvSpPr/>
            <p:nvPr>
              <p:custDataLst>
                <p:tags r:id="rId64"/>
              </p:custDataLst>
            </p:nvPr>
          </p:nvSpPr>
          <p:spPr>
            <a:xfrm>
              <a:off x="5471880" y="4584700"/>
              <a:ext cx="173271" cy="12701"/>
            </a:xfrm>
            <a:custGeom>
              <a:avLst/>
              <a:gdLst/>
              <a:ahLst/>
              <a:cxnLst/>
              <a:rect l="0" t="0" r="0" b="0"/>
              <a:pathLst>
                <a:path w="173271" h="12701">
                  <a:moveTo>
                    <a:pt x="8170" y="12700"/>
                  </a:moveTo>
                  <a:lnTo>
                    <a:pt x="8170" y="12700"/>
                  </a:lnTo>
                  <a:lnTo>
                    <a:pt x="0" y="12700"/>
                  </a:lnTo>
                  <a:lnTo>
                    <a:pt x="41842" y="8937"/>
                  </a:lnTo>
                  <a:lnTo>
                    <a:pt x="88703" y="2648"/>
                  </a:lnTo>
                  <a:lnTo>
                    <a:pt x="135278" y="784"/>
                  </a:lnTo>
                  <a:lnTo>
                    <a:pt x="17327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0" name="SMARTInkShape-3929">
              <a:extLst>
                <a:ext uri="{FF2B5EF4-FFF2-40B4-BE49-F238E27FC236}">
                  <a16:creationId xmlns:a16="http://schemas.microsoft.com/office/drawing/2014/main" xmlns="" id="{A9A10068-43FD-460F-874F-E008E7B33FC3}"/>
                </a:ext>
              </a:extLst>
            </p:cNvPr>
            <p:cNvSpPr/>
            <p:nvPr>
              <p:custDataLst>
                <p:tags r:id="rId65"/>
              </p:custDataLst>
            </p:nvPr>
          </p:nvSpPr>
          <p:spPr>
            <a:xfrm>
              <a:off x="5507215" y="4667250"/>
              <a:ext cx="125236" cy="19051"/>
            </a:xfrm>
            <a:custGeom>
              <a:avLst/>
              <a:gdLst/>
              <a:ahLst/>
              <a:cxnLst/>
              <a:rect l="0" t="0" r="0" b="0"/>
              <a:pathLst>
                <a:path w="125236" h="19051">
                  <a:moveTo>
                    <a:pt x="10935" y="0"/>
                  </a:moveTo>
                  <a:lnTo>
                    <a:pt x="10935" y="0"/>
                  </a:lnTo>
                  <a:lnTo>
                    <a:pt x="2207" y="9434"/>
                  </a:lnTo>
                  <a:lnTo>
                    <a:pt x="0" y="14306"/>
                  </a:lnTo>
                  <a:lnTo>
                    <a:pt x="2234" y="15887"/>
                  </a:lnTo>
                  <a:lnTo>
                    <a:pt x="33623" y="18425"/>
                  </a:lnTo>
                  <a:lnTo>
                    <a:pt x="77395" y="18865"/>
                  </a:lnTo>
                  <a:lnTo>
                    <a:pt x="125235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3" name="SMARTInkShape-Group660">
            <a:extLst>
              <a:ext uri="{FF2B5EF4-FFF2-40B4-BE49-F238E27FC236}">
                <a16:creationId xmlns:a16="http://schemas.microsoft.com/office/drawing/2014/main" xmlns="" id="{098CFFAE-676F-4376-BA49-9340865B2EB2}"/>
              </a:ext>
            </a:extLst>
          </p:cNvPr>
          <p:cNvGrpSpPr/>
          <p:nvPr/>
        </p:nvGrpSpPr>
        <p:grpSpPr>
          <a:xfrm>
            <a:off x="6076950" y="4286250"/>
            <a:ext cx="1352551" cy="580983"/>
            <a:chOff x="6076950" y="4286250"/>
            <a:chExt cx="1352551" cy="580983"/>
          </a:xfrm>
        </p:grpSpPr>
        <p:sp>
          <p:nvSpPr>
            <p:cNvPr id="232" name="SMARTInkShape-3930">
              <a:extLst>
                <a:ext uri="{FF2B5EF4-FFF2-40B4-BE49-F238E27FC236}">
                  <a16:creationId xmlns:a16="http://schemas.microsoft.com/office/drawing/2014/main" xmlns="" id="{6AEF469E-9CEB-4E2B-B58E-D073CF083CA0}"/>
                </a:ext>
              </a:extLst>
            </p:cNvPr>
            <p:cNvSpPr/>
            <p:nvPr>
              <p:custDataLst>
                <p:tags r:id="rId53"/>
              </p:custDataLst>
            </p:nvPr>
          </p:nvSpPr>
          <p:spPr>
            <a:xfrm>
              <a:off x="6076950" y="4478952"/>
              <a:ext cx="140255" cy="382860"/>
            </a:xfrm>
            <a:custGeom>
              <a:avLst/>
              <a:gdLst/>
              <a:ahLst/>
              <a:cxnLst/>
              <a:rect l="0" t="0" r="0" b="0"/>
              <a:pathLst>
                <a:path w="140255" h="382860">
                  <a:moveTo>
                    <a:pt x="0" y="150198"/>
                  </a:moveTo>
                  <a:lnTo>
                    <a:pt x="0" y="150198"/>
                  </a:lnTo>
                  <a:lnTo>
                    <a:pt x="0" y="146827"/>
                  </a:lnTo>
                  <a:lnTo>
                    <a:pt x="705" y="146540"/>
                  </a:lnTo>
                  <a:lnTo>
                    <a:pt x="3371" y="148102"/>
                  </a:lnTo>
                  <a:lnTo>
                    <a:pt x="5026" y="153029"/>
                  </a:lnTo>
                  <a:lnTo>
                    <a:pt x="5467" y="156319"/>
                  </a:lnTo>
                  <a:lnTo>
                    <a:pt x="23949" y="198948"/>
                  </a:lnTo>
                  <a:lnTo>
                    <a:pt x="29439" y="244135"/>
                  </a:lnTo>
                  <a:lnTo>
                    <a:pt x="31065" y="290998"/>
                  </a:lnTo>
                  <a:lnTo>
                    <a:pt x="31547" y="332793"/>
                  </a:lnTo>
                  <a:lnTo>
                    <a:pt x="31723" y="375039"/>
                  </a:lnTo>
                  <a:lnTo>
                    <a:pt x="31742" y="382859"/>
                  </a:lnTo>
                  <a:lnTo>
                    <a:pt x="31745" y="381505"/>
                  </a:lnTo>
                  <a:lnTo>
                    <a:pt x="26282" y="335666"/>
                  </a:lnTo>
                  <a:lnTo>
                    <a:pt x="25792" y="302007"/>
                  </a:lnTo>
                  <a:lnTo>
                    <a:pt x="25574" y="261413"/>
                  </a:lnTo>
                  <a:lnTo>
                    <a:pt x="25516" y="237747"/>
                  </a:lnTo>
                  <a:lnTo>
                    <a:pt x="25476" y="212797"/>
                  </a:lnTo>
                  <a:lnTo>
                    <a:pt x="27315" y="166261"/>
                  </a:lnTo>
                  <a:lnTo>
                    <a:pt x="30484" y="123471"/>
                  </a:lnTo>
                  <a:lnTo>
                    <a:pt x="34246" y="85638"/>
                  </a:lnTo>
                  <a:lnTo>
                    <a:pt x="43700" y="39347"/>
                  </a:lnTo>
                  <a:lnTo>
                    <a:pt x="55438" y="8933"/>
                  </a:lnTo>
                  <a:lnTo>
                    <a:pt x="60948" y="3810"/>
                  </a:lnTo>
                  <a:lnTo>
                    <a:pt x="67442" y="1101"/>
                  </a:lnTo>
                  <a:lnTo>
                    <a:pt x="74595" y="0"/>
                  </a:lnTo>
                  <a:lnTo>
                    <a:pt x="90068" y="4421"/>
                  </a:lnTo>
                  <a:lnTo>
                    <a:pt x="105647" y="14147"/>
                  </a:lnTo>
                  <a:lnTo>
                    <a:pt x="124906" y="35489"/>
                  </a:lnTo>
                  <a:lnTo>
                    <a:pt x="132655" y="51474"/>
                  </a:lnTo>
                  <a:lnTo>
                    <a:pt x="134688" y="67986"/>
                  </a:lnTo>
                  <a:lnTo>
                    <a:pt x="132533" y="83320"/>
                  </a:lnTo>
                  <a:lnTo>
                    <a:pt x="126872" y="94839"/>
                  </a:lnTo>
                  <a:lnTo>
                    <a:pt x="112380" y="109257"/>
                  </a:lnTo>
                  <a:lnTo>
                    <a:pt x="102629" y="114363"/>
                  </a:lnTo>
                  <a:lnTo>
                    <a:pt x="88241" y="117641"/>
                  </a:lnTo>
                  <a:lnTo>
                    <a:pt x="87050" y="118615"/>
                  </a:lnTo>
                  <a:lnTo>
                    <a:pt x="86961" y="119971"/>
                  </a:lnTo>
                  <a:lnTo>
                    <a:pt x="87607" y="121580"/>
                  </a:lnTo>
                  <a:lnTo>
                    <a:pt x="132311" y="163411"/>
                  </a:lnTo>
                  <a:lnTo>
                    <a:pt x="139473" y="175826"/>
                  </a:lnTo>
                  <a:lnTo>
                    <a:pt x="140254" y="182100"/>
                  </a:lnTo>
                  <a:lnTo>
                    <a:pt x="137360" y="194715"/>
                  </a:lnTo>
                  <a:lnTo>
                    <a:pt x="129487" y="205496"/>
                  </a:lnTo>
                  <a:lnTo>
                    <a:pt x="118934" y="214286"/>
                  </a:lnTo>
                  <a:lnTo>
                    <a:pt x="107186" y="220544"/>
                  </a:lnTo>
                  <a:lnTo>
                    <a:pt x="96792" y="221915"/>
                  </a:lnTo>
                  <a:lnTo>
                    <a:pt x="92045" y="221292"/>
                  </a:lnTo>
                  <a:lnTo>
                    <a:pt x="88880" y="218761"/>
                  </a:lnTo>
                  <a:lnTo>
                    <a:pt x="82550" y="20099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3" name="SMARTInkShape-3931">
              <a:extLst>
                <a:ext uri="{FF2B5EF4-FFF2-40B4-BE49-F238E27FC236}">
                  <a16:creationId xmlns:a16="http://schemas.microsoft.com/office/drawing/2014/main" xmlns="" id="{3EA9DFF4-3CBB-4E60-A024-DB55D38EBA31}"/>
                </a:ext>
              </a:extLst>
            </p:cNvPr>
            <p:cNvSpPr/>
            <p:nvPr>
              <p:custDataLst>
                <p:tags r:id="rId54"/>
              </p:custDataLst>
            </p:nvPr>
          </p:nvSpPr>
          <p:spPr>
            <a:xfrm>
              <a:off x="6324600" y="4641850"/>
              <a:ext cx="6351" cy="82551"/>
            </a:xfrm>
            <a:custGeom>
              <a:avLst/>
              <a:gdLst/>
              <a:ahLst/>
              <a:cxnLst/>
              <a:rect l="0" t="0" r="0" b="0"/>
              <a:pathLst>
                <a:path w="6351" h="82551">
                  <a:moveTo>
                    <a:pt x="6350" y="0"/>
                  </a:moveTo>
                  <a:lnTo>
                    <a:pt x="6350" y="0"/>
                  </a:lnTo>
                  <a:lnTo>
                    <a:pt x="6350" y="47530"/>
                  </a:lnTo>
                  <a:lnTo>
                    <a:pt x="0" y="82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4" name="SMARTInkShape-3932">
              <a:extLst>
                <a:ext uri="{FF2B5EF4-FFF2-40B4-BE49-F238E27FC236}">
                  <a16:creationId xmlns:a16="http://schemas.microsoft.com/office/drawing/2014/main" xmlns="" id="{7BF86AF7-C3B3-49B7-9D23-C164111FFC3E}"/>
                </a:ext>
              </a:extLst>
            </p:cNvPr>
            <p:cNvSpPr/>
            <p:nvPr>
              <p:custDataLst>
                <p:tags r:id="rId55"/>
              </p:custDataLst>
            </p:nvPr>
          </p:nvSpPr>
          <p:spPr>
            <a:xfrm>
              <a:off x="6529559" y="4397118"/>
              <a:ext cx="112542" cy="441583"/>
            </a:xfrm>
            <a:custGeom>
              <a:avLst/>
              <a:gdLst/>
              <a:ahLst/>
              <a:cxnLst/>
              <a:rect l="0" t="0" r="0" b="0"/>
              <a:pathLst>
                <a:path w="112542" h="441583">
                  <a:moveTo>
                    <a:pt x="106191" y="16132"/>
                  </a:moveTo>
                  <a:lnTo>
                    <a:pt x="106191" y="16132"/>
                  </a:lnTo>
                  <a:lnTo>
                    <a:pt x="106191" y="4576"/>
                  </a:lnTo>
                  <a:lnTo>
                    <a:pt x="99449" y="400"/>
                  </a:lnTo>
                  <a:lnTo>
                    <a:pt x="96051" y="0"/>
                  </a:lnTo>
                  <a:lnTo>
                    <a:pt x="88515" y="1436"/>
                  </a:lnTo>
                  <a:lnTo>
                    <a:pt x="69596" y="9583"/>
                  </a:lnTo>
                  <a:lnTo>
                    <a:pt x="57941" y="22629"/>
                  </a:lnTo>
                  <a:lnTo>
                    <a:pt x="32220" y="66491"/>
                  </a:lnTo>
                  <a:lnTo>
                    <a:pt x="18281" y="101543"/>
                  </a:lnTo>
                  <a:lnTo>
                    <a:pt x="7147" y="143698"/>
                  </a:lnTo>
                  <a:lnTo>
                    <a:pt x="2199" y="190655"/>
                  </a:lnTo>
                  <a:lnTo>
                    <a:pt x="880" y="215031"/>
                  </a:lnTo>
                  <a:lnTo>
                    <a:pt x="0" y="239748"/>
                  </a:lnTo>
                  <a:lnTo>
                    <a:pt x="1139" y="286967"/>
                  </a:lnTo>
                  <a:lnTo>
                    <a:pt x="8702" y="326768"/>
                  </a:lnTo>
                  <a:lnTo>
                    <a:pt x="20999" y="361390"/>
                  </a:lnTo>
                  <a:lnTo>
                    <a:pt x="36577" y="390419"/>
                  </a:lnTo>
                  <a:lnTo>
                    <a:pt x="55262" y="410376"/>
                  </a:lnTo>
                  <a:lnTo>
                    <a:pt x="112541" y="44158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5" name="SMARTInkShape-3933">
              <a:extLst>
                <a:ext uri="{FF2B5EF4-FFF2-40B4-BE49-F238E27FC236}">
                  <a16:creationId xmlns:a16="http://schemas.microsoft.com/office/drawing/2014/main" xmlns="" id="{495886A5-10C9-42D5-89C6-919ED1448D73}"/>
                </a:ext>
              </a:extLst>
            </p:cNvPr>
            <p:cNvSpPr/>
            <p:nvPr>
              <p:custDataLst>
                <p:tags r:id="rId56"/>
              </p:custDataLst>
            </p:nvPr>
          </p:nvSpPr>
          <p:spPr>
            <a:xfrm>
              <a:off x="6839086" y="4394222"/>
              <a:ext cx="196715" cy="190023"/>
            </a:xfrm>
            <a:custGeom>
              <a:avLst/>
              <a:gdLst/>
              <a:ahLst/>
              <a:cxnLst/>
              <a:rect l="0" t="0" r="0" b="0"/>
              <a:pathLst>
                <a:path w="196715" h="190023">
                  <a:moveTo>
                    <a:pt x="152264" y="6328"/>
                  </a:moveTo>
                  <a:lnTo>
                    <a:pt x="152264" y="6328"/>
                  </a:lnTo>
                  <a:lnTo>
                    <a:pt x="155634" y="2957"/>
                  </a:lnTo>
                  <a:lnTo>
                    <a:pt x="159171" y="1302"/>
                  </a:lnTo>
                  <a:lnTo>
                    <a:pt x="164624" y="55"/>
                  </a:lnTo>
                  <a:lnTo>
                    <a:pt x="161492" y="0"/>
                  </a:lnTo>
                  <a:lnTo>
                    <a:pt x="131363" y="8770"/>
                  </a:lnTo>
                  <a:lnTo>
                    <a:pt x="92239" y="23743"/>
                  </a:lnTo>
                  <a:lnTo>
                    <a:pt x="45050" y="46373"/>
                  </a:lnTo>
                  <a:lnTo>
                    <a:pt x="30530" y="57287"/>
                  </a:lnTo>
                  <a:lnTo>
                    <a:pt x="24076" y="66841"/>
                  </a:lnTo>
                  <a:lnTo>
                    <a:pt x="23060" y="70659"/>
                  </a:lnTo>
                  <a:lnTo>
                    <a:pt x="23090" y="73910"/>
                  </a:lnTo>
                  <a:lnTo>
                    <a:pt x="23814" y="76783"/>
                  </a:lnTo>
                  <a:lnTo>
                    <a:pt x="32146" y="81856"/>
                  </a:lnTo>
                  <a:lnTo>
                    <a:pt x="79466" y="97305"/>
                  </a:lnTo>
                  <a:lnTo>
                    <a:pt x="93849" y="103683"/>
                  </a:lnTo>
                  <a:lnTo>
                    <a:pt x="94976" y="106509"/>
                  </a:lnTo>
                  <a:lnTo>
                    <a:pt x="94316" y="109804"/>
                  </a:lnTo>
                  <a:lnTo>
                    <a:pt x="92465" y="113412"/>
                  </a:lnTo>
                  <a:lnTo>
                    <a:pt x="76376" y="128603"/>
                  </a:lnTo>
                  <a:lnTo>
                    <a:pt x="29276" y="152034"/>
                  </a:lnTo>
                  <a:lnTo>
                    <a:pt x="4027" y="169243"/>
                  </a:lnTo>
                  <a:lnTo>
                    <a:pt x="1228" y="172794"/>
                  </a:lnTo>
                  <a:lnTo>
                    <a:pt x="68" y="175866"/>
                  </a:lnTo>
                  <a:lnTo>
                    <a:pt x="0" y="178620"/>
                  </a:lnTo>
                  <a:lnTo>
                    <a:pt x="2071" y="180456"/>
                  </a:lnTo>
                  <a:lnTo>
                    <a:pt x="36504" y="187016"/>
                  </a:lnTo>
                  <a:lnTo>
                    <a:pt x="77905" y="189452"/>
                  </a:lnTo>
                  <a:lnTo>
                    <a:pt x="109573" y="190022"/>
                  </a:lnTo>
                  <a:lnTo>
                    <a:pt x="155372" y="188461"/>
                  </a:lnTo>
                  <a:lnTo>
                    <a:pt x="196714" y="18412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" name="SMARTInkShape-3934">
              <a:extLst>
                <a:ext uri="{FF2B5EF4-FFF2-40B4-BE49-F238E27FC236}">
                  <a16:creationId xmlns:a16="http://schemas.microsoft.com/office/drawing/2014/main" xmlns="" id="{1A3FB927-26AC-458F-A74B-0711221905AB}"/>
                </a:ext>
              </a:extLst>
            </p:cNvPr>
            <p:cNvSpPr/>
            <p:nvPr>
              <p:custDataLst>
                <p:tags r:id="rId57"/>
              </p:custDataLst>
            </p:nvPr>
          </p:nvSpPr>
          <p:spPr>
            <a:xfrm>
              <a:off x="7105650" y="4413250"/>
              <a:ext cx="88901" cy="158751"/>
            </a:xfrm>
            <a:custGeom>
              <a:avLst/>
              <a:gdLst/>
              <a:ahLst/>
              <a:cxnLst/>
              <a:rect l="0" t="0" r="0" b="0"/>
              <a:pathLst>
                <a:path w="88901" h="158751">
                  <a:moveTo>
                    <a:pt x="0" y="0"/>
                  </a:moveTo>
                  <a:lnTo>
                    <a:pt x="0" y="0"/>
                  </a:lnTo>
                  <a:lnTo>
                    <a:pt x="8839" y="0"/>
                  </a:lnTo>
                  <a:lnTo>
                    <a:pt x="21668" y="13484"/>
                  </a:lnTo>
                  <a:lnTo>
                    <a:pt x="48000" y="60249"/>
                  </a:lnTo>
                  <a:lnTo>
                    <a:pt x="72275" y="105191"/>
                  </a:lnTo>
                  <a:lnTo>
                    <a:pt x="88543" y="140854"/>
                  </a:lnTo>
                  <a:lnTo>
                    <a:pt x="88900" y="158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7" name="SMARTInkShape-3935">
              <a:extLst>
                <a:ext uri="{FF2B5EF4-FFF2-40B4-BE49-F238E27FC236}">
                  <a16:creationId xmlns:a16="http://schemas.microsoft.com/office/drawing/2014/main" xmlns="" id="{F40454FC-E8C9-44C0-B92D-02337985AE5A}"/>
                </a:ext>
              </a:extLst>
            </p:cNvPr>
            <p:cNvSpPr/>
            <p:nvPr>
              <p:custDataLst>
                <p:tags r:id="rId58"/>
              </p:custDataLst>
            </p:nvPr>
          </p:nvSpPr>
          <p:spPr>
            <a:xfrm>
              <a:off x="7118350" y="4395083"/>
              <a:ext cx="139701" cy="183268"/>
            </a:xfrm>
            <a:custGeom>
              <a:avLst/>
              <a:gdLst/>
              <a:ahLst/>
              <a:cxnLst/>
              <a:rect l="0" t="0" r="0" b="0"/>
              <a:pathLst>
                <a:path w="139701" h="183268">
                  <a:moveTo>
                    <a:pt x="139700" y="5467"/>
                  </a:moveTo>
                  <a:lnTo>
                    <a:pt x="139700" y="5467"/>
                  </a:lnTo>
                  <a:lnTo>
                    <a:pt x="139700" y="2096"/>
                  </a:lnTo>
                  <a:lnTo>
                    <a:pt x="138994" y="1103"/>
                  </a:lnTo>
                  <a:lnTo>
                    <a:pt x="137819" y="441"/>
                  </a:lnTo>
                  <a:lnTo>
                    <a:pt x="136329" y="0"/>
                  </a:lnTo>
                  <a:lnTo>
                    <a:pt x="134631" y="411"/>
                  </a:lnTo>
                  <a:lnTo>
                    <a:pt x="130861" y="2749"/>
                  </a:lnTo>
                  <a:lnTo>
                    <a:pt x="95424" y="47940"/>
                  </a:lnTo>
                  <a:lnTo>
                    <a:pt x="63116" y="88463"/>
                  </a:lnTo>
                  <a:lnTo>
                    <a:pt x="32927" y="133809"/>
                  </a:lnTo>
                  <a:lnTo>
                    <a:pt x="0" y="1832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8" name="SMARTInkShape-3936">
              <a:extLst>
                <a:ext uri="{FF2B5EF4-FFF2-40B4-BE49-F238E27FC236}">
                  <a16:creationId xmlns:a16="http://schemas.microsoft.com/office/drawing/2014/main" xmlns="" id="{0D259478-29A3-4810-BF7B-30B5052AF1DC}"/>
                </a:ext>
              </a:extLst>
            </p:cNvPr>
            <p:cNvSpPr/>
            <p:nvPr>
              <p:custDataLst>
                <p:tags r:id="rId59"/>
              </p:custDataLst>
            </p:nvPr>
          </p:nvSpPr>
          <p:spPr>
            <a:xfrm>
              <a:off x="7270750" y="4559300"/>
              <a:ext cx="6351" cy="31751"/>
            </a:xfrm>
            <a:custGeom>
              <a:avLst/>
              <a:gdLst/>
              <a:ahLst/>
              <a:cxnLst/>
              <a:rect l="0" t="0" r="0" b="0"/>
              <a:pathLst>
                <a:path w="6351" h="31751">
                  <a:moveTo>
                    <a:pt x="6350" y="0"/>
                  </a:moveTo>
                  <a:lnTo>
                    <a:pt x="6350" y="0"/>
                  </a:lnTo>
                  <a:lnTo>
                    <a:pt x="2979" y="3371"/>
                  </a:lnTo>
                  <a:lnTo>
                    <a:pt x="1324" y="8789"/>
                  </a:lnTo>
                  <a:lnTo>
                    <a:pt x="0" y="31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9" name="SMARTInkShape-3937">
              <a:extLst>
                <a:ext uri="{FF2B5EF4-FFF2-40B4-BE49-F238E27FC236}">
                  <a16:creationId xmlns:a16="http://schemas.microsoft.com/office/drawing/2014/main" xmlns="" id="{59DCCFC3-CDEE-4ADC-98E8-A6E771AA3A36}"/>
                </a:ext>
              </a:extLst>
            </p:cNvPr>
            <p:cNvSpPr/>
            <p:nvPr>
              <p:custDataLst>
                <p:tags r:id="rId60"/>
              </p:custDataLst>
            </p:nvPr>
          </p:nvSpPr>
          <p:spPr>
            <a:xfrm>
              <a:off x="7290683" y="4476750"/>
              <a:ext cx="5468" cy="1"/>
            </a:xfrm>
            <a:custGeom>
              <a:avLst/>
              <a:gdLst/>
              <a:ahLst/>
              <a:cxnLst/>
              <a:rect l="0" t="0" r="0" b="0"/>
              <a:pathLst>
                <a:path w="5468" h="1">
                  <a:moveTo>
                    <a:pt x="5467" y="0"/>
                  </a:moveTo>
                  <a:lnTo>
                    <a:pt x="5467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 cap="flat" cmpd="sng" algn="ctr">
              <a:solidFill>
                <a:srgbClr val="000000"/>
              </a:solidFill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0" name="SMARTInkShape-3938">
              <a:extLst>
                <a:ext uri="{FF2B5EF4-FFF2-40B4-BE49-F238E27FC236}">
                  <a16:creationId xmlns:a16="http://schemas.microsoft.com/office/drawing/2014/main" xmlns="" id="{01083CF4-7562-4659-89F5-27735A1A0E02}"/>
                </a:ext>
              </a:extLst>
            </p:cNvPr>
            <p:cNvSpPr/>
            <p:nvPr>
              <p:custDataLst>
                <p:tags r:id="rId61"/>
              </p:custDataLst>
            </p:nvPr>
          </p:nvSpPr>
          <p:spPr>
            <a:xfrm>
              <a:off x="7344497" y="4286250"/>
              <a:ext cx="85004" cy="101601"/>
            </a:xfrm>
            <a:custGeom>
              <a:avLst/>
              <a:gdLst/>
              <a:ahLst/>
              <a:cxnLst/>
              <a:rect l="0" t="0" r="0" b="0"/>
              <a:pathLst>
                <a:path w="85004" h="101601">
                  <a:moveTo>
                    <a:pt x="8803" y="0"/>
                  </a:moveTo>
                  <a:lnTo>
                    <a:pt x="8803" y="0"/>
                  </a:lnTo>
                  <a:lnTo>
                    <a:pt x="28361" y="705"/>
                  </a:lnTo>
                  <a:lnTo>
                    <a:pt x="34664" y="3371"/>
                  </a:lnTo>
                  <a:lnTo>
                    <a:pt x="36627" y="5069"/>
                  </a:lnTo>
                  <a:lnTo>
                    <a:pt x="38808" y="8838"/>
                  </a:lnTo>
                  <a:lnTo>
                    <a:pt x="36015" y="16628"/>
                  </a:lnTo>
                  <a:lnTo>
                    <a:pt x="29364" y="26440"/>
                  </a:lnTo>
                  <a:lnTo>
                    <a:pt x="8557" y="48541"/>
                  </a:lnTo>
                  <a:lnTo>
                    <a:pt x="890" y="61341"/>
                  </a:lnTo>
                  <a:lnTo>
                    <a:pt x="0" y="65589"/>
                  </a:lnTo>
                  <a:lnTo>
                    <a:pt x="892" y="74071"/>
                  </a:lnTo>
                  <a:lnTo>
                    <a:pt x="3529" y="77603"/>
                  </a:lnTo>
                  <a:lnTo>
                    <a:pt x="17353" y="85944"/>
                  </a:lnTo>
                  <a:lnTo>
                    <a:pt x="57809" y="98704"/>
                  </a:lnTo>
                  <a:lnTo>
                    <a:pt x="85003" y="101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1" name="SMARTInkShape-3939">
              <a:extLst>
                <a:ext uri="{FF2B5EF4-FFF2-40B4-BE49-F238E27FC236}">
                  <a16:creationId xmlns:a16="http://schemas.microsoft.com/office/drawing/2014/main" xmlns="" id="{25D58714-B461-430C-99F3-38DA1E766931}"/>
                </a:ext>
              </a:extLst>
            </p:cNvPr>
            <p:cNvSpPr/>
            <p:nvPr>
              <p:custDataLst>
                <p:tags r:id="rId62"/>
              </p:custDataLst>
            </p:nvPr>
          </p:nvSpPr>
          <p:spPr>
            <a:xfrm>
              <a:off x="6807200" y="4679950"/>
              <a:ext cx="469901" cy="28772"/>
            </a:xfrm>
            <a:custGeom>
              <a:avLst/>
              <a:gdLst/>
              <a:ahLst/>
              <a:cxnLst/>
              <a:rect l="0" t="0" r="0" b="0"/>
              <a:pathLst>
                <a:path w="469901" h="28772">
                  <a:moveTo>
                    <a:pt x="0" y="25400"/>
                  </a:moveTo>
                  <a:lnTo>
                    <a:pt x="0" y="25400"/>
                  </a:lnTo>
                  <a:lnTo>
                    <a:pt x="10113" y="28771"/>
                  </a:lnTo>
                  <a:lnTo>
                    <a:pt x="53483" y="27496"/>
                  </a:lnTo>
                  <a:lnTo>
                    <a:pt x="76577" y="25386"/>
                  </a:lnTo>
                  <a:lnTo>
                    <a:pt x="103263" y="22569"/>
                  </a:lnTo>
                  <a:lnTo>
                    <a:pt x="132342" y="19279"/>
                  </a:lnTo>
                  <a:lnTo>
                    <a:pt x="164428" y="16380"/>
                  </a:lnTo>
                  <a:lnTo>
                    <a:pt x="198518" y="13742"/>
                  </a:lnTo>
                  <a:lnTo>
                    <a:pt x="233945" y="11278"/>
                  </a:lnTo>
                  <a:lnTo>
                    <a:pt x="268852" y="9635"/>
                  </a:lnTo>
                  <a:lnTo>
                    <a:pt x="303412" y="8540"/>
                  </a:lnTo>
                  <a:lnTo>
                    <a:pt x="337741" y="7810"/>
                  </a:lnTo>
                  <a:lnTo>
                    <a:pt x="367683" y="6617"/>
                  </a:lnTo>
                  <a:lnTo>
                    <a:pt x="394700" y="5118"/>
                  </a:lnTo>
                  <a:lnTo>
                    <a:pt x="436478" y="2275"/>
                  </a:lnTo>
                  <a:lnTo>
                    <a:pt x="4699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2" name="SMARTInkShape-3940">
              <a:extLst>
                <a:ext uri="{FF2B5EF4-FFF2-40B4-BE49-F238E27FC236}">
                  <a16:creationId xmlns:a16="http://schemas.microsoft.com/office/drawing/2014/main" xmlns="" id="{8845F552-1739-424F-B5BA-BFDD888D1E65}"/>
                </a:ext>
              </a:extLst>
            </p:cNvPr>
            <p:cNvSpPr/>
            <p:nvPr>
              <p:custDataLst>
                <p:tags r:id="rId63"/>
              </p:custDataLst>
            </p:nvPr>
          </p:nvSpPr>
          <p:spPr>
            <a:xfrm>
              <a:off x="7067552" y="4753441"/>
              <a:ext cx="120649" cy="113792"/>
            </a:xfrm>
            <a:custGeom>
              <a:avLst/>
              <a:gdLst/>
              <a:ahLst/>
              <a:cxnLst/>
              <a:rect l="0" t="0" r="0" b="0"/>
              <a:pathLst>
                <a:path w="120649" h="113792">
                  <a:moveTo>
                    <a:pt x="6348" y="28109"/>
                  </a:moveTo>
                  <a:lnTo>
                    <a:pt x="6348" y="28109"/>
                  </a:lnTo>
                  <a:lnTo>
                    <a:pt x="6348" y="24738"/>
                  </a:lnTo>
                  <a:lnTo>
                    <a:pt x="5642" y="24451"/>
                  </a:lnTo>
                  <a:lnTo>
                    <a:pt x="2977" y="26013"/>
                  </a:lnTo>
                  <a:lnTo>
                    <a:pt x="880" y="40972"/>
                  </a:lnTo>
                  <a:lnTo>
                    <a:pt x="75" y="87761"/>
                  </a:lnTo>
                  <a:lnTo>
                    <a:pt x="5" y="113791"/>
                  </a:lnTo>
                  <a:lnTo>
                    <a:pt x="0" y="109313"/>
                  </a:lnTo>
                  <a:lnTo>
                    <a:pt x="14303" y="62653"/>
                  </a:lnTo>
                  <a:lnTo>
                    <a:pt x="28250" y="21893"/>
                  </a:lnTo>
                  <a:lnTo>
                    <a:pt x="36307" y="8648"/>
                  </a:lnTo>
                  <a:lnTo>
                    <a:pt x="41137" y="4552"/>
                  </a:lnTo>
                  <a:lnTo>
                    <a:pt x="52148" y="0"/>
                  </a:lnTo>
                  <a:lnTo>
                    <a:pt x="65979" y="1740"/>
                  </a:lnTo>
                  <a:lnTo>
                    <a:pt x="80828" y="7922"/>
                  </a:lnTo>
                  <a:lnTo>
                    <a:pt x="94483" y="17726"/>
                  </a:lnTo>
                  <a:lnTo>
                    <a:pt x="110700" y="38517"/>
                  </a:lnTo>
                  <a:lnTo>
                    <a:pt x="117700" y="59179"/>
                  </a:lnTo>
                  <a:lnTo>
                    <a:pt x="120648" y="979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44" name="SMARTInkShape-3941">
            <a:extLst>
              <a:ext uri="{FF2B5EF4-FFF2-40B4-BE49-F238E27FC236}">
                <a16:creationId xmlns:a16="http://schemas.microsoft.com/office/drawing/2014/main" xmlns="" id="{B2600CC2-73E2-4AC8-AD29-4A6EC48EF91C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7689849" y="4629150"/>
            <a:ext cx="158752" cy="15726"/>
          </a:xfrm>
          <a:custGeom>
            <a:avLst/>
            <a:gdLst/>
            <a:ahLst/>
            <a:cxnLst/>
            <a:rect l="0" t="0" r="0" b="0"/>
            <a:pathLst>
              <a:path w="158752" h="15726">
                <a:moveTo>
                  <a:pt x="1" y="0"/>
                </a:moveTo>
                <a:lnTo>
                  <a:pt x="1" y="0"/>
                </a:lnTo>
                <a:lnTo>
                  <a:pt x="0" y="3371"/>
                </a:lnTo>
                <a:lnTo>
                  <a:pt x="706" y="4364"/>
                </a:lnTo>
                <a:lnTo>
                  <a:pt x="1882" y="5026"/>
                </a:lnTo>
                <a:lnTo>
                  <a:pt x="7187" y="5761"/>
                </a:lnTo>
                <a:lnTo>
                  <a:pt x="48183" y="9644"/>
                </a:lnTo>
                <a:lnTo>
                  <a:pt x="90213" y="12802"/>
                </a:lnTo>
                <a:lnTo>
                  <a:pt x="122661" y="15725"/>
                </a:lnTo>
                <a:lnTo>
                  <a:pt x="158751" y="635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52" name="SMARTInkShape-Group662">
            <a:extLst>
              <a:ext uri="{FF2B5EF4-FFF2-40B4-BE49-F238E27FC236}">
                <a16:creationId xmlns:a16="http://schemas.microsoft.com/office/drawing/2014/main" xmlns="" id="{CCEAAE93-81A8-4174-BE3E-95AA15B4B810}"/>
              </a:ext>
            </a:extLst>
          </p:cNvPr>
          <p:cNvGrpSpPr/>
          <p:nvPr/>
        </p:nvGrpSpPr>
        <p:grpSpPr>
          <a:xfrm>
            <a:off x="8081518" y="4248489"/>
            <a:ext cx="779221" cy="489167"/>
            <a:chOff x="8081518" y="4248489"/>
            <a:chExt cx="779221" cy="489167"/>
          </a:xfrm>
        </p:grpSpPr>
        <p:sp>
          <p:nvSpPr>
            <p:cNvPr id="245" name="SMARTInkShape-3942">
              <a:extLst>
                <a:ext uri="{FF2B5EF4-FFF2-40B4-BE49-F238E27FC236}">
                  <a16:creationId xmlns:a16="http://schemas.microsoft.com/office/drawing/2014/main" xmlns="" id="{808AA47B-8037-48F4-987F-AC698969B6FD}"/>
                </a:ext>
              </a:extLst>
            </p:cNvPr>
            <p:cNvSpPr/>
            <p:nvPr>
              <p:custDataLst>
                <p:tags r:id="rId46"/>
              </p:custDataLst>
            </p:nvPr>
          </p:nvSpPr>
          <p:spPr>
            <a:xfrm>
              <a:off x="8210550" y="4419600"/>
              <a:ext cx="146051" cy="234951"/>
            </a:xfrm>
            <a:custGeom>
              <a:avLst/>
              <a:gdLst/>
              <a:ahLst/>
              <a:cxnLst/>
              <a:rect l="0" t="0" r="0" b="0"/>
              <a:pathLst>
                <a:path w="146051" h="234951">
                  <a:moveTo>
                    <a:pt x="0" y="0"/>
                  </a:moveTo>
                  <a:lnTo>
                    <a:pt x="0" y="0"/>
                  </a:lnTo>
                  <a:lnTo>
                    <a:pt x="3370" y="0"/>
                  </a:lnTo>
                  <a:lnTo>
                    <a:pt x="12209" y="10113"/>
                  </a:lnTo>
                  <a:lnTo>
                    <a:pt x="35727" y="56174"/>
                  </a:lnTo>
                  <a:lnTo>
                    <a:pt x="58328" y="96842"/>
                  </a:lnTo>
                  <a:lnTo>
                    <a:pt x="82900" y="138290"/>
                  </a:lnTo>
                  <a:lnTo>
                    <a:pt x="108053" y="175501"/>
                  </a:lnTo>
                  <a:lnTo>
                    <a:pt x="138746" y="222522"/>
                  </a:lnTo>
                  <a:lnTo>
                    <a:pt x="146050" y="234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6" name="SMARTInkShape-3943">
              <a:extLst>
                <a:ext uri="{FF2B5EF4-FFF2-40B4-BE49-F238E27FC236}">
                  <a16:creationId xmlns:a16="http://schemas.microsoft.com/office/drawing/2014/main" xmlns="" id="{0C3EC250-616C-45A8-813E-706338FBF0B9}"/>
                </a:ext>
              </a:extLst>
            </p:cNvPr>
            <p:cNvSpPr/>
            <p:nvPr>
              <p:custDataLst>
                <p:tags r:id="rId47"/>
              </p:custDataLst>
            </p:nvPr>
          </p:nvSpPr>
          <p:spPr>
            <a:xfrm>
              <a:off x="8208938" y="4404411"/>
              <a:ext cx="192113" cy="237440"/>
            </a:xfrm>
            <a:custGeom>
              <a:avLst/>
              <a:gdLst/>
              <a:ahLst/>
              <a:cxnLst/>
              <a:rect l="0" t="0" r="0" b="0"/>
              <a:pathLst>
                <a:path w="192113" h="237440">
                  <a:moveTo>
                    <a:pt x="192112" y="8839"/>
                  </a:moveTo>
                  <a:lnTo>
                    <a:pt x="192112" y="8839"/>
                  </a:lnTo>
                  <a:lnTo>
                    <a:pt x="186337" y="3770"/>
                  </a:lnTo>
                  <a:lnTo>
                    <a:pt x="179903" y="0"/>
                  </a:lnTo>
                  <a:lnTo>
                    <a:pt x="176211" y="124"/>
                  </a:lnTo>
                  <a:lnTo>
                    <a:pt x="168346" y="4025"/>
                  </a:lnTo>
                  <a:lnTo>
                    <a:pt x="138809" y="44624"/>
                  </a:lnTo>
                  <a:lnTo>
                    <a:pt x="111408" y="81766"/>
                  </a:lnTo>
                  <a:lnTo>
                    <a:pt x="76477" y="124051"/>
                  </a:lnTo>
                  <a:lnTo>
                    <a:pt x="43079" y="167859"/>
                  </a:lnTo>
                  <a:lnTo>
                    <a:pt x="13252" y="213425"/>
                  </a:lnTo>
                  <a:lnTo>
                    <a:pt x="252" y="235622"/>
                  </a:lnTo>
                  <a:lnTo>
                    <a:pt x="0" y="236934"/>
                  </a:lnTo>
                  <a:lnTo>
                    <a:pt x="1612" y="2374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7" name="SMARTInkShape-3944">
              <a:extLst>
                <a:ext uri="{FF2B5EF4-FFF2-40B4-BE49-F238E27FC236}">
                  <a16:creationId xmlns:a16="http://schemas.microsoft.com/office/drawing/2014/main" xmlns="" id="{5DC92AF8-62D5-439B-B02F-59728C6D2C23}"/>
                </a:ext>
              </a:extLst>
            </p:cNvPr>
            <p:cNvSpPr/>
            <p:nvPr>
              <p:custDataLst>
                <p:tags r:id="rId48"/>
              </p:custDataLst>
            </p:nvPr>
          </p:nvSpPr>
          <p:spPr>
            <a:xfrm>
              <a:off x="8699500" y="4294365"/>
              <a:ext cx="161239" cy="443291"/>
            </a:xfrm>
            <a:custGeom>
              <a:avLst/>
              <a:gdLst/>
              <a:ahLst/>
              <a:cxnLst/>
              <a:rect l="0" t="0" r="0" b="0"/>
              <a:pathLst>
                <a:path w="161239" h="443291">
                  <a:moveTo>
                    <a:pt x="139700" y="10935"/>
                  </a:moveTo>
                  <a:lnTo>
                    <a:pt x="139700" y="10935"/>
                  </a:lnTo>
                  <a:lnTo>
                    <a:pt x="134233" y="0"/>
                  </a:lnTo>
                  <a:lnTo>
                    <a:pt x="148596" y="41690"/>
                  </a:lnTo>
                  <a:lnTo>
                    <a:pt x="156133" y="86448"/>
                  </a:lnTo>
                  <a:lnTo>
                    <a:pt x="160644" y="121402"/>
                  </a:lnTo>
                  <a:lnTo>
                    <a:pt x="161238" y="165629"/>
                  </a:lnTo>
                  <a:lnTo>
                    <a:pt x="160409" y="190265"/>
                  </a:lnTo>
                  <a:lnTo>
                    <a:pt x="157034" y="215155"/>
                  </a:lnTo>
                  <a:lnTo>
                    <a:pt x="151962" y="240215"/>
                  </a:lnTo>
                  <a:lnTo>
                    <a:pt x="145758" y="265388"/>
                  </a:lnTo>
                  <a:lnTo>
                    <a:pt x="131338" y="310292"/>
                  </a:lnTo>
                  <a:lnTo>
                    <a:pt x="114111" y="350710"/>
                  </a:lnTo>
                  <a:lnTo>
                    <a:pt x="92344" y="387489"/>
                  </a:lnTo>
                  <a:lnTo>
                    <a:pt x="56289" y="423073"/>
                  </a:lnTo>
                  <a:lnTo>
                    <a:pt x="25537" y="440280"/>
                  </a:lnTo>
                  <a:lnTo>
                    <a:pt x="12996" y="443290"/>
                  </a:lnTo>
                  <a:lnTo>
                    <a:pt x="0" y="4427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8" name="SMARTInkShape-3945">
              <a:extLst>
                <a:ext uri="{FF2B5EF4-FFF2-40B4-BE49-F238E27FC236}">
                  <a16:creationId xmlns:a16="http://schemas.microsoft.com/office/drawing/2014/main" xmlns="" id="{E197A76B-8F0B-4949-8812-B66A805E3475}"/>
                </a:ext>
              </a:extLst>
            </p:cNvPr>
            <p:cNvSpPr/>
            <p:nvPr>
              <p:custDataLst>
                <p:tags r:id="rId49"/>
              </p:custDataLst>
            </p:nvPr>
          </p:nvSpPr>
          <p:spPr>
            <a:xfrm>
              <a:off x="8657741" y="4248489"/>
              <a:ext cx="98910" cy="88562"/>
            </a:xfrm>
            <a:custGeom>
              <a:avLst/>
              <a:gdLst/>
              <a:ahLst/>
              <a:cxnLst/>
              <a:rect l="0" t="0" r="0" b="0"/>
              <a:pathLst>
                <a:path w="98910" h="88562">
                  <a:moveTo>
                    <a:pt x="3659" y="12361"/>
                  </a:moveTo>
                  <a:lnTo>
                    <a:pt x="3659" y="12361"/>
                  </a:lnTo>
                  <a:lnTo>
                    <a:pt x="288" y="8990"/>
                  </a:lnTo>
                  <a:lnTo>
                    <a:pt x="0" y="7292"/>
                  </a:lnTo>
                  <a:lnTo>
                    <a:pt x="514" y="5454"/>
                  </a:lnTo>
                  <a:lnTo>
                    <a:pt x="1563" y="3523"/>
                  </a:lnTo>
                  <a:lnTo>
                    <a:pt x="3672" y="2235"/>
                  </a:lnTo>
                  <a:lnTo>
                    <a:pt x="14089" y="424"/>
                  </a:lnTo>
                  <a:lnTo>
                    <a:pt x="24522" y="0"/>
                  </a:lnTo>
                  <a:lnTo>
                    <a:pt x="36214" y="5456"/>
                  </a:lnTo>
                  <a:lnTo>
                    <a:pt x="52816" y="20428"/>
                  </a:lnTo>
                  <a:lnTo>
                    <a:pt x="57597" y="26206"/>
                  </a:lnTo>
                  <a:lnTo>
                    <a:pt x="59373" y="31468"/>
                  </a:lnTo>
                  <a:lnTo>
                    <a:pt x="59147" y="36388"/>
                  </a:lnTo>
                  <a:lnTo>
                    <a:pt x="57584" y="41079"/>
                  </a:lnTo>
                  <a:lnTo>
                    <a:pt x="41900" y="57794"/>
                  </a:lnTo>
                  <a:lnTo>
                    <a:pt x="8867" y="78950"/>
                  </a:lnTo>
                  <a:lnTo>
                    <a:pt x="8542" y="80037"/>
                  </a:lnTo>
                  <a:lnTo>
                    <a:pt x="9032" y="80762"/>
                  </a:lnTo>
                  <a:lnTo>
                    <a:pt x="19832" y="85152"/>
                  </a:lnTo>
                  <a:lnTo>
                    <a:pt x="61118" y="88112"/>
                  </a:lnTo>
                  <a:lnTo>
                    <a:pt x="98909" y="8856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9" name="SMARTInkShape-3946">
              <a:extLst>
                <a:ext uri="{FF2B5EF4-FFF2-40B4-BE49-F238E27FC236}">
                  <a16:creationId xmlns:a16="http://schemas.microsoft.com/office/drawing/2014/main" xmlns="" id="{3C3675AD-2430-4B32-AE8B-7C1B77B50D2B}"/>
                </a:ext>
              </a:extLst>
            </p:cNvPr>
            <p:cNvSpPr/>
            <p:nvPr>
              <p:custDataLst>
                <p:tags r:id="rId50"/>
              </p:custDataLst>
            </p:nvPr>
          </p:nvSpPr>
          <p:spPr>
            <a:xfrm>
              <a:off x="8081518" y="4390829"/>
              <a:ext cx="71883" cy="263722"/>
            </a:xfrm>
            <a:custGeom>
              <a:avLst/>
              <a:gdLst/>
              <a:ahLst/>
              <a:cxnLst/>
              <a:rect l="0" t="0" r="0" b="0"/>
              <a:pathLst>
                <a:path w="71883" h="263722">
                  <a:moveTo>
                    <a:pt x="59182" y="3371"/>
                  </a:moveTo>
                  <a:lnTo>
                    <a:pt x="59182" y="3371"/>
                  </a:lnTo>
                  <a:lnTo>
                    <a:pt x="52440" y="0"/>
                  </a:lnTo>
                  <a:lnTo>
                    <a:pt x="45367" y="226"/>
                  </a:lnTo>
                  <a:lnTo>
                    <a:pt x="32699" y="2750"/>
                  </a:lnTo>
                  <a:lnTo>
                    <a:pt x="26010" y="8739"/>
                  </a:lnTo>
                  <a:lnTo>
                    <a:pt x="19039" y="19162"/>
                  </a:lnTo>
                  <a:lnTo>
                    <a:pt x="6553" y="63715"/>
                  </a:lnTo>
                  <a:lnTo>
                    <a:pt x="0" y="106309"/>
                  </a:lnTo>
                  <a:lnTo>
                    <a:pt x="333" y="151307"/>
                  </a:lnTo>
                  <a:lnTo>
                    <a:pt x="8270" y="189177"/>
                  </a:lnTo>
                  <a:lnTo>
                    <a:pt x="22929" y="222741"/>
                  </a:lnTo>
                  <a:lnTo>
                    <a:pt x="40247" y="240569"/>
                  </a:lnTo>
                  <a:lnTo>
                    <a:pt x="71882" y="2637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0" name="SMARTInkShape-3947">
              <a:extLst>
                <a:ext uri="{FF2B5EF4-FFF2-40B4-BE49-F238E27FC236}">
                  <a16:creationId xmlns:a16="http://schemas.microsoft.com/office/drawing/2014/main" xmlns="" id="{32C2ABAC-E3D7-4344-88C1-624FA79EFA94}"/>
                </a:ext>
              </a:extLst>
            </p:cNvPr>
            <p:cNvSpPr/>
            <p:nvPr>
              <p:custDataLst>
                <p:tags r:id="rId51"/>
              </p:custDataLst>
            </p:nvPr>
          </p:nvSpPr>
          <p:spPr>
            <a:xfrm>
              <a:off x="8458200" y="4394200"/>
              <a:ext cx="110178" cy="247651"/>
            </a:xfrm>
            <a:custGeom>
              <a:avLst/>
              <a:gdLst/>
              <a:ahLst/>
              <a:cxnLst/>
              <a:rect l="0" t="0" r="0" b="0"/>
              <a:pathLst>
                <a:path w="110178" h="247651">
                  <a:moveTo>
                    <a:pt x="95250" y="0"/>
                  </a:moveTo>
                  <a:lnTo>
                    <a:pt x="95250" y="0"/>
                  </a:lnTo>
                  <a:lnTo>
                    <a:pt x="102157" y="19459"/>
                  </a:lnTo>
                  <a:lnTo>
                    <a:pt x="110177" y="63110"/>
                  </a:lnTo>
                  <a:lnTo>
                    <a:pt x="103060" y="98134"/>
                  </a:lnTo>
                  <a:lnTo>
                    <a:pt x="86726" y="137454"/>
                  </a:lnTo>
                  <a:lnTo>
                    <a:pt x="63003" y="173744"/>
                  </a:lnTo>
                  <a:lnTo>
                    <a:pt x="25252" y="219167"/>
                  </a:lnTo>
                  <a:lnTo>
                    <a:pt x="0" y="247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1" name="SMARTInkShape-3948">
              <a:extLst>
                <a:ext uri="{FF2B5EF4-FFF2-40B4-BE49-F238E27FC236}">
                  <a16:creationId xmlns:a16="http://schemas.microsoft.com/office/drawing/2014/main" xmlns="" id="{7B6BAB4B-FE22-41B2-9300-E7C40772268C}"/>
                </a:ext>
              </a:extLst>
            </p:cNvPr>
            <p:cNvSpPr/>
            <p:nvPr>
              <p:custDataLst>
                <p:tags r:id="rId52"/>
              </p:custDataLst>
            </p:nvPr>
          </p:nvSpPr>
          <p:spPr>
            <a:xfrm>
              <a:off x="8191500" y="4296324"/>
              <a:ext cx="177801" cy="21677"/>
            </a:xfrm>
            <a:custGeom>
              <a:avLst/>
              <a:gdLst/>
              <a:ahLst/>
              <a:cxnLst/>
              <a:rect l="0" t="0" r="0" b="0"/>
              <a:pathLst>
                <a:path w="177801" h="21677">
                  <a:moveTo>
                    <a:pt x="0" y="21676"/>
                  </a:moveTo>
                  <a:lnTo>
                    <a:pt x="0" y="21676"/>
                  </a:lnTo>
                  <a:lnTo>
                    <a:pt x="0" y="16209"/>
                  </a:lnTo>
                  <a:lnTo>
                    <a:pt x="6741" y="12216"/>
                  </a:lnTo>
                  <a:lnTo>
                    <a:pt x="52097" y="2495"/>
                  </a:lnTo>
                  <a:lnTo>
                    <a:pt x="95634" y="0"/>
                  </a:lnTo>
                  <a:lnTo>
                    <a:pt x="137933" y="3729"/>
                  </a:lnTo>
                  <a:lnTo>
                    <a:pt x="177800" y="89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6" name="SMARTInkShape-Group663">
            <a:extLst>
              <a:ext uri="{FF2B5EF4-FFF2-40B4-BE49-F238E27FC236}">
                <a16:creationId xmlns:a16="http://schemas.microsoft.com/office/drawing/2014/main" xmlns="" id="{1CEBEF51-15D7-4297-A898-BF1421A7CF51}"/>
              </a:ext>
            </a:extLst>
          </p:cNvPr>
          <p:cNvGrpSpPr/>
          <p:nvPr/>
        </p:nvGrpSpPr>
        <p:grpSpPr>
          <a:xfrm>
            <a:off x="2368054" y="5829202"/>
            <a:ext cx="403025" cy="285849"/>
            <a:chOff x="2368054" y="5829202"/>
            <a:chExt cx="403025" cy="285849"/>
          </a:xfrm>
        </p:grpSpPr>
        <p:sp>
          <p:nvSpPr>
            <p:cNvPr id="253" name="SMARTInkShape-3949">
              <a:extLst>
                <a:ext uri="{FF2B5EF4-FFF2-40B4-BE49-F238E27FC236}">
                  <a16:creationId xmlns:a16="http://schemas.microsoft.com/office/drawing/2014/main" xmlns="" id="{906661A4-25D5-4646-89BE-DE8A8F8BAFCA}"/>
                </a:ext>
              </a:extLst>
            </p:cNvPr>
            <p:cNvSpPr/>
            <p:nvPr>
              <p:custDataLst>
                <p:tags r:id="rId43"/>
              </p:custDataLst>
            </p:nvPr>
          </p:nvSpPr>
          <p:spPr>
            <a:xfrm>
              <a:off x="2618652" y="5829202"/>
              <a:ext cx="152427" cy="285849"/>
            </a:xfrm>
            <a:custGeom>
              <a:avLst/>
              <a:gdLst/>
              <a:ahLst/>
              <a:cxnLst/>
              <a:rect l="0" t="0" r="0" b="0"/>
              <a:pathLst>
                <a:path w="152427" h="285849">
                  <a:moveTo>
                    <a:pt x="41998" y="12798"/>
                  </a:moveTo>
                  <a:lnTo>
                    <a:pt x="41998" y="12798"/>
                  </a:lnTo>
                  <a:lnTo>
                    <a:pt x="15108" y="411"/>
                  </a:lnTo>
                  <a:lnTo>
                    <a:pt x="0" y="0"/>
                  </a:lnTo>
                  <a:lnTo>
                    <a:pt x="8387" y="3440"/>
                  </a:lnTo>
                  <a:lnTo>
                    <a:pt x="51169" y="13041"/>
                  </a:lnTo>
                  <a:lnTo>
                    <a:pt x="94888" y="32312"/>
                  </a:lnTo>
                  <a:lnTo>
                    <a:pt x="129009" y="56602"/>
                  </a:lnTo>
                  <a:lnTo>
                    <a:pt x="143228" y="75776"/>
                  </a:lnTo>
                  <a:lnTo>
                    <a:pt x="152426" y="113145"/>
                  </a:lnTo>
                  <a:lnTo>
                    <a:pt x="148933" y="139241"/>
                  </a:lnTo>
                  <a:lnTo>
                    <a:pt x="138208" y="165656"/>
                  </a:lnTo>
                  <a:lnTo>
                    <a:pt x="109780" y="207588"/>
                  </a:lnTo>
                  <a:lnTo>
                    <a:pt x="83562" y="245726"/>
                  </a:lnTo>
                  <a:lnTo>
                    <a:pt x="54698" y="28584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4" name="SMARTInkShape-3950">
              <a:extLst>
                <a:ext uri="{FF2B5EF4-FFF2-40B4-BE49-F238E27FC236}">
                  <a16:creationId xmlns:a16="http://schemas.microsoft.com/office/drawing/2014/main" xmlns="" id="{7231E877-D4ED-49DB-8CE4-B1B62E98DA4F}"/>
                </a:ext>
              </a:extLst>
            </p:cNvPr>
            <p:cNvSpPr/>
            <p:nvPr>
              <p:custDataLst>
                <p:tags r:id="rId44"/>
              </p:custDataLst>
            </p:nvPr>
          </p:nvSpPr>
          <p:spPr>
            <a:xfrm>
              <a:off x="2403359" y="5994400"/>
              <a:ext cx="358892" cy="53910"/>
            </a:xfrm>
            <a:custGeom>
              <a:avLst/>
              <a:gdLst/>
              <a:ahLst/>
              <a:cxnLst/>
              <a:rect l="0" t="0" r="0" b="0"/>
              <a:pathLst>
                <a:path w="358892" h="53910">
                  <a:moveTo>
                    <a:pt x="22341" y="44450"/>
                  </a:moveTo>
                  <a:lnTo>
                    <a:pt x="22341" y="44450"/>
                  </a:lnTo>
                  <a:lnTo>
                    <a:pt x="472" y="49917"/>
                  </a:lnTo>
                  <a:lnTo>
                    <a:pt x="0" y="50917"/>
                  </a:lnTo>
                  <a:lnTo>
                    <a:pt x="392" y="52289"/>
                  </a:lnTo>
                  <a:lnTo>
                    <a:pt x="1358" y="53909"/>
                  </a:lnTo>
                  <a:lnTo>
                    <a:pt x="46993" y="50735"/>
                  </a:lnTo>
                  <a:lnTo>
                    <a:pt x="90683" y="44657"/>
                  </a:lnTo>
                  <a:lnTo>
                    <a:pt x="116585" y="41060"/>
                  </a:lnTo>
                  <a:lnTo>
                    <a:pt x="144437" y="37251"/>
                  </a:lnTo>
                  <a:lnTo>
                    <a:pt x="173589" y="33300"/>
                  </a:lnTo>
                  <a:lnTo>
                    <a:pt x="201489" y="29256"/>
                  </a:lnTo>
                  <a:lnTo>
                    <a:pt x="228557" y="25148"/>
                  </a:lnTo>
                  <a:lnTo>
                    <a:pt x="255068" y="20999"/>
                  </a:lnTo>
                  <a:lnTo>
                    <a:pt x="299577" y="12625"/>
                  </a:lnTo>
                  <a:lnTo>
                    <a:pt x="35889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5" name="SMARTInkShape-3951">
              <a:extLst>
                <a:ext uri="{FF2B5EF4-FFF2-40B4-BE49-F238E27FC236}">
                  <a16:creationId xmlns:a16="http://schemas.microsoft.com/office/drawing/2014/main" xmlns="" id="{D98D0F7F-BD18-4A22-8D14-BD99CBCC3B1D}"/>
                </a:ext>
              </a:extLst>
            </p:cNvPr>
            <p:cNvSpPr/>
            <p:nvPr>
              <p:custDataLst>
                <p:tags r:id="rId45"/>
              </p:custDataLst>
            </p:nvPr>
          </p:nvSpPr>
          <p:spPr>
            <a:xfrm>
              <a:off x="2368054" y="5912189"/>
              <a:ext cx="317997" cy="12362"/>
            </a:xfrm>
            <a:custGeom>
              <a:avLst/>
              <a:gdLst/>
              <a:ahLst/>
              <a:cxnLst/>
              <a:rect l="0" t="0" r="0" b="0"/>
              <a:pathLst>
                <a:path w="317997" h="12362">
                  <a:moveTo>
                    <a:pt x="13196" y="12361"/>
                  </a:moveTo>
                  <a:lnTo>
                    <a:pt x="13196" y="12361"/>
                  </a:lnTo>
                  <a:lnTo>
                    <a:pt x="0" y="12361"/>
                  </a:lnTo>
                  <a:lnTo>
                    <a:pt x="46279" y="5454"/>
                  </a:lnTo>
                  <a:lnTo>
                    <a:pt x="87166" y="2235"/>
                  </a:lnTo>
                  <a:lnTo>
                    <a:pt x="111898" y="1377"/>
                  </a:lnTo>
                  <a:lnTo>
                    <a:pt x="138264" y="805"/>
                  </a:lnTo>
                  <a:lnTo>
                    <a:pt x="164308" y="423"/>
                  </a:lnTo>
                  <a:lnTo>
                    <a:pt x="190138" y="169"/>
                  </a:lnTo>
                  <a:lnTo>
                    <a:pt x="215823" y="0"/>
                  </a:lnTo>
                  <a:lnTo>
                    <a:pt x="259415" y="3575"/>
                  </a:lnTo>
                  <a:lnTo>
                    <a:pt x="317996" y="1236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9" name="SMARTInkShape-Group664">
            <a:extLst>
              <a:ext uri="{FF2B5EF4-FFF2-40B4-BE49-F238E27FC236}">
                <a16:creationId xmlns:a16="http://schemas.microsoft.com/office/drawing/2014/main" xmlns="" id="{AD7253DB-C555-4C52-8253-57708E446C4D}"/>
              </a:ext>
            </a:extLst>
          </p:cNvPr>
          <p:cNvGrpSpPr/>
          <p:nvPr/>
        </p:nvGrpSpPr>
        <p:grpSpPr>
          <a:xfrm>
            <a:off x="3257708" y="5803148"/>
            <a:ext cx="317343" cy="483236"/>
            <a:chOff x="3257708" y="5803148"/>
            <a:chExt cx="317343" cy="483236"/>
          </a:xfrm>
        </p:grpSpPr>
        <p:sp>
          <p:nvSpPr>
            <p:cNvPr id="257" name="SMARTInkShape-3952">
              <a:extLst>
                <a:ext uri="{FF2B5EF4-FFF2-40B4-BE49-F238E27FC236}">
                  <a16:creationId xmlns:a16="http://schemas.microsoft.com/office/drawing/2014/main" xmlns="" id="{B8610DC3-ECFB-4876-8A1D-44FFC38E6F4A}"/>
                </a:ext>
              </a:extLst>
            </p:cNvPr>
            <p:cNvSpPr/>
            <p:nvPr>
              <p:custDataLst>
                <p:tags r:id="rId41"/>
              </p:custDataLst>
            </p:nvPr>
          </p:nvSpPr>
          <p:spPr>
            <a:xfrm>
              <a:off x="3556000" y="6026150"/>
              <a:ext cx="19051" cy="107951"/>
            </a:xfrm>
            <a:custGeom>
              <a:avLst/>
              <a:gdLst/>
              <a:ahLst/>
              <a:cxnLst/>
              <a:rect l="0" t="0" r="0" b="0"/>
              <a:pathLst>
                <a:path w="19051" h="107951">
                  <a:moveTo>
                    <a:pt x="0" y="0"/>
                  </a:moveTo>
                  <a:lnTo>
                    <a:pt x="0" y="0"/>
                  </a:lnTo>
                  <a:lnTo>
                    <a:pt x="3371" y="39345"/>
                  </a:lnTo>
                  <a:lnTo>
                    <a:pt x="12865" y="82436"/>
                  </a:lnTo>
                  <a:lnTo>
                    <a:pt x="19050" y="107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8" name="SMARTInkShape-3953">
              <a:extLst>
                <a:ext uri="{FF2B5EF4-FFF2-40B4-BE49-F238E27FC236}">
                  <a16:creationId xmlns:a16="http://schemas.microsoft.com/office/drawing/2014/main" xmlns="" id="{AB61648D-64F2-4B30-9356-EACE0D48C1C4}"/>
                </a:ext>
              </a:extLst>
            </p:cNvPr>
            <p:cNvSpPr/>
            <p:nvPr>
              <p:custDataLst>
                <p:tags r:id="rId42"/>
              </p:custDataLst>
            </p:nvPr>
          </p:nvSpPr>
          <p:spPr>
            <a:xfrm>
              <a:off x="3257708" y="5803148"/>
              <a:ext cx="209708" cy="483236"/>
            </a:xfrm>
            <a:custGeom>
              <a:avLst/>
              <a:gdLst/>
              <a:ahLst/>
              <a:cxnLst/>
              <a:rect l="0" t="0" r="0" b="0"/>
              <a:pathLst>
                <a:path w="209708" h="483236">
                  <a:moveTo>
                    <a:pt x="25242" y="261102"/>
                  </a:moveTo>
                  <a:lnTo>
                    <a:pt x="25242" y="261102"/>
                  </a:lnTo>
                  <a:lnTo>
                    <a:pt x="30311" y="305851"/>
                  </a:lnTo>
                  <a:lnTo>
                    <a:pt x="36778" y="348993"/>
                  </a:lnTo>
                  <a:lnTo>
                    <a:pt x="43539" y="381068"/>
                  </a:lnTo>
                  <a:lnTo>
                    <a:pt x="47485" y="414139"/>
                  </a:lnTo>
                  <a:lnTo>
                    <a:pt x="51588" y="456964"/>
                  </a:lnTo>
                  <a:lnTo>
                    <a:pt x="55925" y="483235"/>
                  </a:lnTo>
                  <a:lnTo>
                    <a:pt x="53305" y="474302"/>
                  </a:lnTo>
                  <a:lnTo>
                    <a:pt x="44689" y="436926"/>
                  </a:lnTo>
                  <a:lnTo>
                    <a:pt x="35296" y="397806"/>
                  </a:lnTo>
                  <a:lnTo>
                    <a:pt x="29828" y="375522"/>
                  </a:lnTo>
                  <a:lnTo>
                    <a:pt x="24066" y="349376"/>
                  </a:lnTo>
                  <a:lnTo>
                    <a:pt x="18108" y="320657"/>
                  </a:lnTo>
                  <a:lnTo>
                    <a:pt x="12019" y="290222"/>
                  </a:lnTo>
                  <a:lnTo>
                    <a:pt x="7254" y="257938"/>
                  </a:lnTo>
                  <a:lnTo>
                    <a:pt x="3373" y="224421"/>
                  </a:lnTo>
                  <a:lnTo>
                    <a:pt x="79" y="190081"/>
                  </a:lnTo>
                  <a:lnTo>
                    <a:pt x="0" y="159426"/>
                  </a:lnTo>
                  <a:lnTo>
                    <a:pt x="2064" y="131229"/>
                  </a:lnTo>
                  <a:lnTo>
                    <a:pt x="5557" y="104670"/>
                  </a:lnTo>
                  <a:lnTo>
                    <a:pt x="13200" y="63871"/>
                  </a:lnTo>
                  <a:lnTo>
                    <a:pt x="22712" y="33744"/>
                  </a:lnTo>
                  <a:lnTo>
                    <a:pt x="36348" y="13299"/>
                  </a:lnTo>
                  <a:lnTo>
                    <a:pt x="55578" y="2800"/>
                  </a:lnTo>
                  <a:lnTo>
                    <a:pt x="66632" y="0"/>
                  </a:lnTo>
                  <a:lnTo>
                    <a:pt x="88323" y="4416"/>
                  </a:lnTo>
                  <a:lnTo>
                    <a:pt x="99046" y="9545"/>
                  </a:lnTo>
                  <a:lnTo>
                    <a:pt x="114723" y="26532"/>
                  </a:lnTo>
                  <a:lnTo>
                    <a:pt x="120880" y="36989"/>
                  </a:lnTo>
                  <a:lnTo>
                    <a:pt x="123957" y="59897"/>
                  </a:lnTo>
                  <a:lnTo>
                    <a:pt x="117755" y="92830"/>
                  </a:lnTo>
                  <a:lnTo>
                    <a:pt x="106981" y="116700"/>
                  </a:lnTo>
                  <a:lnTo>
                    <a:pt x="92999" y="136175"/>
                  </a:lnTo>
                  <a:lnTo>
                    <a:pt x="92991" y="137600"/>
                  </a:lnTo>
                  <a:lnTo>
                    <a:pt x="93691" y="138551"/>
                  </a:lnTo>
                  <a:lnTo>
                    <a:pt x="133984" y="146116"/>
                  </a:lnTo>
                  <a:lnTo>
                    <a:pt x="166353" y="158436"/>
                  </a:lnTo>
                  <a:lnTo>
                    <a:pt x="195777" y="182078"/>
                  </a:lnTo>
                  <a:lnTo>
                    <a:pt x="206398" y="196347"/>
                  </a:lnTo>
                  <a:lnTo>
                    <a:pt x="209707" y="211626"/>
                  </a:lnTo>
                  <a:lnTo>
                    <a:pt x="209602" y="219651"/>
                  </a:lnTo>
                  <a:lnTo>
                    <a:pt x="206004" y="226412"/>
                  </a:lnTo>
                  <a:lnTo>
                    <a:pt x="192600" y="237688"/>
                  </a:lnTo>
                  <a:lnTo>
                    <a:pt x="168589" y="248598"/>
                  </a:lnTo>
                  <a:lnTo>
                    <a:pt x="151982" y="250136"/>
                  </a:lnTo>
                  <a:lnTo>
                    <a:pt x="126842" y="24840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2" name="SMARTInkShape-Group665">
            <a:extLst>
              <a:ext uri="{FF2B5EF4-FFF2-40B4-BE49-F238E27FC236}">
                <a16:creationId xmlns:a16="http://schemas.microsoft.com/office/drawing/2014/main" xmlns="" id="{3A3990E9-E7A9-426F-A165-9B93A3EC0CC2}"/>
              </a:ext>
            </a:extLst>
          </p:cNvPr>
          <p:cNvGrpSpPr/>
          <p:nvPr/>
        </p:nvGrpSpPr>
        <p:grpSpPr>
          <a:xfrm>
            <a:off x="3930650" y="5896040"/>
            <a:ext cx="158751" cy="91131"/>
            <a:chOff x="3930650" y="5896040"/>
            <a:chExt cx="158751" cy="91131"/>
          </a:xfrm>
        </p:grpSpPr>
        <p:sp>
          <p:nvSpPr>
            <p:cNvPr id="260" name="SMARTInkShape-3954">
              <a:extLst>
                <a:ext uri="{FF2B5EF4-FFF2-40B4-BE49-F238E27FC236}">
                  <a16:creationId xmlns:a16="http://schemas.microsoft.com/office/drawing/2014/main" xmlns="" id="{30988220-7B29-4751-9178-DA14ABD35B10}"/>
                </a:ext>
              </a:extLst>
            </p:cNvPr>
            <p:cNvSpPr/>
            <p:nvPr>
              <p:custDataLst>
                <p:tags r:id="rId39"/>
              </p:custDataLst>
            </p:nvPr>
          </p:nvSpPr>
          <p:spPr>
            <a:xfrm>
              <a:off x="3942958" y="5981700"/>
              <a:ext cx="133743" cy="5471"/>
            </a:xfrm>
            <a:custGeom>
              <a:avLst/>
              <a:gdLst/>
              <a:ahLst/>
              <a:cxnLst/>
              <a:rect l="0" t="0" r="0" b="0"/>
              <a:pathLst>
                <a:path w="133743" h="5471">
                  <a:moveTo>
                    <a:pt x="6742" y="0"/>
                  </a:moveTo>
                  <a:lnTo>
                    <a:pt x="6742" y="0"/>
                  </a:lnTo>
                  <a:lnTo>
                    <a:pt x="0" y="3371"/>
                  </a:lnTo>
                  <a:lnTo>
                    <a:pt x="130" y="4364"/>
                  </a:lnTo>
                  <a:lnTo>
                    <a:pt x="5920" y="5467"/>
                  </a:lnTo>
                  <a:lnTo>
                    <a:pt x="50690" y="5470"/>
                  </a:lnTo>
                  <a:lnTo>
                    <a:pt x="91185" y="2901"/>
                  </a:lnTo>
                  <a:lnTo>
                    <a:pt x="13374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1" name="SMARTInkShape-3955">
              <a:extLst>
                <a:ext uri="{FF2B5EF4-FFF2-40B4-BE49-F238E27FC236}">
                  <a16:creationId xmlns:a16="http://schemas.microsoft.com/office/drawing/2014/main" xmlns="" id="{3AB9EAA1-DC95-4A26-BD72-B71D4807710E}"/>
                </a:ext>
              </a:extLst>
            </p:cNvPr>
            <p:cNvSpPr/>
            <p:nvPr>
              <p:custDataLst>
                <p:tags r:id="rId40"/>
              </p:custDataLst>
            </p:nvPr>
          </p:nvSpPr>
          <p:spPr>
            <a:xfrm>
              <a:off x="3930650" y="5896040"/>
              <a:ext cx="158751" cy="9461"/>
            </a:xfrm>
            <a:custGeom>
              <a:avLst/>
              <a:gdLst/>
              <a:ahLst/>
              <a:cxnLst/>
              <a:rect l="0" t="0" r="0" b="0"/>
              <a:pathLst>
                <a:path w="158751" h="9461">
                  <a:moveTo>
                    <a:pt x="0" y="9460"/>
                  </a:moveTo>
                  <a:lnTo>
                    <a:pt x="0" y="9460"/>
                  </a:lnTo>
                  <a:lnTo>
                    <a:pt x="0" y="6089"/>
                  </a:lnTo>
                  <a:lnTo>
                    <a:pt x="2117" y="5096"/>
                  </a:lnTo>
                  <a:lnTo>
                    <a:pt x="39999" y="0"/>
                  </a:lnTo>
                  <a:lnTo>
                    <a:pt x="86876" y="1091"/>
                  </a:lnTo>
                  <a:lnTo>
                    <a:pt x="130869" y="5883"/>
                  </a:lnTo>
                  <a:lnTo>
                    <a:pt x="158750" y="946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6" name="SMARTInkShape-Group666">
            <a:extLst>
              <a:ext uri="{FF2B5EF4-FFF2-40B4-BE49-F238E27FC236}">
                <a16:creationId xmlns:a16="http://schemas.microsoft.com/office/drawing/2014/main" xmlns="" id="{71A536FE-D055-466E-92C9-F9873B72B431}"/>
              </a:ext>
            </a:extLst>
          </p:cNvPr>
          <p:cNvGrpSpPr/>
          <p:nvPr/>
        </p:nvGrpSpPr>
        <p:grpSpPr>
          <a:xfrm>
            <a:off x="4826106" y="5310006"/>
            <a:ext cx="1117063" cy="609874"/>
            <a:chOff x="4826106" y="5310006"/>
            <a:chExt cx="1117063" cy="609874"/>
          </a:xfrm>
        </p:grpSpPr>
        <p:sp>
          <p:nvSpPr>
            <p:cNvPr id="263" name="SMARTInkShape-3956">
              <a:extLst>
                <a:ext uri="{FF2B5EF4-FFF2-40B4-BE49-F238E27FC236}">
                  <a16:creationId xmlns:a16="http://schemas.microsoft.com/office/drawing/2014/main" xmlns="" id="{C35E68C9-21B6-4E74-838B-81798A786FA4}"/>
                </a:ext>
              </a:extLst>
            </p:cNvPr>
            <p:cNvSpPr/>
            <p:nvPr>
              <p:custDataLst>
                <p:tags r:id="rId26"/>
              </p:custDataLst>
            </p:nvPr>
          </p:nvSpPr>
          <p:spPr>
            <a:xfrm>
              <a:off x="4978400" y="5670550"/>
              <a:ext cx="831851" cy="38101"/>
            </a:xfrm>
            <a:custGeom>
              <a:avLst/>
              <a:gdLst/>
              <a:ahLst/>
              <a:cxnLst/>
              <a:rect l="0" t="0" r="0" b="0"/>
              <a:pathLst>
                <a:path w="831851" h="38101">
                  <a:moveTo>
                    <a:pt x="0" y="38100"/>
                  </a:moveTo>
                  <a:lnTo>
                    <a:pt x="0" y="38100"/>
                  </a:lnTo>
                  <a:lnTo>
                    <a:pt x="47194" y="31358"/>
                  </a:lnTo>
                  <a:lnTo>
                    <a:pt x="71679" y="28666"/>
                  </a:lnTo>
                  <a:lnTo>
                    <a:pt x="98586" y="26167"/>
                  </a:lnTo>
                  <a:lnTo>
                    <a:pt x="127107" y="23795"/>
                  </a:lnTo>
                  <a:lnTo>
                    <a:pt x="161644" y="21507"/>
                  </a:lnTo>
                  <a:lnTo>
                    <a:pt x="200190" y="19277"/>
                  </a:lnTo>
                  <a:lnTo>
                    <a:pt x="241410" y="17085"/>
                  </a:lnTo>
                  <a:lnTo>
                    <a:pt x="286529" y="14917"/>
                  </a:lnTo>
                  <a:lnTo>
                    <a:pt x="334247" y="12767"/>
                  </a:lnTo>
                  <a:lnTo>
                    <a:pt x="383698" y="10628"/>
                  </a:lnTo>
                  <a:lnTo>
                    <a:pt x="435009" y="8496"/>
                  </a:lnTo>
                  <a:lnTo>
                    <a:pt x="487562" y="6370"/>
                  </a:lnTo>
                  <a:lnTo>
                    <a:pt x="540941" y="4247"/>
                  </a:lnTo>
                  <a:lnTo>
                    <a:pt x="589228" y="2831"/>
                  </a:lnTo>
                  <a:lnTo>
                    <a:pt x="634118" y="1887"/>
                  </a:lnTo>
                  <a:lnTo>
                    <a:pt x="676746" y="1258"/>
                  </a:lnTo>
                  <a:lnTo>
                    <a:pt x="711513" y="839"/>
                  </a:lnTo>
                  <a:lnTo>
                    <a:pt x="741042" y="559"/>
                  </a:lnTo>
                  <a:lnTo>
                    <a:pt x="785846" y="248"/>
                  </a:lnTo>
                  <a:lnTo>
                    <a:pt x="8318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4" name="SMARTInkShape-3957">
              <a:extLst>
                <a:ext uri="{FF2B5EF4-FFF2-40B4-BE49-F238E27FC236}">
                  <a16:creationId xmlns:a16="http://schemas.microsoft.com/office/drawing/2014/main" xmlns="" id="{BE6DFAD9-7528-4EE4-8848-10AC560255F9}"/>
                </a:ext>
              </a:extLst>
            </p:cNvPr>
            <p:cNvSpPr/>
            <p:nvPr>
              <p:custDataLst>
                <p:tags r:id="rId27"/>
              </p:custDataLst>
            </p:nvPr>
          </p:nvSpPr>
          <p:spPr>
            <a:xfrm>
              <a:off x="5392087" y="5775599"/>
              <a:ext cx="202264" cy="144281"/>
            </a:xfrm>
            <a:custGeom>
              <a:avLst/>
              <a:gdLst/>
              <a:ahLst/>
              <a:cxnLst/>
              <a:rect l="0" t="0" r="0" b="0"/>
              <a:pathLst>
                <a:path w="202264" h="144281">
                  <a:moveTo>
                    <a:pt x="5413" y="21951"/>
                  </a:moveTo>
                  <a:lnTo>
                    <a:pt x="5413" y="21951"/>
                  </a:lnTo>
                  <a:lnTo>
                    <a:pt x="9071" y="43641"/>
                  </a:lnTo>
                  <a:lnTo>
                    <a:pt x="6344" y="85345"/>
                  </a:lnTo>
                  <a:lnTo>
                    <a:pt x="2226" y="127764"/>
                  </a:lnTo>
                  <a:lnTo>
                    <a:pt x="0" y="142673"/>
                  </a:lnTo>
                  <a:lnTo>
                    <a:pt x="393" y="144060"/>
                  </a:lnTo>
                  <a:lnTo>
                    <a:pt x="1361" y="144280"/>
                  </a:lnTo>
                  <a:lnTo>
                    <a:pt x="2712" y="143720"/>
                  </a:lnTo>
                  <a:lnTo>
                    <a:pt x="15728" y="106330"/>
                  </a:lnTo>
                  <a:lnTo>
                    <a:pt x="34575" y="59158"/>
                  </a:lnTo>
                  <a:lnTo>
                    <a:pt x="54348" y="28429"/>
                  </a:lnTo>
                  <a:lnTo>
                    <a:pt x="81453" y="8191"/>
                  </a:lnTo>
                  <a:lnTo>
                    <a:pt x="111826" y="0"/>
                  </a:lnTo>
                  <a:lnTo>
                    <a:pt x="143168" y="944"/>
                  </a:lnTo>
                  <a:lnTo>
                    <a:pt x="160476" y="7676"/>
                  </a:lnTo>
                  <a:lnTo>
                    <a:pt x="168055" y="12434"/>
                  </a:lnTo>
                  <a:lnTo>
                    <a:pt x="180239" y="27128"/>
                  </a:lnTo>
                  <a:lnTo>
                    <a:pt x="188947" y="45419"/>
                  </a:lnTo>
                  <a:lnTo>
                    <a:pt x="194537" y="85905"/>
                  </a:lnTo>
                  <a:lnTo>
                    <a:pt x="202263" y="1362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5" name="SMARTInkShape-3958">
              <a:extLst>
                <a:ext uri="{FF2B5EF4-FFF2-40B4-BE49-F238E27FC236}">
                  <a16:creationId xmlns:a16="http://schemas.microsoft.com/office/drawing/2014/main" xmlns="" id="{76A73467-323D-4F24-8581-52560AE2ABFC}"/>
                </a:ext>
              </a:extLst>
            </p:cNvPr>
            <p:cNvSpPr/>
            <p:nvPr>
              <p:custDataLst>
                <p:tags r:id="rId28"/>
              </p:custDataLst>
            </p:nvPr>
          </p:nvSpPr>
          <p:spPr>
            <a:xfrm>
              <a:off x="5106998" y="5310006"/>
              <a:ext cx="80953" cy="277995"/>
            </a:xfrm>
            <a:custGeom>
              <a:avLst/>
              <a:gdLst/>
              <a:ahLst/>
              <a:cxnLst/>
              <a:rect l="0" t="0" r="0" b="0"/>
              <a:pathLst>
                <a:path w="80953" h="277995">
                  <a:moveTo>
                    <a:pt x="55552" y="17644"/>
                  </a:moveTo>
                  <a:lnTo>
                    <a:pt x="55552" y="17644"/>
                  </a:lnTo>
                  <a:lnTo>
                    <a:pt x="50526" y="5711"/>
                  </a:lnTo>
                  <a:lnTo>
                    <a:pt x="50085" y="3339"/>
                  </a:lnTo>
                  <a:lnTo>
                    <a:pt x="48379" y="1757"/>
                  </a:lnTo>
                  <a:lnTo>
                    <a:pt x="42721" y="0"/>
                  </a:lnTo>
                  <a:lnTo>
                    <a:pt x="39942" y="237"/>
                  </a:lnTo>
                  <a:lnTo>
                    <a:pt x="34973" y="2381"/>
                  </a:lnTo>
                  <a:lnTo>
                    <a:pt x="24839" y="17668"/>
                  </a:lnTo>
                  <a:lnTo>
                    <a:pt x="9477" y="64032"/>
                  </a:lnTo>
                  <a:lnTo>
                    <a:pt x="1997" y="110489"/>
                  </a:lnTo>
                  <a:lnTo>
                    <a:pt x="0" y="143340"/>
                  </a:lnTo>
                  <a:lnTo>
                    <a:pt x="2875" y="176755"/>
                  </a:lnTo>
                  <a:lnTo>
                    <a:pt x="10268" y="208305"/>
                  </a:lnTo>
                  <a:lnTo>
                    <a:pt x="22961" y="234086"/>
                  </a:lnTo>
                  <a:lnTo>
                    <a:pt x="43654" y="253540"/>
                  </a:lnTo>
                  <a:lnTo>
                    <a:pt x="80952" y="2779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6" name="SMARTInkShape-3959">
              <a:extLst>
                <a:ext uri="{FF2B5EF4-FFF2-40B4-BE49-F238E27FC236}">
                  <a16:creationId xmlns:a16="http://schemas.microsoft.com/office/drawing/2014/main" xmlns="" id="{98C4FEE6-7686-4057-BDDA-46A82AE2E532}"/>
                </a:ext>
              </a:extLst>
            </p:cNvPr>
            <p:cNvSpPr/>
            <p:nvPr>
              <p:custDataLst>
                <p:tags r:id="rId29"/>
              </p:custDataLst>
            </p:nvPr>
          </p:nvSpPr>
          <p:spPr>
            <a:xfrm>
              <a:off x="5829300" y="5311579"/>
              <a:ext cx="113869" cy="270072"/>
            </a:xfrm>
            <a:custGeom>
              <a:avLst/>
              <a:gdLst/>
              <a:ahLst/>
              <a:cxnLst/>
              <a:rect l="0" t="0" r="0" b="0"/>
              <a:pathLst>
                <a:path w="113869" h="270072">
                  <a:moveTo>
                    <a:pt x="19050" y="3371"/>
                  </a:moveTo>
                  <a:lnTo>
                    <a:pt x="19050" y="3371"/>
                  </a:lnTo>
                  <a:lnTo>
                    <a:pt x="25792" y="0"/>
                  </a:lnTo>
                  <a:lnTo>
                    <a:pt x="43469" y="1275"/>
                  </a:lnTo>
                  <a:lnTo>
                    <a:pt x="56714" y="11847"/>
                  </a:lnTo>
                  <a:lnTo>
                    <a:pt x="79834" y="45158"/>
                  </a:lnTo>
                  <a:lnTo>
                    <a:pt x="96865" y="77682"/>
                  </a:lnTo>
                  <a:lnTo>
                    <a:pt x="109138" y="113304"/>
                  </a:lnTo>
                  <a:lnTo>
                    <a:pt x="113652" y="150302"/>
                  </a:lnTo>
                  <a:lnTo>
                    <a:pt x="113868" y="169059"/>
                  </a:lnTo>
                  <a:lnTo>
                    <a:pt x="100937" y="201187"/>
                  </a:lnTo>
                  <a:lnTo>
                    <a:pt x="90575" y="215682"/>
                  </a:lnTo>
                  <a:lnTo>
                    <a:pt x="58365" y="239313"/>
                  </a:lnTo>
                  <a:lnTo>
                    <a:pt x="0" y="2700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7" name="SMARTInkShape-3960">
              <a:extLst>
                <a:ext uri="{FF2B5EF4-FFF2-40B4-BE49-F238E27FC236}">
                  <a16:creationId xmlns:a16="http://schemas.microsoft.com/office/drawing/2014/main" xmlns="" id="{523F51A5-4DC3-4E8A-9400-A7006AC13659}"/>
                </a:ext>
              </a:extLst>
            </p:cNvPr>
            <p:cNvSpPr/>
            <p:nvPr>
              <p:custDataLst>
                <p:tags r:id="rId30"/>
              </p:custDataLst>
            </p:nvPr>
          </p:nvSpPr>
          <p:spPr>
            <a:xfrm>
              <a:off x="5759450" y="543560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8" name="SMARTInkShape-3961">
              <a:extLst>
                <a:ext uri="{FF2B5EF4-FFF2-40B4-BE49-F238E27FC236}">
                  <a16:creationId xmlns:a16="http://schemas.microsoft.com/office/drawing/2014/main" xmlns="" id="{048A4B5D-A8DF-4732-BAF7-2010BA9583EE}"/>
                </a:ext>
              </a:extLst>
            </p:cNvPr>
            <p:cNvSpPr/>
            <p:nvPr>
              <p:custDataLst>
                <p:tags r:id="rId31"/>
              </p:custDataLst>
            </p:nvPr>
          </p:nvSpPr>
          <p:spPr>
            <a:xfrm>
              <a:off x="5759450" y="5518150"/>
              <a:ext cx="1" cy="44451"/>
            </a:xfrm>
            <a:custGeom>
              <a:avLst/>
              <a:gdLst/>
              <a:ahLst/>
              <a:cxnLst/>
              <a:rect l="0" t="0" r="0" b="0"/>
              <a:pathLst>
                <a:path w="1" h="44451">
                  <a:moveTo>
                    <a:pt x="0" y="0"/>
                  </a:moveTo>
                  <a:lnTo>
                    <a:pt x="0" y="0"/>
                  </a:lnTo>
                  <a:lnTo>
                    <a:pt x="0" y="44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9" name="SMARTInkShape-3962">
              <a:extLst>
                <a:ext uri="{FF2B5EF4-FFF2-40B4-BE49-F238E27FC236}">
                  <a16:creationId xmlns:a16="http://schemas.microsoft.com/office/drawing/2014/main" xmlns="" id="{DEA185BB-8045-492E-92ED-0583A5EB2B44}"/>
                </a:ext>
              </a:extLst>
            </p:cNvPr>
            <p:cNvSpPr/>
            <p:nvPr>
              <p:custDataLst>
                <p:tags r:id="rId32"/>
              </p:custDataLst>
            </p:nvPr>
          </p:nvSpPr>
          <p:spPr>
            <a:xfrm>
              <a:off x="5473700" y="5380117"/>
              <a:ext cx="146051" cy="112634"/>
            </a:xfrm>
            <a:custGeom>
              <a:avLst/>
              <a:gdLst/>
              <a:ahLst/>
              <a:cxnLst/>
              <a:rect l="0" t="0" r="0" b="0"/>
              <a:pathLst>
                <a:path w="146051" h="112634">
                  <a:moveTo>
                    <a:pt x="0" y="23733"/>
                  </a:moveTo>
                  <a:lnTo>
                    <a:pt x="0" y="23733"/>
                  </a:lnTo>
                  <a:lnTo>
                    <a:pt x="23144" y="3959"/>
                  </a:lnTo>
                  <a:lnTo>
                    <a:pt x="35942" y="0"/>
                  </a:lnTo>
                  <a:lnTo>
                    <a:pt x="40189" y="1561"/>
                  </a:lnTo>
                  <a:lnTo>
                    <a:pt x="75048" y="35993"/>
                  </a:lnTo>
                  <a:lnTo>
                    <a:pt x="107798" y="76870"/>
                  </a:lnTo>
                  <a:lnTo>
                    <a:pt x="132772" y="103316"/>
                  </a:lnTo>
                  <a:lnTo>
                    <a:pt x="146050" y="1126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0" name="SMARTInkShape-3963">
              <a:extLst>
                <a:ext uri="{FF2B5EF4-FFF2-40B4-BE49-F238E27FC236}">
                  <a16:creationId xmlns:a16="http://schemas.microsoft.com/office/drawing/2014/main" xmlns="" id="{986C72F5-3912-4E3B-86B6-098151D53DA0}"/>
                </a:ext>
              </a:extLst>
            </p:cNvPr>
            <p:cNvSpPr/>
            <p:nvPr>
              <p:custDataLst>
                <p:tags r:id="rId33"/>
              </p:custDataLst>
            </p:nvPr>
          </p:nvSpPr>
          <p:spPr>
            <a:xfrm>
              <a:off x="5622525" y="5361166"/>
              <a:ext cx="60726" cy="233185"/>
            </a:xfrm>
            <a:custGeom>
              <a:avLst/>
              <a:gdLst/>
              <a:ahLst/>
              <a:cxnLst/>
              <a:rect l="0" t="0" r="0" b="0"/>
              <a:pathLst>
                <a:path w="60726" h="233185">
                  <a:moveTo>
                    <a:pt x="60725" y="10934"/>
                  </a:moveTo>
                  <a:lnTo>
                    <a:pt x="60725" y="10934"/>
                  </a:lnTo>
                  <a:lnTo>
                    <a:pt x="57354" y="4192"/>
                  </a:lnTo>
                  <a:lnTo>
                    <a:pt x="55656" y="2206"/>
                  </a:lnTo>
                  <a:lnTo>
                    <a:pt x="51887" y="0"/>
                  </a:lnTo>
                  <a:lnTo>
                    <a:pt x="50599" y="116"/>
                  </a:lnTo>
                  <a:lnTo>
                    <a:pt x="49741" y="900"/>
                  </a:lnTo>
                  <a:lnTo>
                    <a:pt x="37406" y="23672"/>
                  </a:lnTo>
                  <a:lnTo>
                    <a:pt x="19195" y="50923"/>
                  </a:lnTo>
                  <a:lnTo>
                    <a:pt x="4525" y="90109"/>
                  </a:lnTo>
                  <a:lnTo>
                    <a:pt x="3997" y="95041"/>
                  </a:lnTo>
                  <a:lnTo>
                    <a:pt x="1881" y="99586"/>
                  </a:lnTo>
                  <a:lnTo>
                    <a:pt x="329" y="101785"/>
                  </a:lnTo>
                  <a:lnTo>
                    <a:pt x="0" y="103957"/>
                  </a:lnTo>
                  <a:lnTo>
                    <a:pt x="486" y="106111"/>
                  </a:lnTo>
                  <a:lnTo>
                    <a:pt x="1515" y="108252"/>
                  </a:lnTo>
                  <a:lnTo>
                    <a:pt x="12359" y="153831"/>
                  </a:lnTo>
                  <a:lnTo>
                    <a:pt x="26877" y="200327"/>
                  </a:lnTo>
                  <a:lnTo>
                    <a:pt x="41675" y="23318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1" name="SMARTInkShape-3964">
              <a:extLst>
                <a:ext uri="{FF2B5EF4-FFF2-40B4-BE49-F238E27FC236}">
                  <a16:creationId xmlns:a16="http://schemas.microsoft.com/office/drawing/2014/main" xmlns="" id="{85EEABBA-A78A-49C2-92A8-90F74C0CCD3D}"/>
                </a:ext>
              </a:extLst>
            </p:cNvPr>
            <p:cNvSpPr/>
            <p:nvPr>
              <p:custDataLst>
                <p:tags r:id="rId34"/>
              </p:custDataLst>
            </p:nvPr>
          </p:nvSpPr>
          <p:spPr>
            <a:xfrm>
              <a:off x="5370280" y="5454650"/>
              <a:ext cx="8171" cy="6351"/>
            </a:xfrm>
            <a:custGeom>
              <a:avLst/>
              <a:gdLst/>
              <a:ahLst/>
              <a:cxnLst/>
              <a:rect l="0" t="0" r="0" b="0"/>
              <a:pathLst>
                <a:path w="8171" h="6351">
                  <a:moveTo>
                    <a:pt x="8170" y="6350"/>
                  </a:moveTo>
                  <a:lnTo>
                    <a:pt x="8170" y="6350"/>
                  </a:lnTo>
                  <a:lnTo>
                    <a:pt x="147" y="1986"/>
                  </a:lnTo>
                  <a:lnTo>
                    <a:pt x="0" y="1324"/>
                  </a:lnTo>
                  <a:lnTo>
                    <a:pt x="182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2" name="SMARTInkShape-3965">
              <a:extLst>
                <a:ext uri="{FF2B5EF4-FFF2-40B4-BE49-F238E27FC236}">
                  <a16:creationId xmlns:a16="http://schemas.microsoft.com/office/drawing/2014/main" xmlns="" id="{1829D327-7DFA-4C05-B90E-ABC326FE0DF9}"/>
                </a:ext>
              </a:extLst>
            </p:cNvPr>
            <p:cNvSpPr/>
            <p:nvPr>
              <p:custDataLst>
                <p:tags r:id="rId35"/>
              </p:custDataLst>
            </p:nvPr>
          </p:nvSpPr>
          <p:spPr>
            <a:xfrm>
              <a:off x="5384800" y="5549900"/>
              <a:ext cx="12701" cy="38101"/>
            </a:xfrm>
            <a:custGeom>
              <a:avLst/>
              <a:gdLst/>
              <a:ahLst/>
              <a:cxnLst/>
              <a:rect l="0" t="0" r="0" b="0"/>
              <a:pathLst>
                <a:path w="12701" h="38101">
                  <a:moveTo>
                    <a:pt x="0" y="0"/>
                  </a:moveTo>
                  <a:lnTo>
                    <a:pt x="0" y="0"/>
                  </a:lnTo>
                  <a:lnTo>
                    <a:pt x="705" y="10139"/>
                  </a:lnTo>
                  <a:lnTo>
                    <a:pt x="12700" y="38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3" name="SMARTInkShape-3966">
              <a:extLst>
                <a:ext uri="{FF2B5EF4-FFF2-40B4-BE49-F238E27FC236}">
                  <a16:creationId xmlns:a16="http://schemas.microsoft.com/office/drawing/2014/main" xmlns="" id="{96397FE0-F95A-4795-865C-D95CC87EFA7D}"/>
                </a:ext>
              </a:extLst>
            </p:cNvPr>
            <p:cNvSpPr/>
            <p:nvPr>
              <p:custDataLst>
                <p:tags r:id="rId36"/>
              </p:custDataLst>
            </p:nvPr>
          </p:nvSpPr>
          <p:spPr>
            <a:xfrm>
              <a:off x="5232400" y="5395011"/>
              <a:ext cx="82551" cy="192990"/>
            </a:xfrm>
            <a:custGeom>
              <a:avLst/>
              <a:gdLst/>
              <a:ahLst/>
              <a:cxnLst/>
              <a:rect l="0" t="0" r="0" b="0"/>
              <a:pathLst>
                <a:path w="82551" h="192990">
                  <a:moveTo>
                    <a:pt x="82550" y="8839"/>
                  </a:moveTo>
                  <a:lnTo>
                    <a:pt x="82550" y="8839"/>
                  </a:lnTo>
                  <a:lnTo>
                    <a:pt x="82550" y="0"/>
                  </a:lnTo>
                  <a:lnTo>
                    <a:pt x="81844" y="124"/>
                  </a:lnTo>
                  <a:lnTo>
                    <a:pt x="66649" y="24508"/>
                  </a:lnTo>
                  <a:lnTo>
                    <a:pt x="48704" y="62943"/>
                  </a:lnTo>
                  <a:lnTo>
                    <a:pt x="24986" y="107721"/>
                  </a:lnTo>
                  <a:lnTo>
                    <a:pt x="6399" y="149125"/>
                  </a:lnTo>
                  <a:lnTo>
                    <a:pt x="0" y="1929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4" name="SMARTInkShape-3967">
              <a:extLst>
                <a:ext uri="{FF2B5EF4-FFF2-40B4-BE49-F238E27FC236}">
                  <a16:creationId xmlns:a16="http://schemas.microsoft.com/office/drawing/2014/main" xmlns="" id="{72A05543-EE08-41C8-AA0D-5110E94C41A2}"/>
                </a:ext>
              </a:extLst>
            </p:cNvPr>
            <p:cNvSpPr/>
            <p:nvPr>
              <p:custDataLst>
                <p:tags r:id="rId37"/>
              </p:custDataLst>
            </p:nvPr>
          </p:nvSpPr>
          <p:spPr>
            <a:xfrm>
              <a:off x="4826106" y="5422900"/>
              <a:ext cx="253895" cy="202546"/>
            </a:xfrm>
            <a:custGeom>
              <a:avLst/>
              <a:gdLst/>
              <a:ahLst/>
              <a:cxnLst/>
              <a:rect l="0" t="0" r="0" b="0"/>
              <a:pathLst>
                <a:path w="253895" h="202546">
                  <a:moveTo>
                    <a:pt x="209444" y="0"/>
                  </a:moveTo>
                  <a:lnTo>
                    <a:pt x="209444" y="0"/>
                  </a:lnTo>
                  <a:lnTo>
                    <a:pt x="214911" y="0"/>
                  </a:lnTo>
                  <a:lnTo>
                    <a:pt x="187360" y="3371"/>
                  </a:lnTo>
                  <a:lnTo>
                    <a:pt x="152493" y="12209"/>
                  </a:lnTo>
                  <a:lnTo>
                    <a:pt x="107511" y="27136"/>
                  </a:lnTo>
                  <a:lnTo>
                    <a:pt x="65177" y="41593"/>
                  </a:lnTo>
                  <a:lnTo>
                    <a:pt x="29566" y="59120"/>
                  </a:lnTo>
                  <a:lnTo>
                    <a:pt x="20607" y="67668"/>
                  </a:lnTo>
                  <a:lnTo>
                    <a:pt x="18642" y="71923"/>
                  </a:lnTo>
                  <a:lnTo>
                    <a:pt x="18339" y="80414"/>
                  </a:lnTo>
                  <a:lnTo>
                    <a:pt x="21363" y="83948"/>
                  </a:lnTo>
                  <a:lnTo>
                    <a:pt x="32249" y="89757"/>
                  </a:lnTo>
                  <a:lnTo>
                    <a:pt x="71666" y="94871"/>
                  </a:lnTo>
                  <a:lnTo>
                    <a:pt x="114639" y="103945"/>
                  </a:lnTo>
                  <a:lnTo>
                    <a:pt x="118018" y="106692"/>
                  </a:lnTo>
                  <a:lnTo>
                    <a:pt x="119566" y="109933"/>
                  </a:lnTo>
                  <a:lnTo>
                    <a:pt x="119892" y="113505"/>
                  </a:lnTo>
                  <a:lnTo>
                    <a:pt x="117287" y="117298"/>
                  </a:lnTo>
                  <a:lnTo>
                    <a:pt x="98020" y="130084"/>
                  </a:lnTo>
                  <a:lnTo>
                    <a:pt x="52099" y="153008"/>
                  </a:lnTo>
                  <a:lnTo>
                    <a:pt x="4895" y="186790"/>
                  </a:lnTo>
                  <a:lnTo>
                    <a:pt x="1111" y="190143"/>
                  </a:lnTo>
                  <a:lnTo>
                    <a:pt x="0" y="193084"/>
                  </a:lnTo>
                  <a:lnTo>
                    <a:pt x="670" y="195750"/>
                  </a:lnTo>
                  <a:lnTo>
                    <a:pt x="2528" y="198234"/>
                  </a:lnTo>
                  <a:lnTo>
                    <a:pt x="14000" y="200993"/>
                  </a:lnTo>
                  <a:lnTo>
                    <a:pt x="47817" y="202545"/>
                  </a:lnTo>
                  <a:lnTo>
                    <a:pt x="81165" y="202204"/>
                  </a:lnTo>
                  <a:lnTo>
                    <a:pt x="119505" y="199700"/>
                  </a:lnTo>
                  <a:lnTo>
                    <a:pt x="156300" y="196235"/>
                  </a:lnTo>
                  <a:lnTo>
                    <a:pt x="190763" y="192343"/>
                  </a:lnTo>
                  <a:lnTo>
                    <a:pt x="232994" y="186891"/>
                  </a:lnTo>
                  <a:lnTo>
                    <a:pt x="253894" y="184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5" name="SMARTInkShape-3968">
              <a:extLst>
                <a:ext uri="{FF2B5EF4-FFF2-40B4-BE49-F238E27FC236}">
                  <a16:creationId xmlns:a16="http://schemas.microsoft.com/office/drawing/2014/main" xmlns="" id="{4DA83C35-CFAC-4C4A-A58C-38F1F127A1F3}"/>
                </a:ext>
              </a:extLst>
            </p:cNvPr>
            <p:cNvSpPr/>
            <p:nvPr>
              <p:custDataLst>
                <p:tags r:id="rId38"/>
              </p:custDataLst>
            </p:nvPr>
          </p:nvSpPr>
          <p:spPr>
            <a:xfrm>
              <a:off x="5137150" y="5411083"/>
              <a:ext cx="184151" cy="176918"/>
            </a:xfrm>
            <a:custGeom>
              <a:avLst/>
              <a:gdLst/>
              <a:ahLst/>
              <a:cxnLst/>
              <a:rect l="0" t="0" r="0" b="0"/>
              <a:pathLst>
                <a:path w="184151" h="176918">
                  <a:moveTo>
                    <a:pt x="0" y="5467"/>
                  </a:moveTo>
                  <a:lnTo>
                    <a:pt x="0" y="5467"/>
                  </a:lnTo>
                  <a:lnTo>
                    <a:pt x="0" y="2096"/>
                  </a:lnTo>
                  <a:lnTo>
                    <a:pt x="705" y="1103"/>
                  </a:lnTo>
                  <a:lnTo>
                    <a:pt x="1882" y="441"/>
                  </a:lnTo>
                  <a:lnTo>
                    <a:pt x="3371" y="0"/>
                  </a:lnTo>
                  <a:lnTo>
                    <a:pt x="15580" y="6120"/>
                  </a:lnTo>
                  <a:lnTo>
                    <a:pt x="53618" y="42460"/>
                  </a:lnTo>
                  <a:lnTo>
                    <a:pt x="93690" y="89053"/>
                  </a:lnTo>
                  <a:lnTo>
                    <a:pt x="134871" y="132541"/>
                  </a:lnTo>
                  <a:lnTo>
                    <a:pt x="184150" y="1769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77" name="SMARTInkShape-3969">
            <a:extLst>
              <a:ext uri="{FF2B5EF4-FFF2-40B4-BE49-F238E27FC236}">
                <a16:creationId xmlns:a16="http://schemas.microsoft.com/office/drawing/2014/main" xmlns="" id="{7E1C734B-300D-4637-AE02-AC3BAF9D97BC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6337300" y="5680761"/>
            <a:ext cx="158751" cy="21540"/>
          </a:xfrm>
          <a:custGeom>
            <a:avLst/>
            <a:gdLst/>
            <a:ahLst/>
            <a:cxnLst/>
            <a:rect l="0" t="0" r="0" b="0"/>
            <a:pathLst>
              <a:path w="158751" h="21540">
                <a:moveTo>
                  <a:pt x="0" y="8839"/>
                </a:moveTo>
                <a:lnTo>
                  <a:pt x="0" y="8839"/>
                </a:lnTo>
                <a:lnTo>
                  <a:pt x="29886" y="0"/>
                </a:lnTo>
                <a:lnTo>
                  <a:pt x="56990" y="654"/>
                </a:lnTo>
                <a:lnTo>
                  <a:pt x="103528" y="11560"/>
                </a:lnTo>
                <a:lnTo>
                  <a:pt x="158750" y="21539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85" name="SMARTInkShape-Group668">
            <a:extLst>
              <a:ext uri="{FF2B5EF4-FFF2-40B4-BE49-F238E27FC236}">
                <a16:creationId xmlns:a16="http://schemas.microsoft.com/office/drawing/2014/main" xmlns="" id="{6776160F-5083-4E8A-ABBB-6287C934EFE7}"/>
              </a:ext>
            </a:extLst>
          </p:cNvPr>
          <p:cNvGrpSpPr/>
          <p:nvPr/>
        </p:nvGrpSpPr>
        <p:grpSpPr>
          <a:xfrm>
            <a:off x="6772079" y="5297044"/>
            <a:ext cx="752672" cy="405257"/>
            <a:chOff x="6772079" y="5297044"/>
            <a:chExt cx="752672" cy="405257"/>
          </a:xfrm>
        </p:grpSpPr>
        <p:sp>
          <p:nvSpPr>
            <p:cNvPr id="278" name="SMARTInkShape-3970">
              <a:extLst>
                <a:ext uri="{FF2B5EF4-FFF2-40B4-BE49-F238E27FC236}">
                  <a16:creationId xmlns:a16="http://schemas.microsoft.com/office/drawing/2014/main" xmlns="" id="{36645919-922A-4F57-BFFA-53A3BBA7F751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>
            <a:xfrm>
              <a:off x="7308850" y="5297044"/>
              <a:ext cx="196851" cy="11557"/>
            </a:xfrm>
            <a:custGeom>
              <a:avLst/>
              <a:gdLst/>
              <a:ahLst/>
              <a:cxnLst/>
              <a:rect l="0" t="0" r="0" b="0"/>
              <a:pathLst>
                <a:path w="196851" h="11557">
                  <a:moveTo>
                    <a:pt x="0" y="11556"/>
                  </a:moveTo>
                  <a:lnTo>
                    <a:pt x="0" y="11556"/>
                  </a:lnTo>
                  <a:lnTo>
                    <a:pt x="35155" y="4649"/>
                  </a:lnTo>
                  <a:lnTo>
                    <a:pt x="65014" y="1430"/>
                  </a:lnTo>
                  <a:lnTo>
                    <a:pt x="101802" y="0"/>
                  </a:lnTo>
                  <a:lnTo>
                    <a:pt x="139790" y="1246"/>
                  </a:lnTo>
                  <a:lnTo>
                    <a:pt x="196850" y="52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9" name="SMARTInkShape-3971">
              <a:extLst>
                <a:ext uri="{FF2B5EF4-FFF2-40B4-BE49-F238E27FC236}">
                  <a16:creationId xmlns:a16="http://schemas.microsoft.com/office/drawing/2014/main" xmlns="" id="{C4631434-1BC6-4E1D-ACDC-D9E05285FABF}"/>
                </a:ext>
              </a:extLst>
            </p:cNvPr>
            <p:cNvSpPr/>
            <p:nvPr>
              <p:custDataLst>
                <p:tags r:id="rId20"/>
              </p:custDataLst>
            </p:nvPr>
          </p:nvSpPr>
          <p:spPr>
            <a:xfrm>
              <a:off x="7442757" y="5446695"/>
              <a:ext cx="81994" cy="255606"/>
            </a:xfrm>
            <a:custGeom>
              <a:avLst/>
              <a:gdLst/>
              <a:ahLst/>
              <a:cxnLst/>
              <a:rect l="0" t="0" r="0" b="0"/>
              <a:pathLst>
                <a:path w="81994" h="255606">
                  <a:moveTo>
                    <a:pt x="81993" y="14305"/>
                  </a:moveTo>
                  <a:lnTo>
                    <a:pt x="81993" y="14305"/>
                  </a:lnTo>
                  <a:lnTo>
                    <a:pt x="73265" y="4871"/>
                  </a:lnTo>
                  <a:lnTo>
                    <a:pt x="71058" y="0"/>
                  </a:lnTo>
                  <a:lnTo>
                    <a:pt x="68353" y="1240"/>
                  </a:lnTo>
                  <a:lnTo>
                    <a:pt x="55139" y="16470"/>
                  </a:lnTo>
                  <a:lnTo>
                    <a:pt x="33397" y="58457"/>
                  </a:lnTo>
                  <a:lnTo>
                    <a:pt x="21463" y="99331"/>
                  </a:lnTo>
                  <a:lnTo>
                    <a:pt x="14192" y="139495"/>
                  </a:lnTo>
                  <a:lnTo>
                    <a:pt x="8987" y="168050"/>
                  </a:lnTo>
                  <a:lnTo>
                    <a:pt x="700" y="209660"/>
                  </a:lnTo>
                  <a:lnTo>
                    <a:pt x="0" y="223190"/>
                  </a:lnTo>
                  <a:lnTo>
                    <a:pt x="3454" y="236260"/>
                  </a:lnTo>
                  <a:lnTo>
                    <a:pt x="12143" y="25560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0" name="SMARTInkShape-3972">
              <a:extLst>
                <a:ext uri="{FF2B5EF4-FFF2-40B4-BE49-F238E27FC236}">
                  <a16:creationId xmlns:a16="http://schemas.microsoft.com/office/drawing/2014/main" xmlns="" id="{FA6A749B-29E4-4422-B5D3-61B9D0009EAF}"/>
                </a:ext>
              </a:extLst>
            </p:cNvPr>
            <p:cNvSpPr/>
            <p:nvPr>
              <p:custDataLst>
                <p:tags r:id="rId21"/>
              </p:custDataLst>
            </p:nvPr>
          </p:nvSpPr>
          <p:spPr>
            <a:xfrm>
              <a:off x="7336941" y="5461261"/>
              <a:ext cx="92560" cy="82290"/>
            </a:xfrm>
            <a:custGeom>
              <a:avLst/>
              <a:gdLst/>
              <a:ahLst/>
              <a:cxnLst/>
              <a:rect l="0" t="0" r="0" b="0"/>
              <a:pathLst>
                <a:path w="92560" h="82290">
                  <a:moveTo>
                    <a:pt x="3659" y="6089"/>
                  </a:moveTo>
                  <a:lnTo>
                    <a:pt x="3659" y="6089"/>
                  </a:lnTo>
                  <a:lnTo>
                    <a:pt x="288" y="2718"/>
                  </a:lnTo>
                  <a:lnTo>
                    <a:pt x="0" y="1725"/>
                  </a:lnTo>
                  <a:lnTo>
                    <a:pt x="514" y="1063"/>
                  </a:lnTo>
                  <a:lnTo>
                    <a:pt x="3037" y="0"/>
                  </a:lnTo>
                  <a:lnTo>
                    <a:pt x="10217" y="3187"/>
                  </a:lnTo>
                  <a:lnTo>
                    <a:pt x="54544" y="41187"/>
                  </a:lnTo>
                  <a:lnTo>
                    <a:pt x="92559" y="822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1" name="SMARTInkShape-3973">
              <a:extLst>
                <a:ext uri="{FF2B5EF4-FFF2-40B4-BE49-F238E27FC236}">
                  <a16:creationId xmlns:a16="http://schemas.microsoft.com/office/drawing/2014/main" xmlns="" id="{BFDF5A1D-E8AE-4E31-86B2-1A5F6BF77734}"/>
                </a:ext>
              </a:extLst>
            </p:cNvPr>
            <p:cNvSpPr/>
            <p:nvPr>
              <p:custDataLst>
                <p:tags r:id="rId22"/>
              </p:custDataLst>
            </p:nvPr>
          </p:nvSpPr>
          <p:spPr>
            <a:xfrm>
              <a:off x="7169150" y="5626100"/>
              <a:ext cx="1" cy="6351"/>
            </a:xfrm>
            <a:custGeom>
              <a:avLst/>
              <a:gdLst/>
              <a:ahLst/>
              <a:cxnLst/>
              <a:rect l="0" t="0" r="0" b="0"/>
              <a:pathLst>
                <a:path w="1" h="6351">
                  <a:moveTo>
                    <a:pt x="0" y="6350"/>
                  </a:moveTo>
                  <a:lnTo>
                    <a:pt x="0" y="635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2" name="SMARTInkShape-3974">
              <a:extLst>
                <a:ext uri="{FF2B5EF4-FFF2-40B4-BE49-F238E27FC236}">
                  <a16:creationId xmlns:a16="http://schemas.microsoft.com/office/drawing/2014/main" xmlns="" id="{4DC2A5FB-9DF0-478B-B251-CB4729BAFCE6}"/>
                </a:ext>
              </a:extLst>
            </p:cNvPr>
            <p:cNvSpPr/>
            <p:nvPr>
              <p:custDataLst>
                <p:tags r:id="rId23"/>
              </p:custDataLst>
            </p:nvPr>
          </p:nvSpPr>
          <p:spPr>
            <a:xfrm>
              <a:off x="6819900" y="5480573"/>
              <a:ext cx="177801" cy="189978"/>
            </a:xfrm>
            <a:custGeom>
              <a:avLst/>
              <a:gdLst/>
              <a:ahLst/>
              <a:cxnLst/>
              <a:rect l="0" t="0" r="0" b="0"/>
              <a:pathLst>
                <a:path w="177801" h="189978">
                  <a:moveTo>
                    <a:pt x="0" y="12177"/>
                  </a:moveTo>
                  <a:lnTo>
                    <a:pt x="0" y="12177"/>
                  </a:lnTo>
                  <a:lnTo>
                    <a:pt x="0" y="1242"/>
                  </a:lnTo>
                  <a:lnTo>
                    <a:pt x="705" y="654"/>
                  </a:lnTo>
                  <a:lnTo>
                    <a:pt x="3370" y="0"/>
                  </a:lnTo>
                  <a:lnTo>
                    <a:pt x="18950" y="9745"/>
                  </a:lnTo>
                  <a:lnTo>
                    <a:pt x="55980" y="47209"/>
                  </a:lnTo>
                  <a:lnTo>
                    <a:pt x="94590" y="83705"/>
                  </a:lnTo>
                  <a:lnTo>
                    <a:pt x="131743" y="124074"/>
                  </a:lnTo>
                  <a:lnTo>
                    <a:pt x="164651" y="166271"/>
                  </a:lnTo>
                  <a:lnTo>
                    <a:pt x="177800" y="1899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3" name="SMARTInkShape-3975">
              <a:extLst>
                <a:ext uri="{FF2B5EF4-FFF2-40B4-BE49-F238E27FC236}">
                  <a16:creationId xmlns:a16="http://schemas.microsoft.com/office/drawing/2014/main" xmlns="" id="{EDD23698-98C6-497B-A441-AF1087C55C22}"/>
                </a:ext>
              </a:extLst>
            </p:cNvPr>
            <p:cNvSpPr/>
            <p:nvPr>
              <p:custDataLst>
                <p:tags r:id="rId24"/>
              </p:custDataLst>
            </p:nvPr>
          </p:nvSpPr>
          <p:spPr>
            <a:xfrm>
              <a:off x="6826250" y="5468233"/>
              <a:ext cx="209551" cy="215018"/>
            </a:xfrm>
            <a:custGeom>
              <a:avLst/>
              <a:gdLst/>
              <a:ahLst/>
              <a:cxnLst/>
              <a:rect l="0" t="0" r="0" b="0"/>
              <a:pathLst>
                <a:path w="209551" h="215018">
                  <a:moveTo>
                    <a:pt x="209550" y="5467"/>
                  </a:moveTo>
                  <a:lnTo>
                    <a:pt x="209550" y="5467"/>
                  </a:lnTo>
                  <a:lnTo>
                    <a:pt x="197617" y="441"/>
                  </a:lnTo>
                  <a:lnTo>
                    <a:pt x="195245" y="0"/>
                  </a:lnTo>
                  <a:lnTo>
                    <a:pt x="186964" y="7035"/>
                  </a:lnTo>
                  <a:lnTo>
                    <a:pt x="146734" y="53337"/>
                  </a:lnTo>
                  <a:lnTo>
                    <a:pt x="108466" y="93891"/>
                  </a:lnTo>
                  <a:lnTo>
                    <a:pt x="71413" y="135775"/>
                  </a:lnTo>
                  <a:lnTo>
                    <a:pt x="32895" y="180366"/>
                  </a:lnTo>
                  <a:lnTo>
                    <a:pt x="0" y="2150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4" name="SMARTInkShape-3976">
              <a:extLst>
                <a:ext uri="{FF2B5EF4-FFF2-40B4-BE49-F238E27FC236}">
                  <a16:creationId xmlns:a16="http://schemas.microsoft.com/office/drawing/2014/main" xmlns="" id="{C4B3C069-0976-492E-9AE3-CF86E1FE3123}"/>
                </a:ext>
              </a:extLst>
            </p:cNvPr>
            <p:cNvSpPr/>
            <p:nvPr>
              <p:custDataLst>
                <p:tags r:id="rId25"/>
              </p:custDataLst>
            </p:nvPr>
          </p:nvSpPr>
          <p:spPr>
            <a:xfrm>
              <a:off x="6772079" y="5354331"/>
              <a:ext cx="282772" cy="43170"/>
            </a:xfrm>
            <a:custGeom>
              <a:avLst/>
              <a:gdLst/>
              <a:ahLst/>
              <a:cxnLst/>
              <a:rect l="0" t="0" r="0" b="0"/>
              <a:pathLst>
                <a:path w="282772" h="43170">
                  <a:moveTo>
                    <a:pt x="3371" y="43169"/>
                  </a:moveTo>
                  <a:lnTo>
                    <a:pt x="3371" y="43169"/>
                  </a:lnTo>
                  <a:lnTo>
                    <a:pt x="0" y="36427"/>
                  </a:lnTo>
                  <a:lnTo>
                    <a:pt x="226" y="29354"/>
                  </a:lnTo>
                  <a:lnTo>
                    <a:pt x="1275" y="25492"/>
                  </a:lnTo>
                  <a:lnTo>
                    <a:pt x="4796" y="22213"/>
                  </a:lnTo>
                  <a:lnTo>
                    <a:pt x="16233" y="16687"/>
                  </a:lnTo>
                  <a:lnTo>
                    <a:pt x="52024" y="9608"/>
                  </a:lnTo>
                  <a:lnTo>
                    <a:pt x="89905" y="5205"/>
                  </a:lnTo>
                  <a:lnTo>
                    <a:pt x="134258" y="1602"/>
                  </a:lnTo>
                  <a:lnTo>
                    <a:pt x="179841" y="0"/>
                  </a:lnTo>
                  <a:lnTo>
                    <a:pt x="222208" y="1170"/>
                  </a:lnTo>
                  <a:lnTo>
                    <a:pt x="282771" y="506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00" name="SMARTInkShape-Group669">
            <a:extLst>
              <a:ext uri="{FF2B5EF4-FFF2-40B4-BE49-F238E27FC236}">
                <a16:creationId xmlns:a16="http://schemas.microsoft.com/office/drawing/2014/main" xmlns="" id="{0C4CD647-9889-4FE0-B8C4-94E2E8595587}"/>
              </a:ext>
            </a:extLst>
          </p:cNvPr>
          <p:cNvGrpSpPr/>
          <p:nvPr/>
        </p:nvGrpSpPr>
        <p:grpSpPr>
          <a:xfrm>
            <a:off x="4857750" y="6000750"/>
            <a:ext cx="2682923" cy="679451"/>
            <a:chOff x="4857750" y="6000750"/>
            <a:chExt cx="2682923" cy="679451"/>
          </a:xfrm>
        </p:grpSpPr>
        <p:sp>
          <p:nvSpPr>
            <p:cNvPr id="286" name="SMARTInkShape-3977">
              <a:extLst>
                <a:ext uri="{FF2B5EF4-FFF2-40B4-BE49-F238E27FC236}">
                  <a16:creationId xmlns:a16="http://schemas.microsoft.com/office/drawing/2014/main" xmlns="" id="{B96BF3A5-9EB3-4FB8-9815-EB0ED7850F3C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>
            <a:xfrm>
              <a:off x="4857750" y="6000750"/>
              <a:ext cx="2682923" cy="130659"/>
            </a:xfrm>
            <a:custGeom>
              <a:avLst/>
              <a:gdLst/>
              <a:ahLst/>
              <a:cxnLst/>
              <a:rect l="0" t="0" r="0" b="0"/>
              <a:pathLst>
                <a:path w="2682923" h="130659">
                  <a:moveTo>
                    <a:pt x="0" y="127000"/>
                  </a:moveTo>
                  <a:lnTo>
                    <a:pt x="0" y="127000"/>
                  </a:lnTo>
                  <a:lnTo>
                    <a:pt x="39014" y="127705"/>
                  </a:lnTo>
                  <a:lnTo>
                    <a:pt x="78723" y="130371"/>
                  </a:lnTo>
                  <a:lnTo>
                    <a:pt x="104693" y="130658"/>
                  </a:lnTo>
                  <a:lnTo>
                    <a:pt x="134001" y="130145"/>
                  </a:lnTo>
                  <a:lnTo>
                    <a:pt x="165534" y="129096"/>
                  </a:lnTo>
                  <a:lnTo>
                    <a:pt x="202078" y="126986"/>
                  </a:lnTo>
                  <a:lnTo>
                    <a:pt x="241964" y="124168"/>
                  </a:lnTo>
                  <a:lnTo>
                    <a:pt x="284076" y="120879"/>
                  </a:lnTo>
                  <a:lnTo>
                    <a:pt x="331906" y="117980"/>
                  </a:lnTo>
                  <a:lnTo>
                    <a:pt x="383549" y="115343"/>
                  </a:lnTo>
                  <a:lnTo>
                    <a:pt x="437733" y="112878"/>
                  </a:lnTo>
                  <a:lnTo>
                    <a:pt x="495727" y="109824"/>
                  </a:lnTo>
                  <a:lnTo>
                    <a:pt x="556263" y="106377"/>
                  </a:lnTo>
                  <a:lnTo>
                    <a:pt x="618492" y="102668"/>
                  </a:lnTo>
                  <a:lnTo>
                    <a:pt x="686084" y="99490"/>
                  </a:lnTo>
                  <a:lnTo>
                    <a:pt x="757250" y="96665"/>
                  </a:lnTo>
                  <a:lnTo>
                    <a:pt x="830800" y="94077"/>
                  </a:lnTo>
                  <a:lnTo>
                    <a:pt x="906645" y="90940"/>
                  </a:lnTo>
                  <a:lnTo>
                    <a:pt x="984019" y="87438"/>
                  </a:lnTo>
                  <a:lnTo>
                    <a:pt x="1062412" y="83693"/>
                  </a:lnTo>
                  <a:lnTo>
                    <a:pt x="1143603" y="79784"/>
                  </a:lnTo>
                  <a:lnTo>
                    <a:pt x="1226658" y="75767"/>
                  </a:lnTo>
                  <a:lnTo>
                    <a:pt x="1310955" y="71678"/>
                  </a:lnTo>
                  <a:lnTo>
                    <a:pt x="1397493" y="68246"/>
                  </a:lnTo>
                  <a:lnTo>
                    <a:pt x="1485523" y="65253"/>
                  </a:lnTo>
                  <a:lnTo>
                    <a:pt x="1574548" y="62552"/>
                  </a:lnTo>
                  <a:lnTo>
                    <a:pt x="1661415" y="60045"/>
                  </a:lnTo>
                  <a:lnTo>
                    <a:pt x="1746845" y="57669"/>
                  </a:lnTo>
                  <a:lnTo>
                    <a:pt x="1831312" y="55379"/>
                  </a:lnTo>
                  <a:lnTo>
                    <a:pt x="1910908" y="53853"/>
                  </a:lnTo>
                  <a:lnTo>
                    <a:pt x="1987255" y="52836"/>
                  </a:lnTo>
                  <a:lnTo>
                    <a:pt x="2061437" y="52157"/>
                  </a:lnTo>
                  <a:lnTo>
                    <a:pt x="2132058" y="51704"/>
                  </a:lnTo>
                  <a:lnTo>
                    <a:pt x="2200305" y="51403"/>
                  </a:lnTo>
                  <a:lnTo>
                    <a:pt x="2266971" y="51202"/>
                  </a:lnTo>
                  <a:lnTo>
                    <a:pt x="2326230" y="50362"/>
                  </a:lnTo>
                  <a:lnTo>
                    <a:pt x="2380553" y="49097"/>
                  </a:lnTo>
                  <a:lnTo>
                    <a:pt x="2431586" y="47548"/>
                  </a:lnTo>
                  <a:lnTo>
                    <a:pt x="2475485" y="45810"/>
                  </a:lnTo>
                  <a:lnTo>
                    <a:pt x="2514629" y="43945"/>
                  </a:lnTo>
                  <a:lnTo>
                    <a:pt x="2550602" y="41996"/>
                  </a:lnTo>
                  <a:lnTo>
                    <a:pt x="2580229" y="39287"/>
                  </a:lnTo>
                  <a:lnTo>
                    <a:pt x="2605625" y="36069"/>
                  </a:lnTo>
                  <a:lnTo>
                    <a:pt x="2645366" y="28731"/>
                  </a:lnTo>
                  <a:lnTo>
                    <a:pt x="2676818" y="17371"/>
                  </a:lnTo>
                  <a:lnTo>
                    <a:pt x="2680601" y="14403"/>
                  </a:lnTo>
                  <a:lnTo>
                    <a:pt x="2682418" y="11719"/>
                  </a:lnTo>
                  <a:lnTo>
                    <a:pt x="2682922" y="9224"/>
                  </a:lnTo>
                  <a:lnTo>
                    <a:pt x="2682554" y="6854"/>
                  </a:lnTo>
                  <a:lnTo>
                    <a:pt x="26797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7" name="SMARTInkShape-3978">
              <a:extLst>
                <a:ext uri="{FF2B5EF4-FFF2-40B4-BE49-F238E27FC236}">
                  <a16:creationId xmlns:a16="http://schemas.microsoft.com/office/drawing/2014/main" xmlns="" id="{58AFBA8F-E26D-46B6-9FEF-BE4A5282E73C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>
              <a:off x="5224757" y="6229612"/>
              <a:ext cx="115594" cy="170338"/>
            </a:xfrm>
            <a:custGeom>
              <a:avLst/>
              <a:gdLst/>
              <a:ahLst/>
              <a:cxnLst/>
              <a:rect l="0" t="0" r="0" b="0"/>
              <a:pathLst>
                <a:path w="115594" h="170338">
                  <a:moveTo>
                    <a:pt x="102893" y="6088"/>
                  </a:moveTo>
                  <a:lnTo>
                    <a:pt x="102893" y="6088"/>
                  </a:lnTo>
                  <a:lnTo>
                    <a:pt x="102893" y="621"/>
                  </a:lnTo>
                  <a:lnTo>
                    <a:pt x="102188" y="326"/>
                  </a:lnTo>
                  <a:lnTo>
                    <a:pt x="99522" y="0"/>
                  </a:lnTo>
                  <a:lnTo>
                    <a:pt x="95986" y="1736"/>
                  </a:lnTo>
                  <a:lnTo>
                    <a:pt x="52856" y="31944"/>
                  </a:lnTo>
                  <a:lnTo>
                    <a:pt x="10477" y="58858"/>
                  </a:lnTo>
                  <a:lnTo>
                    <a:pt x="5375" y="67407"/>
                  </a:lnTo>
                  <a:lnTo>
                    <a:pt x="2502" y="76781"/>
                  </a:lnTo>
                  <a:lnTo>
                    <a:pt x="3510" y="79322"/>
                  </a:lnTo>
                  <a:lnTo>
                    <a:pt x="8393" y="84027"/>
                  </a:lnTo>
                  <a:lnTo>
                    <a:pt x="17149" y="86589"/>
                  </a:lnTo>
                  <a:lnTo>
                    <a:pt x="60724" y="91889"/>
                  </a:lnTo>
                  <a:lnTo>
                    <a:pt x="64197" y="94333"/>
                  </a:lnTo>
                  <a:lnTo>
                    <a:pt x="66512" y="97374"/>
                  </a:lnTo>
                  <a:lnTo>
                    <a:pt x="68056" y="100812"/>
                  </a:lnTo>
                  <a:lnTo>
                    <a:pt x="66968" y="104515"/>
                  </a:lnTo>
                  <a:lnTo>
                    <a:pt x="60116" y="112393"/>
                  </a:lnTo>
                  <a:lnTo>
                    <a:pt x="15348" y="142831"/>
                  </a:lnTo>
                  <a:lnTo>
                    <a:pt x="2086" y="152751"/>
                  </a:lnTo>
                  <a:lnTo>
                    <a:pt x="411" y="154663"/>
                  </a:lnTo>
                  <a:lnTo>
                    <a:pt x="0" y="155938"/>
                  </a:lnTo>
                  <a:lnTo>
                    <a:pt x="4408" y="164726"/>
                  </a:lnTo>
                  <a:lnTo>
                    <a:pt x="8309" y="166880"/>
                  </a:lnTo>
                  <a:lnTo>
                    <a:pt x="40491" y="170337"/>
                  </a:lnTo>
                  <a:lnTo>
                    <a:pt x="77819" y="169054"/>
                  </a:lnTo>
                  <a:lnTo>
                    <a:pt x="115593" y="1648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8" name="SMARTInkShape-3979">
              <a:extLst>
                <a:ext uri="{FF2B5EF4-FFF2-40B4-BE49-F238E27FC236}">
                  <a16:creationId xmlns:a16="http://schemas.microsoft.com/office/drawing/2014/main" xmlns="" id="{2A488D7F-27D9-4C0A-BF72-5559A7DFE986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5410200" y="6248400"/>
              <a:ext cx="127001" cy="127001"/>
            </a:xfrm>
            <a:custGeom>
              <a:avLst/>
              <a:gdLst/>
              <a:ahLst/>
              <a:cxnLst/>
              <a:rect l="0" t="0" r="0" b="0"/>
              <a:pathLst>
                <a:path w="127001" h="127001">
                  <a:moveTo>
                    <a:pt x="0" y="0"/>
                  </a:moveTo>
                  <a:lnTo>
                    <a:pt x="0" y="0"/>
                  </a:lnTo>
                  <a:lnTo>
                    <a:pt x="43046" y="40080"/>
                  </a:lnTo>
                  <a:lnTo>
                    <a:pt x="90134" y="84230"/>
                  </a:lnTo>
                  <a:lnTo>
                    <a:pt x="127000" y="127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9" name="SMARTInkShape-3980">
              <a:extLst>
                <a:ext uri="{FF2B5EF4-FFF2-40B4-BE49-F238E27FC236}">
                  <a16:creationId xmlns:a16="http://schemas.microsoft.com/office/drawing/2014/main" xmlns="" id="{459DC035-BE6E-4994-9FFF-A0579BFEC5CC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5473700" y="6231017"/>
              <a:ext cx="81668" cy="169784"/>
            </a:xfrm>
            <a:custGeom>
              <a:avLst/>
              <a:gdLst/>
              <a:ahLst/>
              <a:cxnLst/>
              <a:rect l="0" t="0" r="0" b="0"/>
              <a:pathLst>
                <a:path w="81668" h="169784">
                  <a:moveTo>
                    <a:pt x="76200" y="23733"/>
                  </a:moveTo>
                  <a:lnTo>
                    <a:pt x="76200" y="23733"/>
                  </a:lnTo>
                  <a:lnTo>
                    <a:pt x="76905" y="9935"/>
                  </a:lnTo>
                  <a:lnTo>
                    <a:pt x="81667" y="0"/>
                  </a:lnTo>
                  <a:lnTo>
                    <a:pt x="81256" y="151"/>
                  </a:lnTo>
                  <a:lnTo>
                    <a:pt x="78918" y="2198"/>
                  </a:lnTo>
                  <a:lnTo>
                    <a:pt x="56094" y="47169"/>
                  </a:lnTo>
                  <a:lnTo>
                    <a:pt x="38309" y="89563"/>
                  </a:lnTo>
                  <a:lnTo>
                    <a:pt x="17837" y="131750"/>
                  </a:lnTo>
                  <a:lnTo>
                    <a:pt x="0" y="1697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0" name="SMARTInkShape-3981">
              <a:extLst>
                <a:ext uri="{FF2B5EF4-FFF2-40B4-BE49-F238E27FC236}">
                  <a16:creationId xmlns:a16="http://schemas.microsoft.com/office/drawing/2014/main" xmlns="" id="{3C50C43D-7B12-42DA-A2F6-08F446350212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5600700" y="6362700"/>
              <a:ext cx="1" cy="25401"/>
            </a:xfrm>
            <a:custGeom>
              <a:avLst/>
              <a:gdLst/>
              <a:ahLst/>
              <a:cxnLst/>
              <a:rect l="0" t="0" r="0" b="0"/>
              <a:pathLst>
                <a:path w="1" h="25401">
                  <a:moveTo>
                    <a:pt x="0" y="0"/>
                  </a:moveTo>
                  <a:lnTo>
                    <a:pt x="0" y="0"/>
                  </a:lnTo>
                  <a:lnTo>
                    <a:pt x="0" y="25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1" name="SMARTInkShape-3982">
              <a:extLst>
                <a:ext uri="{FF2B5EF4-FFF2-40B4-BE49-F238E27FC236}">
                  <a16:creationId xmlns:a16="http://schemas.microsoft.com/office/drawing/2014/main" xmlns="" id="{561170CB-BADB-4FB1-BC5E-EE96C785C39B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>
              <a:off x="5613400" y="6261100"/>
              <a:ext cx="6351" cy="19051"/>
            </a:xfrm>
            <a:custGeom>
              <a:avLst/>
              <a:gdLst/>
              <a:ahLst/>
              <a:cxnLst/>
              <a:rect l="0" t="0" r="0" b="0"/>
              <a:pathLst>
                <a:path w="6351" h="19051">
                  <a:moveTo>
                    <a:pt x="6350" y="19050"/>
                  </a:moveTo>
                  <a:lnTo>
                    <a:pt x="6350" y="19050"/>
                  </a:lnTo>
                  <a:lnTo>
                    <a:pt x="1324" y="7117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2" name="SMARTInkShape-3983">
              <a:extLst>
                <a:ext uri="{FF2B5EF4-FFF2-40B4-BE49-F238E27FC236}">
                  <a16:creationId xmlns:a16="http://schemas.microsoft.com/office/drawing/2014/main" xmlns="" id="{625F7D44-8EC5-4914-ADA6-372CF4862703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5632450" y="6142558"/>
              <a:ext cx="107951" cy="80443"/>
            </a:xfrm>
            <a:custGeom>
              <a:avLst/>
              <a:gdLst/>
              <a:ahLst/>
              <a:cxnLst/>
              <a:rect l="0" t="0" r="0" b="0"/>
              <a:pathLst>
                <a:path w="107951" h="80443">
                  <a:moveTo>
                    <a:pt x="0" y="23292"/>
                  </a:moveTo>
                  <a:lnTo>
                    <a:pt x="0" y="23292"/>
                  </a:lnTo>
                  <a:lnTo>
                    <a:pt x="0" y="14453"/>
                  </a:lnTo>
                  <a:lnTo>
                    <a:pt x="6742" y="4994"/>
                  </a:lnTo>
                  <a:lnTo>
                    <a:pt x="15696" y="1048"/>
                  </a:lnTo>
                  <a:lnTo>
                    <a:pt x="26026" y="0"/>
                  </a:lnTo>
                  <a:lnTo>
                    <a:pt x="44156" y="5076"/>
                  </a:lnTo>
                  <a:lnTo>
                    <a:pt x="48487" y="6915"/>
                  </a:lnTo>
                  <a:lnTo>
                    <a:pt x="51375" y="10258"/>
                  </a:lnTo>
                  <a:lnTo>
                    <a:pt x="54583" y="19615"/>
                  </a:lnTo>
                  <a:lnTo>
                    <a:pt x="52246" y="30831"/>
                  </a:lnTo>
                  <a:lnTo>
                    <a:pt x="46504" y="41459"/>
                  </a:lnTo>
                  <a:lnTo>
                    <a:pt x="22685" y="66118"/>
                  </a:lnTo>
                  <a:lnTo>
                    <a:pt x="19768" y="72516"/>
                  </a:lnTo>
                  <a:lnTo>
                    <a:pt x="29376" y="73625"/>
                  </a:lnTo>
                  <a:lnTo>
                    <a:pt x="76515" y="75912"/>
                  </a:lnTo>
                  <a:lnTo>
                    <a:pt x="107950" y="8044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3" name="SMARTInkShape-3984">
              <a:extLst>
                <a:ext uri="{FF2B5EF4-FFF2-40B4-BE49-F238E27FC236}">
                  <a16:creationId xmlns:a16="http://schemas.microsoft.com/office/drawing/2014/main" xmlns="" id="{C4865C9D-48A2-41A0-ACFC-2F31DA024F69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5270500" y="6491529"/>
              <a:ext cx="400051" cy="16830"/>
            </a:xfrm>
            <a:custGeom>
              <a:avLst/>
              <a:gdLst/>
              <a:ahLst/>
              <a:cxnLst/>
              <a:rect l="0" t="0" r="0" b="0"/>
              <a:pathLst>
                <a:path w="400051" h="16830">
                  <a:moveTo>
                    <a:pt x="0" y="10871"/>
                  </a:moveTo>
                  <a:lnTo>
                    <a:pt x="0" y="10871"/>
                  </a:lnTo>
                  <a:lnTo>
                    <a:pt x="6742" y="14241"/>
                  </a:lnTo>
                  <a:lnTo>
                    <a:pt x="53978" y="16829"/>
                  </a:lnTo>
                  <a:lnTo>
                    <a:pt x="89607" y="16340"/>
                  </a:lnTo>
                  <a:lnTo>
                    <a:pt x="136016" y="13772"/>
                  </a:lnTo>
                  <a:lnTo>
                    <a:pt x="161939" y="12100"/>
                  </a:lnTo>
                  <a:lnTo>
                    <a:pt x="189098" y="10279"/>
                  </a:lnTo>
                  <a:lnTo>
                    <a:pt x="217082" y="8360"/>
                  </a:lnTo>
                  <a:lnTo>
                    <a:pt x="244204" y="6374"/>
                  </a:lnTo>
                  <a:lnTo>
                    <a:pt x="270754" y="4346"/>
                  </a:lnTo>
                  <a:lnTo>
                    <a:pt x="296919" y="2287"/>
                  </a:lnTo>
                  <a:lnTo>
                    <a:pt x="339162" y="0"/>
                  </a:lnTo>
                  <a:lnTo>
                    <a:pt x="386298" y="1903"/>
                  </a:lnTo>
                  <a:lnTo>
                    <a:pt x="400050" y="45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4" name="SMARTInkShape-3985">
              <a:extLst>
                <a:ext uri="{FF2B5EF4-FFF2-40B4-BE49-F238E27FC236}">
                  <a16:creationId xmlns:a16="http://schemas.microsoft.com/office/drawing/2014/main" xmlns="" id="{1A11F54F-5D14-4AB6-A3D7-D04BAE06C773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6127750" y="6496638"/>
              <a:ext cx="171451" cy="12113"/>
            </a:xfrm>
            <a:custGeom>
              <a:avLst/>
              <a:gdLst/>
              <a:ahLst/>
              <a:cxnLst/>
              <a:rect l="0" t="0" r="0" b="0"/>
              <a:pathLst>
                <a:path w="171451" h="12113">
                  <a:moveTo>
                    <a:pt x="0" y="5762"/>
                  </a:moveTo>
                  <a:lnTo>
                    <a:pt x="0" y="5762"/>
                  </a:lnTo>
                  <a:lnTo>
                    <a:pt x="18031" y="1398"/>
                  </a:lnTo>
                  <a:lnTo>
                    <a:pt x="52771" y="0"/>
                  </a:lnTo>
                  <a:lnTo>
                    <a:pt x="94345" y="292"/>
                  </a:lnTo>
                  <a:lnTo>
                    <a:pt x="135120" y="4533"/>
                  </a:lnTo>
                  <a:lnTo>
                    <a:pt x="171450" y="1211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5" name="SMARTInkShape-3986">
              <a:extLst>
                <a:ext uri="{FF2B5EF4-FFF2-40B4-BE49-F238E27FC236}">
                  <a16:creationId xmlns:a16="http://schemas.microsoft.com/office/drawing/2014/main" xmlns="" id="{686600CD-A26F-4C76-8EAE-1EA1412EA3ED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5429250" y="6575227"/>
              <a:ext cx="139701" cy="104974"/>
            </a:xfrm>
            <a:custGeom>
              <a:avLst/>
              <a:gdLst/>
              <a:ahLst/>
              <a:cxnLst/>
              <a:rect l="0" t="0" r="0" b="0"/>
              <a:pathLst>
                <a:path w="139701" h="104974">
                  <a:moveTo>
                    <a:pt x="0" y="28773"/>
                  </a:moveTo>
                  <a:lnTo>
                    <a:pt x="0" y="28773"/>
                  </a:lnTo>
                  <a:lnTo>
                    <a:pt x="3371" y="32143"/>
                  </a:lnTo>
                  <a:lnTo>
                    <a:pt x="5026" y="37562"/>
                  </a:lnTo>
                  <a:lnTo>
                    <a:pt x="17299" y="84270"/>
                  </a:lnTo>
                  <a:lnTo>
                    <a:pt x="18948" y="103250"/>
                  </a:lnTo>
                  <a:lnTo>
                    <a:pt x="20441" y="84355"/>
                  </a:lnTo>
                  <a:lnTo>
                    <a:pt x="36724" y="45221"/>
                  </a:lnTo>
                  <a:lnTo>
                    <a:pt x="66916" y="7073"/>
                  </a:lnTo>
                  <a:lnTo>
                    <a:pt x="77719" y="1490"/>
                  </a:lnTo>
                  <a:lnTo>
                    <a:pt x="83562" y="0"/>
                  </a:lnTo>
                  <a:lnTo>
                    <a:pt x="89575" y="1125"/>
                  </a:lnTo>
                  <a:lnTo>
                    <a:pt x="108150" y="12820"/>
                  </a:lnTo>
                  <a:lnTo>
                    <a:pt x="120739" y="23800"/>
                  </a:lnTo>
                  <a:lnTo>
                    <a:pt x="129626" y="37616"/>
                  </a:lnTo>
                  <a:lnTo>
                    <a:pt x="135222" y="53164"/>
                  </a:lnTo>
                  <a:lnTo>
                    <a:pt x="139525" y="98785"/>
                  </a:lnTo>
                  <a:lnTo>
                    <a:pt x="139700" y="10497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6" name="SMARTInkShape-3987">
              <a:extLst>
                <a:ext uri="{FF2B5EF4-FFF2-40B4-BE49-F238E27FC236}">
                  <a16:creationId xmlns:a16="http://schemas.microsoft.com/office/drawing/2014/main" xmlns="" id="{9E58D4DE-3862-4033-8047-B33CFEFAF534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6584950" y="6299200"/>
              <a:ext cx="139701" cy="177801"/>
            </a:xfrm>
            <a:custGeom>
              <a:avLst/>
              <a:gdLst/>
              <a:ahLst/>
              <a:cxnLst/>
              <a:rect l="0" t="0" r="0" b="0"/>
              <a:pathLst>
                <a:path w="139701" h="177801">
                  <a:moveTo>
                    <a:pt x="0" y="0"/>
                  </a:moveTo>
                  <a:lnTo>
                    <a:pt x="0" y="0"/>
                  </a:lnTo>
                  <a:lnTo>
                    <a:pt x="10113" y="6742"/>
                  </a:lnTo>
                  <a:lnTo>
                    <a:pt x="39214" y="48334"/>
                  </a:lnTo>
                  <a:lnTo>
                    <a:pt x="68298" y="83701"/>
                  </a:lnTo>
                  <a:lnTo>
                    <a:pt x="106781" y="130207"/>
                  </a:lnTo>
                  <a:lnTo>
                    <a:pt x="139700" y="177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7" name="SMARTInkShape-3988">
              <a:extLst>
                <a:ext uri="{FF2B5EF4-FFF2-40B4-BE49-F238E27FC236}">
                  <a16:creationId xmlns:a16="http://schemas.microsoft.com/office/drawing/2014/main" xmlns="" id="{491D5252-D2CC-4983-A192-78BFAAC16DA7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6610350" y="6286500"/>
              <a:ext cx="158751" cy="196851"/>
            </a:xfrm>
            <a:custGeom>
              <a:avLst/>
              <a:gdLst/>
              <a:ahLst/>
              <a:cxnLst/>
              <a:rect l="0" t="0" r="0" b="0"/>
              <a:pathLst>
                <a:path w="158751" h="196851">
                  <a:moveTo>
                    <a:pt x="158750" y="0"/>
                  </a:moveTo>
                  <a:lnTo>
                    <a:pt x="158750" y="0"/>
                  </a:lnTo>
                  <a:lnTo>
                    <a:pt x="155379" y="0"/>
                  </a:lnTo>
                  <a:lnTo>
                    <a:pt x="143170" y="6742"/>
                  </a:lnTo>
                  <a:lnTo>
                    <a:pt x="98859" y="47530"/>
                  </a:lnTo>
                  <a:lnTo>
                    <a:pt x="61129" y="85692"/>
                  </a:lnTo>
                  <a:lnTo>
                    <a:pt x="27649" y="127203"/>
                  </a:lnTo>
                  <a:lnTo>
                    <a:pt x="7186" y="166003"/>
                  </a:lnTo>
                  <a:lnTo>
                    <a:pt x="0" y="196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8" name="SMARTInkShape-3989">
              <a:extLst>
                <a:ext uri="{FF2B5EF4-FFF2-40B4-BE49-F238E27FC236}">
                  <a16:creationId xmlns:a16="http://schemas.microsoft.com/office/drawing/2014/main" xmlns="" id="{A687A92D-4BC1-4061-ABBD-AEB6AA17B650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>
            <a:xfrm>
              <a:off x="6534150" y="6210300"/>
              <a:ext cx="184151" cy="19051"/>
            </a:xfrm>
            <a:custGeom>
              <a:avLst/>
              <a:gdLst/>
              <a:ahLst/>
              <a:cxnLst/>
              <a:rect l="0" t="0" r="0" b="0"/>
              <a:pathLst>
                <a:path w="184151" h="19051">
                  <a:moveTo>
                    <a:pt x="0" y="19050"/>
                  </a:moveTo>
                  <a:lnTo>
                    <a:pt x="0" y="19050"/>
                  </a:lnTo>
                  <a:lnTo>
                    <a:pt x="0" y="15679"/>
                  </a:lnTo>
                  <a:lnTo>
                    <a:pt x="7526" y="14024"/>
                  </a:lnTo>
                  <a:lnTo>
                    <a:pt x="42095" y="9590"/>
                  </a:lnTo>
                  <a:lnTo>
                    <a:pt x="72801" y="7791"/>
                  </a:lnTo>
                  <a:lnTo>
                    <a:pt x="109262" y="6285"/>
                  </a:lnTo>
                  <a:lnTo>
                    <a:pt x="146633" y="3263"/>
                  </a:lnTo>
                  <a:lnTo>
                    <a:pt x="1841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9" name="SMARTInkShape-3990">
              <a:extLst>
                <a:ext uri="{FF2B5EF4-FFF2-40B4-BE49-F238E27FC236}">
                  <a16:creationId xmlns:a16="http://schemas.microsoft.com/office/drawing/2014/main" xmlns="" id="{60C2D859-0917-4EFA-A21C-F42DE10A4AA4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>
            <a:xfrm>
              <a:off x="6828399" y="6109738"/>
              <a:ext cx="131202" cy="106913"/>
            </a:xfrm>
            <a:custGeom>
              <a:avLst/>
              <a:gdLst/>
              <a:ahLst/>
              <a:cxnLst/>
              <a:rect l="0" t="0" r="0" b="0"/>
              <a:pathLst>
                <a:path w="131202" h="106913">
                  <a:moveTo>
                    <a:pt x="4201" y="18012"/>
                  </a:moveTo>
                  <a:lnTo>
                    <a:pt x="4201" y="18012"/>
                  </a:lnTo>
                  <a:lnTo>
                    <a:pt x="4200" y="7077"/>
                  </a:lnTo>
                  <a:lnTo>
                    <a:pt x="10942" y="2464"/>
                  </a:lnTo>
                  <a:lnTo>
                    <a:pt x="21877" y="0"/>
                  </a:lnTo>
                  <a:lnTo>
                    <a:pt x="34054" y="2640"/>
                  </a:lnTo>
                  <a:lnTo>
                    <a:pt x="40517" y="9769"/>
                  </a:lnTo>
                  <a:lnTo>
                    <a:pt x="45036" y="20699"/>
                  </a:lnTo>
                  <a:lnTo>
                    <a:pt x="47044" y="34963"/>
                  </a:lnTo>
                  <a:lnTo>
                    <a:pt x="42292" y="48829"/>
                  </a:lnTo>
                  <a:lnTo>
                    <a:pt x="32419" y="62047"/>
                  </a:lnTo>
                  <a:lnTo>
                    <a:pt x="2686" y="90387"/>
                  </a:lnTo>
                  <a:lnTo>
                    <a:pt x="0" y="95569"/>
                  </a:lnTo>
                  <a:lnTo>
                    <a:pt x="694" y="97234"/>
                  </a:lnTo>
                  <a:lnTo>
                    <a:pt x="2569" y="98343"/>
                  </a:lnTo>
                  <a:lnTo>
                    <a:pt x="10532" y="99576"/>
                  </a:lnTo>
                  <a:lnTo>
                    <a:pt x="50032" y="100367"/>
                  </a:lnTo>
                  <a:lnTo>
                    <a:pt x="91628" y="102386"/>
                  </a:lnTo>
                  <a:lnTo>
                    <a:pt x="131201" y="10691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6897325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SMARTInkShape-Group670">
            <a:extLst>
              <a:ext uri="{FF2B5EF4-FFF2-40B4-BE49-F238E27FC236}">
                <a16:creationId xmlns:a16="http://schemas.microsoft.com/office/drawing/2014/main" xmlns="" id="{41F525D3-FD5B-497A-875A-9AD7A78B35AC}"/>
              </a:ext>
            </a:extLst>
          </p:cNvPr>
          <p:cNvGrpSpPr/>
          <p:nvPr/>
        </p:nvGrpSpPr>
        <p:grpSpPr>
          <a:xfrm>
            <a:off x="1657611" y="775234"/>
            <a:ext cx="698240" cy="585890"/>
            <a:chOff x="1657611" y="775234"/>
            <a:chExt cx="698240" cy="585890"/>
          </a:xfrm>
        </p:grpSpPr>
        <p:sp>
          <p:nvSpPr>
            <p:cNvPr id="2" name="SMARTInkShape-3991">
              <a:extLst>
                <a:ext uri="{FF2B5EF4-FFF2-40B4-BE49-F238E27FC236}">
                  <a16:creationId xmlns:a16="http://schemas.microsoft.com/office/drawing/2014/main" xmlns="" id="{06EBD97F-1A17-4447-A574-4D4ABB6C5D24}"/>
                </a:ext>
              </a:extLst>
            </p:cNvPr>
            <p:cNvSpPr/>
            <p:nvPr>
              <p:custDataLst>
                <p:tags r:id="rId126"/>
              </p:custDataLst>
            </p:nvPr>
          </p:nvSpPr>
          <p:spPr>
            <a:xfrm>
              <a:off x="2145908" y="1028700"/>
              <a:ext cx="209943" cy="30868"/>
            </a:xfrm>
            <a:custGeom>
              <a:avLst/>
              <a:gdLst/>
              <a:ahLst/>
              <a:cxnLst/>
              <a:rect l="0" t="0" r="0" b="0"/>
              <a:pathLst>
                <a:path w="209943" h="30868">
                  <a:moveTo>
                    <a:pt x="6742" y="25400"/>
                  </a:moveTo>
                  <a:lnTo>
                    <a:pt x="6742" y="25400"/>
                  </a:lnTo>
                  <a:lnTo>
                    <a:pt x="0" y="28771"/>
                  </a:lnTo>
                  <a:lnTo>
                    <a:pt x="131" y="29764"/>
                  </a:lnTo>
                  <a:lnTo>
                    <a:pt x="5920" y="30867"/>
                  </a:lnTo>
                  <a:lnTo>
                    <a:pt x="50448" y="22845"/>
                  </a:lnTo>
                  <a:lnTo>
                    <a:pt x="79789" y="16503"/>
                  </a:lnTo>
                  <a:lnTo>
                    <a:pt x="118700" y="11333"/>
                  </a:lnTo>
                  <a:lnTo>
                    <a:pt x="156220" y="6683"/>
                  </a:lnTo>
                  <a:lnTo>
                    <a:pt x="20994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SMARTInkShape-3992">
              <a:extLst>
                <a:ext uri="{FF2B5EF4-FFF2-40B4-BE49-F238E27FC236}">
                  <a16:creationId xmlns:a16="http://schemas.microsoft.com/office/drawing/2014/main" xmlns="" id="{D155E063-7E7F-4DC3-BFFF-D289FBDF8FBA}"/>
                </a:ext>
              </a:extLst>
            </p:cNvPr>
            <p:cNvSpPr/>
            <p:nvPr>
              <p:custDataLst>
                <p:tags r:id="rId127"/>
              </p:custDataLst>
            </p:nvPr>
          </p:nvSpPr>
          <p:spPr>
            <a:xfrm>
              <a:off x="2133600" y="927100"/>
              <a:ext cx="139701" cy="19051"/>
            </a:xfrm>
            <a:custGeom>
              <a:avLst/>
              <a:gdLst/>
              <a:ahLst/>
              <a:cxnLst/>
              <a:rect l="0" t="0" r="0" b="0"/>
              <a:pathLst>
                <a:path w="139701" h="19051">
                  <a:moveTo>
                    <a:pt x="0" y="19050"/>
                  </a:moveTo>
                  <a:lnTo>
                    <a:pt x="0" y="19050"/>
                  </a:lnTo>
                  <a:lnTo>
                    <a:pt x="45466" y="10212"/>
                  </a:lnTo>
                  <a:lnTo>
                    <a:pt x="82851" y="4123"/>
                  </a:lnTo>
                  <a:lnTo>
                    <a:pt x="1397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SMARTInkShape-3993">
              <a:extLst>
                <a:ext uri="{FF2B5EF4-FFF2-40B4-BE49-F238E27FC236}">
                  <a16:creationId xmlns:a16="http://schemas.microsoft.com/office/drawing/2014/main" xmlns="" id="{43A38D32-9706-4E88-A25D-C63D01D5FF3D}"/>
                </a:ext>
              </a:extLst>
            </p:cNvPr>
            <p:cNvSpPr/>
            <p:nvPr>
              <p:custDataLst>
                <p:tags r:id="rId128"/>
              </p:custDataLst>
            </p:nvPr>
          </p:nvSpPr>
          <p:spPr>
            <a:xfrm>
              <a:off x="1957516" y="1041400"/>
              <a:ext cx="10985" cy="114301"/>
            </a:xfrm>
            <a:custGeom>
              <a:avLst/>
              <a:gdLst/>
              <a:ahLst/>
              <a:cxnLst/>
              <a:rect l="0" t="0" r="0" b="0"/>
              <a:pathLst>
                <a:path w="10985" h="114301">
                  <a:moveTo>
                    <a:pt x="10984" y="0"/>
                  </a:moveTo>
                  <a:lnTo>
                    <a:pt x="10984" y="0"/>
                  </a:lnTo>
                  <a:lnTo>
                    <a:pt x="0" y="45503"/>
                  </a:lnTo>
                  <a:lnTo>
                    <a:pt x="674" y="70162"/>
                  </a:lnTo>
                  <a:lnTo>
                    <a:pt x="10984" y="114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SMARTInkShape-3994">
              <a:extLst>
                <a:ext uri="{FF2B5EF4-FFF2-40B4-BE49-F238E27FC236}">
                  <a16:creationId xmlns:a16="http://schemas.microsoft.com/office/drawing/2014/main" xmlns="" id="{A22369CB-8B83-4F6F-9915-875130BC2607}"/>
                </a:ext>
              </a:extLst>
            </p:cNvPr>
            <p:cNvSpPr/>
            <p:nvPr>
              <p:custDataLst>
                <p:tags r:id="rId129"/>
              </p:custDataLst>
            </p:nvPr>
          </p:nvSpPr>
          <p:spPr>
            <a:xfrm>
              <a:off x="1657611" y="775234"/>
              <a:ext cx="191087" cy="585890"/>
            </a:xfrm>
            <a:custGeom>
              <a:avLst/>
              <a:gdLst/>
              <a:ahLst/>
              <a:cxnLst/>
              <a:rect l="0" t="0" r="0" b="0"/>
              <a:pathLst>
                <a:path w="191087" h="585890">
                  <a:moveTo>
                    <a:pt x="6089" y="247116"/>
                  </a:moveTo>
                  <a:lnTo>
                    <a:pt x="6089" y="247116"/>
                  </a:lnTo>
                  <a:lnTo>
                    <a:pt x="1063" y="235183"/>
                  </a:lnTo>
                  <a:lnTo>
                    <a:pt x="0" y="229472"/>
                  </a:lnTo>
                  <a:lnTo>
                    <a:pt x="8600" y="264817"/>
                  </a:lnTo>
                  <a:lnTo>
                    <a:pt x="18044" y="309511"/>
                  </a:lnTo>
                  <a:lnTo>
                    <a:pt x="25748" y="350341"/>
                  </a:lnTo>
                  <a:lnTo>
                    <a:pt x="33876" y="396005"/>
                  </a:lnTo>
                  <a:lnTo>
                    <a:pt x="42192" y="442170"/>
                  </a:lnTo>
                  <a:lnTo>
                    <a:pt x="48711" y="484796"/>
                  </a:lnTo>
                  <a:lnTo>
                    <a:pt x="53254" y="522085"/>
                  </a:lnTo>
                  <a:lnTo>
                    <a:pt x="56171" y="569124"/>
                  </a:lnTo>
                  <a:lnTo>
                    <a:pt x="55864" y="580731"/>
                  </a:lnTo>
                  <a:lnTo>
                    <a:pt x="54795" y="583826"/>
                  </a:lnTo>
                  <a:lnTo>
                    <a:pt x="53376" y="585889"/>
                  </a:lnTo>
                  <a:lnTo>
                    <a:pt x="51725" y="583737"/>
                  </a:lnTo>
                  <a:lnTo>
                    <a:pt x="44005" y="545528"/>
                  </a:lnTo>
                  <a:lnTo>
                    <a:pt x="38463" y="506038"/>
                  </a:lnTo>
                  <a:lnTo>
                    <a:pt x="34021" y="479703"/>
                  </a:lnTo>
                  <a:lnTo>
                    <a:pt x="28944" y="450857"/>
                  </a:lnTo>
                  <a:lnTo>
                    <a:pt x="24148" y="418221"/>
                  </a:lnTo>
                  <a:lnTo>
                    <a:pt x="19540" y="383058"/>
                  </a:lnTo>
                  <a:lnTo>
                    <a:pt x="15056" y="346211"/>
                  </a:lnTo>
                  <a:lnTo>
                    <a:pt x="12067" y="309652"/>
                  </a:lnTo>
                  <a:lnTo>
                    <a:pt x="10074" y="273284"/>
                  </a:lnTo>
                  <a:lnTo>
                    <a:pt x="8746" y="237045"/>
                  </a:lnTo>
                  <a:lnTo>
                    <a:pt x="7860" y="204418"/>
                  </a:lnTo>
                  <a:lnTo>
                    <a:pt x="7270" y="174201"/>
                  </a:lnTo>
                  <a:lnTo>
                    <a:pt x="6876" y="145589"/>
                  </a:lnTo>
                  <a:lnTo>
                    <a:pt x="10202" y="98747"/>
                  </a:lnTo>
                  <a:lnTo>
                    <a:pt x="17795" y="60524"/>
                  </a:lnTo>
                  <a:lnTo>
                    <a:pt x="37231" y="18733"/>
                  </a:lnTo>
                  <a:lnTo>
                    <a:pt x="50269" y="4972"/>
                  </a:lnTo>
                  <a:lnTo>
                    <a:pt x="58120" y="1725"/>
                  </a:lnTo>
                  <a:lnTo>
                    <a:pt x="76251" y="0"/>
                  </a:lnTo>
                  <a:lnTo>
                    <a:pt x="86025" y="4761"/>
                  </a:lnTo>
                  <a:lnTo>
                    <a:pt x="106292" y="23221"/>
                  </a:lnTo>
                  <a:lnTo>
                    <a:pt x="127422" y="64752"/>
                  </a:lnTo>
                  <a:lnTo>
                    <a:pt x="134098" y="96451"/>
                  </a:lnTo>
                  <a:lnTo>
                    <a:pt x="135975" y="142267"/>
                  </a:lnTo>
                  <a:lnTo>
                    <a:pt x="130181" y="180772"/>
                  </a:lnTo>
                  <a:lnTo>
                    <a:pt x="122624" y="201402"/>
                  </a:lnTo>
                  <a:lnTo>
                    <a:pt x="102293" y="226943"/>
                  </a:lnTo>
                  <a:lnTo>
                    <a:pt x="102681" y="227317"/>
                  </a:lnTo>
                  <a:lnTo>
                    <a:pt x="104993" y="227733"/>
                  </a:lnTo>
                  <a:lnTo>
                    <a:pt x="128140" y="225047"/>
                  </a:lnTo>
                  <a:lnTo>
                    <a:pt x="172793" y="239645"/>
                  </a:lnTo>
                  <a:lnTo>
                    <a:pt x="184367" y="251322"/>
                  </a:lnTo>
                  <a:lnTo>
                    <a:pt x="188441" y="258386"/>
                  </a:lnTo>
                  <a:lnTo>
                    <a:pt x="191086" y="275644"/>
                  </a:lnTo>
                  <a:lnTo>
                    <a:pt x="190804" y="285184"/>
                  </a:lnTo>
                  <a:lnTo>
                    <a:pt x="182964" y="303311"/>
                  </a:lnTo>
                  <a:lnTo>
                    <a:pt x="169367" y="320069"/>
                  </a:lnTo>
                  <a:lnTo>
                    <a:pt x="131893" y="346193"/>
                  </a:lnTo>
                  <a:lnTo>
                    <a:pt x="114213" y="353945"/>
                  </a:lnTo>
                  <a:lnTo>
                    <a:pt x="104003" y="355038"/>
                  </a:lnTo>
                  <a:lnTo>
                    <a:pt x="101704" y="353636"/>
                  </a:lnTo>
                  <a:lnTo>
                    <a:pt x="100877" y="351291"/>
                  </a:lnTo>
                  <a:lnTo>
                    <a:pt x="101339" y="34236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" name="SMARTInkShape-Group671">
            <a:extLst>
              <a:ext uri="{FF2B5EF4-FFF2-40B4-BE49-F238E27FC236}">
                <a16:creationId xmlns:a16="http://schemas.microsoft.com/office/drawing/2014/main" xmlns="" id="{24D7B5DA-B6B1-43CF-B285-BCEFED1FFEE3}"/>
              </a:ext>
            </a:extLst>
          </p:cNvPr>
          <p:cNvGrpSpPr/>
          <p:nvPr/>
        </p:nvGrpSpPr>
        <p:grpSpPr>
          <a:xfrm>
            <a:off x="3086100" y="517042"/>
            <a:ext cx="962419" cy="541511"/>
            <a:chOff x="3086100" y="517042"/>
            <a:chExt cx="962419" cy="541511"/>
          </a:xfrm>
        </p:grpSpPr>
        <p:sp>
          <p:nvSpPr>
            <p:cNvPr id="7" name="SMARTInkShape-3995">
              <a:extLst>
                <a:ext uri="{FF2B5EF4-FFF2-40B4-BE49-F238E27FC236}">
                  <a16:creationId xmlns:a16="http://schemas.microsoft.com/office/drawing/2014/main" xmlns="" id="{591C4100-66FC-4022-8507-94C1597448B9}"/>
                </a:ext>
              </a:extLst>
            </p:cNvPr>
            <p:cNvSpPr/>
            <p:nvPr>
              <p:custDataLst>
                <p:tags r:id="rId113"/>
              </p:custDataLst>
            </p:nvPr>
          </p:nvSpPr>
          <p:spPr>
            <a:xfrm>
              <a:off x="3949700" y="539750"/>
              <a:ext cx="98819" cy="247651"/>
            </a:xfrm>
            <a:custGeom>
              <a:avLst/>
              <a:gdLst/>
              <a:ahLst/>
              <a:cxnLst/>
              <a:rect l="0" t="0" r="0" b="0"/>
              <a:pathLst>
                <a:path w="98819" h="247651">
                  <a:moveTo>
                    <a:pt x="50800" y="0"/>
                  </a:moveTo>
                  <a:lnTo>
                    <a:pt x="50800" y="0"/>
                  </a:lnTo>
                  <a:lnTo>
                    <a:pt x="60913" y="6742"/>
                  </a:lnTo>
                  <a:lnTo>
                    <a:pt x="77315" y="31161"/>
                  </a:lnTo>
                  <a:lnTo>
                    <a:pt x="92209" y="71949"/>
                  </a:lnTo>
                  <a:lnTo>
                    <a:pt x="97426" y="103474"/>
                  </a:lnTo>
                  <a:lnTo>
                    <a:pt x="98818" y="119782"/>
                  </a:lnTo>
                  <a:lnTo>
                    <a:pt x="85311" y="154837"/>
                  </a:lnTo>
                  <a:lnTo>
                    <a:pt x="60494" y="189466"/>
                  </a:lnTo>
                  <a:lnTo>
                    <a:pt x="0" y="247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SMARTInkShape-3996">
              <a:extLst>
                <a:ext uri="{FF2B5EF4-FFF2-40B4-BE49-F238E27FC236}">
                  <a16:creationId xmlns:a16="http://schemas.microsoft.com/office/drawing/2014/main" xmlns="" id="{1483CBF9-34DA-4757-8CEC-DC97F61AEDEA}"/>
                </a:ext>
              </a:extLst>
            </p:cNvPr>
            <p:cNvSpPr/>
            <p:nvPr>
              <p:custDataLst>
                <p:tags r:id="rId114"/>
              </p:custDataLst>
            </p:nvPr>
          </p:nvSpPr>
          <p:spPr>
            <a:xfrm>
              <a:off x="3086100" y="863600"/>
              <a:ext cx="679451" cy="62618"/>
            </a:xfrm>
            <a:custGeom>
              <a:avLst/>
              <a:gdLst/>
              <a:ahLst/>
              <a:cxnLst/>
              <a:rect l="0" t="0" r="0" b="0"/>
              <a:pathLst>
                <a:path w="679451" h="62618">
                  <a:moveTo>
                    <a:pt x="0" y="57150"/>
                  </a:moveTo>
                  <a:lnTo>
                    <a:pt x="0" y="57150"/>
                  </a:lnTo>
                  <a:lnTo>
                    <a:pt x="36062" y="61514"/>
                  </a:lnTo>
                  <a:lnTo>
                    <a:pt x="79997" y="62617"/>
                  </a:lnTo>
                  <a:lnTo>
                    <a:pt x="110482" y="62206"/>
                  </a:lnTo>
                  <a:lnTo>
                    <a:pt x="145621" y="61226"/>
                  </a:lnTo>
                  <a:lnTo>
                    <a:pt x="183864" y="59867"/>
                  </a:lnTo>
                  <a:lnTo>
                    <a:pt x="229820" y="56845"/>
                  </a:lnTo>
                  <a:lnTo>
                    <a:pt x="280919" y="52713"/>
                  </a:lnTo>
                  <a:lnTo>
                    <a:pt x="335446" y="47842"/>
                  </a:lnTo>
                  <a:lnTo>
                    <a:pt x="389436" y="42478"/>
                  </a:lnTo>
                  <a:lnTo>
                    <a:pt x="443068" y="36785"/>
                  </a:lnTo>
                  <a:lnTo>
                    <a:pt x="496462" y="30874"/>
                  </a:lnTo>
                  <a:lnTo>
                    <a:pt x="539114" y="26227"/>
                  </a:lnTo>
                  <a:lnTo>
                    <a:pt x="574603" y="22423"/>
                  </a:lnTo>
                  <a:lnTo>
                    <a:pt x="605319" y="19182"/>
                  </a:lnTo>
                  <a:lnTo>
                    <a:pt x="643210" y="11818"/>
                  </a:lnTo>
                  <a:lnTo>
                    <a:pt x="6794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SMARTInkShape-3997">
              <a:extLst>
                <a:ext uri="{FF2B5EF4-FFF2-40B4-BE49-F238E27FC236}">
                  <a16:creationId xmlns:a16="http://schemas.microsoft.com/office/drawing/2014/main" xmlns="" id="{992D3B6D-AF0C-49CB-8465-4D3DFE4466F9}"/>
                </a:ext>
              </a:extLst>
            </p:cNvPr>
            <p:cNvSpPr/>
            <p:nvPr>
              <p:custDataLst>
                <p:tags r:id="rId115"/>
              </p:custDataLst>
            </p:nvPr>
          </p:nvSpPr>
          <p:spPr>
            <a:xfrm>
              <a:off x="3524328" y="940427"/>
              <a:ext cx="120573" cy="118126"/>
            </a:xfrm>
            <a:custGeom>
              <a:avLst/>
              <a:gdLst/>
              <a:ahLst/>
              <a:cxnLst/>
              <a:rect l="0" t="0" r="0" b="0"/>
              <a:pathLst>
                <a:path w="120573" h="118126">
                  <a:moveTo>
                    <a:pt x="6272" y="56523"/>
                  </a:moveTo>
                  <a:lnTo>
                    <a:pt x="6272" y="56523"/>
                  </a:lnTo>
                  <a:lnTo>
                    <a:pt x="4390" y="96326"/>
                  </a:lnTo>
                  <a:lnTo>
                    <a:pt x="184" y="118125"/>
                  </a:lnTo>
                  <a:lnTo>
                    <a:pt x="96" y="118052"/>
                  </a:lnTo>
                  <a:lnTo>
                    <a:pt x="0" y="116090"/>
                  </a:lnTo>
                  <a:lnTo>
                    <a:pt x="10603" y="76954"/>
                  </a:lnTo>
                  <a:lnTo>
                    <a:pt x="26605" y="37177"/>
                  </a:lnTo>
                  <a:lnTo>
                    <a:pt x="47604" y="5194"/>
                  </a:lnTo>
                  <a:lnTo>
                    <a:pt x="52877" y="1843"/>
                  </a:lnTo>
                  <a:lnTo>
                    <a:pt x="64380" y="0"/>
                  </a:lnTo>
                  <a:lnTo>
                    <a:pt x="78429" y="7178"/>
                  </a:lnTo>
                  <a:lnTo>
                    <a:pt x="92669" y="20481"/>
                  </a:lnTo>
                  <a:lnTo>
                    <a:pt x="107914" y="47804"/>
                  </a:lnTo>
                  <a:lnTo>
                    <a:pt x="117862" y="86760"/>
                  </a:lnTo>
                  <a:lnTo>
                    <a:pt x="120572" y="11367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SMARTInkShape-3998">
              <a:extLst>
                <a:ext uri="{FF2B5EF4-FFF2-40B4-BE49-F238E27FC236}">
                  <a16:creationId xmlns:a16="http://schemas.microsoft.com/office/drawing/2014/main" xmlns="" id="{73933B54-DA02-41F3-886B-C51D13E32674}"/>
                </a:ext>
              </a:extLst>
            </p:cNvPr>
            <p:cNvSpPr/>
            <p:nvPr>
              <p:custDataLst>
                <p:tags r:id="rId116"/>
              </p:custDataLst>
            </p:nvPr>
          </p:nvSpPr>
          <p:spPr>
            <a:xfrm>
              <a:off x="3930650" y="60325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SMARTInkShape-3999">
              <a:extLst>
                <a:ext uri="{FF2B5EF4-FFF2-40B4-BE49-F238E27FC236}">
                  <a16:creationId xmlns:a16="http://schemas.microsoft.com/office/drawing/2014/main" xmlns="" id="{3BA0170B-0790-45B3-A85E-6246C8CB071A}"/>
                </a:ext>
              </a:extLst>
            </p:cNvPr>
            <p:cNvSpPr/>
            <p:nvPr>
              <p:custDataLst>
                <p:tags r:id="rId117"/>
              </p:custDataLst>
            </p:nvPr>
          </p:nvSpPr>
          <p:spPr>
            <a:xfrm>
              <a:off x="3898900" y="698500"/>
              <a:ext cx="6351" cy="38101"/>
            </a:xfrm>
            <a:custGeom>
              <a:avLst/>
              <a:gdLst/>
              <a:ahLst/>
              <a:cxnLst/>
              <a:rect l="0" t="0" r="0" b="0"/>
              <a:pathLst>
                <a:path w="6351" h="38101">
                  <a:moveTo>
                    <a:pt x="6350" y="0"/>
                  </a:moveTo>
                  <a:lnTo>
                    <a:pt x="6350" y="0"/>
                  </a:lnTo>
                  <a:lnTo>
                    <a:pt x="6350" y="3371"/>
                  </a:lnTo>
                  <a:lnTo>
                    <a:pt x="392" y="30083"/>
                  </a:lnTo>
                  <a:lnTo>
                    <a:pt x="0" y="38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SMARTInkShape-4000">
              <a:extLst>
                <a:ext uri="{FF2B5EF4-FFF2-40B4-BE49-F238E27FC236}">
                  <a16:creationId xmlns:a16="http://schemas.microsoft.com/office/drawing/2014/main" xmlns="" id="{B1FDF255-6C23-4762-B1E9-D31D9A1661D9}"/>
                </a:ext>
              </a:extLst>
            </p:cNvPr>
            <p:cNvSpPr/>
            <p:nvPr>
              <p:custDataLst>
                <p:tags r:id="rId118"/>
              </p:custDataLst>
            </p:nvPr>
          </p:nvSpPr>
          <p:spPr>
            <a:xfrm>
              <a:off x="3816350" y="529742"/>
              <a:ext cx="88901" cy="238609"/>
            </a:xfrm>
            <a:custGeom>
              <a:avLst/>
              <a:gdLst/>
              <a:ahLst/>
              <a:cxnLst/>
              <a:rect l="0" t="0" r="0" b="0"/>
              <a:pathLst>
                <a:path w="88901" h="238609">
                  <a:moveTo>
                    <a:pt x="88900" y="3658"/>
                  </a:moveTo>
                  <a:lnTo>
                    <a:pt x="88900" y="3658"/>
                  </a:lnTo>
                  <a:lnTo>
                    <a:pt x="88900" y="0"/>
                  </a:lnTo>
                  <a:lnTo>
                    <a:pt x="88900" y="1562"/>
                  </a:lnTo>
                  <a:lnTo>
                    <a:pt x="60288" y="24522"/>
                  </a:lnTo>
                  <a:lnTo>
                    <a:pt x="26740" y="70923"/>
                  </a:lnTo>
                  <a:lnTo>
                    <a:pt x="13882" y="105937"/>
                  </a:lnTo>
                  <a:lnTo>
                    <a:pt x="9601" y="145906"/>
                  </a:lnTo>
                  <a:lnTo>
                    <a:pt x="9900" y="169513"/>
                  </a:lnTo>
                  <a:lnTo>
                    <a:pt x="6112" y="214144"/>
                  </a:lnTo>
                  <a:lnTo>
                    <a:pt x="0" y="2386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SMARTInkShape-4001">
              <a:extLst>
                <a:ext uri="{FF2B5EF4-FFF2-40B4-BE49-F238E27FC236}">
                  <a16:creationId xmlns:a16="http://schemas.microsoft.com/office/drawing/2014/main" xmlns="" id="{BF1775BF-BA05-4342-A37F-0EB737C5E695}"/>
                </a:ext>
              </a:extLst>
            </p:cNvPr>
            <p:cNvSpPr/>
            <p:nvPr>
              <p:custDataLst>
                <p:tags r:id="rId119"/>
              </p:custDataLst>
            </p:nvPr>
          </p:nvSpPr>
          <p:spPr>
            <a:xfrm>
              <a:off x="3765550" y="517042"/>
              <a:ext cx="57151" cy="124309"/>
            </a:xfrm>
            <a:custGeom>
              <a:avLst/>
              <a:gdLst/>
              <a:ahLst/>
              <a:cxnLst/>
              <a:rect l="0" t="0" r="0" b="0"/>
              <a:pathLst>
                <a:path w="57151" h="124309">
                  <a:moveTo>
                    <a:pt x="0" y="3658"/>
                  </a:moveTo>
                  <a:lnTo>
                    <a:pt x="0" y="3658"/>
                  </a:lnTo>
                  <a:lnTo>
                    <a:pt x="3371" y="287"/>
                  </a:lnTo>
                  <a:lnTo>
                    <a:pt x="5775" y="0"/>
                  </a:lnTo>
                  <a:lnTo>
                    <a:pt x="12209" y="1562"/>
                  </a:lnTo>
                  <a:lnTo>
                    <a:pt x="23765" y="13150"/>
                  </a:lnTo>
                  <a:lnTo>
                    <a:pt x="39606" y="46873"/>
                  </a:lnTo>
                  <a:lnTo>
                    <a:pt x="50261" y="91687"/>
                  </a:lnTo>
                  <a:lnTo>
                    <a:pt x="57150" y="1243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SMARTInkShape-4002">
              <a:extLst>
                <a:ext uri="{FF2B5EF4-FFF2-40B4-BE49-F238E27FC236}">
                  <a16:creationId xmlns:a16="http://schemas.microsoft.com/office/drawing/2014/main" xmlns="" id="{9D329D1A-80B2-441A-BA5F-7968377007AC}"/>
                </a:ext>
              </a:extLst>
            </p:cNvPr>
            <p:cNvSpPr/>
            <p:nvPr>
              <p:custDataLst>
                <p:tags r:id="rId120"/>
              </p:custDataLst>
            </p:nvPr>
          </p:nvSpPr>
          <p:spPr>
            <a:xfrm>
              <a:off x="3670300" y="654050"/>
              <a:ext cx="6351" cy="6351"/>
            </a:xfrm>
            <a:custGeom>
              <a:avLst/>
              <a:gdLst/>
              <a:ahLst/>
              <a:cxnLst/>
              <a:rect l="0" t="0" r="0" b="0"/>
              <a:pathLst>
                <a:path w="6351" h="6351">
                  <a:moveTo>
                    <a:pt x="6350" y="6350"/>
                  </a:moveTo>
                  <a:lnTo>
                    <a:pt x="6350" y="635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SMARTInkShape-4003">
              <a:extLst>
                <a:ext uri="{FF2B5EF4-FFF2-40B4-BE49-F238E27FC236}">
                  <a16:creationId xmlns:a16="http://schemas.microsoft.com/office/drawing/2014/main" xmlns="" id="{38651DAB-A8F5-4B8E-90A8-3CEDB5BB8C79}"/>
                </a:ext>
              </a:extLst>
            </p:cNvPr>
            <p:cNvSpPr/>
            <p:nvPr>
              <p:custDataLst>
                <p:tags r:id="rId121"/>
              </p:custDataLst>
            </p:nvPr>
          </p:nvSpPr>
          <p:spPr>
            <a:xfrm>
              <a:off x="3651250" y="723900"/>
              <a:ext cx="12701" cy="31751"/>
            </a:xfrm>
            <a:custGeom>
              <a:avLst/>
              <a:gdLst/>
              <a:ahLst/>
              <a:cxnLst/>
              <a:rect l="0" t="0" r="0" b="0"/>
              <a:pathLst>
                <a:path w="12701" h="31751">
                  <a:moveTo>
                    <a:pt x="0" y="0"/>
                  </a:moveTo>
                  <a:lnTo>
                    <a:pt x="0" y="0"/>
                  </a:lnTo>
                  <a:lnTo>
                    <a:pt x="3371" y="3371"/>
                  </a:lnTo>
                  <a:lnTo>
                    <a:pt x="5026" y="8789"/>
                  </a:lnTo>
                  <a:lnTo>
                    <a:pt x="7839" y="19773"/>
                  </a:lnTo>
                  <a:lnTo>
                    <a:pt x="12700" y="31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SMARTInkShape-4004">
              <a:extLst>
                <a:ext uri="{FF2B5EF4-FFF2-40B4-BE49-F238E27FC236}">
                  <a16:creationId xmlns:a16="http://schemas.microsoft.com/office/drawing/2014/main" xmlns="" id="{88BBF2FD-8ABE-4FFF-B728-4B95807A9C5B}"/>
                </a:ext>
              </a:extLst>
            </p:cNvPr>
            <p:cNvSpPr/>
            <p:nvPr>
              <p:custDataLst>
                <p:tags r:id="rId122"/>
              </p:custDataLst>
            </p:nvPr>
          </p:nvSpPr>
          <p:spPr>
            <a:xfrm>
              <a:off x="3547482" y="561492"/>
              <a:ext cx="135519" cy="187809"/>
            </a:xfrm>
            <a:custGeom>
              <a:avLst/>
              <a:gdLst/>
              <a:ahLst/>
              <a:cxnLst/>
              <a:rect l="0" t="0" r="0" b="0"/>
              <a:pathLst>
                <a:path w="135519" h="187809">
                  <a:moveTo>
                    <a:pt x="135518" y="3658"/>
                  </a:moveTo>
                  <a:lnTo>
                    <a:pt x="135518" y="3658"/>
                  </a:lnTo>
                  <a:lnTo>
                    <a:pt x="132147" y="287"/>
                  </a:lnTo>
                  <a:lnTo>
                    <a:pt x="129743" y="0"/>
                  </a:lnTo>
                  <a:lnTo>
                    <a:pt x="118206" y="3672"/>
                  </a:lnTo>
                  <a:lnTo>
                    <a:pt x="91620" y="19078"/>
                  </a:lnTo>
                  <a:lnTo>
                    <a:pt x="49957" y="59311"/>
                  </a:lnTo>
                  <a:lnTo>
                    <a:pt x="16991" y="104335"/>
                  </a:lnTo>
                  <a:lnTo>
                    <a:pt x="5228" y="125309"/>
                  </a:lnTo>
                  <a:lnTo>
                    <a:pt x="0" y="144038"/>
                  </a:lnTo>
                  <a:lnTo>
                    <a:pt x="428" y="167078"/>
                  </a:lnTo>
                  <a:lnTo>
                    <a:pt x="3125" y="172577"/>
                  </a:lnTo>
                  <a:lnTo>
                    <a:pt x="21218" y="1878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SMARTInkShape-4005">
              <a:extLst>
                <a:ext uri="{FF2B5EF4-FFF2-40B4-BE49-F238E27FC236}">
                  <a16:creationId xmlns:a16="http://schemas.microsoft.com/office/drawing/2014/main" xmlns="" id="{460B3FFF-3AB2-4981-BC5B-5ED7374AAB79}"/>
                </a:ext>
              </a:extLst>
            </p:cNvPr>
            <p:cNvSpPr/>
            <p:nvPr>
              <p:custDataLst>
                <p:tags r:id="rId123"/>
              </p:custDataLst>
            </p:nvPr>
          </p:nvSpPr>
          <p:spPr>
            <a:xfrm>
              <a:off x="3530600" y="577850"/>
              <a:ext cx="101601" cy="152401"/>
            </a:xfrm>
            <a:custGeom>
              <a:avLst/>
              <a:gdLst/>
              <a:ahLst/>
              <a:cxnLst/>
              <a:rect l="0" t="0" r="0" b="0"/>
              <a:pathLst>
                <a:path w="101601" h="152401">
                  <a:moveTo>
                    <a:pt x="0" y="0"/>
                  </a:moveTo>
                  <a:lnTo>
                    <a:pt x="0" y="0"/>
                  </a:lnTo>
                  <a:lnTo>
                    <a:pt x="32638" y="41427"/>
                  </a:lnTo>
                  <a:lnTo>
                    <a:pt x="60696" y="84462"/>
                  </a:lnTo>
                  <a:lnTo>
                    <a:pt x="87973" y="130605"/>
                  </a:lnTo>
                  <a:lnTo>
                    <a:pt x="101600" y="152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SMARTInkShape-4006">
              <a:extLst>
                <a:ext uri="{FF2B5EF4-FFF2-40B4-BE49-F238E27FC236}">
                  <a16:creationId xmlns:a16="http://schemas.microsoft.com/office/drawing/2014/main" xmlns="" id="{F0095BB1-ADF5-458A-82DB-74FE8F84E8D0}"/>
                </a:ext>
              </a:extLst>
            </p:cNvPr>
            <p:cNvSpPr/>
            <p:nvPr>
              <p:custDataLst>
                <p:tags r:id="rId124"/>
              </p:custDataLst>
            </p:nvPr>
          </p:nvSpPr>
          <p:spPr>
            <a:xfrm>
              <a:off x="3109376" y="566294"/>
              <a:ext cx="205325" cy="225368"/>
            </a:xfrm>
            <a:custGeom>
              <a:avLst/>
              <a:gdLst/>
              <a:ahLst/>
              <a:cxnLst/>
              <a:rect l="0" t="0" r="0" b="0"/>
              <a:pathLst>
                <a:path w="205325" h="225368">
                  <a:moveTo>
                    <a:pt x="173574" y="11556"/>
                  </a:moveTo>
                  <a:lnTo>
                    <a:pt x="173574" y="11556"/>
                  </a:lnTo>
                  <a:lnTo>
                    <a:pt x="173574" y="8185"/>
                  </a:lnTo>
                  <a:lnTo>
                    <a:pt x="175455" y="4648"/>
                  </a:lnTo>
                  <a:lnTo>
                    <a:pt x="176945" y="2718"/>
                  </a:lnTo>
                  <a:lnTo>
                    <a:pt x="177232" y="1430"/>
                  </a:lnTo>
                  <a:lnTo>
                    <a:pt x="176718" y="572"/>
                  </a:lnTo>
                  <a:lnTo>
                    <a:pt x="175670" y="0"/>
                  </a:lnTo>
                  <a:lnTo>
                    <a:pt x="174265" y="324"/>
                  </a:lnTo>
                  <a:lnTo>
                    <a:pt x="161298" y="5914"/>
                  </a:lnTo>
                  <a:lnTo>
                    <a:pt x="117629" y="26022"/>
                  </a:lnTo>
                  <a:lnTo>
                    <a:pt x="78289" y="45240"/>
                  </a:lnTo>
                  <a:lnTo>
                    <a:pt x="37470" y="71239"/>
                  </a:lnTo>
                  <a:lnTo>
                    <a:pt x="9382" y="92269"/>
                  </a:lnTo>
                  <a:lnTo>
                    <a:pt x="1822" y="102932"/>
                  </a:lnTo>
                  <a:lnTo>
                    <a:pt x="1923" y="107046"/>
                  </a:lnTo>
                  <a:lnTo>
                    <a:pt x="4107" y="110494"/>
                  </a:lnTo>
                  <a:lnTo>
                    <a:pt x="7679" y="113498"/>
                  </a:lnTo>
                  <a:lnTo>
                    <a:pt x="43830" y="123389"/>
                  </a:lnTo>
                  <a:lnTo>
                    <a:pt x="86092" y="132137"/>
                  </a:lnTo>
                  <a:lnTo>
                    <a:pt x="94086" y="134277"/>
                  </a:lnTo>
                  <a:lnTo>
                    <a:pt x="96593" y="139231"/>
                  </a:lnTo>
                  <a:lnTo>
                    <a:pt x="95442" y="146061"/>
                  </a:lnTo>
                  <a:lnTo>
                    <a:pt x="91853" y="154143"/>
                  </a:lnTo>
                  <a:lnTo>
                    <a:pt x="78457" y="166885"/>
                  </a:lnTo>
                  <a:lnTo>
                    <a:pt x="31644" y="195386"/>
                  </a:lnTo>
                  <a:lnTo>
                    <a:pt x="3696" y="212393"/>
                  </a:lnTo>
                  <a:lnTo>
                    <a:pt x="1055" y="215298"/>
                  </a:lnTo>
                  <a:lnTo>
                    <a:pt x="0" y="217939"/>
                  </a:lnTo>
                  <a:lnTo>
                    <a:pt x="2" y="220406"/>
                  </a:lnTo>
                  <a:lnTo>
                    <a:pt x="709" y="222756"/>
                  </a:lnTo>
                  <a:lnTo>
                    <a:pt x="12784" y="225367"/>
                  </a:lnTo>
                  <a:lnTo>
                    <a:pt x="49027" y="224956"/>
                  </a:lnTo>
                  <a:lnTo>
                    <a:pt x="82236" y="222111"/>
                  </a:lnTo>
                  <a:lnTo>
                    <a:pt x="118163" y="218496"/>
                  </a:lnTo>
                  <a:lnTo>
                    <a:pt x="153416" y="212655"/>
                  </a:lnTo>
                  <a:lnTo>
                    <a:pt x="205324" y="2020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SMARTInkShape-4007">
              <a:extLst>
                <a:ext uri="{FF2B5EF4-FFF2-40B4-BE49-F238E27FC236}">
                  <a16:creationId xmlns:a16="http://schemas.microsoft.com/office/drawing/2014/main" xmlns="" id="{C2C636EF-658C-436B-AE42-A2431FAE2275}"/>
                </a:ext>
              </a:extLst>
            </p:cNvPr>
            <p:cNvSpPr/>
            <p:nvPr>
              <p:custDataLst>
                <p:tags r:id="rId125"/>
              </p:custDataLst>
            </p:nvPr>
          </p:nvSpPr>
          <p:spPr>
            <a:xfrm>
              <a:off x="3369833" y="521583"/>
              <a:ext cx="109968" cy="272168"/>
            </a:xfrm>
            <a:custGeom>
              <a:avLst/>
              <a:gdLst/>
              <a:ahLst/>
              <a:cxnLst/>
              <a:rect l="0" t="0" r="0" b="0"/>
              <a:pathLst>
                <a:path w="109968" h="272168">
                  <a:moveTo>
                    <a:pt x="109967" y="5467"/>
                  </a:moveTo>
                  <a:lnTo>
                    <a:pt x="109967" y="5467"/>
                  </a:lnTo>
                  <a:lnTo>
                    <a:pt x="104500" y="0"/>
                  </a:lnTo>
                  <a:lnTo>
                    <a:pt x="87023" y="6120"/>
                  </a:lnTo>
                  <a:lnTo>
                    <a:pt x="53877" y="36745"/>
                  </a:lnTo>
                  <a:lnTo>
                    <a:pt x="25771" y="72825"/>
                  </a:lnTo>
                  <a:lnTo>
                    <a:pt x="10457" y="105254"/>
                  </a:lnTo>
                  <a:lnTo>
                    <a:pt x="2240" y="140833"/>
                  </a:lnTo>
                  <a:lnTo>
                    <a:pt x="0" y="175697"/>
                  </a:lnTo>
                  <a:lnTo>
                    <a:pt x="3707" y="205302"/>
                  </a:lnTo>
                  <a:lnTo>
                    <a:pt x="13822" y="228809"/>
                  </a:lnTo>
                  <a:lnTo>
                    <a:pt x="20470" y="239028"/>
                  </a:lnTo>
                  <a:lnTo>
                    <a:pt x="39146" y="254146"/>
                  </a:lnTo>
                  <a:lnTo>
                    <a:pt x="71867" y="2721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SMARTInkShape-4008">
            <a:extLst>
              <a:ext uri="{FF2B5EF4-FFF2-40B4-BE49-F238E27FC236}">
                <a16:creationId xmlns:a16="http://schemas.microsoft.com/office/drawing/2014/main" xmlns="" id="{2F1B1CBE-21EB-42B9-9912-29635FC4DF6D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4362450" y="838200"/>
            <a:ext cx="165101" cy="5027"/>
          </a:xfrm>
          <a:custGeom>
            <a:avLst/>
            <a:gdLst/>
            <a:ahLst/>
            <a:cxnLst/>
            <a:rect l="0" t="0" r="0" b="0"/>
            <a:pathLst>
              <a:path w="165101" h="5027">
                <a:moveTo>
                  <a:pt x="0" y="0"/>
                </a:moveTo>
                <a:lnTo>
                  <a:pt x="0" y="0"/>
                </a:lnTo>
                <a:lnTo>
                  <a:pt x="3371" y="0"/>
                </a:lnTo>
                <a:lnTo>
                  <a:pt x="25417" y="5026"/>
                </a:lnTo>
                <a:lnTo>
                  <a:pt x="60212" y="4076"/>
                </a:lnTo>
                <a:lnTo>
                  <a:pt x="93083" y="1812"/>
                </a:lnTo>
                <a:lnTo>
                  <a:pt x="128859" y="805"/>
                </a:lnTo>
                <a:lnTo>
                  <a:pt x="165100" y="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8" name="SMARTInkShape-Group673">
            <a:extLst>
              <a:ext uri="{FF2B5EF4-FFF2-40B4-BE49-F238E27FC236}">
                <a16:creationId xmlns:a16="http://schemas.microsoft.com/office/drawing/2014/main" xmlns="" id="{09683E1A-0522-4012-B1D5-16766E014E94}"/>
              </a:ext>
            </a:extLst>
          </p:cNvPr>
          <p:cNvGrpSpPr/>
          <p:nvPr/>
        </p:nvGrpSpPr>
        <p:grpSpPr>
          <a:xfrm>
            <a:off x="4854379" y="460823"/>
            <a:ext cx="714572" cy="390078"/>
            <a:chOff x="4854379" y="460823"/>
            <a:chExt cx="714572" cy="390078"/>
          </a:xfrm>
        </p:grpSpPr>
        <p:sp>
          <p:nvSpPr>
            <p:cNvPr id="22" name="SMARTInkShape-4009">
              <a:extLst>
                <a:ext uri="{FF2B5EF4-FFF2-40B4-BE49-F238E27FC236}">
                  <a16:creationId xmlns:a16="http://schemas.microsoft.com/office/drawing/2014/main" xmlns="" id="{23040782-136F-4D28-8716-CB37B7A47785}"/>
                </a:ext>
              </a:extLst>
            </p:cNvPr>
            <p:cNvSpPr/>
            <p:nvPr>
              <p:custDataLst>
                <p:tags r:id="rId107"/>
              </p:custDataLst>
            </p:nvPr>
          </p:nvSpPr>
          <p:spPr>
            <a:xfrm>
              <a:off x="5359400" y="460823"/>
              <a:ext cx="209551" cy="15428"/>
            </a:xfrm>
            <a:custGeom>
              <a:avLst/>
              <a:gdLst/>
              <a:ahLst/>
              <a:cxnLst/>
              <a:rect l="0" t="0" r="0" b="0"/>
              <a:pathLst>
                <a:path w="209551" h="15428">
                  <a:moveTo>
                    <a:pt x="0" y="15427"/>
                  </a:moveTo>
                  <a:lnTo>
                    <a:pt x="0" y="15427"/>
                  </a:lnTo>
                  <a:lnTo>
                    <a:pt x="3371" y="12056"/>
                  </a:lnTo>
                  <a:lnTo>
                    <a:pt x="18951" y="6589"/>
                  </a:lnTo>
                  <a:lnTo>
                    <a:pt x="54925" y="3871"/>
                  </a:lnTo>
                  <a:lnTo>
                    <a:pt x="92850" y="1354"/>
                  </a:lnTo>
                  <a:lnTo>
                    <a:pt x="135106" y="0"/>
                  </a:lnTo>
                  <a:lnTo>
                    <a:pt x="172701" y="4102"/>
                  </a:lnTo>
                  <a:lnTo>
                    <a:pt x="209550" y="90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SMARTInkShape-4010">
              <a:extLst>
                <a:ext uri="{FF2B5EF4-FFF2-40B4-BE49-F238E27FC236}">
                  <a16:creationId xmlns:a16="http://schemas.microsoft.com/office/drawing/2014/main" xmlns="" id="{0178AB50-6427-4B98-B339-4664B775B82D}"/>
                </a:ext>
              </a:extLst>
            </p:cNvPr>
            <p:cNvSpPr/>
            <p:nvPr>
              <p:custDataLst>
                <p:tags r:id="rId108"/>
              </p:custDataLst>
            </p:nvPr>
          </p:nvSpPr>
          <p:spPr>
            <a:xfrm>
              <a:off x="5314950" y="603250"/>
              <a:ext cx="114301" cy="133351"/>
            </a:xfrm>
            <a:custGeom>
              <a:avLst/>
              <a:gdLst/>
              <a:ahLst/>
              <a:cxnLst/>
              <a:rect l="0" t="0" r="0" b="0"/>
              <a:pathLst>
                <a:path w="114301" h="133351">
                  <a:moveTo>
                    <a:pt x="0" y="0"/>
                  </a:moveTo>
                  <a:lnTo>
                    <a:pt x="0" y="0"/>
                  </a:lnTo>
                  <a:lnTo>
                    <a:pt x="3371" y="0"/>
                  </a:lnTo>
                  <a:lnTo>
                    <a:pt x="12209" y="6742"/>
                  </a:lnTo>
                  <a:lnTo>
                    <a:pt x="50432" y="50901"/>
                  </a:lnTo>
                  <a:lnTo>
                    <a:pt x="81197" y="91455"/>
                  </a:lnTo>
                  <a:lnTo>
                    <a:pt x="114300" y="133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SMARTInkShape-4011">
              <a:extLst>
                <a:ext uri="{FF2B5EF4-FFF2-40B4-BE49-F238E27FC236}">
                  <a16:creationId xmlns:a16="http://schemas.microsoft.com/office/drawing/2014/main" xmlns="" id="{F1C524A2-B1EB-4512-AD03-50ADC41F2BEA}"/>
                </a:ext>
              </a:extLst>
            </p:cNvPr>
            <p:cNvSpPr/>
            <p:nvPr>
              <p:custDataLst>
                <p:tags r:id="rId109"/>
              </p:custDataLst>
            </p:nvPr>
          </p:nvSpPr>
          <p:spPr>
            <a:xfrm>
              <a:off x="4854379" y="522983"/>
              <a:ext cx="333572" cy="29468"/>
            </a:xfrm>
            <a:custGeom>
              <a:avLst/>
              <a:gdLst/>
              <a:ahLst/>
              <a:cxnLst/>
              <a:rect l="0" t="0" r="0" b="0"/>
              <a:pathLst>
                <a:path w="333572" h="29468">
                  <a:moveTo>
                    <a:pt x="3371" y="29467"/>
                  </a:moveTo>
                  <a:lnTo>
                    <a:pt x="3371" y="29467"/>
                  </a:lnTo>
                  <a:lnTo>
                    <a:pt x="0" y="26096"/>
                  </a:lnTo>
                  <a:lnTo>
                    <a:pt x="1123" y="23692"/>
                  </a:lnTo>
                  <a:lnTo>
                    <a:pt x="8016" y="17258"/>
                  </a:lnTo>
                  <a:lnTo>
                    <a:pt x="40652" y="5702"/>
                  </a:lnTo>
                  <a:lnTo>
                    <a:pt x="79677" y="1266"/>
                  </a:lnTo>
                  <a:lnTo>
                    <a:pt x="102925" y="83"/>
                  </a:lnTo>
                  <a:lnTo>
                    <a:pt x="129007" y="0"/>
                  </a:lnTo>
                  <a:lnTo>
                    <a:pt x="156978" y="650"/>
                  </a:lnTo>
                  <a:lnTo>
                    <a:pt x="186209" y="1789"/>
                  </a:lnTo>
                  <a:lnTo>
                    <a:pt x="215574" y="3959"/>
                  </a:lnTo>
                  <a:lnTo>
                    <a:pt x="245028" y="6818"/>
                  </a:lnTo>
                  <a:lnTo>
                    <a:pt x="274543" y="10134"/>
                  </a:lnTo>
                  <a:lnTo>
                    <a:pt x="333571" y="167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SMARTInkShape-4012">
              <a:extLst>
                <a:ext uri="{FF2B5EF4-FFF2-40B4-BE49-F238E27FC236}">
                  <a16:creationId xmlns:a16="http://schemas.microsoft.com/office/drawing/2014/main" xmlns="" id="{3091B114-8BC6-41BC-BC50-916AC123953A}"/>
                </a:ext>
              </a:extLst>
            </p:cNvPr>
            <p:cNvSpPr/>
            <p:nvPr>
              <p:custDataLst>
                <p:tags r:id="rId110"/>
              </p:custDataLst>
            </p:nvPr>
          </p:nvSpPr>
          <p:spPr>
            <a:xfrm>
              <a:off x="4984750" y="622300"/>
              <a:ext cx="177801" cy="228601"/>
            </a:xfrm>
            <a:custGeom>
              <a:avLst/>
              <a:gdLst/>
              <a:ahLst/>
              <a:cxnLst/>
              <a:rect l="0" t="0" r="0" b="0"/>
              <a:pathLst>
                <a:path w="177801" h="228601">
                  <a:moveTo>
                    <a:pt x="177800" y="0"/>
                  </a:moveTo>
                  <a:lnTo>
                    <a:pt x="177800" y="0"/>
                  </a:lnTo>
                  <a:lnTo>
                    <a:pt x="164316" y="6742"/>
                  </a:lnTo>
                  <a:lnTo>
                    <a:pt x="123631" y="47715"/>
                  </a:lnTo>
                  <a:lnTo>
                    <a:pt x="84453" y="93238"/>
                  </a:lnTo>
                  <a:lnTo>
                    <a:pt x="61053" y="125871"/>
                  </a:lnTo>
                  <a:lnTo>
                    <a:pt x="31417" y="172605"/>
                  </a:lnTo>
                  <a:lnTo>
                    <a:pt x="0" y="228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SMARTInkShape-4013">
              <a:extLst>
                <a:ext uri="{FF2B5EF4-FFF2-40B4-BE49-F238E27FC236}">
                  <a16:creationId xmlns:a16="http://schemas.microsoft.com/office/drawing/2014/main" xmlns="" id="{BF886699-73AA-451B-8291-B9CFDA69E79D}"/>
                </a:ext>
              </a:extLst>
            </p:cNvPr>
            <p:cNvSpPr/>
            <p:nvPr>
              <p:custDataLst>
                <p:tags r:id="rId111"/>
              </p:custDataLst>
            </p:nvPr>
          </p:nvSpPr>
          <p:spPr>
            <a:xfrm>
              <a:off x="4946650" y="625279"/>
              <a:ext cx="165101" cy="187522"/>
            </a:xfrm>
            <a:custGeom>
              <a:avLst/>
              <a:gdLst/>
              <a:ahLst/>
              <a:cxnLst/>
              <a:rect l="0" t="0" r="0" b="0"/>
              <a:pathLst>
                <a:path w="165101" h="187522">
                  <a:moveTo>
                    <a:pt x="0" y="3371"/>
                  </a:moveTo>
                  <a:lnTo>
                    <a:pt x="0" y="3371"/>
                  </a:lnTo>
                  <a:lnTo>
                    <a:pt x="3371" y="0"/>
                  </a:lnTo>
                  <a:lnTo>
                    <a:pt x="12552" y="226"/>
                  </a:lnTo>
                  <a:lnTo>
                    <a:pt x="18951" y="1275"/>
                  </a:lnTo>
                  <a:lnTo>
                    <a:pt x="44812" y="16234"/>
                  </a:lnTo>
                  <a:lnTo>
                    <a:pt x="81560" y="52024"/>
                  </a:lnTo>
                  <a:lnTo>
                    <a:pt x="107509" y="84261"/>
                  </a:lnTo>
                  <a:lnTo>
                    <a:pt x="131038" y="119050"/>
                  </a:lnTo>
                  <a:lnTo>
                    <a:pt x="154067" y="164725"/>
                  </a:lnTo>
                  <a:lnTo>
                    <a:pt x="165100" y="1875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SMARTInkShape-4014">
              <a:extLst>
                <a:ext uri="{FF2B5EF4-FFF2-40B4-BE49-F238E27FC236}">
                  <a16:creationId xmlns:a16="http://schemas.microsoft.com/office/drawing/2014/main" xmlns="" id="{450E8795-A003-4D77-AF5A-F46982B522C0}"/>
                </a:ext>
              </a:extLst>
            </p:cNvPr>
            <p:cNvSpPr/>
            <p:nvPr>
              <p:custDataLst>
                <p:tags r:id="rId112"/>
              </p:custDataLst>
            </p:nvPr>
          </p:nvSpPr>
          <p:spPr>
            <a:xfrm>
              <a:off x="5404395" y="615950"/>
              <a:ext cx="113756" cy="222251"/>
            </a:xfrm>
            <a:custGeom>
              <a:avLst/>
              <a:gdLst/>
              <a:ahLst/>
              <a:cxnLst/>
              <a:rect l="0" t="0" r="0" b="0"/>
              <a:pathLst>
                <a:path w="113756" h="222251">
                  <a:moveTo>
                    <a:pt x="113755" y="0"/>
                  </a:moveTo>
                  <a:lnTo>
                    <a:pt x="113755" y="0"/>
                  </a:lnTo>
                  <a:lnTo>
                    <a:pt x="102910" y="6481"/>
                  </a:lnTo>
                  <a:lnTo>
                    <a:pt x="67718" y="46711"/>
                  </a:lnTo>
                  <a:lnTo>
                    <a:pt x="38757" y="87081"/>
                  </a:lnTo>
                  <a:lnTo>
                    <a:pt x="16712" y="132527"/>
                  </a:lnTo>
                  <a:lnTo>
                    <a:pt x="3596" y="168753"/>
                  </a:lnTo>
                  <a:lnTo>
                    <a:pt x="0" y="204848"/>
                  </a:lnTo>
                  <a:lnTo>
                    <a:pt x="1579" y="212869"/>
                  </a:lnTo>
                  <a:lnTo>
                    <a:pt x="2988" y="215996"/>
                  </a:lnTo>
                  <a:lnTo>
                    <a:pt x="4632" y="218081"/>
                  </a:lnTo>
                  <a:lnTo>
                    <a:pt x="12155" y="222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3" name="SMARTInkShape-Group674">
            <a:extLst>
              <a:ext uri="{FF2B5EF4-FFF2-40B4-BE49-F238E27FC236}">
                <a16:creationId xmlns:a16="http://schemas.microsoft.com/office/drawing/2014/main" xmlns="" id="{A43A4B7A-3D8C-46B2-B457-F02591841D30}"/>
              </a:ext>
            </a:extLst>
          </p:cNvPr>
          <p:cNvGrpSpPr/>
          <p:nvPr/>
        </p:nvGrpSpPr>
        <p:grpSpPr>
          <a:xfrm>
            <a:off x="3288908" y="1206500"/>
            <a:ext cx="1854593" cy="798109"/>
            <a:chOff x="3288908" y="1206500"/>
            <a:chExt cx="1854593" cy="798109"/>
          </a:xfrm>
        </p:grpSpPr>
        <p:sp>
          <p:nvSpPr>
            <p:cNvPr id="29" name="SMARTInkShape-4015">
              <a:extLst>
                <a:ext uri="{FF2B5EF4-FFF2-40B4-BE49-F238E27FC236}">
                  <a16:creationId xmlns:a16="http://schemas.microsoft.com/office/drawing/2014/main" xmlns="" id="{7647906E-24B4-4786-B996-9AC66D3B8371}"/>
                </a:ext>
              </a:extLst>
            </p:cNvPr>
            <p:cNvSpPr/>
            <p:nvPr>
              <p:custDataLst>
                <p:tags r:id="rId93"/>
              </p:custDataLst>
            </p:nvPr>
          </p:nvSpPr>
          <p:spPr>
            <a:xfrm>
              <a:off x="3288908" y="1206500"/>
              <a:ext cx="1695843" cy="66222"/>
            </a:xfrm>
            <a:custGeom>
              <a:avLst/>
              <a:gdLst/>
              <a:ahLst/>
              <a:cxnLst/>
              <a:rect l="0" t="0" r="0" b="0"/>
              <a:pathLst>
                <a:path w="1695843" h="66222">
                  <a:moveTo>
                    <a:pt x="6742" y="44450"/>
                  </a:moveTo>
                  <a:lnTo>
                    <a:pt x="6742" y="44450"/>
                  </a:lnTo>
                  <a:lnTo>
                    <a:pt x="0" y="51192"/>
                  </a:lnTo>
                  <a:lnTo>
                    <a:pt x="131" y="53884"/>
                  </a:lnTo>
                  <a:lnTo>
                    <a:pt x="2334" y="56383"/>
                  </a:lnTo>
                  <a:lnTo>
                    <a:pt x="5920" y="58756"/>
                  </a:lnTo>
                  <a:lnTo>
                    <a:pt x="41306" y="65465"/>
                  </a:lnTo>
                  <a:lnTo>
                    <a:pt x="65062" y="66221"/>
                  </a:lnTo>
                  <a:lnTo>
                    <a:pt x="95011" y="66020"/>
                  </a:lnTo>
                  <a:lnTo>
                    <a:pt x="129088" y="65180"/>
                  </a:lnTo>
                  <a:lnTo>
                    <a:pt x="172267" y="62503"/>
                  </a:lnTo>
                  <a:lnTo>
                    <a:pt x="221514" y="58602"/>
                  </a:lnTo>
                  <a:lnTo>
                    <a:pt x="274807" y="53885"/>
                  </a:lnTo>
                  <a:lnTo>
                    <a:pt x="338557" y="49329"/>
                  </a:lnTo>
                  <a:lnTo>
                    <a:pt x="409280" y="44880"/>
                  </a:lnTo>
                  <a:lnTo>
                    <a:pt x="484651" y="40504"/>
                  </a:lnTo>
                  <a:lnTo>
                    <a:pt x="569470" y="36175"/>
                  </a:lnTo>
                  <a:lnTo>
                    <a:pt x="660589" y="31877"/>
                  </a:lnTo>
                  <a:lnTo>
                    <a:pt x="755906" y="27602"/>
                  </a:lnTo>
                  <a:lnTo>
                    <a:pt x="850496" y="24046"/>
                  </a:lnTo>
                  <a:lnTo>
                    <a:pt x="944600" y="20969"/>
                  </a:lnTo>
                  <a:lnTo>
                    <a:pt x="1038381" y="18213"/>
                  </a:lnTo>
                  <a:lnTo>
                    <a:pt x="1124890" y="15670"/>
                  </a:lnTo>
                  <a:lnTo>
                    <a:pt x="1206552" y="13269"/>
                  </a:lnTo>
                  <a:lnTo>
                    <a:pt x="1284982" y="10962"/>
                  </a:lnTo>
                  <a:lnTo>
                    <a:pt x="1355613" y="9425"/>
                  </a:lnTo>
                  <a:lnTo>
                    <a:pt x="1421045" y="8400"/>
                  </a:lnTo>
                  <a:lnTo>
                    <a:pt x="1483010" y="7717"/>
                  </a:lnTo>
                  <a:lnTo>
                    <a:pt x="1534199" y="6556"/>
                  </a:lnTo>
                  <a:lnTo>
                    <a:pt x="1578202" y="5076"/>
                  </a:lnTo>
                  <a:lnTo>
                    <a:pt x="1617415" y="3384"/>
                  </a:lnTo>
                  <a:lnTo>
                    <a:pt x="169584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SMARTInkShape-4016">
              <a:extLst>
                <a:ext uri="{FF2B5EF4-FFF2-40B4-BE49-F238E27FC236}">
                  <a16:creationId xmlns:a16="http://schemas.microsoft.com/office/drawing/2014/main" xmlns="" id="{0B86A5C2-37F7-4F7C-8D69-9764BEA601AF}"/>
                </a:ext>
              </a:extLst>
            </p:cNvPr>
            <p:cNvSpPr/>
            <p:nvPr>
              <p:custDataLst>
                <p:tags r:id="rId94"/>
              </p:custDataLst>
            </p:nvPr>
          </p:nvSpPr>
          <p:spPr>
            <a:xfrm>
              <a:off x="3404358" y="1486000"/>
              <a:ext cx="156848" cy="214119"/>
            </a:xfrm>
            <a:custGeom>
              <a:avLst/>
              <a:gdLst/>
              <a:ahLst/>
              <a:cxnLst/>
              <a:rect l="0" t="0" r="0" b="0"/>
              <a:pathLst>
                <a:path w="156848" h="214119">
                  <a:moveTo>
                    <a:pt x="145292" y="12600"/>
                  </a:moveTo>
                  <a:lnTo>
                    <a:pt x="145292" y="12600"/>
                  </a:lnTo>
                  <a:lnTo>
                    <a:pt x="156847" y="1044"/>
                  </a:lnTo>
                  <a:lnTo>
                    <a:pt x="156523" y="663"/>
                  </a:lnTo>
                  <a:lnTo>
                    <a:pt x="154282" y="239"/>
                  </a:lnTo>
                  <a:lnTo>
                    <a:pt x="142311" y="0"/>
                  </a:lnTo>
                  <a:lnTo>
                    <a:pt x="104800" y="15128"/>
                  </a:lnTo>
                  <a:lnTo>
                    <a:pt x="64569" y="38499"/>
                  </a:lnTo>
                  <a:lnTo>
                    <a:pt x="43528" y="55316"/>
                  </a:lnTo>
                  <a:lnTo>
                    <a:pt x="39349" y="60128"/>
                  </a:lnTo>
                  <a:lnTo>
                    <a:pt x="37269" y="64746"/>
                  </a:lnTo>
                  <a:lnTo>
                    <a:pt x="36839" y="73641"/>
                  </a:lnTo>
                  <a:lnTo>
                    <a:pt x="40534" y="77283"/>
                  </a:lnTo>
                  <a:lnTo>
                    <a:pt x="62590" y="85780"/>
                  </a:lnTo>
                  <a:lnTo>
                    <a:pt x="105221" y="97148"/>
                  </a:lnTo>
                  <a:lnTo>
                    <a:pt x="109405" y="100010"/>
                  </a:lnTo>
                  <a:lnTo>
                    <a:pt x="111490" y="103328"/>
                  </a:lnTo>
                  <a:lnTo>
                    <a:pt x="112174" y="106952"/>
                  </a:lnTo>
                  <a:lnTo>
                    <a:pt x="105408" y="118505"/>
                  </a:lnTo>
                  <a:lnTo>
                    <a:pt x="91582" y="132341"/>
                  </a:lnTo>
                  <a:lnTo>
                    <a:pt x="50094" y="160352"/>
                  </a:lnTo>
                  <a:lnTo>
                    <a:pt x="4125" y="195784"/>
                  </a:lnTo>
                  <a:lnTo>
                    <a:pt x="380" y="200340"/>
                  </a:lnTo>
                  <a:lnTo>
                    <a:pt x="0" y="204082"/>
                  </a:lnTo>
                  <a:lnTo>
                    <a:pt x="1864" y="207282"/>
                  </a:lnTo>
                  <a:lnTo>
                    <a:pt x="5223" y="210122"/>
                  </a:lnTo>
                  <a:lnTo>
                    <a:pt x="26806" y="214118"/>
                  </a:lnTo>
                  <a:lnTo>
                    <a:pt x="65657" y="208559"/>
                  </a:lnTo>
                  <a:lnTo>
                    <a:pt x="98610" y="201763"/>
                  </a:lnTo>
                  <a:lnTo>
                    <a:pt x="151642" y="190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SMARTInkShape-4017">
              <a:extLst>
                <a:ext uri="{FF2B5EF4-FFF2-40B4-BE49-F238E27FC236}">
                  <a16:creationId xmlns:a16="http://schemas.microsoft.com/office/drawing/2014/main" xmlns="" id="{D29D6473-2F5C-4835-A0C0-841C45C18A28}"/>
                </a:ext>
              </a:extLst>
            </p:cNvPr>
            <p:cNvSpPr/>
            <p:nvPr>
              <p:custDataLst>
                <p:tags r:id="rId95"/>
              </p:custDataLst>
            </p:nvPr>
          </p:nvSpPr>
          <p:spPr>
            <a:xfrm>
              <a:off x="3625850" y="1504950"/>
              <a:ext cx="133351" cy="177801"/>
            </a:xfrm>
            <a:custGeom>
              <a:avLst/>
              <a:gdLst/>
              <a:ahLst/>
              <a:cxnLst/>
              <a:rect l="0" t="0" r="0" b="0"/>
              <a:pathLst>
                <a:path w="133351" h="177801">
                  <a:moveTo>
                    <a:pt x="0" y="0"/>
                  </a:moveTo>
                  <a:lnTo>
                    <a:pt x="0" y="0"/>
                  </a:lnTo>
                  <a:lnTo>
                    <a:pt x="3371" y="0"/>
                  </a:lnTo>
                  <a:lnTo>
                    <a:pt x="6907" y="3763"/>
                  </a:lnTo>
                  <a:lnTo>
                    <a:pt x="39821" y="43308"/>
                  </a:lnTo>
                  <a:lnTo>
                    <a:pt x="75678" y="89929"/>
                  </a:lnTo>
                  <a:lnTo>
                    <a:pt x="102934" y="127305"/>
                  </a:lnTo>
                  <a:lnTo>
                    <a:pt x="133350" y="177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SMARTInkShape-4018">
              <a:extLst>
                <a:ext uri="{FF2B5EF4-FFF2-40B4-BE49-F238E27FC236}">
                  <a16:creationId xmlns:a16="http://schemas.microsoft.com/office/drawing/2014/main" xmlns="" id="{49862BBD-05EB-46A2-831A-7DC2C83B3F8D}"/>
                </a:ext>
              </a:extLst>
            </p:cNvPr>
            <p:cNvSpPr/>
            <p:nvPr>
              <p:custDataLst>
                <p:tags r:id="rId96"/>
              </p:custDataLst>
            </p:nvPr>
          </p:nvSpPr>
          <p:spPr>
            <a:xfrm>
              <a:off x="3651250" y="1466850"/>
              <a:ext cx="133351" cy="228601"/>
            </a:xfrm>
            <a:custGeom>
              <a:avLst/>
              <a:gdLst/>
              <a:ahLst/>
              <a:cxnLst/>
              <a:rect l="0" t="0" r="0" b="0"/>
              <a:pathLst>
                <a:path w="133351" h="228601">
                  <a:moveTo>
                    <a:pt x="133350" y="0"/>
                  </a:moveTo>
                  <a:lnTo>
                    <a:pt x="133350" y="0"/>
                  </a:lnTo>
                  <a:lnTo>
                    <a:pt x="129979" y="0"/>
                  </a:lnTo>
                  <a:lnTo>
                    <a:pt x="117770" y="10113"/>
                  </a:lnTo>
                  <a:lnTo>
                    <a:pt x="92565" y="49113"/>
                  </a:lnTo>
                  <a:lnTo>
                    <a:pt x="62234" y="92241"/>
                  </a:lnTo>
                  <a:lnTo>
                    <a:pt x="35451" y="133164"/>
                  </a:lnTo>
                  <a:lnTo>
                    <a:pt x="15208" y="175550"/>
                  </a:lnTo>
                  <a:lnTo>
                    <a:pt x="0" y="228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SMARTInkShape-4019">
              <a:extLst>
                <a:ext uri="{FF2B5EF4-FFF2-40B4-BE49-F238E27FC236}">
                  <a16:creationId xmlns:a16="http://schemas.microsoft.com/office/drawing/2014/main" xmlns="" id="{E07EBC72-26C3-4319-B10C-2C2D622FBAC9}"/>
                </a:ext>
              </a:extLst>
            </p:cNvPr>
            <p:cNvSpPr/>
            <p:nvPr>
              <p:custDataLst>
                <p:tags r:id="rId97"/>
              </p:custDataLst>
            </p:nvPr>
          </p:nvSpPr>
          <p:spPr>
            <a:xfrm>
              <a:off x="3790950" y="1619250"/>
              <a:ext cx="6351" cy="12701"/>
            </a:xfrm>
            <a:custGeom>
              <a:avLst/>
              <a:gdLst/>
              <a:ahLst/>
              <a:cxnLst/>
              <a:rect l="0" t="0" r="0" b="0"/>
              <a:pathLst>
                <a:path w="6351" h="12701">
                  <a:moveTo>
                    <a:pt x="6350" y="12700"/>
                  </a:moveTo>
                  <a:lnTo>
                    <a:pt x="6350" y="12700"/>
                  </a:lnTo>
                  <a:lnTo>
                    <a:pt x="2979" y="9329"/>
                  </a:lnTo>
                  <a:lnTo>
                    <a:pt x="1324" y="5792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SMARTInkShape-4020">
              <a:extLst>
                <a:ext uri="{FF2B5EF4-FFF2-40B4-BE49-F238E27FC236}">
                  <a16:creationId xmlns:a16="http://schemas.microsoft.com/office/drawing/2014/main" xmlns="" id="{32E34DDA-6D8C-428E-B13A-E6CA37ABFB1D}"/>
                </a:ext>
              </a:extLst>
            </p:cNvPr>
            <p:cNvSpPr/>
            <p:nvPr>
              <p:custDataLst>
                <p:tags r:id="rId98"/>
              </p:custDataLst>
            </p:nvPr>
          </p:nvSpPr>
          <p:spPr>
            <a:xfrm>
              <a:off x="3765550" y="1695450"/>
              <a:ext cx="6351" cy="44451"/>
            </a:xfrm>
            <a:custGeom>
              <a:avLst/>
              <a:gdLst/>
              <a:ahLst/>
              <a:cxnLst/>
              <a:rect l="0" t="0" r="0" b="0"/>
              <a:pathLst>
                <a:path w="6351" h="44451">
                  <a:moveTo>
                    <a:pt x="6350" y="0"/>
                  </a:moveTo>
                  <a:lnTo>
                    <a:pt x="6350" y="0"/>
                  </a:lnTo>
                  <a:lnTo>
                    <a:pt x="4468" y="20723"/>
                  </a:lnTo>
                  <a:lnTo>
                    <a:pt x="0" y="44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SMARTInkShape-4021">
              <a:extLst>
                <a:ext uri="{FF2B5EF4-FFF2-40B4-BE49-F238E27FC236}">
                  <a16:creationId xmlns:a16="http://schemas.microsoft.com/office/drawing/2014/main" xmlns="" id="{5BFAC2C1-11DA-4BAC-A6AB-210B886F0003}"/>
                </a:ext>
              </a:extLst>
            </p:cNvPr>
            <p:cNvSpPr/>
            <p:nvPr>
              <p:custDataLst>
                <p:tags r:id="rId99"/>
              </p:custDataLst>
            </p:nvPr>
          </p:nvSpPr>
          <p:spPr>
            <a:xfrm>
              <a:off x="3829050" y="1392415"/>
              <a:ext cx="63501" cy="137936"/>
            </a:xfrm>
            <a:custGeom>
              <a:avLst/>
              <a:gdLst/>
              <a:ahLst/>
              <a:cxnLst/>
              <a:rect l="0" t="0" r="0" b="0"/>
              <a:pathLst>
                <a:path w="63501" h="137936">
                  <a:moveTo>
                    <a:pt x="0" y="10935"/>
                  </a:moveTo>
                  <a:lnTo>
                    <a:pt x="0" y="10935"/>
                  </a:lnTo>
                  <a:lnTo>
                    <a:pt x="3371" y="4193"/>
                  </a:lnTo>
                  <a:lnTo>
                    <a:pt x="6481" y="2207"/>
                  </a:lnTo>
                  <a:lnTo>
                    <a:pt x="15580" y="0"/>
                  </a:lnTo>
                  <a:lnTo>
                    <a:pt x="24798" y="901"/>
                  </a:lnTo>
                  <a:lnTo>
                    <a:pt x="29232" y="2129"/>
                  </a:lnTo>
                  <a:lnTo>
                    <a:pt x="37922" y="9138"/>
                  </a:lnTo>
                  <a:lnTo>
                    <a:pt x="42214" y="13970"/>
                  </a:lnTo>
                  <a:lnTo>
                    <a:pt x="45103" y="28747"/>
                  </a:lnTo>
                  <a:lnTo>
                    <a:pt x="44885" y="37626"/>
                  </a:lnTo>
                  <a:lnTo>
                    <a:pt x="38999" y="55018"/>
                  </a:lnTo>
                  <a:lnTo>
                    <a:pt x="16346" y="96965"/>
                  </a:lnTo>
                  <a:lnTo>
                    <a:pt x="5148" y="111259"/>
                  </a:lnTo>
                  <a:lnTo>
                    <a:pt x="3432" y="115918"/>
                  </a:lnTo>
                  <a:lnTo>
                    <a:pt x="4405" y="119023"/>
                  </a:lnTo>
                  <a:lnTo>
                    <a:pt x="11130" y="123180"/>
                  </a:lnTo>
                  <a:lnTo>
                    <a:pt x="63500" y="1379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SMARTInkShape-4022">
              <a:extLst>
                <a:ext uri="{FF2B5EF4-FFF2-40B4-BE49-F238E27FC236}">
                  <a16:creationId xmlns:a16="http://schemas.microsoft.com/office/drawing/2014/main" xmlns="" id="{ABC955B7-6B84-49DB-80CE-DC10EA5FEE27}"/>
                </a:ext>
              </a:extLst>
            </p:cNvPr>
            <p:cNvSpPr/>
            <p:nvPr>
              <p:custDataLst>
                <p:tags r:id="rId100"/>
              </p:custDataLst>
            </p:nvPr>
          </p:nvSpPr>
          <p:spPr>
            <a:xfrm>
              <a:off x="3429000" y="1803400"/>
              <a:ext cx="355601" cy="50801"/>
            </a:xfrm>
            <a:custGeom>
              <a:avLst/>
              <a:gdLst/>
              <a:ahLst/>
              <a:cxnLst/>
              <a:rect l="0" t="0" r="0" b="0"/>
              <a:pathLst>
                <a:path w="355601" h="50801">
                  <a:moveTo>
                    <a:pt x="0" y="50800"/>
                  </a:moveTo>
                  <a:lnTo>
                    <a:pt x="0" y="50800"/>
                  </a:lnTo>
                  <a:lnTo>
                    <a:pt x="43945" y="43892"/>
                  </a:lnTo>
                  <a:lnTo>
                    <a:pt x="83031" y="38558"/>
                  </a:lnTo>
                  <a:lnTo>
                    <a:pt x="108271" y="34172"/>
                  </a:lnTo>
                  <a:lnTo>
                    <a:pt x="135680" y="29131"/>
                  </a:lnTo>
                  <a:lnTo>
                    <a:pt x="164536" y="24360"/>
                  </a:lnTo>
                  <a:lnTo>
                    <a:pt x="194358" y="19767"/>
                  </a:lnTo>
                  <a:lnTo>
                    <a:pt x="224822" y="15295"/>
                  </a:lnTo>
                  <a:lnTo>
                    <a:pt x="252892" y="11608"/>
                  </a:lnTo>
                  <a:lnTo>
                    <a:pt x="279367" y="8444"/>
                  </a:lnTo>
                  <a:lnTo>
                    <a:pt x="321719" y="3753"/>
                  </a:lnTo>
                  <a:lnTo>
                    <a:pt x="3556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SMARTInkShape-4023">
              <a:extLst>
                <a:ext uri="{FF2B5EF4-FFF2-40B4-BE49-F238E27FC236}">
                  <a16:creationId xmlns:a16="http://schemas.microsoft.com/office/drawing/2014/main" xmlns="" id="{C06DFA94-EA6B-4331-92A8-7525E590B7A2}"/>
                </a:ext>
              </a:extLst>
            </p:cNvPr>
            <p:cNvSpPr/>
            <p:nvPr>
              <p:custDataLst>
                <p:tags r:id="rId101"/>
              </p:custDataLst>
            </p:nvPr>
          </p:nvSpPr>
          <p:spPr>
            <a:xfrm>
              <a:off x="3629130" y="1897581"/>
              <a:ext cx="117371" cy="107028"/>
            </a:xfrm>
            <a:custGeom>
              <a:avLst/>
              <a:gdLst/>
              <a:ahLst/>
              <a:cxnLst/>
              <a:rect l="0" t="0" r="0" b="0"/>
              <a:pathLst>
                <a:path w="117371" h="107028">
                  <a:moveTo>
                    <a:pt x="9420" y="39169"/>
                  </a:moveTo>
                  <a:lnTo>
                    <a:pt x="9420" y="39169"/>
                  </a:lnTo>
                  <a:lnTo>
                    <a:pt x="0" y="77424"/>
                  </a:lnTo>
                  <a:lnTo>
                    <a:pt x="2909" y="107027"/>
                  </a:lnTo>
                  <a:lnTo>
                    <a:pt x="19667" y="65564"/>
                  </a:lnTo>
                  <a:lnTo>
                    <a:pt x="41940" y="24706"/>
                  </a:lnTo>
                  <a:lnTo>
                    <a:pt x="54212" y="10869"/>
                  </a:lnTo>
                  <a:lnTo>
                    <a:pt x="66722" y="2367"/>
                  </a:lnTo>
                  <a:lnTo>
                    <a:pt x="71610" y="523"/>
                  </a:lnTo>
                  <a:lnTo>
                    <a:pt x="75574" y="0"/>
                  </a:lnTo>
                  <a:lnTo>
                    <a:pt x="78923" y="356"/>
                  </a:lnTo>
                  <a:lnTo>
                    <a:pt x="81861" y="2710"/>
                  </a:lnTo>
                  <a:lnTo>
                    <a:pt x="97241" y="30893"/>
                  </a:lnTo>
                  <a:lnTo>
                    <a:pt x="110599" y="74367"/>
                  </a:lnTo>
                  <a:lnTo>
                    <a:pt x="117370" y="9631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SMARTInkShape-4024">
              <a:extLst>
                <a:ext uri="{FF2B5EF4-FFF2-40B4-BE49-F238E27FC236}">
                  <a16:creationId xmlns:a16="http://schemas.microsoft.com/office/drawing/2014/main" xmlns="" id="{F97497F4-6C2E-42A5-80F0-6A56622FCF4F}"/>
                </a:ext>
              </a:extLst>
            </p:cNvPr>
            <p:cNvSpPr/>
            <p:nvPr>
              <p:custDataLst>
                <p:tags r:id="rId102"/>
              </p:custDataLst>
            </p:nvPr>
          </p:nvSpPr>
          <p:spPr>
            <a:xfrm>
              <a:off x="4756150" y="1606550"/>
              <a:ext cx="196851" cy="203201"/>
            </a:xfrm>
            <a:custGeom>
              <a:avLst/>
              <a:gdLst/>
              <a:ahLst/>
              <a:cxnLst/>
              <a:rect l="0" t="0" r="0" b="0"/>
              <a:pathLst>
                <a:path w="196851" h="203201">
                  <a:moveTo>
                    <a:pt x="196850" y="0"/>
                  </a:moveTo>
                  <a:lnTo>
                    <a:pt x="196850" y="0"/>
                  </a:lnTo>
                  <a:lnTo>
                    <a:pt x="186737" y="0"/>
                  </a:lnTo>
                  <a:lnTo>
                    <a:pt x="174246" y="7526"/>
                  </a:lnTo>
                  <a:lnTo>
                    <a:pt x="136489" y="42095"/>
                  </a:lnTo>
                  <a:lnTo>
                    <a:pt x="97278" y="84126"/>
                  </a:lnTo>
                  <a:lnTo>
                    <a:pt x="57751" y="128956"/>
                  </a:lnTo>
                  <a:lnTo>
                    <a:pt x="18725" y="176096"/>
                  </a:lnTo>
                  <a:lnTo>
                    <a:pt x="0" y="203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SMARTInkShape-4025">
              <a:extLst>
                <a:ext uri="{FF2B5EF4-FFF2-40B4-BE49-F238E27FC236}">
                  <a16:creationId xmlns:a16="http://schemas.microsoft.com/office/drawing/2014/main" xmlns="" id="{265CEA1F-C382-46EB-BF2F-71DA69A747D9}"/>
                </a:ext>
              </a:extLst>
            </p:cNvPr>
            <p:cNvSpPr/>
            <p:nvPr>
              <p:custDataLst>
                <p:tags r:id="rId103"/>
              </p:custDataLst>
            </p:nvPr>
          </p:nvSpPr>
          <p:spPr>
            <a:xfrm>
              <a:off x="4635500" y="1485900"/>
              <a:ext cx="266701" cy="38101"/>
            </a:xfrm>
            <a:custGeom>
              <a:avLst/>
              <a:gdLst/>
              <a:ahLst/>
              <a:cxnLst/>
              <a:rect l="0" t="0" r="0" b="0"/>
              <a:pathLst>
                <a:path w="266701" h="38101">
                  <a:moveTo>
                    <a:pt x="0" y="38100"/>
                  </a:moveTo>
                  <a:lnTo>
                    <a:pt x="0" y="38100"/>
                  </a:lnTo>
                  <a:lnTo>
                    <a:pt x="3371" y="31358"/>
                  </a:lnTo>
                  <a:lnTo>
                    <a:pt x="14433" y="26166"/>
                  </a:lnTo>
                  <a:lnTo>
                    <a:pt x="49902" y="17395"/>
                  </a:lnTo>
                  <a:lnTo>
                    <a:pt x="89207" y="10554"/>
                  </a:lnTo>
                  <a:lnTo>
                    <a:pt x="114504" y="7741"/>
                  </a:lnTo>
                  <a:lnTo>
                    <a:pt x="141953" y="5161"/>
                  </a:lnTo>
                  <a:lnTo>
                    <a:pt x="168013" y="3440"/>
                  </a:lnTo>
                  <a:lnTo>
                    <a:pt x="193148" y="2294"/>
                  </a:lnTo>
                  <a:lnTo>
                    <a:pt x="234010" y="1019"/>
                  </a:lnTo>
                  <a:lnTo>
                    <a:pt x="2667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SMARTInkShape-4026">
              <a:extLst>
                <a:ext uri="{FF2B5EF4-FFF2-40B4-BE49-F238E27FC236}">
                  <a16:creationId xmlns:a16="http://schemas.microsoft.com/office/drawing/2014/main" xmlns="" id="{EDBEAD47-745D-4C22-90CD-31B3F402008C}"/>
                </a:ext>
              </a:extLst>
            </p:cNvPr>
            <p:cNvSpPr/>
            <p:nvPr>
              <p:custDataLst>
                <p:tags r:id="rId104"/>
              </p:custDataLst>
            </p:nvPr>
          </p:nvSpPr>
          <p:spPr>
            <a:xfrm>
              <a:off x="5022850" y="1353694"/>
              <a:ext cx="120651" cy="123749"/>
            </a:xfrm>
            <a:custGeom>
              <a:avLst/>
              <a:gdLst/>
              <a:ahLst/>
              <a:cxnLst/>
              <a:rect l="0" t="0" r="0" b="0"/>
              <a:pathLst>
                <a:path w="120651" h="123749">
                  <a:moveTo>
                    <a:pt x="0" y="11556"/>
                  </a:moveTo>
                  <a:lnTo>
                    <a:pt x="0" y="11556"/>
                  </a:lnTo>
                  <a:lnTo>
                    <a:pt x="0" y="8185"/>
                  </a:lnTo>
                  <a:lnTo>
                    <a:pt x="3763" y="4648"/>
                  </a:lnTo>
                  <a:lnTo>
                    <a:pt x="6742" y="2718"/>
                  </a:lnTo>
                  <a:lnTo>
                    <a:pt x="24419" y="0"/>
                  </a:lnTo>
                  <a:lnTo>
                    <a:pt x="50901" y="2566"/>
                  </a:lnTo>
                  <a:lnTo>
                    <a:pt x="63310" y="7796"/>
                  </a:lnTo>
                  <a:lnTo>
                    <a:pt x="67607" y="11166"/>
                  </a:lnTo>
                  <a:lnTo>
                    <a:pt x="69060" y="16940"/>
                  </a:lnTo>
                  <a:lnTo>
                    <a:pt x="66911" y="32764"/>
                  </a:lnTo>
                  <a:lnTo>
                    <a:pt x="38202" y="75062"/>
                  </a:lnTo>
                  <a:lnTo>
                    <a:pt x="9185" y="110909"/>
                  </a:lnTo>
                  <a:lnTo>
                    <a:pt x="7535" y="115186"/>
                  </a:lnTo>
                  <a:lnTo>
                    <a:pt x="7140" y="118743"/>
                  </a:lnTo>
                  <a:lnTo>
                    <a:pt x="8993" y="121114"/>
                  </a:lnTo>
                  <a:lnTo>
                    <a:pt x="16697" y="123748"/>
                  </a:lnTo>
                  <a:lnTo>
                    <a:pt x="59873" y="121076"/>
                  </a:lnTo>
                  <a:lnTo>
                    <a:pt x="120650" y="1195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SMARTInkShape-4027">
              <a:extLst>
                <a:ext uri="{FF2B5EF4-FFF2-40B4-BE49-F238E27FC236}">
                  <a16:creationId xmlns:a16="http://schemas.microsoft.com/office/drawing/2014/main" xmlns="" id="{2FCB8F94-5833-4FEF-98E1-9E570E7EF7EA}"/>
                </a:ext>
              </a:extLst>
            </p:cNvPr>
            <p:cNvSpPr/>
            <p:nvPr>
              <p:custDataLst>
                <p:tags r:id="rId105"/>
              </p:custDataLst>
            </p:nvPr>
          </p:nvSpPr>
          <p:spPr>
            <a:xfrm>
              <a:off x="4724400" y="1602892"/>
              <a:ext cx="203201" cy="194159"/>
            </a:xfrm>
            <a:custGeom>
              <a:avLst/>
              <a:gdLst/>
              <a:ahLst/>
              <a:cxnLst/>
              <a:rect l="0" t="0" r="0" b="0"/>
              <a:pathLst>
                <a:path w="203201" h="194159">
                  <a:moveTo>
                    <a:pt x="0" y="3658"/>
                  </a:moveTo>
                  <a:lnTo>
                    <a:pt x="0" y="3658"/>
                  </a:lnTo>
                  <a:lnTo>
                    <a:pt x="0" y="287"/>
                  </a:lnTo>
                  <a:lnTo>
                    <a:pt x="2117" y="0"/>
                  </a:lnTo>
                  <a:lnTo>
                    <a:pt x="10113" y="1562"/>
                  </a:lnTo>
                  <a:lnTo>
                    <a:pt x="49113" y="20569"/>
                  </a:lnTo>
                  <a:lnTo>
                    <a:pt x="92947" y="51943"/>
                  </a:lnTo>
                  <a:lnTo>
                    <a:pt x="136823" y="92910"/>
                  </a:lnTo>
                  <a:lnTo>
                    <a:pt x="174125" y="139072"/>
                  </a:lnTo>
                  <a:lnTo>
                    <a:pt x="203200" y="1941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SMARTInkShape-4028">
              <a:extLst>
                <a:ext uri="{FF2B5EF4-FFF2-40B4-BE49-F238E27FC236}">
                  <a16:creationId xmlns:a16="http://schemas.microsoft.com/office/drawing/2014/main" xmlns="" id="{CFD7B930-99C0-4EDD-9B30-E9DE5E146152}"/>
                </a:ext>
              </a:extLst>
            </p:cNvPr>
            <p:cNvSpPr/>
            <p:nvPr>
              <p:custDataLst>
                <p:tags r:id="rId106"/>
              </p:custDataLst>
            </p:nvPr>
          </p:nvSpPr>
          <p:spPr>
            <a:xfrm>
              <a:off x="4213029" y="1765300"/>
              <a:ext cx="168472" cy="5468"/>
            </a:xfrm>
            <a:custGeom>
              <a:avLst/>
              <a:gdLst/>
              <a:ahLst/>
              <a:cxnLst/>
              <a:rect l="0" t="0" r="0" b="0"/>
              <a:pathLst>
                <a:path w="168472" h="5468">
                  <a:moveTo>
                    <a:pt x="3371" y="0"/>
                  </a:moveTo>
                  <a:lnTo>
                    <a:pt x="3371" y="0"/>
                  </a:lnTo>
                  <a:lnTo>
                    <a:pt x="0" y="3371"/>
                  </a:lnTo>
                  <a:lnTo>
                    <a:pt x="24872" y="5467"/>
                  </a:lnTo>
                  <a:lnTo>
                    <a:pt x="67989" y="2717"/>
                  </a:lnTo>
                  <a:lnTo>
                    <a:pt x="100059" y="1208"/>
                  </a:lnTo>
                  <a:lnTo>
                    <a:pt x="140439" y="358"/>
                  </a:lnTo>
                  <a:lnTo>
                    <a:pt x="16847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1" name="SMARTInkShape-Group675">
            <a:extLst>
              <a:ext uri="{FF2B5EF4-FFF2-40B4-BE49-F238E27FC236}">
                <a16:creationId xmlns:a16="http://schemas.microsoft.com/office/drawing/2014/main" xmlns="" id="{C6F5C6C7-88FE-4244-A16C-84DB64B69D20}"/>
              </a:ext>
            </a:extLst>
          </p:cNvPr>
          <p:cNvGrpSpPr/>
          <p:nvPr/>
        </p:nvGrpSpPr>
        <p:grpSpPr>
          <a:xfrm>
            <a:off x="7442776" y="709594"/>
            <a:ext cx="958275" cy="365443"/>
            <a:chOff x="7442776" y="709594"/>
            <a:chExt cx="958275" cy="365443"/>
          </a:xfrm>
        </p:grpSpPr>
        <p:sp>
          <p:nvSpPr>
            <p:cNvPr id="44" name="SMARTInkShape-4029">
              <a:extLst>
                <a:ext uri="{FF2B5EF4-FFF2-40B4-BE49-F238E27FC236}">
                  <a16:creationId xmlns:a16="http://schemas.microsoft.com/office/drawing/2014/main" xmlns="" id="{A396E06B-0317-435A-A106-F723C7EB0710}"/>
                </a:ext>
              </a:extLst>
            </p:cNvPr>
            <p:cNvSpPr/>
            <p:nvPr>
              <p:custDataLst>
                <p:tags r:id="rId86"/>
              </p:custDataLst>
            </p:nvPr>
          </p:nvSpPr>
          <p:spPr>
            <a:xfrm>
              <a:off x="7442776" y="709594"/>
              <a:ext cx="177225" cy="365443"/>
            </a:xfrm>
            <a:custGeom>
              <a:avLst/>
              <a:gdLst/>
              <a:ahLst/>
              <a:cxnLst/>
              <a:rect l="0" t="0" r="0" b="0"/>
              <a:pathLst>
                <a:path w="177225" h="365443">
                  <a:moveTo>
                    <a:pt x="170874" y="14306"/>
                  </a:moveTo>
                  <a:lnTo>
                    <a:pt x="170874" y="14306"/>
                  </a:lnTo>
                  <a:lnTo>
                    <a:pt x="154253" y="4872"/>
                  </a:lnTo>
                  <a:lnTo>
                    <a:pt x="137616" y="0"/>
                  </a:lnTo>
                  <a:lnTo>
                    <a:pt x="101674" y="33"/>
                  </a:lnTo>
                  <a:lnTo>
                    <a:pt x="59746" y="7882"/>
                  </a:lnTo>
                  <a:lnTo>
                    <a:pt x="17950" y="27540"/>
                  </a:lnTo>
                  <a:lnTo>
                    <a:pt x="5071" y="36886"/>
                  </a:lnTo>
                  <a:lnTo>
                    <a:pt x="1777" y="42059"/>
                  </a:lnTo>
                  <a:lnTo>
                    <a:pt x="0" y="53452"/>
                  </a:lnTo>
                  <a:lnTo>
                    <a:pt x="3335" y="59453"/>
                  </a:lnTo>
                  <a:lnTo>
                    <a:pt x="34037" y="84294"/>
                  </a:lnTo>
                  <a:lnTo>
                    <a:pt x="80815" y="109583"/>
                  </a:lnTo>
                  <a:lnTo>
                    <a:pt x="99333" y="126031"/>
                  </a:lnTo>
                  <a:lnTo>
                    <a:pt x="106247" y="135356"/>
                  </a:lnTo>
                  <a:lnTo>
                    <a:pt x="109444" y="145100"/>
                  </a:lnTo>
                  <a:lnTo>
                    <a:pt x="109235" y="165335"/>
                  </a:lnTo>
                  <a:lnTo>
                    <a:pt x="98794" y="184206"/>
                  </a:lnTo>
                  <a:lnTo>
                    <a:pt x="82393" y="200589"/>
                  </a:lnTo>
                  <a:lnTo>
                    <a:pt x="53327" y="217041"/>
                  </a:lnTo>
                  <a:lnTo>
                    <a:pt x="25900" y="225286"/>
                  </a:lnTo>
                  <a:lnTo>
                    <a:pt x="21308" y="225515"/>
                  </a:lnTo>
                  <a:lnTo>
                    <a:pt x="18246" y="224962"/>
                  </a:lnTo>
                  <a:lnTo>
                    <a:pt x="16911" y="223888"/>
                  </a:lnTo>
                  <a:lnTo>
                    <a:pt x="16727" y="222466"/>
                  </a:lnTo>
                  <a:lnTo>
                    <a:pt x="17309" y="220813"/>
                  </a:lnTo>
                  <a:lnTo>
                    <a:pt x="21720" y="217094"/>
                  </a:lnTo>
                  <a:lnTo>
                    <a:pt x="24871" y="215115"/>
                  </a:lnTo>
                  <a:lnTo>
                    <a:pt x="37779" y="216678"/>
                  </a:lnTo>
                  <a:lnTo>
                    <a:pt x="46161" y="219071"/>
                  </a:lnTo>
                  <a:lnTo>
                    <a:pt x="57355" y="227374"/>
                  </a:lnTo>
                  <a:lnTo>
                    <a:pt x="61328" y="232551"/>
                  </a:lnTo>
                  <a:lnTo>
                    <a:pt x="63861" y="247711"/>
                  </a:lnTo>
                  <a:lnTo>
                    <a:pt x="59438" y="276080"/>
                  </a:lnTo>
                  <a:lnTo>
                    <a:pt x="45302" y="317271"/>
                  </a:lnTo>
                  <a:lnTo>
                    <a:pt x="39828" y="338710"/>
                  </a:lnTo>
                  <a:lnTo>
                    <a:pt x="40430" y="349221"/>
                  </a:lnTo>
                  <a:lnTo>
                    <a:pt x="41578" y="353999"/>
                  </a:lnTo>
                  <a:lnTo>
                    <a:pt x="46616" y="361190"/>
                  </a:lnTo>
                  <a:lnTo>
                    <a:pt x="49936" y="364095"/>
                  </a:lnTo>
                  <a:lnTo>
                    <a:pt x="64912" y="365442"/>
                  </a:lnTo>
                  <a:lnTo>
                    <a:pt x="95263" y="360352"/>
                  </a:lnTo>
                  <a:lnTo>
                    <a:pt x="132243" y="351788"/>
                  </a:lnTo>
                  <a:lnTo>
                    <a:pt x="177224" y="3445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SMARTInkShape-4030">
              <a:extLst>
                <a:ext uri="{FF2B5EF4-FFF2-40B4-BE49-F238E27FC236}">
                  <a16:creationId xmlns:a16="http://schemas.microsoft.com/office/drawing/2014/main" xmlns="" id="{5F8430F8-39B4-4D99-9C49-FC9EB2ACC3E8}"/>
                </a:ext>
              </a:extLst>
            </p:cNvPr>
            <p:cNvSpPr/>
            <p:nvPr>
              <p:custDataLst>
                <p:tags r:id="rId87"/>
              </p:custDataLst>
            </p:nvPr>
          </p:nvSpPr>
          <p:spPr>
            <a:xfrm>
              <a:off x="7671778" y="783698"/>
              <a:ext cx="157773" cy="264053"/>
            </a:xfrm>
            <a:custGeom>
              <a:avLst/>
              <a:gdLst/>
              <a:ahLst/>
              <a:cxnLst/>
              <a:rect l="0" t="0" r="0" b="0"/>
              <a:pathLst>
                <a:path w="157773" h="264053">
                  <a:moveTo>
                    <a:pt x="113322" y="16402"/>
                  </a:moveTo>
                  <a:lnTo>
                    <a:pt x="113322" y="16402"/>
                  </a:lnTo>
                  <a:lnTo>
                    <a:pt x="109951" y="6289"/>
                  </a:lnTo>
                  <a:lnTo>
                    <a:pt x="107547" y="3310"/>
                  </a:lnTo>
                  <a:lnTo>
                    <a:pt x="101113" y="0"/>
                  </a:lnTo>
                  <a:lnTo>
                    <a:pt x="91668" y="410"/>
                  </a:lnTo>
                  <a:lnTo>
                    <a:pt x="79709" y="4356"/>
                  </a:lnTo>
                  <a:lnTo>
                    <a:pt x="64986" y="13165"/>
                  </a:lnTo>
                  <a:lnTo>
                    <a:pt x="37459" y="46879"/>
                  </a:lnTo>
                  <a:lnTo>
                    <a:pt x="21044" y="78631"/>
                  </a:lnTo>
                  <a:lnTo>
                    <a:pt x="8104" y="113909"/>
                  </a:lnTo>
                  <a:lnTo>
                    <a:pt x="0" y="150755"/>
                  </a:lnTo>
                  <a:lnTo>
                    <a:pt x="1573" y="184535"/>
                  </a:lnTo>
                  <a:lnTo>
                    <a:pt x="10739" y="214600"/>
                  </a:lnTo>
                  <a:lnTo>
                    <a:pt x="26571" y="239721"/>
                  </a:lnTo>
                  <a:lnTo>
                    <a:pt x="54776" y="255120"/>
                  </a:lnTo>
                  <a:lnTo>
                    <a:pt x="89417" y="262904"/>
                  </a:lnTo>
                  <a:lnTo>
                    <a:pt x="135011" y="264026"/>
                  </a:lnTo>
                  <a:lnTo>
                    <a:pt x="157772" y="26405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SMARTInkShape-4031">
              <a:extLst>
                <a:ext uri="{FF2B5EF4-FFF2-40B4-BE49-F238E27FC236}">
                  <a16:creationId xmlns:a16="http://schemas.microsoft.com/office/drawing/2014/main" xmlns="" id="{FF6586F4-A785-46AD-9AA0-CD06282A393F}"/>
                </a:ext>
              </a:extLst>
            </p:cNvPr>
            <p:cNvSpPr/>
            <p:nvPr>
              <p:custDataLst>
                <p:tags r:id="rId88"/>
              </p:custDataLst>
            </p:nvPr>
          </p:nvSpPr>
          <p:spPr>
            <a:xfrm>
              <a:off x="7918449" y="778743"/>
              <a:ext cx="77723" cy="224558"/>
            </a:xfrm>
            <a:custGeom>
              <a:avLst/>
              <a:gdLst/>
              <a:ahLst/>
              <a:cxnLst/>
              <a:rect l="0" t="0" r="0" b="0"/>
              <a:pathLst>
                <a:path w="77723" h="224558">
                  <a:moveTo>
                    <a:pt x="1" y="21357"/>
                  </a:moveTo>
                  <a:lnTo>
                    <a:pt x="1" y="21357"/>
                  </a:lnTo>
                  <a:lnTo>
                    <a:pt x="0" y="17986"/>
                  </a:lnTo>
                  <a:lnTo>
                    <a:pt x="3371" y="9148"/>
                  </a:lnTo>
                  <a:lnTo>
                    <a:pt x="12553" y="3466"/>
                  </a:lnTo>
                  <a:lnTo>
                    <a:pt x="23924" y="0"/>
                  </a:lnTo>
                  <a:lnTo>
                    <a:pt x="31329" y="811"/>
                  </a:lnTo>
                  <a:lnTo>
                    <a:pt x="36972" y="5405"/>
                  </a:lnTo>
                  <a:lnTo>
                    <a:pt x="39465" y="8606"/>
                  </a:lnTo>
                  <a:lnTo>
                    <a:pt x="40354" y="21569"/>
                  </a:lnTo>
                  <a:lnTo>
                    <a:pt x="35175" y="58637"/>
                  </a:lnTo>
                  <a:lnTo>
                    <a:pt x="27629" y="75320"/>
                  </a:lnTo>
                  <a:lnTo>
                    <a:pt x="8986" y="102512"/>
                  </a:lnTo>
                  <a:lnTo>
                    <a:pt x="8107" y="105094"/>
                  </a:lnTo>
                  <a:lnTo>
                    <a:pt x="8228" y="106815"/>
                  </a:lnTo>
                  <a:lnTo>
                    <a:pt x="9014" y="107962"/>
                  </a:lnTo>
                  <a:lnTo>
                    <a:pt x="22085" y="113175"/>
                  </a:lnTo>
                  <a:lnTo>
                    <a:pt x="66255" y="128515"/>
                  </a:lnTo>
                  <a:lnTo>
                    <a:pt x="71687" y="133718"/>
                  </a:lnTo>
                  <a:lnTo>
                    <a:pt x="77722" y="147025"/>
                  </a:lnTo>
                  <a:lnTo>
                    <a:pt x="76642" y="162346"/>
                  </a:lnTo>
                  <a:lnTo>
                    <a:pt x="70046" y="178563"/>
                  </a:lnTo>
                  <a:lnTo>
                    <a:pt x="46580" y="206326"/>
                  </a:lnTo>
                  <a:lnTo>
                    <a:pt x="25401" y="22455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SMARTInkShape-4032">
              <a:extLst>
                <a:ext uri="{FF2B5EF4-FFF2-40B4-BE49-F238E27FC236}">
                  <a16:creationId xmlns:a16="http://schemas.microsoft.com/office/drawing/2014/main" xmlns="" id="{D25129C2-8680-42D8-B502-EE3CC9368CF7}"/>
                </a:ext>
              </a:extLst>
            </p:cNvPr>
            <p:cNvSpPr/>
            <p:nvPr>
              <p:custDataLst>
                <p:tags r:id="rId89"/>
              </p:custDataLst>
            </p:nvPr>
          </p:nvSpPr>
          <p:spPr>
            <a:xfrm>
              <a:off x="8043900" y="977900"/>
              <a:ext cx="52351" cy="64900"/>
            </a:xfrm>
            <a:custGeom>
              <a:avLst/>
              <a:gdLst/>
              <a:ahLst/>
              <a:cxnLst/>
              <a:rect l="0" t="0" r="0" b="0"/>
              <a:pathLst>
                <a:path w="52351" h="64900">
                  <a:moveTo>
                    <a:pt x="52350" y="0"/>
                  </a:moveTo>
                  <a:lnTo>
                    <a:pt x="52350" y="0"/>
                  </a:lnTo>
                  <a:lnTo>
                    <a:pt x="19712" y="43621"/>
                  </a:lnTo>
                  <a:lnTo>
                    <a:pt x="0" y="64899"/>
                  </a:lnTo>
                  <a:lnTo>
                    <a:pt x="1550" y="63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SMARTInkShape-4033">
              <a:extLst>
                <a:ext uri="{FF2B5EF4-FFF2-40B4-BE49-F238E27FC236}">
                  <a16:creationId xmlns:a16="http://schemas.microsoft.com/office/drawing/2014/main" xmlns="" id="{4C4B1EEA-EB6A-45BA-8392-E9F7F6381433}"/>
                </a:ext>
              </a:extLst>
            </p:cNvPr>
            <p:cNvSpPr/>
            <p:nvPr>
              <p:custDataLst>
                <p:tags r:id="rId90"/>
              </p:custDataLst>
            </p:nvPr>
          </p:nvSpPr>
          <p:spPr>
            <a:xfrm>
              <a:off x="8170948" y="763406"/>
              <a:ext cx="71353" cy="170045"/>
            </a:xfrm>
            <a:custGeom>
              <a:avLst/>
              <a:gdLst/>
              <a:ahLst/>
              <a:cxnLst/>
              <a:rect l="0" t="0" r="0" b="0"/>
              <a:pathLst>
                <a:path w="71353" h="170045">
                  <a:moveTo>
                    <a:pt x="14202" y="17644"/>
                  </a:moveTo>
                  <a:lnTo>
                    <a:pt x="14202" y="17644"/>
                  </a:lnTo>
                  <a:lnTo>
                    <a:pt x="19228" y="5710"/>
                  </a:lnTo>
                  <a:lnTo>
                    <a:pt x="19669" y="3338"/>
                  </a:lnTo>
                  <a:lnTo>
                    <a:pt x="22081" y="1757"/>
                  </a:lnTo>
                  <a:lnTo>
                    <a:pt x="30403" y="0"/>
                  </a:lnTo>
                  <a:lnTo>
                    <a:pt x="43039" y="4863"/>
                  </a:lnTo>
                  <a:lnTo>
                    <a:pt x="50359" y="9123"/>
                  </a:lnTo>
                  <a:lnTo>
                    <a:pt x="60375" y="25146"/>
                  </a:lnTo>
                  <a:lnTo>
                    <a:pt x="64035" y="35345"/>
                  </a:lnTo>
                  <a:lnTo>
                    <a:pt x="64337" y="57967"/>
                  </a:lnTo>
                  <a:lnTo>
                    <a:pt x="54692" y="92621"/>
                  </a:lnTo>
                  <a:lnTo>
                    <a:pt x="38428" y="121469"/>
                  </a:lnTo>
                  <a:lnTo>
                    <a:pt x="307" y="165388"/>
                  </a:lnTo>
                  <a:lnTo>
                    <a:pt x="0" y="166940"/>
                  </a:lnTo>
                  <a:lnTo>
                    <a:pt x="500" y="167975"/>
                  </a:lnTo>
                  <a:lnTo>
                    <a:pt x="46881" y="169862"/>
                  </a:lnTo>
                  <a:lnTo>
                    <a:pt x="71352" y="1700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SMARTInkShape-4034">
              <a:extLst>
                <a:ext uri="{FF2B5EF4-FFF2-40B4-BE49-F238E27FC236}">
                  <a16:creationId xmlns:a16="http://schemas.microsoft.com/office/drawing/2014/main" xmlns="" id="{99A463A5-D4F0-4B71-A1BB-C793B33A69F3}"/>
                </a:ext>
              </a:extLst>
            </p:cNvPr>
            <p:cNvSpPr/>
            <p:nvPr>
              <p:custDataLst>
                <p:tags r:id="rId91"/>
              </p:custDataLst>
            </p:nvPr>
          </p:nvSpPr>
          <p:spPr>
            <a:xfrm>
              <a:off x="8343900" y="990600"/>
              <a:ext cx="57151" cy="63501"/>
            </a:xfrm>
            <a:custGeom>
              <a:avLst/>
              <a:gdLst/>
              <a:ahLst/>
              <a:cxnLst/>
              <a:rect l="0" t="0" r="0" b="0"/>
              <a:pathLst>
                <a:path w="57151" h="63501">
                  <a:moveTo>
                    <a:pt x="57150" y="0"/>
                  </a:moveTo>
                  <a:lnTo>
                    <a:pt x="57150" y="0"/>
                  </a:lnTo>
                  <a:lnTo>
                    <a:pt x="50408" y="3371"/>
                  </a:lnTo>
                  <a:lnTo>
                    <a:pt x="17070" y="44829"/>
                  </a:lnTo>
                  <a:lnTo>
                    <a:pt x="0" y="63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SMARTInkShape-4035">
              <a:extLst>
                <a:ext uri="{FF2B5EF4-FFF2-40B4-BE49-F238E27FC236}">
                  <a16:creationId xmlns:a16="http://schemas.microsoft.com/office/drawing/2014/main" xmlns="" id="{D66BFA63-7B13-4990-91E1-74001D32D7E2}"/>
                </a:ext>
              </a:extLst>
            </p:cNvPr>
            <p:cNvSpPr/>
            <p:nvPr>
              <p:custDataLst>
                <p:tags r:id="rId92"/>
              </p:custDataLst>
            </p:nvPr>
          </p:nvSpPr>
          <p:spPr>
            <a:xfrm>
              <a:off x="8286750" y="724783"/>
              <a:ext cx="103558" cy="303918"/>
            </a:xfrm>
            <a:custGeom>
              <a:avLst/>
              <a:gdLst/>
              <a:ahLst/>
              <a:cxnLst/>
              <a:rect l="0" t="0" r="0" b="0"/>
              <a:pathLst>
                <a:path w="103558" h="303918">
                  <a:moveTo>
                    <a:pt x="57150" y="5467"/>
                  </a:moveTo>
                  <a:lnTo>
                    <a:pt x="57150" y="5467"/>
                  </a:lnTo>
                  <a:lnTo>
                    <a:pt x="57150" y="0"/>
                  </a:lnTo>
                  <a:lnTo>
                    <a:pt x="60520" y="2750"/>
                  </a:lnTo>
                  <a:lnTo>
                    <a:pt x="93125" y="47324"/>
                  </a:lnTo>
                  <a:lnTo>
                    <a:pt x="103557" y="92893"/>
                  </a:lnTo>
                  <a:lnTo>
                    <a:pt x="102234" y="128284"/>
                  </a:lnTo>
                  <a:lnTo>
                    <a:pt x="94121" y="165180"/>
                  </a:lnTo>
                  <a:lnTo>
                    <a:pt x="76404" y="202745"/>
                  </a:lnTo>
                  <a:lnTo>
                    <a:pt x="42628" y="249481"/>
                  </a:lnTo>
                  <a:lnTo>
                    <a:pt x="0" y="3039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9" name="SMARTInkShape-Group676">
            <a:extLst>
              <a:ext uri="{FF2B5EF4-FFF2-40B4-BE49-F238E27FC236}">
                <a16:creationId xmlns:a16="http://schemas.microsoft.com/office/drawing/2014/main" xmlns="" id="{A2B28630-C2DC-415C-9AD3-E31228461EDC}"/>
              </a:ext>
            </a:extLst>
          </p:cNvPr>
          <p:cNvGrpSpPr/>
          <p:nvPr/>
        </p:nvGrpSpPr>
        <p:grpSpPr>
          <a:xfrm>
            <a:off x="8712871" y="704850"/>
            <a:ext cx="1021680" cy="349251"/>
            <a:chOff x="8712871" y="704850"/>
            <a:chExt cx="1021680" cy="349251"/>
          </a:xfrm>
        </p:grpSpPr>
        <p:sp>
          <p:nvSpPr>
            <p:cNvPr id="52" name="SMARTInkShape-4036">
              <a:extLst>
                <a:ext uri="{FF2B5EF4-FFF2-40B4-BE49-F238E27FC236}">
                  <a16:creationId xmlns:a16="http://schemas.microsoft.com/office/drawing/2014/main" xmlns="" id="{AAF43D9C-2E32-41F9-B33C-066DDAA85333}"/>
                </a:ext>
              </a:extLst>
            </p:cNvPr>
            <p:cNvSpPr/>
            <p:nvPr>
              <p:custDataLst>
                <p:tags r:id="rId79"/>
              </p:custDataLst>
            </p:nvPr>
          </p:nvSpPr>
          <p:spPr>
            <a:xfrm>
              <a:off x="9664700" y="1016000"/>
              <a:ext cx="69851" cy="38101"/>
            </a:xfrm>
            <a:custGeom>
              <a:avLst/>
              <a:gdLst/>
              <a:ahLst/>
              <a:cxnLst/>
              <a:rect l="0" t="0" r="0" b="0"/>
              <a:pathLst>
                <a:path w="69851" h="38101">
                  <a:moveTo>
                    <a:pt x="69850" y="0"/>
                  </a:moveTo>
                  <a:lnTo>
                    <a:pt x="69850" y="0"/>
                  </a:lnTo>
                  <a:lnTo>
                    <a:pt x="24383" y="24419"/>
                  </a:lnTo>
                  <a:lnTo>
                    <a:pt x="0" y="38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SMARTInkShape-4037">
              <a:extLst>
                <a:ext uri="{FF2B5EF4-FFF2-40B4-BE49-F238E27FC236}">
                  <a16:creationId xmlns:a16="http://schemas.microsoft.com/office/drawing/2014/main" xmlns="" id="{E4BFA944-1605-4937-8328-C74B2D23BE59}"/>
                </a:ext>
              </a:extLst>
            </p:cNvPr>
            <p:cNvSpPr/>
            <p:nvPr>
              <p:custDataLst>
                <p:tags r:id="rId80"/>
              </p:custDataLst>
            </p:nvPr>
          </p:nvSpPr>
          <p:spPr>
            <a:xfrm>
              <a:off x="9505950" y="704850"/>
              <a:ext cx="72027" cy="298451"/>
            </a:xfrm>
            <a:custGeom>
              <a:avLst/>
              <a:gdLst/>
              <a:ahLst/>
              <a:cxnLst/>
              <a:rect l="0" t="0" r="0" b="0"/>
              <a:pathLst>
                <a:path w="72027" h="298451">
                  <a:moveTo>
                    <a:pt x="25400" y="0"/>
                  </a:moveTo>
                  <a:lnTo>
                    <a:pt x="25400" y="0"/>
                  </a:lnTo>
                  <a:lnTo>
                    <a:pt x="25400" y="3371"/>
                  </a:lnTo>
                  <a:lnTo>
                    <a:pt x="51915" y="42716"/>
                  </a:lnTo>
                  <a:lnTo>
                    <a:pt x="66809" y="87681"/>
                  </a:lnTo>
                  <a:lnTo>
                    <a:pt x="72026" y="121049"/>
                  </a:lnTo>
                  <a:lnTo>
                    <a:pt x="71523" y="156105"/>
                  </a:lnTo>
                  <a:lnTo>
                    <a:pt x="61892" y="195204"/>
                  </a:lnTo>
                  <a:lnTo>
                    <a:pt x="44441" y="230455"/>
                  </a:lnTo>
                  <a:lnTo>
                    <a:pt x="18342" y="270542"/>
                  </a:lnTo>
                  <a:lnTo>
                    <a:pt x="0" y="298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SMARTInkShape-4038">
              <a:extLst>
                <a:ext uri="{FF2B5EF4-FFF2-40B4-BE49-F238E27FC236}">
                  <a16:creationId xmlns:a16="http://schemas.microsoft.com/office/drawing/2014/main" xmlns="" id="{C4EF6E3D-36DA-400C-9E83-459BBB3DBB66}"/>
                </a:ext>
              </a:extLst>
            </p:cNvPr>
            <p:cNvSpPr/>
            <p:nvPr>
              <p:custDataLst>
                <p:tags r:id="rId81"/>
              </p:custDataLst>
            </p:nvPr>
          </p:nvSpPr>
          <p:spPr>
            <a:xfrm>
              <a:off x="9438791" y="749300"/>
              <a:ext cx="16360" cy="158751"/>
            </a:xfrm>
            <a:custGeom>
              <a:avLst/>
              <a:gdLst/>
              <a:ahLst/>
              <a:cxnLst/>
              <a:rect l="0" t="0" r="0" b="0"/>
              <a:pathLst>
                <a:path w="16360" h="158751">
                  <a:moveTo>
                    <a:pt x="3659" y="0"/>
                  </a:moveTo>
                  <a:lnTo>
                    <a:pt x="3659" y="0"/>
                  </a:lnTo>
                  <a:lnTo>
                    <a:pt x="0" y="21689"/>
                  </a:lnTo>
                  <a:lnTo>
                    <a:pt x="2728" y="65276"/>
                  </a:lnTo>
                  <a:lnTo>
                    <a:pt x="6846" y="111280"/>
                  </a:lnTo>
                  <a:lnTo>
                    <a:pt x="16359" y="158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SMARTInkShape-4039">
              <a:extLst>
                <a:ext uri="{FF2B5EF4-FFF2-40B4-BE49-F238E27FC236}">
                  <a16:creationId xmlns:a16="http://schemas.microsoft.com/office/drawing/2014/main" xmlns="" id="{59273D75-9D21-4F20-A57A-D754FE2F4794}"/>
                </a:ext>
              </a:extLst>
            </p:cNvPr>
            <p:cNvSpPr/>
            <p:nvPr>
              <p:custDataLst>
                <p:tags r:id="rId82"/>
              </p:custDataLst>
            </p:nvPr>
          </p:nvSpPr>
          <p:spPr>
            <a:xfrm>
              <a:off x="9175750" y="939800"/>
              <a:ext cx="44451" cy="76201"/>
            </a:xfrm>
            <a:custGeom>
              <a:avLst/>
              <a:gdLst/>
              <a:ahLst/>
              <a:cxnLst/>
              <a:rect l="0" t="0" r="0" b="0"/>
              <a:pathLst>
                <a:path w="44451" h="76201">
                  <a:moveTo>
                    <a:pt x="44450" y="0"/>
                  </a:moveTo>
                  <a:lnTo>
                    <a:pt x="44450" y="0"/>
                  </a:lnTo>
                  <a:lnTo>
                    <a:pt x="20582" y="27630"/>
                  </a:lnTo>
                  <a:lnTo>
                    <a:pt x="0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SMARTInkShape-4040">
              <a:extLst>
                <a:ext uri="{FF2B5EF4-FFF2-40B4-BE49-F238E27FC236}">
                  <a16:creationId xmlns:a16="http://schemas.microsoft.com/office/drawing/2014/main" xmlns="" id="{95FB04E4-A809-42F6-9DF2-40119E03D77C}"/>
                </a:ext>
              </a:extLst>
            </p:cNvPr>
            <p:cNvSpPr/>
            <p:nvPr>
              <p:custDataLst>
                <p:tags r:id="rId83"/>
              </p:custDataLst>
            </p:nvPr>
          </p:nvSpPr>
          <p:spPr>
            <a:xfrm>
              <a:off x="9089541" y="844550"/>
              <a:ext cx="3660" cy="95251"/>
            </a:xfrm>
            <a:custGeom>
              <a:avLst/>
              <a:gdLst/>
              <a:ahLst/>
              <a:cxnLst/>
              <a:rect l="0" t="0" r="0" b="0"/>
              <a:pathLst>
                <a:path w="3660" h="95251">
                  <a:moveTo>
                    <a:pt x="3659" y="0"/>
                  </a:moveTo>
                  <a:lnTo>
                    <a:pt x="3659" y="0"/>
                  </a:lnTo>
                  <a:lnTo>
                    <a:pt x="1778" y="32638"/>
                  </a:lnTo>
                  <a:lnTo>
                    <a:pt x="0" y="45550"/>
                  </a:lnTo>
                  <a:lnTo>
                    <a:pt x="3659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SMARTInkShape-4041">
              <a:extLst>
                <a:ext uri="{FF2B5EF4-FFF2-40B4-BE49-F238E27FC236}">
                  <a16:creationId xmlns:a16="http://schemas.microsoft.com/office/drawing/2014/main" xmlns="" id="{94B8FD1A-F67C-4C14-9900-9EE14365E371}"/>
                </a:ext>
              </a:extLst>
            </p:cNvPr>
            <p:cNvSpPr/>
            <p:nvPr>
              <p:custDataLst>
                <p:tags r:id="rId84"/>
              </p:custDataLst>
            </p:nvPr>
          </p:nvSpPr>
          <p:spPr>
            <a:xfrm>
              <a:off x="8712871" y="720529"/>
              <a:ext cx="158080" cy="270072"/>
            </a:xfrm>
            <a:custGeom>
              <a:avLst/>
              <a:gdLst/>
              <a:ahLst/>
              <a:cxnLst/>
              <a:rect l="0" t="0" r="0" b="0"/>
              <a:pathLst>
                <a:path w="158080" h="270072">
                  <a:moveTo>
                    <a:pt x="94579" y="3371"/>
                  </a:moveTo>
                  <a:lnTo>
                    <a:pt x="94579" y="3371"/>
                  </a:lnTo>
                  <a:lnTo>
                    <a:pt x="87837" y="0"/>
                  </a:lnTo>
                  <a:lnTo>
                    <a:pt x="78883" y="226"/>
                  </a:lnTo>
                  <a:lnTo>
                    <a:pt x="73531" y="1275"/>
                  </a:lnTo>
                  <a:lnTo>
                    <a:pt x="55887" y="12863"/>
                  </a:lnTo>
                  <a:lnTo>
                    <a:pt x="27140" y="49928"/>
                  </a:lnTo>
                  <a:lnTo>
                    <a:pt x="11455" y="87092"/>
                  </a:lnTo>
                  <a:lnTo>
                    <a:pt x="1896" y="128069"/>
                  </a:lnTo>
                  <a:lnTo>
                    <a:pt x="0" y="167448"/>
                  </a:lnTo>
                  <a:lnTo>
                    <a:pt x="7153" y="200472"/>
                  </a:lnTo>
                  <a:lnTo>
                    <a:pt x="13011" y="215205"/>
                  </a:lnTo>
                  <a:lnTo>
                    <a:pt x="36454" y="239101"/>
                  </a:lnTo>
                  <a:lnTo>
                    <a:pt x="51596" y="249424"/>
                  </a:lnTo>
                  <a:lnTo>
                    <a:pt x="90998" y="260895"/>
                  </a:lnTo>
                  <a:lnTo>
                    <a:pt x="158079" y="2700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SMARTInkShape-4042">
              <a:extLst>
                <a:ext uri="{FF2B5EF4-FFF2-40B4-BE49-F238E27FC236}">
                  <a16:creationId xmlns:a16="http://schemas.microsoft.com/office/drawing/2014/main" xmlns="" id="{7473FB28-26BA-45AF-A327-EB7E05C83C42}"/>
                </a:ext>
              </a:extLst>
            </p:cNvPr>
            <p:cNvSpPr/>
            <p:nvPr>
              <p:custDataLst>
                <p:tags r:id="rId85"/>
              </p:custDataLst>
            </p:nvPr>
          </p:nvSpPr>
          <p:spPr>
            <a:xfrm>
              <a:off x="9000592" y="705733"/>
              <a:ext cx="137059" cy="188240"/>
            </a:xfrm>
            <a:custGeom>
              <a:avLst/>
              <a:gdLst/>
              <a:ahLst/>
              <a:cxnLst/>
              <a:rect l="0" t="0" r="0" b="0"/>
              <a:pathLst>
                <a:path w="137059" h="188240">
                  <a:moveTo>
                    <a:pt x="54508" y="5467"/>
                  </a:moveTo>
                  <a:lnTo>
                    <a:pt x="54508" y="5467"/>
                  </a:lnTo>
                  <a:lnTo>
                    <a:pt x="59975" y="0"/>
                  </a:lnTo>
                  <a:lnTo>
                    <a:pt x="60597" y="6120"/>
                  </a:lnTo>
                  <a:lnTo>
                    <a:pt x="49256" y="42520"/>
                  </a:lnTo>
                  <a:lnTo>
                    <a:pt x="30452" y="85198"/>
                  </a:lnTo>
                  <a:lnTo>
                    <a:pt x="15316" y="124576"/>
                  </a:lnTo>
                  <a:lnTo>
                    <a:pt x="1322" y="166082"/>
                  </a:lnTo>
                  <a:lnTo>
                    <a:pt x="0" y="173927"/>
                  </a:lnTo>
                  <a:lnTo>
                    <a:pt x="1236" y="179157"/>
                  </a:lnTo>
                  <a:lnTo>
                    <a:pt x="4177" y="182643"/>
                  </a:lnTo>
                  <a:lnTo>
                    <a:pt x="8253" y="184968"/>
                  </a:lnTo>
                  <a:lnTo>
                    <a:pt x="27476" y="188239"/>
                  </a:lnTo>
                  <a:lnTo>
                    <a:pt x="73053" y="184275"/>
                  </a:lnTo>
                  <a:lnTo>
                    <a:pt x="113727" y="176698"/>
                  </a:lnTo>
                  <a:lnTo>
                    <a:pt x="137058" y="1705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7" name="SMARTInkShape-Group677">
            <a:extLst>
              <a:ext uri="{FF2B5EF4-FFF2-40B4-BE49-F238E27FC236}">
                <a16:creationId xmlns:a16="http://schemas.microsoft.com/office/drawing/2014/main" xmlns="" id="{D4EFC364-3ACC-4ED3-98D1-384876E7E4C5}"/>
              </a:ext>
            </a:extLst>
          </p:cNvPr>
          <p:cNvGrpSpPr/>
          <p:nvPr/>
        </p:nvGrpSpPr>
        <p:grpSpPr>
          <a:xfrm>
            <a:off x="10139762" y="597423"/>
            <a:ext cx="1149541" cy="443978"/>
            <a:chOff x="10139762" y="597423"/>
            <a:chExt cx="1149541" cy="443978"/>
          </a:xfrm>
        </p:grpSpPr>
        <p:sp>
          <p:nvSpPr>
            <p:cNvPr id="60" name="SMARTInkShape-4043">
              <a:extLst>
                <a:ext uri="{FF2B5EF4-FFF2-40B4-BE49-F238E27FC236}">
                  <a16:creationId xmlns:a16="http://schemas.microsoft.com/office/drawing/2014/main" xmlns="" id="{020DF668-37E4-44A1-9957-BDDB2346BDE2}"/>
                </a:ext>
              </a:extLst>
            </p:cNvPr>
            <p:cNvSpPr/>
            <p:nvPr>
              <p:custDataLst>
                <p:tags r:id="rId72"/>
              </p:custDataLst>
            </p:nvPr>
          </p:nvSpPr>
          <p:spPr>
            <a:xfrm>
              <a:off x="11163300" y="597423"/>
              <a:ext cx="126003" cy="443978"/>
            </a:xfrm>
            <a:custGeom>
              <a:avLst/>
              <a:gdLst/>
              <a:ahLst/>
              <a:cxnLst/>
              <a:rect l="0" t="0" r="0" b="0"/>
              <a:pathLst>
                <a:path w="126003" h="443978">
                  <a:moveTo>
                    <a:pt x="69850" y="12177"/>
                  </a:moveTo>
                  <a:lnTo>
                    <a:pt x="69850" y="12177"/>
                  </a:lnTo>
                  <a:lnTo>
                    <a:pt x="73221" y="5435"/>
                  </a:lnTo>
                  <a:lnTo>
                    <a:pt x="75624" y="3449"/>
                  </a:lnTo>
                  <a:lnTo>
                    <a:pt x="82059" y="1242"/>
                  </a:lnTo>
                  <a:lnTo>
                    <a:pt x="100357" y="0"/>
                  </a:lnTo>
                  <a:lnTo>
                    <a:pt x="105710" y="1237"/>
                  </a:lnTo>
                  <a:lnTo>
                    <a:pt x="113540" y="6374"/>
                  </a:lnTo>
                  <a:lnTo>
                    <a:pt x="125285" y="23942"/>
                  </a:lnTo>
                  <a:lnTo>
                    <a:pt x="126002" y="40924"/>
                  </a:lnTo>
                  <a:lnTo>
                    <a:pt x="118335" y="80572"/>
                  </a:lnTo>
                  <a:lnTo>
                    <a:pt x="91865" y="120963"/>
                  </a:lnTo>
                  <a:lnTo>
                    <a:pt x="69657" y="157501"/>
                  </a:lnTo>
                  <a:lnTo>
                    <a:pt x="59285" y="188000"/>
                  </a:lnTo>
                  <a:lnTo>
                    <a:pt x="58573" y="192892"/>
                  </a:lnTo>
                  <a:lnTo>
                    <a:pt x="59510" y="197565"/>
                  </a:lnTo>
                  <a:lnTo>
                    <a:pt x="79791" y="234933"/>
                  </a:lnTo>
                  <a:lnTo>
                    <a:pt x="94432" y="257390"/>
                  </a:lnTo>
                  <a:lnTo>
                    <a:pt x="108650" y="299954"/>
                  </a:lnTo>
                  <a:lnTo>
                    <a:pt x="112626" y="336628"/>
                  </a:lnTo>
                  <a:lnTo>
                    <a:pt x="110433" y="370934"/>
                  </a:lnTo>
                  <a:lnTo>
                    <a:pt x="101527" y="390817"/>
                  </a:lnTo>
                  <a:lnTo>
                    <a:pt x="87456" y="408356"/>
                  </a:lnTo>
                  <a:lnTo>
                    <a:pt x="60406" y="428719"/>
                  </a:lnTo>
                  <a:lnTo>
                    <a:pt x="34205" y="439143"/>
                  </a:lnTo>
                  <a:lnTo>
                    <a:pt x="0" y="4439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SMARTInkShape-4044">
              <a:extLst>
                <a:ext uri="{FF2B5EF4-FFF2-40B4-BE49-F238E27FC236}">
                  <a16:creationId xmlns:a16="http://schemas.microsoft.com/office/drawing/2014/main" xmlns="" id="{69CAD2EC-DE29-48C5-AF76-C75DDAA103FC}"/>
                </a:ext>
              </a:extLst>
            </p:cNvPr>
            <p:cNvSpPr/>
            <p:nvPr>
              <p:custDataLst>
                <p:tags r:id="rId73"/>
              </p:custDataLst>
            </p:nvPr>
          </p:nvSpPr>
          <p:spPr>
            <a:xfrm>
              <a:off x="11042650" y="715878"/>
              <a:ext cx="90567" cy="281073"/>
            </a:xfrm>
            <a:custGeom>
              <a:avLst/>
              <a:gdLst/>
              <a:ahLst/>
              <a:cxnLst/>
              <a:rect l="0" t="0" r="0" b="0"/>
              <a:pathLst>
                <a:path w="90567" h="281073">
                  <a:moveTo>
                    <a:pt x="19050" y="8022"/>
                  </a:moveTo>
                  <a:lnTo>
                    <a:pt x="19050" y="8022"/>
                  </a:lnTo>
                  <a:lnTo>
                    <a:pt x="29163" y="1280"/>
                  </a:lnTo>
                  <a:lnTo>
                    <a:pt x="33553" y="0"/>
                  </a:lnTo>
                  <a:lnTo>
                    <a:pt x="42193" y="458"/>
                  </a:lnTo>
                  <a:lnTo>
                    <a:pt x="52619" y="8658"/>
                  </a:lnTo>
                  <a:lnTo>
                    <a:pt x="58363" y="14796"/>
                  </a:lnTo>
                  <a:lnTo>
                    <a:pt x="73188" y="50403"/>
                  </a:lnTo>
                  <a:lnTo>
                    <a:pt x="83146" y="96701"/>
                  </a:lnTo>
                  <a:lnTo>
                    <a:pt x="88224" y="131396"/>
                  </a:lnTo>
                  <a:lnTo>
                    <a:pt x="90566" y="149538"/>
                  </a:lnTo>
                  <a:lnTo>
                    <a:pt x="83760" y="184748"/>
                  </a:lnTo>
                  <a:lnTo>
                    <a:pt x="60096" y="230659"/>
                  </a:lnTo>
                  <a:lnTo>
                    <a:pt x="40820" y="253022"/>
                  </a:lnTo>
                  <a:lnTo>
                    <a:pt x="0" y="28107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SMARTInkShape-4045">
              <a:extLst>
                <a:ext uri="{FF2B5EF4-FFF2-40B4-BE49-F238E27FC236}">
                  <a16:creationId xmlns:a16="http://schemas.microsoft.com/office/drawing/2014/main" xmlns="" id="{14DA720B-F964-4B34-A611-1E970F052545}"/>
                </a:ext>
              </a:extLst>
            </p:cNvPr>
            <p:cNvSpPr/>
            <p:nvPr>
              <p:custDataLst>
                <p:tags r:id="rId74"/>
              </p:custDataLst>
            </p:nvPr>
          </p:nvSpPr>
          <p:spPr>
            <a:xfrm>
              <a:off x="10877550" y="737924"/>
              <a:ext cx="104168" cy="196748"/>
            </a:xfrm>
            <a:custGeom>
              <a:avLst/>
              <a:gdLst/>
              <a:ahLst/>
              <a:cxnLst/>
              <a:rect l="0" t="0" r="0" b="0"/>
              <a:pathLst>
                <a:path w="104168" h="196748">
                  <a:moveTo>
                    <a:pt x="6350" y="5026"/>
                  </a:moveTo>
                  <a:lnTo>
                    <a:pt x="6350" y="5026"/>
                  </a:lnTo>
                  <a:lnTo>
                    <a:pt x="28952" y="0"/>
                  </a:lnTo>
                  <a:lnTo>
                    <a:pt x="51853" y="950"/>
                  </a:lnTo>
                  <a:lnTo>
                    <a:pt x="84875" y="10963"/>
                  </a:lnTo>
                  <a:lnTo>
                    <a:pt x="90450" y="15334"/>
                  </a:lnTo>
                  <a:lnTo>
                    <a:pt x="96644" y="25835"/>
                  </a:lnTo>
                  <a:lnTo>
                    <a:pt x="96180" y="32304"/>
                  </a:lnTo>
                  <a:lnTo>
                    <a:pt x="90019" y="47018"/>
                  </a:lnTo>
                  <a:lnTo>
                    <a:pt x="74650" y="64427"/>
                  </a:lnTo>
                  <a:lnTo>
                    <a:pt x="53320" y="75151"/>
                  </a:lnTo>
                  <a:lnTo>
                    <a:pt x="33968" y="80693"/>
                  </a:lnTo>
                  <a:lnTo>
                    <a:pt x="34640" y="81576"/>
                  </a:lnTo>
                  <a:lnTo>
                    <a:pt x="75967" y="108348"/>
                  </a:lnTo>
                  <a:lnTo>
                    <a:pt x="95181" y="126186"/>
                  </a:lnTo>
                  <a:lnTo>
                    <a:pt x="102275" y="140484"/>
                  </a:lnTo>
                  <a:lnTo>
                    <a:pt x="104167" y="148248"/>
                  </a:lnTo>
                  <a:lnTo>
                    <a:pt x="103311" y="155541"/>
                  </a:lnTo>
                  <a:lnTo>
                    <a:pt x="96715" y="169288"/>
                  </a:lnTo>
                  <a:lnTo>
                    <a:pt x="77731" y="185557"/>
                  </a:lnTo>
                  <a:lnTo>
                    <a:pt x="47491" y="195943"/>
                  </a:lnTo>
                  <a:lnTo>
                    <a:pt x="21832" y="196747"/>
                  </a:lnTo>
                  <a:lnTo>
                    <a:pt x="11350" y="192306"/>
                  </a:lnTo>
                  <a:lnTo>
                    <a:pt x="0" y="1828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SMARTInkShape-4046">
              <a:extLst>
                <a:ext uri="{FF2B5EF4-FFF2-40B4-BE49-F238E27FC236}">
                  <a16:creationId xmlns:a16="http://schemas.microsoft.com/office/drawing/2014/main" xmlns="" id="{7CDDCC6E-91E7-4F15-B392-F0E38D49B09F}"/>
                </a:ext>
              </a:extLst>
            </p:cNvPr>
            <p:cNvSpPr/>
            <p:nvPr>
              <p:custDataLst>
                <p:tags r:id="rId75"/>
              </p:custDataLst>
            </p:nvPr>
          </p:nvSpPr>
          <p:spPr>
            <a:xfrm>
              <a:off x="10648950" y="927100"/>
              <a:ext cx="50801" cy="88901"/>
            </a:xfrm>
            <a:custGeom>
              <a:avLst/>
              <a:gdLst/>
              <a:ahLst/>
              <a:cxnLst/>
              <a:rect l="0" t="0" r="0" b="0"/>
              <a:pathLst>
                <a:path w="50801" h="88901">
                  <a:moveTo>
                    <a:pt x="50800" y="0"/>
                  </a:moveTo>
                  <a:lnTo>
                    <a:pt x="50800" y="0"/>
                  </a:lnTo>
                  <a:lnTo>
                    <a:pt x="27656" y="44192"/>
                  </a:lnTo>
                  <a:lnTo>
                    <a:pt x="0" y="88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SMARTInkShape-4047">
              <a:extLst>
                <a:ext uri="{FF2B5EF4-FFF2-40B4-BE49-F238E27FC236}">
                  <a16:creationId xmlns:a16="http://schemas.microsoft.com/office/drawing/2014/main" xmlns="" id="{D6FE8DFC-A8D3-42CE-9968-024B8F23DC5B}"/>
                </a:ext>
              </a:extLst>
            </p:cNvPr>
            <p:cNvSpPr/>
            <p:nvPr>
              <p:custDataLst>
                <p:tags r:id="rId76"/>
              </p:custDataLst>
            </p:nvPr>
          </p:nvSpPr>
          <p:spPr>
            <a:xfrm>
              <a:off x="10445750" y="847830"/>
              <a:ext cx="139701" cy="9421"/>
            </a:xfrm>
            <a:custGeom>
              <a:avLst/>
              <a:gdLst/>
              <a:ahLst/>
              <a:cxnLst/>
              <a:rect l="0" t="0" r="0" b="0"/>
              <a:pathLst>
                <a:path w="139701" h="9421">
                  <a:moveTo>
                    <a:pt x="0" y="9420"/>
                  </a:moveTo>
                  <a:lnTo>
                    <a:pt x="0" y="9420"/>
                  </a:lnTo>
                  <a:lnTo>
                    <a:pt x="44749" y="4350"/>
                  </a:lnTo>
                  <a:lnTo>
                    <a:pt x="86480" y="0"/>
                  </a:lnTo>
                  <a:lnTo>
                    <a:pt x="139700" y="30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SMARTInkShape-4048">
              <a:extLst>
                <a:ext uri="{FF2B5EF4-FFF2-40B4-BE49-F238E27FC236}">
                  <a16:creationId xmlns:a16="http://schemas.microsoft.com/office/drawing/2014/main" xmlns="" id="{F0AFCA00-599E-4A86-95A9-2356F320DB33}"/>
                </a:ext>
              </a:extLst>
            </p:cNvPr>
            <p:cNvSpPr/>
            <p:nvPr>
              <p:custDataLst>
                <p:tags r:id="rId77"/>
              </p:custDataLst>
            </p:nvPr>
          </p:nvSpPr>
          <p:spPr>
            <a:xfrm>
              <a:off x="10420350" y="737551"/>
              <a:ext cx="146937" cy="221300"/>
            </a:xfrm>
            <a:custGeom>
              <a:avLst/>
              <a:gdLst/>
              <a:ahLst/>
              <a:cxnLst/>
              <a:rect l="0" t="0" r="0" b="0"/>
              <a:pathLst>
                <a:path w="146937" h="221300">
                  <a:moveTo>
                    <a:pt x="0" y="24449"/>
                  </a:moveTo>
                  <a:lnTo>
                    <a:pt x="0" y="24449"/>
                  </a:lnTo>
                  <a:lnTo>
                    <a:pt x="5775" y="19379"/>
                  </a:lnTo>
                  <a:lnTo>
                    <a:pt x="27136" y="9522"/>
                  </a:lnTo>
                  <a:lnTo>
                    <a:pt x="66168" y="916"/>
                  </a:lnTo>
                  <a:lnTo>
                    <a:pt x="111698" y="0"/>
                  </a:lnTo>
                  <a:lnTo>
                    <a:pt x="128901" y="2529"/>
                  </a:lnTo>
                  <a:lnTo>
                    <a:pt x="135323" y="5602"/>
                  </a:lnTo>
                  <a:lnTo>
                    <a:pt x="144340" y="14662"/>
                  </a:lnTo>
                  <a:lnTo>
                    <a:pt x="146936" y="29507"/>
                  </a:lnTo>
                  <a:lnTo>
                    <a:pt x="144327" y="48569"/>
                  </a:lnTo>
                  <a:lnTo>
                    <a:pt x="131663" y="83807"/>
                  </a:lnTo>
                  <a:lnTo>
                    <a:pt x="118660" y="124508"/>
                  </a:lnTo>
                  <a:lnTo>
                    <a:pt x="105871" y="162987"/>
                  </a:lnTo>
                  <a:lnTo>
                    <a:pt x="88042" y="208638"/>
                  </a:lnTo>
                  <a:lnTo>
                    <a:pt x="82550" y="22129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SMARTInkShape-4049">
              <a:extLst>
                <a:ext uri="{FF2B5EF4-FFF2-40B4-BE49-F238E27FC236}">
                  <a16:creationId xmlns:a16="http://schemas.microsoft.com/office/drawing/2014/main" xmlns="" id="{7419647A-D00F-42CF-87FD-39075D1DE3DC}"/>
                </a:ext>
              </a:extLst>
            </p:cNvPr>
            <p:cNvSpPr/>
            <p:nvPr>
              <p:custDataLst>
                <p:tags r:id="rId78"/>
              </p:custDataLst>
            </p:nvPr>
          </p:nvSpPr>
          <p:spPr>
            <a:xfrm>
              <a:off x="10139762" y="706256"/>
              <a:ext cx="96439" cy="322445"/>
            </a:xfrm>
            <a:custGeom>
              <a:avLst/>
              <a:gdLst/>
              <a:ahLst/>
              <a:cxnLst/>
              <a:rect l="0" t="0" r="0" b="0"/>
              <a:pathLst>
                <a:path w="96439" h="322445">
                  <a:moveTo>
                    <a:pt x="96438" y="17644"/>
                  </a:moveTo>
                  <a:lnTo>
                    <a:pt x="96438" y="17644"/>
                  </a:lnTo>
                  <a:lnTo>
                    <a:pt x="96437" y="0"/>
                  </a:lnTo>
                  <a:lnTo>
                    <a:pt x="82954" y="5752"/>
                  </a:lnTo>
                  <a:lnTo>
                    <a:pt x="64455" y="26507"/>
                  </a:lnTo>
                  <a:lnTo>
                    <a:pt x="38827" y="71854"/>
                  </a:lnTo>
                  <a:lnTo>
                    <a:pt x="20974" y="113704"/>
                  </a:lnTo>
                  <a:lnTo>
                    <a:pt x="6454" y="159115"/>
                  </a:lnTo>
                  <a:lnTo>
                    <a:pt x="0" y="202816"/>
                  </a:lnTo>
                  <a:lnTo>
                    <a:pt x="2777" y="241995"/>
                  </a:lnTo>
                  <a:lnTo>
                    <a:pt x="13182" y="275400"/>
                  </a:lnTo>
                  <a:lnTo>
                    <a:pt x="51988" y="3224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5" name="SMARTInkShape-Group678">
            <a:extLst>
              <a:ext uri="{FF2B5EF4-FFF2-40B4-BE49-F238E27FC236}">
                <a16:creationId xmlns:a16="http://schemas.microsoft.com/office/drawing/2014/main" xmlns="" id="{E9888B93-FC42-4DB2-96BA-2D0A3E19183C}"/>
              </a:ext>
            </a:extLst>
          </p:cNvPr>
          <p:cNvGrpSpPr/>
          <p:nvPr/>
        </p:nvGrpSpPr>
        <p:grpSpPr>
          <a:xfrm>
            <a:off x="7740650" y="1606550"/>
            <a:ext cx="685801" cy="336551"/>
            <a:chOff x="7740650" y="1606550"/>
            <a:chExt cx="685801" cy="336551"/>
          </a:xfrm>
        </p:grpSpPr>
        <p:sp>
          <p:nvSpPr>
            <p:cNvPr id="68" name="SMARTInkShape-4050">
              <a:extLst>
                <a:ext uri="{FF2B5EF4-FFF2-40B4-BE49-F238E27FC236}">
                  <a16:creationId xmlns:a16="http://schemas.microsoft.com/office/drawing/2014/main" xmlns="" id="{AB4922EE-2175-4696-A3B0-F54B63EF89A5}"/>
                </a:ext>
              </a:extLst>
            </p:cNvPr>
            <p:cNvSpPr/>
            <p:nvPr>
              <p:custDataLst>
                <p:tags r:id="rId65"/>
              </p:custDataLst>
            </p:nvPr>
          </p:nvSpPr>
          <p:spPr>
            <a:xfrm>
              <a:off x="8426450" y="1835150"/>
              <a:ext cx="1" cy="69851"/>
            </a:xfrm>
            <a:custGeom>
              <a:avLst/>
              <a:gdLst/>
              <a:ahLst/>
              <a:cxnLst/>
              <a:rect l="0" t="0" r="0" b="0"/>
              <a:pathLst>
                <a:path w="1" h="69851">
                  <a:moveTo>
                    <a:pt x="0" y="0"/>
                  </a:moveTo>
                  <a:lnTo>
                    <a:pt x="0" y="0"/>
                  </a:lnTo>
                  <a:lnTo>
                    <a:pt x="0" y="43033"/>
                  </a:lnTo>
                  <a:lnTo>
                    <a:pt x="0" y="69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SMARTInkShape-4051">
              <a:extLst>
                <a:ext uri="{FF2B5EF4-FFF2-40B4-BE49-F238E27FC236}">
                  <a16:creationId xmlns:a16="http://schemas.microsoft.com/office/drawing/2014/main" xmlns="" id="{57082214-357E-4C12-854C-97F003F929D1}"/>
                </a:ext>
              </a:extLst>
            </p:cNvPr>
            <p:cNvSpPr/>
            <p:nvPr>
              <p:custDataLst>
                <p:tags r:id="rId66"/>
              </p:custDataLst>
            </p:nvPr>
          </p:nvSpPr>
          <p:spPr>
            <a:xfrm>
              <a:off x="8248650" y="1628292"/>
              <a:ext cx="127001" cy="238609"/>
            </a:xfrm>
            <a:custGeom>
              <a:avLst/>
              <a:gdLst/>
              <a:ahLst/>
              <a:cxnLst/>
              <a:rect l="0" t="0" r="0" b="0"/>
              <a:pathLst>
                <a:path w="127001" h="238609">
                  <a:moveTo>
                    <a:pt x="127000" y="3658"/>
                  </a:moveTo>
                  <a:lnTo>
                    <a:pt x="127000" y="3658"/>
                  </a:lnTo>
                  <a:lnTo>
                    <a:pt x="123629" y="287"/>
                  </a:lnTo>
                  <a:lnTo>
                    <a:pt x="121225" y="0"/>
                  </a:lnTo>
                  <a:lnTo>
                    <a:pt x="114791" y="1562"/>
                  </a:lnTo>
                  <a:lnTo>
                    <a:pt x="96493" y="16521"/>
                  </a:lnTo>
                  <a:lnTo>
                    <a:pt x="69390" y="57704"/>
                  </a:lnTo>
                  <a:lnTo>
                    <a:pt x="46509" y="99086"/>
                  </a:lnTo>
                  <a:lnTo>
                    <a:pt x="26010" y="145371"/>
                  </a:lnTo>
                  <a:lnTo>
                    <a:pt x="8648" y="186523"/>
                  </a:lnTo>
                  <a:lnTo>
                    <a:pt x="0" y="2386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SMARTInkShape-4052">
              <a:extLst>
                <a:ext uri="{FF2B5EF4-FFF2-40B4-BE49-F238E27FC236}">
                  <a16:creationId xmlns:a16="http://schemas.microsoft.com/office/drawing/2014/main" xmlns="" id="{EA1E5A8E-0924-40C6-B0C5-27570984A952}"/>
                </a:ext>
              </a:extLst>
            </p:cNvPr>
            <p:cNvSpPr/>
            <p:nvPr>
              <p:custDataLst>
                <p:tags r:id="rId67"/>
              </p:custDataLst>
            </p:nvPr>
          </p:nvSpPr>
          <p:spPr>
            <a:xfrm>
              <a:off x="8229600" y="1625600"/>
              <a:ext cx="114301" cy="222251"/>
            </a:xfrm>
            <a:custGeom>
              <a:avLst/>
              <a:gdLst/>
              <a:ahLst/>
              <a:cxnLst/>
              <a:rect l="0" t="0" r="0" b="0"/>
              <a:pathLst>
                <a:path w="114301" h="222251">
                  <a:moveTo>
                    <a:pt x="0" y="0"/>
                  </a:moveTo>
                  <a:lnTo>
                    <a:pt x="0" y="0"/>
                  </a:lnTo>
                  <a:lnTo>
                    <a:pt x="12209" y="36628"/>
                  </a:lnTo>
                  <a:lnTo>
                    <a:pt x="30507" y="74666"/>
                  </a:lnTo>
                  <a:lnTo>
                    <a:pt x="53802" y="117216"/>
                  </a:lnTo>
                  <a:lnTo>
                    <a:pt x="81951" y="161104"/>
                  </a:lnTo>
                  <a:lnTo>
                    <a:pt x="106447" y="206513"/>
                  </a:lnTo>
                  <a:lnTo>
                    <a:pt x="114300" y="222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SMARTInkShape-4053">
              <a:extLst>
                <a:ext uri="{FF2B5EF4-FFF2-40B4-BE49-F238E27FC236}">
                  <a16:creationId xmlns:a16="http://schemas.microsoft.com/office/drawing/2014/main" xmlns="" id="{9B6A3540-2E94-46F4-84B9-8CF0EDCF1310}"/>
                </a:ext>
              </a:extLst>
            </p:cNvPr>
            <p:cNvSpPr/>
            <p:nvPr>
              <p:custDataLst>
                <p:tags r:id="rId68"/>
              </p:custDataLst>
            </p:nvPr>
          </p:nvSpPr>
          <p:spPr>
            <a:xfrm>
              <a:off x="8032750" y="1898650"/>
              <a:ext cx="57151" cy="44451"/>
            </a:xfrm>
            <a:custGeom>
              <a:avLst/>
              <a:gdLst/>
              <a:ahLst/>
              <a:cxnLst/>
              <a:rect l="0" t="0" r="0" b="0"/>
              <a:pathLst>
                <a:path w="57151" h="44451">
                  <a:moveTo>
                    <a:pt x="57150" y="0"/>
                  </a:moveTo>
                  <a:lnTo>
                    <a:pt x="57150" y="0"/>
                  </a:lnTo>
                  <a:lnTo>
                    <a:pt x="12369" y="35321"/>
                  </a:lnTo>
                  <a:lnTo>
                    <a:pt x="0" y="44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SMARTInkShape-4054">
              <a:extLst>
                <a:ext uri="{FF2B5EF4-FFF2-40B4-BE49-F238E27FC236}">
                  <a16:creationId xmlns:a16="http://schemas.microsoft.com/office/drawing/2014/main" xmlns="" id="{A3C2D67D-68FB-4F31-91CB-E27176771BCE}"/>
                </a:ext>
              </a:extLst>
            </p:cNvPr>
            <p:cNvSpPr/>
            <p:nvPr>
              <p:custDataLst>
                <p:tags r:id="rId69"/>
              </p:custDataLst>
            </p:nvPr>
          </p:nvSpPr>
          <p:spPr>
            <a:xfrm>
              <a:off x="7990991" y="1822450"/>
              <a:ext cx="10010" cy="63501"/>
            </a:xfrm>
            <a:custGeom>
              <a:avLst/>
              <a:gdLst/>
              <a:ahLst/>
              <a:cxnLst/>
              <a:rect l="0" t="0" r="0" b="0"/>
              <a:pathLst>
                <a:path w="10010" h="63501">
                  <a:moveTo>
                    <a:pt x="3659" y="0"/>
                  </a:moveTo>
                  <a:lnTo>
                    <a:pt x="3659" y="0"/>
                  </a:lnTo>
                  <a:lnTo>
                    <a:pt x="3658" y="3371"/>
                  </a:lnTo>
                  <a:lnTo>
                    <a:pt x="0" y="15901"/>
                  </a:lnTo>
                  <a:lnTo>
                    <a:pt x="10009" y="63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SMARTInkShape-4055">
              <a:extLst>
                <a:ext uri="{FF2B5EF4-FFF2-40B4-BE49-F238E27FC236}">
                  <a16:creationId xmlns:a16="http://schemas.microsoft.com/office/drawing/2014/main" xmlns="" id="{A27152AA-6B06-4DB8-B7E5-DBE11CAC2DB5}"/>
                </a:ext>
              </a:extLst>
            </p:cNvPr>
            <p:cNvSpPr/>
            <p:nvPr>
              <p:custDataLst>
                <p:tags r:id="rId70"/>
              </p:custDataLst>
            </p:nvPr>
          </p:nvSpPr>
          <p:spPr>
            <a:xfrm>
              <a:off x="7868589" y="1606550"/>
              <a:ext cx="119712" cy="279401"/>
            </a:xfrm>
            <a:custGeom>
              <a:avLst/>
              <a:gdLst/>
              <a:ahLst/>
              <a:cxnLst/>
              <a:rect l="0" t="0" r="0" b="0"/>
              <a:pathLst>
                <a:path w="119712" h="279401">
                  <a:moveTo>
                    <a:pt x="119711" y="0"/>
                  </a:moveTo>
                  <a:lnTo>
                    <a:pt x="119711" y="0"/>
                  </a:lnTo>
                  <a:lnTo>
                    <a:pt x="95292" y="3371"/>
                  </a:lnTo>
                  <a:lnTo>
                    <a:pt x="64741" y="16606"/>
                  </a:lnTo>
                  <a:lnTo>
                    <a:pt x="44862" y="33613"/>
                  </a:lnTo>
                  <a:lnTo>
                    <a:pt x="27027" y="62405"/>
                  </a:lnTo>
                  <a:lnTo>
                    <a:pt x="19957" y="75007"/>
                  </a:lnTo>
                  <a:lnTo>
                    <a:pt x="3817" y="92715"/>
                  </a:lnTo>
                  <a:lnTo>
                    <a:pt x="0" y="99845"/>
                  </a:lnTo>
                  <a:lnTo>
                    <a:pt x="393" y="101135"/>
                  </a:lnTo>
                  <a:lnTo>
                    <a:pt x="19743" y="135182"/>
                  </a:lnTo>
                  <a:lnTo>
                    <a:pt x="23839" y="180829"/>
                  </a:lnTo>
                  <a:lnTo>
                    <a:pt x="25043" y="224129"/>
                  </a:lnTo>
                  <a:lnTo>
                    <a:pt x="34575" y="271226"/>
                  </a:lnTo>
                  <a:lnTo>
                    <a:pt x="37161" y="279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SMARTInkShape-4056">
              <a:extLst>
                <a:ext uri="{FF2B5EF4-FFF2-40B4-BE49-F238E27FC236}">
                  <a16:creationId xmlns:a16="http://schemas.microsoft.com/office/drawing/2014/main" xmlns="" id="{AA788A51-3CDC-4D1C-991B-A8EE2F641C8D}"/>
                </a:ext>
              </a:extLst>
            </p:cNvPr>
            <p:cNvSpPr/>
            <p:nvPr>
              <p:custDataLst>
                <p:tags r:id="rId71"/>
              </p:custDataLst>
            </p:nvPr>
          </p:nvSpPr>
          <p:spPr>
            <a:xfrm>
              <a:off x="7740650" y="1612900"/>
              <a:ext cx="165101" cy="146051"/>
            </a:xfrm>
            <a:custGeom>
              <a:avLst/>
              <a:gdLst/>
              <a:ahLst/>
              <a:cxnLst/>
              <a:rect l="0" t="0" r="0" b="0"/>
              <a:pathLst>
                <a:path w="165101" h="146051">
                  <a:moveTo>
                    <a:pt x="0" y="0"/>
                  </a:moveTo>
                  <a:lnTo>
                    <a:pt x="0" y="0"/>
                  </a:lnTo>
                  <a:lnTo>
                    <a:pt x="10113" y="0"/>
                  </a:lnTo>
                  <a:lnTo>
                    <a:pt x="29886" y="10113"/>
                  </a:lnTo>
                  <a:lnTo>
                    <a:pt x="73925" y="45503"/>
                  </a:lnTo>
                  <a:lnTo>
                    <a:pt x="114713" y="81896"/>
                  </a:lnTo>
                  <a:lnTo>
                    <a:pt x="149737" y="124754"/>
                  </a:lnTo>
                  <a:lnTo>
                    <a:pt x="165100" y="146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3" name="SMARTInkShape-Group679">
            <a:extLst>
              <a:ext uri="{FF2B5EF4-FFF2-40B4-BE49-F238E27FC236}">
                <a16:creationId xmlns:a16="http://schemas.microsoft.com/office/drawing/2014/main" xmlns="" id="{3157B758-E163-4B86-B79B-5882FB362739}"/>
              </a:ext>
            </a:extLst>
          </p:cNvPr>
          <p:cNvGrpSpPr/>
          <p:nvPr/>
        </p:nvGrpSpPr>
        <p:grpSpPr>
          <a:xfrm>
            <a:off x="8962829" y="1619250"/>
            <a:ext cx="714572" cy="323851"/>
            <a:chOff x="8962829" y="1619250"/>
            <a:chExt cx="714572" cy="323851"/>
          </a:xfrm>
        </p:grpSpPr>
        <p:sp>
          <p:nvSpPr>
            <p:cNvPr id="76" name="SMARTInkShape-4057">
              <a:extLst>
                <a:ext uri="{FF2B5EF4-FFF2-40B4-BE49-F238E27FC236}">
                  <a16:creationId xmlns:a16="http://schemas.microsoft.com/office/drawing/2014/main" xmlns="" id="{C0E76F97-ADCE-4976-898A-C9456E84B69E}"/>
                </a:ext>
              </a:extLst>
            </p:cNvPr>
            <p:cNvSpPr/>
            <p:nvPr>
              <p:custDataLst>
                <p:tags r:id="rId58"/>
              </p:custDataLst>
            </p:nvPr>
          </p:nvSpPr>
          <p:spPr>
            <a:xfrm>
              <a:off x="9597924" y="1790700"/>
              <a:ext cx="79477" cy="91529"/>
            </a:xfrm>
            <a:custGeom>
              <a:avLst/>
              <a:gdLst/>
              <a:ahLst/>
              <a:cxnLst/>
              <a:rect l="0" t="0" r="0" b="0"/>
              <a:pathLst>
                <a:path w="79477" h="91529">
                  <a:moveTo>
                    <a:pt x="22326" y="0"/>
                  </a:moveTo>
                  <a:lnTo>
                    <a:pt x="22326" y="0"/>
                  </a:lnTo>
                  <a:lnTo>
                    <a:pt x="22326" y="3371"/>
                  </a:lnTo>
                  <a:lnTo>
                    <a:pt x="34259" y="17891"/>
                  </a:lnTo>
                  <a:lnTo>
                    <a:pt x="41148" y="26938"/>
                  </a:lnTo>
                  <a:lnTo>
                    <a:pt x="43341" y="30659"/>
                  </a:lnTo>
                  <a:lnTo>
                    <a:pt x="43391" y="34550"/>
                  </a:lnTo>
                  <a:lnTo>
                    <a:pt x="39684" y="42637"/>
                  </a:lnTo>
                  <a:lnTo>
                    <a:pt x="14916" y="63540"/>
                  </a:lnTo>
                  <a:lnTo>
                    <a:pt x="4922" y="71984"/>
                  </a:lnTo>
                  <a:lnTo>
                    <a:pt x="480" y="80441"/>
                  </a:lnTo>
                  <a:lnTo>
                    <a:pt x="0" y="83261"/>
                  </a:lnTo>
                  <a:lnTo>
                    <a:pt x="387" y="85141"/>
                  </a:lnTo>
                  <a:lnTo>
                    <a:pt x="1350" y="86394"/>
                  </a:lnTo>
                  <a:lnTo>
                    <a:pt x="12818" y="91528"/>
                  </a:lnTo>
                  <a:lnTo>
                    <a:pt x="60214" y="89456"/>
                  </a:lnTo>
                  <a:lnTo>
                    <a:pt x="79476" y="88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SMARTInkShape-4058">
              <a:extLst>
                <a:ext uri="{FF2B5EF4-FFF2-40B4-BE49-F238E27FC236}">
                  <a16:creationId xmlns:a16="http://schemas.microsoft.com/office/drawing/2014/main" xmlns="" id="{4CA2A41F-95FF-4136-9782-DFA1B54BEABE}"/>
                </a:ext>
              </a:extLst>
            </p:cNvPr>
            <p:cNvSpPr/>
            <p:nvPr>
              <p:custDataLst>
                <p:tags r:id="rId59"/>
              </p:custDataLst>
            </p:nvPr>
          </p:nvSpPr>
          <p:spPr>
            <a:xfrm>
              <a:off x="9480550" y="1627365"/>
              <a:ext cx="120651" cy="226836"/>
            </a:xfrm>
            <a:custGeom>
              <a:avLst/>
              <a:gdLst/>
              <a:ahLst/>
              <a:cxnLst/>
              <a:rect l="0" t="0" r="0" b="0"/>
              <a:pathLst>
                <a:path w="120651" h="226836">
                  <a:moveTo>
                    <a:pt x="120650" y="10935"/>
                  </a:moveTo>
                  <a:lnTo>
                    <a:pt x="120650" y="10935"/>
                  </a:lnTo>
                  <a:lnTo>
                    <a:pt x="117279" y="4193"/>
                  </a:lnTo>
                  <a:lnTo>
                    <a:pt x="114875" y="2207"/>
                  </a:lnTo>
                  <a:lnTo>
                    <a:pt x="108441" y="0"/>
                  </a:lnTo>
                  <a:lnTo>
                    <a:pt x="104749" y="823"/>
                  </a:lnTo>
                  <a:lnTo>
                    <a:pt x="96885" y="5500"/>
                  </a:lnTo>
                  <a:lnTo>
                    <a:pt x="84524" y="26179"/>
                  </a:lnTo>
                  <a:lnTo>
                    <a:pt x="68553" y="64762"/>
                  </a:lnTo>
                  <a:lnTo>
                    <a:pt x="54692" y="97653"/>
                  </a:lnTo>
                  <a:lnTo>
                    <a:pt x="39829" y="131321"/>
                  </a:lnTo>
                  <a:lnTo>
                    <a:pt x="20268" y="174075"/>
                  </a:lnTo>
                  <a:lnTo>
                    <a:pt x="0" y="2268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SMARTInkShape-4059">
              <a:extLst>
                <a:ext uri="{FF2B5EF4-FFF2-40B4-BE49-F238E27FC236}">
                  <a16:creationId xmlns:a16="http://schemas.microsoft.com/office/drawing/2014/main" xmlns="" id="{72F629AE-49EA-4106-AA43-9AAC9ECF9F59}"/>
                </a:ext>
              </a:extLst>
            </p:cNvPr>
            <p:cNvSpPr/>
            <p:nvPr>
              <p:custDataLst>
                <p:tags r:id="rId60"/>
              </p:custDataLst>
            </p:nvPr>
          </p:nvSpPr>
          <p:spPr>
            <a:xfrm>
              <a:off x="9417050" y="1622229"/>
              <a:ext cx="139701" cy="168472"/>
            </a:xfrm>
            <a:custGeom>
              <a:avLst/>
              <a:gdLst/>
              <a:ahLst/>
              <a:cxnLst/>
              <a:rect l="0" t="0" r="0" b="0"/>
              <a:pathLst>
                <a:path w="139701" h="168472">
                  <a:moveTo>
                    <a:pt x="0" y="3371"/>
                  </a:moveTo>
                  <a:lnTo>
                    <a:pt x="0" y="3371"/>
                  </a:lnTo>
                  <a:lnTo>
                    <a:pt x="3370" y="0"/>
                  </a:lnTo>
                  <a:lnTo>
                    <a:pt x="5069" y="418"/>
                  </a:lnTo>
                  <a:lnTo>
                    <a:pt x="50742" y="47706"/>
                  </a:lnTo>
                  <a:lnTo>
                    <a:pt x="78847" y="85573"/>
                  </a:lnTo>
                  <a:lnTo>
                    <a:pt x="105363" y="123212"/>
                  </a:lnTo>
                  <a:lnTo>
                    <a:pt x="139700" y="1684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SMARTInkShape-4060">
              <a:extLst>
                <a:ext uri="{FF2B5EF4-FFF2-40B4-BE49-F238E27FC236}">
                  <a16:creationId xmlns:a16="http://schemas.microsoft.com/office/drawing/2014/main" xmlns="" id="{6A0BAE77-A9E3-406A-9B82-9C31312C6035}"/>
                </a:ext>
              </a:extLst>
            </p:cNvPr>
            <p:cNvSpPr/>
            <p:nvPr>
              <p:custDataLst>
                <p:tags r:id="rId61"/>
              </p:custDataLst>
            </p:nvPr>
          </p:nvSpPr>
          <p:spPr>
            <a:xfrm>
              <a:off x="9245600" y="1879600"/>
              <a:ext cx="50801" cy="63501"/>
            </a:xfrm>
            <a:custGeom>
              <a:avLst/>
              <a:gdLst/>
              <a:ahLst/>
              <a:cxnLst/>
              <a:rect l="0" t="0" r="0" b="0"/>
              <a:pathLst>
                <a:path w="50801" h="63501">
                  <a:moveTo>
                    <a:pt x="50800" y="0"/>
                  </a:moveTo>
                  <a:lnTo>
                    <a:pt x="50800" y="0"/>
                  </a:lnTo>
                  <a:lnTo>
                    <a:pt x="13128" y="44139"/>
                  </a:lnTo>
                  <a:lnTo>
                    <a:pt x="0" y="63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SMARTInkShape-4061">
              <a:extLst>
                <a:ext uri="{FF2B5EF4-FFF2-40B4-BE49-F238E27FC236}">
                  <a16:creationId xmlns:a16="http://schemas.microsoft.com/office/drawing/2014/main" xmlns="" id="{296F20A6-577D-43D7-A744-46BB91839468}"/>
                </a:ext>
              </a:extLst>
            </p:cNvPr>
            <p:cNvSpPr/>
            <p:nvPr>
              <p:custDataLst>
                <p:tags r:id="rId62"/>
              </p:custDataLst>
            </p:nvPr>
          </p:nvSpPr>
          <p:spPr>
            <a:xfrm>
              <a:off x="9140341" y="1810894"/>
              <a:ext cx="60810" cy="74062"/>
            </a:xfrm>
            <a:custGeom>
              <a:avLst/>
              <a:gdLst/>
              <a:ahLst/>
              <a:cxnLst/>
              <a:rect l="0" t="0" r="0" b="0"/>
              <a:pathLst>
                <a:path w="60810" h="74062">
                  <a:moveTo>
                    <a:pt x="3659" y="11556"/>
                  </a:moveTo>
                  <a:lnTo>
                    <a:pt x="3659" y="11556"/>
                  </a:lnTo>
                  <a:lnTo>
                    <a:pt x="288" y="11556"/>
                  </a:lnTo>
                  <a:lnTo>
                    <a:pt x="0" y="10850"/>
                  </a:lnTo>
                  <a:lnTo>
                    <a:pt x="1563" y="8185"/>
                  </a:lnTo>
                  <a:lnTo>
                    <a:pt x="13151" y="2717"/>
                  </a:lnTo>
                  <a:lnTo>
                    <a:pt x="26619" y="0"/>
                  </a:lnTo>
                  <a:lnTo>
                    <a:pt x="35265" y="3127"/>
                  </a:lnTo>
                  <a:lnTo>
                    <a:pt x="39546" y="5937"/>
                  </a:lnTo>
                  <a:lnTo>
                    <a:pt x="42400" y="9221"/>
                  </a:lnTo>
                  <a:lnTo>
                    <a:pt x="45572" y="16633"/>
                  </a:lnTo>
                  <a:lnTo>
                    <a:pt x="44301" y="21291"/>
                  </a:lnTo>
                  <a:lnTo>
                    <a:pt x="27053" y="43975"/>
                  </a:lnTo>
                  <a:lnTo>
                    <a:pt x="7889" y="65005"/>
                  </a:lnTo>
                  <a:lnTo>
                    <a:pt x="5539" y="70119"/>
                  </a:lnTo>
                  <a:lnTo>
                    <a:pt x="5617" y="71764"/>
                  </a:lnTo>
                  <a:lnTo>
                    <a:pt x="6376" y="72861"/>
                  </a:lnTo>
                  <a:lnTo>
                    <a:pt x="7587" y="73593"/>
                  </a:lnTo>
                  <a:lnTo>
                    <a:pt x="29809" y="74061"/>
                  </a:lnTo>
                  <a:lnTo>
                    <a:pt x="60809" y="687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SMARTInkShape-4062">
              <a:extLst>
                <a:ext uri="{FF2B5EF4-FFF2-40B4-BE49-F238E27FC236}">
                  <a16:creationId xmlns:a16="http://schemas.microsoft.com/office/drawing/2014/main" xmlns="" id="{BF81B82C-14B2-4815-B8D4-02E528551DEA}"/>
                </a:ext>
              </a:extLst>
            </p:cNvPr>
            <p:cNvSpPr/>
            <p:nvPr>
              <p:custDataLst>
                <p:tags r:id="rId63"/>
              </p:custDataLst>
            </p:nvPr>
          </p:nvSpPr>
          <p:spPr>
            <a:xfrm>
              <a:off x="9055100" y="1619250"/>
              <a:ext cx="88901" cy="260351"/>
            </a:xfrm>
            <a:custGeom>
              <a:avLst/>
              <a:gdLst/>
              <a:ahLst/>
              <a:cxnLst/>
              <a:rect l="0" t="0" r="0" b="0"/>
              <a:pathLst>
                <a:path w="88901" h="260351">
                  <a:moveTo>
                    <a:pt x="88900" y="0"/>
                  </a:moveTo>
                  <a:lnTo>
                    <a:pt x="88900" y="0"/>
                  </a:lnTo>
                  <a:lnTo>
                    <a:pt x="78056" y="6481"/>
                  </a:lnTo>
                  <a:lnTo>
                    <a:pt x="67852" y="15580"/>
                  </a:lnTo>
                  <a:lnTo>
                    <a:pt x="50208" y="46087"/>
                  </a:lnTo>
                  <a:lnTo>
                    <a:pt x="38316" y="86406"/>
                  </a:lnTo>
                  <a:lnTo>
                    <a:pt x="23582" y="133003"/>
                  </a:lnTo>
                  <a:lnTo>
                    <a:pt x="12553" y="175815"/>
                  </a:lnTo>
                  <a:lnTo>
                    <a:pt x="3211" y="222433"/>
                  </a:lnTo>
                  <a:lnTo>
                    <a:pt x="0" y="260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SMARTInkShape-4063">
              <a:extLst>
                <a:ext uri="{FF2B5EF4-FFF2-40B4-BE49-F238E27FC236}">
                  <a16:creationId xmlns:a16="http://schemas.microsoft.com/office/drawing/2014/main" xmlns="" id="{5DBC13C2-EB1B-42AD-8F5E-4B6BC63C5721}"/>
                </a:ext>
              </a:extLst>
            </p:cNvPr>
            <p:cNvSpPr/>
            <p:nvPr>
              <p:custDataLst>
                <p:tags r:id="rId64"/>
              </p:custDataLst>
            </p:nvPr>
          </p:nvSpPr>
          <p:spPr>
            <a:xfrm>
              <a:off x="8962829" y="1619250"/>
              <a:ext cx="92272" cy="101601"/>
            </a:xfrm>
            <a:custGeom>
              <a:avLst/>
              <a:gdLst/>
              <a:ahLst/>
              <a:cxnLst/>
              <a:rect l="0" t="0" r="0" b="0"/>
              <a:pathLst>
                <a:path w="92272" h="101601">
                  <a:moveTo>
                    <a:pt x="3371" y="0"/>
                  </a:moveTo>
                  <a:lnTo>
                    <a:pt x="3371" y="0"/>
                  </a:lnTo>
                  <a:lnTo>
                    <a:pt x="0" y="0"/>
                  </a:lnTo>
                  <a:lnTo>
                    <a:pt x="3990" y="3763"/>
                  </a:lnTo>
                  <a:lnTo>
                    <a:pt x="44521" y="41427"/>
                  </a:lnTo>
                  <a:lnTo>
                    <a:pt x="82534" y="87927"/>
                  </a:lnTo>
                  <a:lnTo>
                    <a:pt x="92271" y="101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1" name="SMARTInkShape-Group680">
            <a:extLst>
              <a:ext uri="{FF2B5EF4-FFF2-40B4-BE49-F238E27FC236}">
                <a16:creationId xmlns:a16="http://schemas.microsoft.com/office/drawing/2014/main" xmlns="" id="{440CF5FC-1933-4CD8-BBC3-A40A734FADD7}"/>
              </a:ext>
            </a:extLst>
          </p:cNvPr>
          <p:cNvGrpSpPr/>
          <p:nvPr/>
        </p:nvGrpSpPr>
        <p:grpSpPr>
          <a:xfrm>
            <a:off x="10401300" y="1600200"/>
            <a:ext cx="726519" cy="322229"/>
            <a:chOff x="10401300" y="1600200"/>
            <a:chExt cx="726519" cy="322229"/>
          </a:xfrm>
        </p:grpSpPr>
        <p:sp>
          <p:nvSpPr>
            <p:cNvPr id="84" name="SMARTInkShape-4064">
              <a:extLst>
                <a:ext uri="{FF2B5EF4-FFF2-40B4-BE49-F238E27FC236}">
                  <a16:creationId xmlns:a16="http://schemas.microsoft.com/office/drawing/2014/main" xmlns="" id="{97DFB068-49AD-4FE8-B02D-5C8187CCDEEE}"/>
                </a:ext>
              </a:extLst>
            </p:cNvPr>
            <p:cNvSpPr/>
            <p:nvPr>
              <p:custDataLst>
                <p:tags r:id="rId51"/>
              </p:custDataLst>
            </p:nvPr>
          </p:nvSpPr>
          <p:spPr>
            <a:xfrm>
              <a:off x="10623550" y="1805427"/>
              <a:ext cx="54897" cy="117002"/>
            </a:xfrm>
            <a:custGeom>
              <a:avLst/>
              <a:gdLst/>
              <a:ahLst/>
              <a:cxnLst/>
              <a:rect l="0" t="0" r="0" b="0"/>
              <a:pathLst>
                <a:path w="54897" h="117002">
                  <a:moveTo>
                    <a:pt x="0" y="17023"/>
                  </a:moveTo>
                  <a:lnTo>
                    <a:pt x="0" y="17023"/>
                  </a:lnTo>
                  <a:lnTo>
                    <a:pt x="12209" y="4813"/>
                  </a:lnTo>
                  <a:lnTo>
                    <a:pt x="19772" y="1013"/>
                  </a:lnTo>
                  <a:lnTo>
                    <a:pt x="23765" y="0"/>
                  </a:lnTo>
                  <a:lnTo>
                    <a:pt x="31963" y="755"/>
                  </a:lnTo>
                  <a:lnTo>
                    <a:pt x="48726" y="6989"/>
                  </a:lnTo>
                  <a:lnTo>
                    <a:pt x="50829" y="10334"/>
                  </a:lnTo>
                  <a:lnTo>
                    <a:pt x="51283" y="19694"/>
                  </a:lnTo>
                  <a:lnTo>
                    <a:pt x="45371" y="29029"/>
                  </a:lnTo>
                  <a:lnTo>
                    <a:pt x="22893" y="48155"/>
                  </a:lnTo>
                  <a:lnTo>
                    <a:pt x="19810" y="53747"/>
                  </a:lnTo>
                  <a:lnTo>
                    <a:pt x="36109" y="56823"/>
                  </a:lnTo>
                  <a:lnTo>
                    <a:pt x="45741" y="63858"/>
                  </a:lnTo>
                  <a:lnTo>
                    <a:pt x="49543" y="67296"/>
                  </a:lnTo>
                  <a:lnTo>
                    <a:pt x="53769" y="74880"/>
                  </a:lnTo>
                  <a:lnTo>
                    <a:pt x="54896" y="78878"/>
                  </a:lnTo>
                  <a:lnTo>
                    <a:pt x="54266" y="87082"/>
                  </a:lnTo>
                  <a:lnTo>
                    <a:pt x="50929" y="95433"/>
                  </a:lnTo>
                  <a:lnTo>
                    <a:pt x="36697" y="113148"/>
                  </a:lnTo>
                  <a:lnTo>
                    <a:pt x="32067" y="116189"/>
                  </a:lnTo>
                  <a:lnTo>
                    <a:pt x="29845" y="117001"/>
                  </a:lnTo>
                  <a:lnTo>
                    <a:pt x="29070" y="116130"/>
                  </a:lnTo>
                  <a:lnTo>
                    <a:pt x="31750" y="10592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SMARTInkShape-4065">
              <a:extLst>
                <a:ext uri="{FF2B5EF4-FFF2-40B4-BE49-F238E27FC236}">
                  <a16:creationId xmlns:a16="http://schemas.microsoft.com/office/drawing/2014/main" xmlns="" id="{EE1ED0CF-D7A9-4BFA-BA8B-82868994FF0D}"/>
                </a:ext>
              </a:extLst>
            </p:cNvPr>
            <p:cNvSpPr/>
            <p:nvPr>
              <p:custDataLst>
                <p:tags r:id="rId52"/>
              </p:custDataLst>
            </p:nvPr>
          </p:nvSpPr>
          <p:spPr>
            <a:xfrm>
              <a:off x="10503782" y="1628579"/>
              <a:ext cx="113419" cy="244672"/>
            </a:xfrm>
            <a:custGeom>
              <a:avLst/>
              <a:gdLst/>
              <a:ahLst/>
              <a:cxnLst/>
              <a:rect l="0" t="0" r="0" b="0"/>
              <a:pathLst>
                <a:path w="113419" h="244672">
                  <a:moveTo>
                    <a:pt x="113418" y="3371"/>
                  </a:moveTo>
                  <a:lnTo>
                    <a:pt x="113418" y="3371"/>
                  </a:lnTo>
                  <a:lnTo>
                    <a:pt x="106676" y="0"/>
                  </a:lnTo>
                  <a:lnTo>
                    <a:pt x="97722" y="226"/>
                  </a:lnTo>
                  <a:lnTo>
                    <a:pt x="63503" y="9437"/>
                  </a:lnTo>
                  <a:lnTo>
                    <a:pt x="25611" y="35920"/>
                  </a:lnTo>
                  <a:lnTo>
                    <a:pt x="9162" y="57779"/>
                  </a:lnTo>
                  <a:lnTo>
                    <a:pt x="2094" y="78758"/>
                  </a:lnTo>
                  <a:lnTo>
                    <a:pt x="0" y="95009"/>
                  </a:lnTo>
                  <a:lnTo>
                    <a:pt x="2750" y="112132"/>
                  </a:lnTo>
                  <a:lnTo>
                    <a:pt x="19535" y="154960"/>
                  </a:lnTo>
                  <a:lnTo>
                    <a:pt x="27192" y="190444"/>
                  </a:lnTo>
                  <a:lnTo>
                    <a:pt x="24845" y="235253"/>
                  </a:lnTo>
                  <a:lnTo>
                    <a:pt x="24518" y="2446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SMARTInkShape-4066">
              <a:extLst>
                <a:ext uri="{FF2B5EF4-FFF2-40B4-BE49-F238E27FC236}">
                  <a16:creationId xmlns:a16="http://schemas.microsoft.com/office/drawing/2014/main" xmlns="" id="{89767E52-616F-4F02-A5BE-C08B248ABFE2}"/>
                </a:ext>
              </a:extLst>
            </p:cNvPr>
            <p:cNvSpPr/>
            <p:nvPr>
              <p:custDataLst>
                <p:tags r:id="rId53"/>
              </p:custDataLst>
            </p:nvPr>
          </p:nvSpPr>
          <p:spPr>
            <a:xfrm>
              <a:off x="10401300" y="1600200"/>
              <a:ext cx="120651" cy="114301"/>
            </a:xfrm>
            <a:custGeom>
              <a:avLst/>
              <a:gdLst/>
              <a:ahLst/>
              <a:cxnLst/>
              <a:rect l="0" t="0" r="0" b="0"/>
              <a:pathLst>
                <a:path w="120651" h="114301">
                  <a:moveTo>
                    <a:pt x="0" y="0"/>
                  </a:moveTo>
                  <a:lnTo>
                    <a:pt x="0" y="0"/>
                  </a:lnTo>
                  <a:lnTo>
                    <a:pt x="45434" y="45434"/>
                  </a:lnTo>
                  <a:lnTo>
                    <a:pt x="90632" y="88751"/>
                  </a:lnTo>
                  <a:lnTo>
                    <a:pt x="120650" y="114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SMARTInkShape-4067">
              <a:extLst>
                <a:ext uri="{FF2B5EF4-FFF2-40B4-BE49-F238E27FC236}">
                  <a16:creationId xmlns:a16="http://schemas.microsoft.com/office/drawing/2014/main" xmlns="" id="{F2FB424B-B9DC-4614-A4DC-9C71B85BD440}"/>
                </a:ext>
              </a:extLst>
            </p:cNvPr>
            <p:cNvSpPr/>
            <p:nvPr>
              <p:custDataLst>
                <p:tags r:id="rId54"/>
              </p:custDataLst>
            </p:nvPr>
          </p:nvSpPr>
          <p:spPr>
            <a:xfrm>
              <a:off x="10750550" y="1873250"/>
              <a:ext cx="25401" cy="38101"/>
            </a:xfrm>
            <a:custGeom>
              <a:avLst/>
              <a:gdLst/>
              <a:ahLst/>
              <a:cxnLst/>
              <a:rect l="0" t="0" r="0" b="0"/>
              <a:pathLst>
                <a:path w="25401" h="38101">
                  <a:moveTo>
                    <a:pt x="25400" y="0"/>
                  </a:moveTo>
                  <a:lnTo>
                    <a:pt x="25400" y="0"/>
                  </a:lnTo>
                  <a:lnTo>
                    <a:pt x="5148" y="21662"/>
                  </a:lnTo>
                  <a:lnTo>
                    <a:pt x="0" y="38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SMARTInkShape-4068">
              <a:extLst>
                <a:ext uri="{FF2B5EF4-FFF2-40B4-BE49-F238E27FC236}">
                  <a16:creationId xmlns:a16="http://schemas.microsoft.com/office/drawing/2014/main" xmlns="" id="{93980E2A-A118-46AA-9E1B-4BEC241BC600}"/>
                </a:ext>
              </a:extLst>
            </p:cNvPr>
            <p:cNvSpPr/>
            <p:nvPr>
              <p:custDataLst>
                <p:tags r:id="rId55"/>
              </p:custDataLst>
            </p:nvPr>
          </p:nvSpPr>
          <p:spPr>
            <a:xfrm>
              <a:off x="10921999" y="1600200"/>
              <a:ext cx="114302" cy="190501"/>
            </a:xfrm>
            <a:custGeom>
              <a:avLst/>
              <a:gdLst/>
              <a:ahLst/>
              <a:cxnLst/>
              <a:rect l="0" t="0" r="0" b="0"/>
              <a:pathLst>
                <a:path w="114302" h="190501">
                  <a:moveTo>
                    <a:pt x="1" y="0"/>
                  </a:moveTo>
                  <a:lnTo>
                    <a:pt x="1" y="0"/>
                  </a:lnTo>
                  <a:lnTo>
                    <a:pt x="0" y="3371"/>
                  </a:lnTo>
                  <a:lnTo>
                    <a:pt x="21048" y="48184"/>
                  </a:lnTo>
                  <a:lnTo>
                    <a:pt x="38692" y="83656"/>
                  </a:lnTo>
                  <a:lnTo>
                    <a:pt x="60697" y="120978"/>
                  </a:lnTo>
                  <a:lnTo>
                    <a:pt x="92006" y="164328"/>
                  </a:lnTo>
                  <a:lnTo>
                    <a:pt x="114301" y="190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SMARTInkShape-4069">
              <a:extLst>
                <a:ext uri="{FF2B5EF4-FFF2-40B4-BE49-F238E27FC236}">
                  <a16:creationId xmlns:a16="http://schemas.microsoft.com/office/drawing/2014/main" xmlns="" id="{C8829A86-1BDD-438D-AE8E-FB1EFC6664E0}"/>
                </a:ext>
              </a:extLst>
            </p:cNvPr>
            <p:cNvSpPr/>
            <p:nvPr>
              <p:custDataLst>
                <p:tags r:id="rId56"/>
              </p:custDataLst>
            </p:nvPr>
          </p:nvSpPr>
          <p:spPr>
            <a:xfrm>
              <a:off x="10909300" y="1606550"/>
              <a:ext cx="133351" cy="241301"/>
            </a:xfrm>
            <a:custGeom>
              <a:avLst/>
              <a:gdLst/>
              <a:ahLst/>
              <a:cxnLst/>
              <a:rect l="0" t="0" r="0" b="0"/>
              <a:pathLst>
                <a:path w="133351" h="241301">
                  <a:moveTo>
                    <a:pt x="133350" y="0"/>
                  </a:moveTo>
                  <a:lnTo>
                    <a:pt x="133350" y="0"/>
                  </a:lnTo>
                  <a:lnTo>
                    <a:pt x="106214" y="33878"/>
                  </a:lnTo>
                  <a:lnTo>
                    <a:pt x="85015" y="69383"/>
                  </a:lnTo>
                  <a:lnTo>
                    <a:pt x="60859" y="107811"/>
                  </a:lnTo>
                  <a:lnTo>
                    <a:pt x="39199" y="149380"/>
                  </a:lnTo>
                  <a:lnTo>
                    <a:pt x="19376" y="189605"/>
                  </a:lnTo>
                  <a:lnTo>
                    <a:pt x="0" y="241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SMARTInkShape-4070">
              <a:extLst>
                <a:ext uri="{FF2B5EF4-FFF2-40B4-BE49-F238E27FC236}">
                  <a16:creationId xmlns:a16="http://schemas.microsoft.com/office/drawing/2014/main" xmlns="" id="{493C5852-B27B-41BC-9D3B-2CE68FE78637}"/>
                </a:ext>
              </a:extLst>
            </p:cNvPr>
            <p:cNvSpPr/>
            <p:nvPr>
              <p:custDataLst>
                <p:tags r:id="rId57"/>
              </p:custDataLst>
            </p:nvPr>
          </p:nvSpPr>
          <p:spPr>
            <a:xfrm>
              <a:off x="11061700" y="1778883"/>
              <a:ext cx="66119" cy="133741"/>
            </a:xfrm>
            <a:custGeom>
              <a:avLst/>
              <a:gdLst/>
              <a:ahLst/>
              <a:cxnLst/>
              <a:rect l="0" t="0" r="0" b="0"/>
              <a:pathLst>
                <a:path w="66119" h="133741">
                  <a:moveTo>
                    <a:pt x="31750" y="5467"/>
                  </a:moveTo>
                  <a:lnTo>
                    <a:pt x="31750" y="5467"/>
                  </a:lnTo>
                  <a:lnTo>
                    <a:pt x="31749" y="2096"/>
                  </a:lnTo>
                  <a:lnTo>
                    <a:pt x="33161" y="1103"/>
                  </a:lnTo>
                  <a:lnTo>
                    <a:pt x="38492" y="0"/>
                  </a:lnTo>
                  <a:lnTo>
                    <a:pt x="49426" y="2750"/>
                  </a:lnTo>
                  <a:lnTo>
                    <a:pt x="55599" y="8022"/>
                  </a:lnTo>
                  <a:lnTo>
                    <a:pt x="65310" y="22905"/>
                  </a:lnTo>
                  <a:lnTo>
                    <a:pt x="66118" y="26970"/>
                  </a:lnTo>
                  <a:lnTo>
                    <a:pt x="65135" y="35250"/>
                  </a:lnTo>
                  <a:lnTo>
                    <a:pt x="62473" y="38728"/>
                  </a:lnTo>
                  <a:lnTo>
                    <a:pt x="33756" y="59252"/>
                  </a:lnTo>
                  <a:lnTo>
                    <a:pt x="27050" y="61952"/>
                  </a:lnTo>
                  <a:lnTo>
                    <a:pt x="27205" y="62879"/>
                  </a:lnTo>
                  <a:lnTo>
                    <a:pt x="29260" y="65791"/>
                  </a:lnTo>
                  <a:lnTo>
                    <a:pt x="32524" y="67555"/>
                  </a:lnTo>
                  <a:lnTo>
                    <a:pt x="43741" y="72059"/>
                  </a:lnTo>
                  <a:lnTo>
                    <a:pt x="46094" y="75262"/>
                  </a:lnTo>
                  <a:lnTo>
                    <a:pt x="49406" y="89177"/>
                  </a:lnTo>
                  <a:lnTo>
                    <a:pt x="49681" y="102550"/>
                  </a:lnTo>
                  <a:lnTo>
                    <a:pt x="47245" y="111174"/>
                  </a:lnTo>
                  <a:lnTo>
                    <a:pt x="38536" y="123963"/>
                  </a:lnTo>
                  <a:lnTo>
                    <a:pt x="27019" y="133318"/>
                  </a:lnTo>
                  <a:lnTo>
                    <a:pt x="22245" y="133740"/>
                  </a:lnTo>
                  <a:lnTo>
                    <a:pt x="0" y="1261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5" name="SMARTInkShape-Group681">
            <a:extLst>
              <a:ext uri="{FF2B5EF4-FFF2-40B4-BE49-F238E27FC236}">
                <a16:creationId xmlns:a16="http://schemas.microsoft.com/office/drawing/2014/main" xmlns="" id="{09B97408-7F27-4D0A-8C5D-29BE8C14221D}"/>
              </a:ext>
            </a:extLst>
          </p:cNvPr>
          <p:cNvGrpSpPr/>
          <p:nvPr/>
        </p:nvGrpSpPr>
        <p:grpSpPr>
          <a:xfrm>
            <a:off x="4902200" y="2578100"/>
            <a:ext cx="273051" cy="393701"/>
            <a:chOff x="4902200" y="2578100"/>
            <a:chExt cx="273051" cy="393701"/>
          </a:xfrm>
        </p:grpSpPr>
        <p:sp>
          <p:nvSpPr>
            <p:cNvPr id="92" name="SMARTInkShape-4071">
              <a:extLst>
                <a:ext uri="{FF2B5EF4-FFF2-40B4-BE49-F238E27FC236}">
                  <a16:creationId xmlns:a16="http://schemas.microsoft.com/office/drawing/2014/main" xmlns="" id="{195AAE7F-E9CB-434E-A2EC-6CA055AF488E}"/>
                </a:ext>
              </a:extLst>
            </p:cNvPr>
            <p:cNvSpPr/>
            <p:nvPr>
              <p:custDataLst>
                <p:tags r:id="rId48"/>
              </p:custDataLst>
            </p:nvPr>
          </p:nvSpPr>
          <p:spPr>
            <a:xfrm>
              <a:off x="4928483" y="2698750"/>
              <a:ext cx="227718" cy="247651"/>
            </a:xfrm>
            <a:custGeom>
              <a:avLst/>
              <a:gdLst/>
              <a:ahLst/>
              <a:cxnLst/>
              <a:rect l="0" t="0" r="0" b="0"/>
              <a:pathLst>
                <a:path w="227718" h="247651">
                  <a:moveTo>
                    <a:pt x="5467" y="0"/>
                  </a:moveTo>
                  <a:lnTo>
                    <a:pt x="5467" y="0"/>
                  </a:lnTo>
                  <a:lnTo>
                    <a:pt x="0" y="0"/>
                  </a:lnTo>
                  <a:lnTo>
                    <a:pt x="18146" y="0"/>
                  </a:lnTo>
                  <a:lnTo>
                    <a:pt x="34620" y="9407"/>
                  </a:lnTo>
                  <a:lnTo>
                    <a:pt x="80684" y="47563"/>
                  </a:lnTo>
                  <a:lnTo>
                    <a:pt x="122846" y="90214"/>
                  </a:lnTo>
                  <a:lnTo>
                    <a:pt x="150064" y="122175"/>
                  </a:lnTo>
                  <a:lnTo>
                    <a:pt x="174860" y="154489"/>
                  </a:lnTo>
                  <a:lnTo>
                    <a:pt x="202569" y="198331"/>
                  </a:lnTo>
                  <a:lnTo>
                    <a:pt x="227717" y="247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SMARTInkShape-4072">
              <a:extLst>
                <a:ext uri="{FF2B5EF4-FFF2-40B4-BE49-F238E27FC236}">
                  <a16:creationId xmlns:a16="http://schemas.microsoft.com/office/drawing/2014/main" xmlns="" id="{D5072589-4BC6-4348-ACB0-E5FD47AA9403}"/>
                </a:ext>
              </a:extLst>
            </p:cNvPr>
            <p:cNvSpPr/>
            <p:nvPr>
              <p:custDataLst>
                <p:tags r:id="rId49"/>
              </p:custDataLst>
            </p:nvPr>
          </p:nvSpPr>
          <p:spPr>
            <a:xfrm>
              <a:off x="4933950" y="2673350"/>
              <a:ext cx="241301" cy="298451"/>
            </a:xfrm>
            <a:custGeom>
              <a:avLst/>
              <a:gdLst/>
              <a:ahLst/>
              <a:cxnLst/>
              <a:rect l="0" t="0" r="0" b="0"/>
              <a:pathLst>
                <a:path w="241301" h="298451">
                  <a:moveTo>
                    <a:pt x="241300" y="0"/>
                  </a:moveTo>
                  <a:lnTo>
                    <a:pt x="241300" y="0"/>
                  </a:lnTo>
                  <a:lnTo>
                    <a:pt x="234558" y="0"/>
                  </a:lnTo>
                  <a:lnTo>
                    <a:pt x="220252" y="6742"/>
                  </a:lnTo>
                  <a:lnTo>
                    <a:pt x="185611" y="52785"/>
                  </a:lnTo>
                  <a:lnTo>
                    <a:pt x="162926" y="86254"/>
                  </a:lnTo>
                  <a:lnTo>
                    <a:pt x="134971" y="126059"/>
                  </a:lnTo>
                  <a:lnTo>
                    <a:pt x="103731" y="168210"/>
                  </a:lnTo>
                  <a:lnTo>
                    <a:pt x="71032" y="208110"/>
                  </a:lnTo>
                  <a:lnTo>
                    <a:pt x="45210" y="241366"/>
                  </a:lnTo>
                  <a:lnTo>
                    <a:pt x="8253" y="288633"/>
                  </a:lnTo>
                  <a:lnTo>
                    <a:pt x="0" y="298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SMARTInkShape-4073">
              <a:extLst>
                <a:ext uri="{FF2B5EF4-FFF2-40B4-BE49-F238E27FC236}">
                  <a16:creationId xmlns:a16="http://schemas.microsoft.com/office/drawing/2014/main" xmlns="" id="{662D7436-2EC6-4BAB-9FAB-E5D34E59492F}"/>
                </a:ext>
              </a:extLst>
            </p:cNvPr>
            <p:cNvSpPr/>
            <p:nvPr>
              <p:custDataLst>
                <p:tags r:id="rId50"/>
              </p:custDataLst>
            </p:nvPr>
          </p:nvSpPr>
          <p:spPr>
            <a:xfrm>
              <a:off x="4902200" y="2578100"/>
              <a:ext cx="273051" cy="44451"/>
            </a:xfrm>
            <a:custGeom>
              <a:avLst/>
              <a:gdLst/>
              <a:ahLst/>
              <a:cxnLst/>
              <a:rect l="0" t="0" r="0" b="0"/>
              <a:pathLst>
                <a:path w="273051" h="44451">
                  <a:moveTo>
                    <a:pt x="0" y="44450"/>
                  </a:moveTo>
                  <a:lnTo>
                    <a:pt x="0" y="44450"/>
                  </a:lnTo>
                  <a:lnTo>
                    <a:pt x="0" y="41079"/>
                  </a:lnTo>
                  <a:lnTo>
                    <a:pt x="34650" y="32208"/>
                  </a:lnTo>
                  <a:lnTo>
                    <a:pt x="73256" y="22781"/>
                  </a:lnTo>
                  <a:lnTo>
                    <a:pt x="96815" y="18010"/>
                  </a:lnTo>
                  <a:lnTo>
                    <a:pt x="122398" y="13418"/>
                  </a:lnTo>
                  <a:lnTo>
                    <a:pt x="149332" y="8945"/>
                  </a:lnTo>
                  <a:lnTo>
                    <a:pt x="175049" y="5963"/>
                  </a:lnTo>
                  <a:lnTo>
                    <a:pt x="199955" y="3976"/>
                  </a:lnTo>
                  <a:lnTo>
                    <a:pt x="240563" y="1767"/>
                  </a:lnTo>
                  <a:lnTo>
                    <a:pt x="2730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8" name="SMARTInkShape-Group682">
            <a:extLst>
              <a:ext uri="{FF2B5EF4-FFF2-40B4-BE49-F238E27FC236}">
                <a16:creationId xmlns:a16="http://schemas.microsoft.com/office/drawing/2014/main" xmlns="" id="{E68DC2B8-5159-486F-BF1C-2AB5E112E376}"/>
              </a:ext>
            </a:extLst>
          </p:cNvPr>
          <p:cNvGrpSpPr/>
          <p:nvPr/>
        </p:nvGrpSpPr>
        <p:grpSpPr>
          <a:xfrm>
            <a:off x="5457629" y="2798123"/>
            <a:ext cx="187522" cy="125988"/>
            <a:chOff x="5457629" y="2798123"/>
            <a:chExt cx="187522" cy="125988"/>
          </a:xfrm>
        </p:grpSpPr>
        <p:sp>
          <p:nvSpPr>
            <p:cNvPr id="96" name="SMARTInkShape-4074">
              <a:extLst>
                <a:ext uri="{FF2B5EF4-FFF2-40B4-BE49-F238E27FC236}">
                  <a16:creationId xmlns:a16="http://schemas.microsoft.com/office/drawing/2014/main" xmlns="" id="{F702DD4C-1C59-426F-8124-985A77B978A3}"/>
                </a:ext>
              </a:extLst>
            </p:cNvPr>
            <p:cNvSpPr/>
            <p:nvPr>
              <p:custDataLst>
                <p:tags r:id="rId46"/>
              </p:custDataLst>
            </p:nvPr>
          </p:nvSpPr>
          <p:spPr>
            <a:xfrm>
              <a:off x="5457629" y="2798123"/>
              <a:ext cx="104972" cy="14928"/>
            </a:xfrm>
            <a:custGeom>
              <a:avLst/>
              <a:gdLst/>
              <a:ahLst/>
              <a:cxnLst/>
              <a:rect l="0" t="0" r="0" b="0"/>
              <a:pathLst>
                <a:path w="104972" h="14928">
                  <a:moveTo>
                    <a:pt x="3371" y="14927"/>
                  </a:moveTo>
                  <a:lnTo>
                    <a:pt x="3371" y="14927"/>
                  </a:lnTo>
                  <a:lnTo>
                    <a:pt x="0" y="14927"/>
                  </a:lnTo>
                  <a:lnTo>
                    <a:pt x="418" y="14221"/>
                  </a:lnTo>
                  <a:lnTo>
                    <a:pt x="4646" y="11556"/>
                  </a:lnTo>
                  <a:lnTo>
                    <a:pt x="51371" y="0"/>
                  </a:lnTo>
                  <a:lnTo>
                    <a:pt x="104971" y="22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SMARTInkShape-4075">
              <a:extLst>
                <a:ext uri="{FF2B5EF4-FFF2-40B4-BE49-F238E27FC236}">
                  <a16:creationId xmlns:a16="http://schemas.microsoft.com/office/drawing/2014/main" xmlns="" id="{CED2414E-BE0F-4419-9F5B-B2E19926532F}"/>
                </a:ext>
              </a:extLst>
            </p:cNvPr>
            <p:cNvSpPr/>
            <p:nvPr>
              <p:custDataLst>
                <p:tags r:id="rId47"/>
              </p:custDataLst>
            </p:nvPr>
          </p:nvSpPr>
          <p:spPr>
            <a:xfrm>
              <a:off x="5459180" y="2914650"/>
              <a:ext cx="185971" cy="9461"/>
            </a:xfrm>
            <a:custGeom>
              <a:avLst/>
              <a:gdLst/>
              <a:ahLst/>
              <a:cxnLst/>
              <a:rect l="0" t="0" r="0" b="0"/>
              <a:pathLst>
                <a:path w="185971" h="9461">
                  <a:moveTo>
                    <a:pt x="8170" y="0"/>
                  </a:moveTo>
                  <a:lnTo>
                    <a:pt x="8170" y="0"/>
                  </a:lnTo>
                  <a:lnTo>
                    <a:pt x="147" y="4364"/>
                  </a:lnTo>
                  <a:lnTo>
                    <a:pt x="0" y="5026"/>
                  </a:lnTo>
                  <a:lnTo>
                    <a:pt x="607" y="5467"/>
                  </a:lnTo>
                  <a:lnTo>
                    <a:pt x="11574" y="9460"/>
                  </a:lnTo>
                  <a:lnTo>
                    <a:pt x="55226" y="7696"/>
                  </a:lnTo>
                  <a:lnTo>
                    <a:pt x="85293" y="6948"/>
                  </a:lnTo>
                  <a:lnTo>
                    <a:pt x="123115" y="6616"/>
                  </a:lnTo>
                  <a:lnTo>
                    <a:pt x="18597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6" name="SMARTInkShape-Group683">
            <a:extLst>
              <a:ext uri="{FF2B5EF4-FFF2-40B4-BE49-F238E27FC236}">
                <a16:creationId xmlns:a16="http://schemas.microsoft.com/office/drawing/2014/main" xmlns="" id="{403BE739-E726-4A4C-9951-8738F574E88B}"/>
              </a:ext>
            </a:extLst>
          </p:cNvPr>
          <p:cNvGrpSpPr/>
          <p:nvPr/>
        </p:nvGrpSpPr>
        <p:grpSpPr>
          <a:xfrm>
            <a:off x="5977622" y="2676329"/>
            <a:ext cx="607329" cy="498672"/>
            <a:chOff x="5977622" y="2676329"/>
            <a:chExt cx="607329" cy="498672"/>
          </a:xfrm>
        </p:grpSpPr>
        <p:sp>
          <p:nvSpPr>
            <p:cNvPr id="99" name="SMARTInkShape-4076">
              <a:extLst>
                <a:ext uri="{FF2B5EF4-FFF2-40B4-BE49-F238E27FC236}">
                  <a16:creationId xmlns:a16="http://schemas.microsoft.com/office/drawing/2014/main" xmlns="" id="{88A0ECFA-7E2F-406C-823C-466572054607}"/>
                </a:ext>
              </a:extLst>
            </p:cNvPr>
            <p:cNvSpPr/>
            <p:nvPr>
              <p:custDataLst>
                <p:tags r:id="rId39"/>
              </p:custDataLst>
            </p:nvPr>
          </p:nvSpPr>
          <p:spPr>
            <a:xfrm>
              <a:off x="6565900" y="2736850"/>
              <a:ext cx="19051" cy="12701"/>
            </a:xfrm>
            <a:custGeom>
              <a:avLst/>
              <a:gdLst/>
              <a:ahLst/>
              <a:cxnLst/>
              <a:rect l="0" t="0" r="0" b="0"/>
              <a:pathLst>
                <a:path w="19051" h="12701">
                  <a:moveTo>
                    <a:pt x="19050" y="12700"/>
                  </a:moveTo>
                  <a:lnTo>
                    <a:pt x="19050" y="12700"/>
                  </a:lnTo>
                  <a:lnTo>
                    <a:pt x="9616" y="3972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SMARTInkShape-4077">
              <a:extLst>
                <a:ext uri="{FF2B5EF4-FFF2-40B4-BE49-F238E27FC236}">
                  <a16:creationId xmlns:a16="http://schemas.microsoft.com/office/drawing/2014/main" xmlns="" id="{3E0DF1CC-6C36-43F0-92E8-6DC0662F0296}"/>
                </a:ext>
              </a:extLst>
            </p:cNvPr>
            <p:cNvSpPr/>
            <p:nvPr>
              <p:custDataLst>
                <p:tags r:id="rId40"/>
              </p:custDataLst>
            </p:nvPr>
          </p:nvSpPr>
          <p:spPr>
            <a:xfrm>
              <a:off x="6420119" y="3048765"/>
              <a:ext cx="132215" cy="126236"/>
            </a:xfrm>
            <a:custGeom>
              <a:avLst/>
              <a:gdLst/>
              <a:ahLst/>
              <a:cxnLst/>
              <a:rect l="0" t="0" r="0" b="0"/>
              <a:pathLst>
                <a:path w="132215" h="126236">
                  <a:moveTo>
                    <a:pt x="12431" y="43685"/>
                  </a:moveTo>
                  <a:lnTo>
                    <a:pt x="12431" y="43685"/>
                  </a:lnTo>
                  <a:lnTo>
                    <a:pt x="7405" y="64407"/>
                  </a:lnTo>
                  <a:lnTo>
                    <a:pt x="1768" y="111483"/>
                  </a:lnTo>
                  <a:lnTo>
                    <a:pt x="0" y="118778"/>
                  </a:lnTo>
                  <a:lnTo>
                    <a:pt x="20802" y="81064"/>
                  </a:lnTo>
                  <a:lnTo>
                    <a:pt x="45991" y="37349"/>
                  </a:lnTo>
                  <a:lnTo>
                    <a:pt x="72077" y="11077"/>
                  </a:lnTo>
                  <a:lnTo>
                    <a:pt x="86918" y="1440"/>
                  </a:lnTo>
                  <a:lnTo>
                    <a:pt x="93839" y="0"/>
                  </a:lnTo>
                  <a:lnTo>
                    <a:pt x="107173" y="2162"/>
                  </a:lnTo>
                  <a:lnTo>
                    <a:pt x="118274" y="11589"/>
                  </a:lnTo>
                  <a:lnTo>
                    <a:pt x="123210" y="18055"/>
                  </a:lnTo>
                  <a:lnTo>
                    <a:pt x="128694" y="36527"/>
                  </a:lnTo>
                  <a:lnTo>
                    <a:pt x="132214" y="79508"/>
                  </a:lnTo>
                  <a:lnTo>
                    <a:pt x="126731" y="1262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SMARTInkShape-4078">
              <a:extLst>
                <a:ext uri="{FF2B5EF4-FFF2-40B4-BE49-F238E27FC236}">
                  <a16:creationId xmlns:a16="http://schemas.microsoft.com/office/drawing/2014/main" xmlns="" id="{FAEF57A7-7206-4456-BA02-04BD00A95D7F}"/>
                </a:ext>
              </a:extLst>
            </p:cNvPr>
            <p:cNvSpPr/>
            <p:nvPr>
              <p:custDataLst>
                <p:tags r:id="rId41"/>
              </p:custDataLst>
            </p:nvPr>
          </p:nvSpPr>
          <p:spPr>
            <a:xfrm>
              <a:off x="6159500" y="2965450"/>
              <a:ext cx="368301" cy="44451"/>
            </a:xfrm>
            <a:custGeom>
              <a:avLst/>
              <a:gdLst/>
              <a:ahLst/>
              <a:cxnLst/>
              <a:rect l="0" t="0" r="0" b="0"/>
              <a:pathLst>
                <a:path w="368301" h="44451">
                  <a:moveTo>
                    <a:pt x="0" y="44450"/>
                  </a:moveTo>
                  <a:lnTo>
                    <a:pt x="0" y="44450"/>
                  </a:lnTo>
                  <a:lnTo>
                    <a:pt x="37038" y="35661"/>
                  </a:lnTo>
                  <a:lnTo>
                    <a:pt x="72199" y="28549"/>
                  </a:lnTo>
                  <a:lnTo>
                    <a:pt x="95406" y="24677"/>
                  </a:lnTo>
                  <a:lnTo>
                    <a:pt x="120753" y="20685"/>
                  </a:lnTo>
                  <a:lnTo>
                    <a:pt x="150352" y="17318"/>
                  </a:lnTo>
                  <a:lnTo>
                    <a:pt x="182785" y="14367"/>
                  </a:lnTo>
                  <a:lnTo>
                    <a:pt x="217107" y="11695"/>
                  </a:lnTo>
                  <a:lnTo>
                    <a:pt x="249160" y="9208"/>
                  </a:lnTo>
                  <a:lnTo>
                    <a:pt x="279701" y="6844"/>
                  </a:lnTo>
                  <a:lnTo>
                    <a:pt x="309235" y="4563"/>
                  </a:lnTo>
                  <a:lnTo>
                    <a:pt x="3683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SMARTInkShape-4079">
              <a:extLst>
                <a:ext uri="{FF2B5EF4-FFF2-40B4-BE49-F238E27FC236}">
                  <a16:creationId xmlns:a16="http://schemas.microsoft.com/office/drawing/2014/main" xmlns="" id="{D7DB97EA-3941-4436-8CF0-3A13D1A26E5C}"/>
                </a:ext>
              </a:extLst>
            </p:cNvPr>
            <p:cNvSpPr/>
            <p:nvPr>
              <p:custDataLst>
                <p:tags r:id="rId42"/>
              </p:custDataLst>
            </p:nvPr>
          </p:nvSpPr>
          <p:spPr>
            <a:xfrm>
              <a:off x="5977622" y="2680844"/>
              <a:ext cx="194579" cy="222668"/>
            </a:xfrm>
            <a:custGeom>
              <a:avLst/>
              <a:gdLst/>
              <a:ahLst/>
              <a:cxnLst/>
              <a:rect l="0" t="0" r="0" b="0"/>
              <a:pathLst>
                <a:path w="194579" h="222668">
                  <a:moveTo>
                    <a:pt x="150128" y="11556"/>
                  </a:moveTo>
                  <a:lnTo>
                    <a:pt x="150128" y="11556"/>
                  </a:lnTo>
                  <a:lnTo>
                    <a:pt x="158967" y="2718"/>
                  </a:lnTo>
                  <a:lnTo>
                    <a:pt x="159548" y="1431"/>
                  </a:lnTo>
                  <a:lnTo>
                    <a:pt x="159230" y="573"/>
                  </a:lnTo>
                  <a:lnTo>
                    <a:pt x="158313" y="0"/>
                  </a:lnTo>
                  <a:lnTo>
                    <a:pt x="153531" y="1246"/>
                  </a:lnTo>
                  <a:lnTo>
                    <a:pt x="113233" y="24962"/>
                  </a:lnTo>
                  <a:lnTo>
                    <a:pt x="69738" y="49081"/>
                  </a:lnTo>
                  <a:lnTo>
                    <a:pt x="28080" y="76845"/>
                  </a:lnTo>
                  <a:lnTo>
                    <a:pt x="3899" y="97693"/>
                  </a:lnTo>
                  <a:lnTo>
                    <a:pt x="1137" y="102142"/>
                  </a:lnTo>
                  <a:lnTo>
                    <a:pt x="0" y="105813"/>
                  </a:lnTo>
                  <a:lnTo>
                    <a:pt x="2065" y="108967"/>
                  </a:lnTo>
                  <a:lnTo>
                    <a:pt x="11885" y="114351"/>
                  </a:lnTo>
                  <a:lnTo>
                    <a:pt x="55688" y="119193"/>
                  </a:lnTo>
                  <a:lnTo>
                    <a:pt x="100193" y="128094"/>
                  </a:lnTo>
                  <a:lnTo>
                    <a:pt x="108372" y="131581"/>
                  </a:lnTo>
                  <a:lnTo>
                    <a:pt x="112412" y="136023"/>
                  </a:lnTo>
                  <a:lnTo>
                    <a:pt x="113695" y="141101"/>
                  </a:lnTo>
                  <a:lnTo>
                    <a:pt x="113140" y="146602"/>
                  </a:lnTo>
                  <a:lnTo>
                    <a:pt x="101233" y="158360"/>
                  </a:lnTo>
                  <a:lnTo>
                    <a:pt x="62467" y="186526"/>
                  </a:lnTo>
                  <a:lnTo>
                    <a:pt x="24186" y="214999"/>
                  </a:lnTo>
                  <a:lnTo>
                    <a:pt x="23833" y="217740"/>
                  </a:lnTo>
                  <a:lnTo>
                    <a:pt x="25715" y="220273"/>
                  </a:lnTo>
                  <a:lnTo>
                    <a:pt x="29086" y="222667"/>
                  </a:lnTo>
                  <a:lnTo>
                    <a:pt x="54057" y="222666"/>
                  </a:lnTo>
                  <a:lnTo>
                    <a:pt x="98379" y="218197"/>
                  </a:lnTo>
                  <a:lnTo>
                    <a:pt x="135361" y="214404"/>
                  </a:lnTo>
                  <a:lnTo>
                    <a:pt x="194578" y="2084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SMARTInkShape-4080">
              <a:extLst>
                <a:ext uri="{FF2B5EF4-FFF2-40B4-BE49-F238E27FC236}">
                  <a16:creationId xmlns:a16="http://schemas.microsoft.com/office/drawing/2014/main" xmlns="" id="{66363801-50A8-4C21-AF72-C46811CEB038}"/>
                </a:ext>
              </a:extLst>
            </p:cNvPr>
            <p:cNvSpPr/>
            <p:nvPr>
              <p:custDataLst>
                <p:tags r:id="rId43"/>
              </p:custDataLst>
            </p:nvPr>
          </p:nvSpPr>
          <p:spPr>
            <a:xfrm>
              <a:off x="6267450" y="2679700"/>
              <a:ext cx="190501" cy="171451"/>
            </a:xfrm>
            <a:custGeom>
              <a:avLst/>
              <a:gdLst/>
              <a:ahLst/>
              <a:cxnLst/>
              <a:rect l="0" t="0" r="0" b="0"/>
              <a:pathLst>
                <a:path w="190501" h="171451">
                  <a:moveTo>
                    <a:pt x="0" y="0"/>
                  </a:moveTo>
                  <a:lnTo>
                    <a:pt x="0" y="0"/>
                  </a:lnTo>
                  <a:lnTo>
                    <a:pt x="37350" y="37350"/>
                  </a:lnTo>
                  <a:lnTo>
                    <a:pt x="73391" y="71510"/>
                  </a:lnTo>
                  <a:lnTo>
                    <a:pt x="115349" y="108442"/>
                  </a:lnTo>
                  <a:lnTo>
                    <a:pt x="155298" y="142433"/>
                  </a:lnTo>
                  <a:lnTo>
                    <a:pt x="190500" y="171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SMARTInkShape-4081">
              <a:extLst>
                <a:ext uri="{FF2B5EF4-FFF2-40B4-BE49-F238E27FC236}">
                  <a16:creationId xmlns:a16="http://schemas.microsoft.com/office/drawing/2014/main" xmlns="" id="{2C41D21D-6919-4333-9221-87E100CAF460}"/>
                </a:ext>
              </a:extLst>
            </p:cNvPr>
            <p:cNvSpPr/>
            <p:nvPr>
              <p:custDataLst>
                <p:tags r:id="rId44"/>
              </p:custDataLst>
            </p:nvPr>
          </p:nvSpPr>
          <p:spPr>
            <a:xfrm>
              <a:off x="6324600" y="2676329"/>
              <a:ext cx="139701" cy="225622"/>
            </a:xfrm>
            <a:custGeom>
              <a:avLst/>
              <a:gdLst/>
              <a:ahLst/>
              <a:cxnLst/>
              <a:rect l="0" t="0" r="0" b="0"/>
              <a:pathLst>
                <a:path w="139701" h="225622">
                  <a:moveTo>
                    <a:pt x="139700" y="3371"/>
                  </a:moveTo>
                  <a:lnTo>
                    <a:pt x="139700" y="3371"/>
                  </a:lnTo>
                  <a:lnTo>
                    <a:pt x="136329" y="0"/>
                  </a:lnTo>
                  <a:lnTo>
                    <a:pt x="133925" y="418"/>
                  </a:lnTo>
                  <a:lnTo>
                    <a:pt x="127491" y="4646"/>
                  </a:lnTo>
                  <a:lnTo>
                    <a:pt x="112563" y="21701"/>
                  </a:lnTo>
                  <a:lnTo>
                    <a:pt x="94736" y="58112"/>
                  </a:lnTo>
                  <a:lnTo>
                    <a:pt x="65935" y="101278"/>
                  </a:lnTo>
                  <a:lnTo>
                    <a:pt x="40703" y="141976"/>
                  </a:lnTo>
                  <a:lnTo>
                    <a:pt x="14626" y="187880"/>
                  </a:lnTo>
                  <a:lnTo>
                    <a:pt x="0" y="2256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SMARTInkShape-4082">
              <a:extLst>
                <a:ext uri="{FF2B5EF4-FFF2-40B4-BE49-F238E27FC236}">
                  <a16:creationId xmlns:a16="http://schemas.microsoft.com/office/drawing/2014/main" xmlns="" id="{672B2BF5-B564-4191-9A65-228BE958D72C}"/>
                </a:ext>
              </a:extLst>
            </p:cNvPr>
            <p:cNvSpPr/>
            <p:nvPr>
              <p:custDataLst>
                <p:tags r:id="rId45"/>
              </p:custDataLst>
            </p:nvPr>
          </p:nvSpPr>
          <p:spPr>
            <a:xfrm>
              <a:off x="6537604" y="2851150"/>
              <a:ext cx="15597" cy="44451"/>
            </a:xfrm>
            <a:custGeom>
              <a:avLst/>
              <a:gdLst/>
              <a:ahLst/>
              <a:cxnLst/>
              <a:rect l="0" t="0" r="0" b="0"/>
              <a:pathLst>
                <a:path w="15597" h="44451">
                  <a:moveTo>
                    <a:pt x="15596" y="0"/>
                  </a:moveTo>
                  <a:lnTo>
                    <a:pt x="15596" y="0"/>
                  </a:lnTo>
                  <a:lnTo>
                    <a:pt x="12225" y="3371"/>
                  </a:lnTo>
                  <a:lnTo>
                    <a:pt x="669" y="29232"/>
                  </a:lnTo>
                  <a:lnTo>
                    <a:pt x="0" y="32894"/>
                  </a:lnTo>
                  <a:lnTo>
                    <a:pt x="2896" y="44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9" name="SMARTInkShape-Group684">
            <a:extLst>
              <a:ext uri="{FF2B5EF4-FFF2-40B4-BE49-F238E27FC236}">
                <a16:creationId xmlns:a16="http://schemas.microsoft.com/office/drawing/2014/main" xmlns="" id="{50A026EC-C795-4EB5-AB12-EBD93F1ABE14}"/>
              </a:ext>
            </a:extLst>
          </p:cNvPr>
          <p:cNvGrpSpPr/>
          <p:nvPr/>
        </p:nvGrpSpPr>
        <p:grpSpPr>
          <a:xfrm>
            <a:off x="7016750" y="2940050"/>
            <a:ext cx="165101" cy="95251"/>
            <a:chOff x="7016750" y="2940050"/>
            <a:chExt cx="165101" cy="95251"/>
          </a:xfrm>
        </p:grpSpPr>
        <p:sp>
          <p:nvSpPr>
            <p:cNvPr id="107" name="SMARTInkShape-4083">
              <a:extLst>
                <a:ext uri="{FF2B5EF4-FFF2-40B4-BE49-F238E27FC236}">
                  <a16:creationId xmlns:a16="http://schemas.microsoft.com/office/drawing/2014/main" xmlns="" id="{DEE5F582-C489-4C47-9DA6-CF981E66E941}"/>
                </a:ext>
              </a:extLst>
            </p:cNvPr>
            <p:cNvSpPr/>
            <p:nvPr>
              <p:custDataLst>
                <p:tags r:id="rId37"/>
              </p:custDataLst>
            </p:nvPr>
          </p:nvSpPr>
          <p:spPr>
            <a:xfrm>
              <a:off x="7051479" y="3016250"/>
              <a:ext cx="130372" cy="19051"/>
            </a:xfrm>
            <a:custGeom>
              <a:avLst/>
              <a:gdLst/>
              <a:ahLst/>
              <a:cxnLst/>
              <a:rect l="0" t="0" r="0" b="0"/>
              <a:pathLst>
                <a:path w="130372" h="19051">
                  <a:moveTo>
                    <a:pt x="3371" y="0"/>
                  </a:moveTo>
                  <a:lnTo>
                    <a:pt x="3371" y="0"/>
                  </a:lnTo>
                  <a:lnTo>
                    <a:pt x="0" y="3371"/>
                  </a:lnTo>
                  <a:lnTo>
                    <a:pt x="418" y="5775"/>
                  </a:lnTo>
                  <a:lnTo>
                    <a:pt x="4645" y="12209"/>
                  </a:lnTo>
                  <a:lnTo>
                    <a:pt x="16873" y="16010"/>
                  </a:lnTo>
                  <a:lnTo>
                    <a:pt x="63580" y="18449"/>
                  </a:lnTo>
                  <a:lnTo>
                    <a:pt x="103996" y="18872"/>
                  </a:lnTo>
                  <a:lnTo>
                    <a:pt x="130371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SMARTInkShape-4084">
              <a:extLst>
                <a:ext uri="{FF2B5EF4-FFF2-40B4-BE49-F238E27FC236}">
                  <a16:creationId xmlns:a16="http://schemas.microsoft.com/office/drawing/2014/main" xmlns="" id="{69ACDF77-4103-45B3-8068-7B612D7A075A}"/>
                </a:ext>
              </a:extLst>
            </p:cNvPr>
            <p:cNvSpPr/>
            <p:nvPr>
              <p:custDataLst>
                <p:tags r:id="rId38"/>
              </p:custDataLst>
            </p:nvPr>
          </p:nvSpPr>
          <p:spPr>
            <a:xfrm>
              <a:off x="7016750" y="2940050"/>
              <a:ext cx="120651" cy="6351"/>
            </a:xfrm>
            <a:custGeom>
              <a:avLst/>
              <a:gdLst/>
              <a:ahLst/>
              <a:cxnLst/>
              <a:rect l="0" t="0" r="0" b="0"/>
              <a:pathLst>
                <a:path w="120651" h="6351">
                  <a:moveTo>
                    <a:pt x="0" y="0"/>
                  </a:moveTo>
                  <a:lnTo>
                    <a:pt x="0" y="0"/>
                  </a:lnTo>
                  <a:lnTo>
                    <a:pt x="42376" y="1881"/>
                  </a:lnTo>
                  <a:lnTo>
                    <a:pt x="79349" y="5026"/>
                  </a:lnTo>
                  <a:lnTo>
                    <a:pt x="12065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6" name="SMARTInkShape-Group685">
            <a:extLst>
              <a:ext uri="{FF2B5EF4-FFF2-40B4-BE49-F238E27FC236}">
                <a16:creationId xmlns:a16="http://schemas.microsoft.com/office/drawing/2014/main" xmlns="" id="{F5186858-8954-44BB-B0DB-146B74E578D1}"/>
              </a:ext>
            </a:extLst>
          </p:cNvPr>
          <p:cNvGrpSpPr/>
          <p:nvPr/>
        </p:nvGrpSpPr>
        <p:grpSpPr>
          <a:xfrm>
            <a:off x="7518400" y="2718061"/>
            <a:ext cx="698501" cy="463460"/>
            <a:chOff x="7518400" y="2718061"/>
            <a:chExt cx="698501" cy="463460"/>
          </a:xfrm>
        </p:grpSpPr>
        <p:sp>
          <p:nvSpPr>
            <p:cNvPr id="110" name="SMARTInkShape-4085">
              <a:extLst>
                <a:ext uri="{FF2B5EF4-FFF2-40B4-BE49-F238E27FC236}">
                  <a16:creationId xmlns:a16="http://schemas.microsoft.com/office/drawing/2014/main" xmlns="" id="{46DE18D7-B4DC-4239-A2F7-55D38E8DFE33}"/>
                </a:ext>
              </a:extLst>
            </p:cNvPr>
            <p:cNvSpPr/>
            <p:nvPr>
              <p:custDataLst>
                <p:tags r:id="rId31"/>
              </p:custDataLst>
            </p:nvPr>
          </p:nvSpPr>
          <p:spPr>
            <a:xfrm>
              <a:off x="7870341" y="2978150"/>
              <a:ext cx="60810" cy="18168"/>
            </a:xfrm>
            <a:custGeom>
              <a:avLst/>
              <a:gdLst/>
              <a:ahLst/>
              <a:cxnLst/>
              <a:rect l="0" t="0" r="0" b="0"/>
              <a:pathLst>
                <a:path w="60810" h="18168">
                  <a:moveTo>
                    <a:pt x="3659" y="12700"/>
                  </a:moveTo>
                  <a:lnTo>
                    <a:pt x="3659" y="12700"/>
                  </a:lnTo>
                  <a:lnTo>
                    <a:pt x="288" y="16071"/>
                  </a:lnTo>
                  <a:lnTo>
                    <a:pt x="0" y="17064"/>
                  </a:lnTo>
                  <a:lnTo>
                    <a:pt x="514" y="17726"/>
                  </a:lnTo>
                  <a:lnTo>
                    <a:pt x="1562" y="18167"/>
                  </a:lnTo>
                  <a:lnTo>
                    <a:pt x="48403" y="3111"/>
                  </a:lnTo>
                  <a:lnTo>
                    <a:pt x="6080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SMARTInkShape-4086">
              <a:extLst>
                <a:ext uri="{FF2B5EF4-FFF2-40B4-BE49-F238E27FC236}">
                  <a16:creationId xmlns:a16="http://schemas.microsoft.com/office/drawing/2014/main" xmlns="" id="{3A35D8BA-DE05-4F56-9DB0-52C4C18379B0}"/>
                </a:ext>
              </a:extLst>
            </p:cNvPr>
            <p:cNvSpPr/>
            <p:nvPr>
              <p:custDataLst>
                <p:tags r:id="rId32"/>
              </p:custDataLst>
            </p:nvPr>
          </p:nvSpPr>
          <p:spPr>
            <a:xfrm>
              <a:off x="7550150" y="2718061"/>
              <a:ext cx="114287" cy="188350"/>
            </a:xfrm>
            <a:custGeom>
              <a:avLst/>
              <a:gdLst/>
              <a:ahLst/>
              <a:cxnLst/>
              <a:rect l="0" t="0" r="0" b="0"/>
              <a:pathLst>
                <a:path w="114287" h="188350">
                  <a:moveTo>
                    <a:pt x="95250" y="6089"/>
                  </a:moveTo>
                  <a:lnTo>
                    <a:pt x="95250" y="6089"/>
                  </a:lnTo>
                  <a:lnTo>
                    <a:pt x="95250" y="2718"/>
                  </a:lnTo>
                  <a:lnTo>
                    <a:pt x="94544" y="1725"/>
                  </a:lnTo>
                  <a:lnTo>
                    <a:pt x="93368" y="1063"/>
                  </a:lnTo>
                  <a:lnTo>
                    <a:pt x="88770" y="327"/>
                  </a:lnTo>
                  <a:lnTo>
                    <a:pt x="79670" y="0"/>
                  </a:lnTo>
                  <a:lnTo>
                    <a:pt x="64806" y="18670"/>
                  </a:lnTo>
                  <a:lnTo>
                    <a:pt x="40368" y="65085"/>
                  </a:lnTo>
                  <a:lnTo>
                    <a:pt x="23485" y="112705"/>
                  </a:lnTo>
                  <a:lnTo>
                    <a:pt x="18904" y="141668"/>
                  </a:lnTo>
                  <a:lnTo>
                    <a:pt x="21572" y="166300"/>
                  </a:lnTo>
                  <a:lnTo>
                    <a:pt x="27081" y="174985"/>
                  </a:lnTo>
                  <a:lnTo>
                    <a:pt x="44491" y="186517"/>
                  </a:lnTo>
                  <a:lnTo>
                    <a:pt x="64459" y="188349"/>
                  </a:lnTo>
                  <a:lnTo>
                    <a:pt x="83682" y="183755"/>
                  </a:lnTo>
                  <a:lnTo>
                    <a:pt x="99281" y="174657"/>
                  </a:lnTo>
                  <a:lnTo>
                    <a:pt x="109506" y="163558"/>
                  </a:lnTo>
                  <a:lnTo>
                    <a:pt x="113221" y="157635"/>
                  </a:lnTo>
                  <a:lnTo>
                    <a:pt x="114286" y="152275"/>
                  </a:lnTo>
                  <a:lnTo>
                    <a:pt x="113585" y="147291"/>
                  </a:lnTo>
                  <a:lnTo>
                    <a:pt x="111706" y="142557"/>
                  </a:lnTo>
                  <a:lnTo>
                    <a:pt x="98330" y="133534"/>
                  </a:lnTo>
                  <a:lnTo>
                    <a:pt x="88836" y="129152"/>
                  </a:lnTo>
                  <a:lnTo>
                    <a:pt x="51879" y="126356"/>
                  </a:lnTo>
                  <a:lnTo>
                    <a:pt x="0" y="1394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SMARTInkShape-4087">
              <a:extLst>
                <a:ext uri="{FF2B5EF4-FFF2-40B4-BE49-F238E27FC236}">
                  <a16:creationId xmlns:a16="http://schemas.microsoft.com/office/drawing/2014/main" xmlns="" id="{8A37CE0D-F07B-41D5-996A-9FED22A51FEA}"/>
                </a:ext>
              </a:extLst>
            </p:cNvPr>
            <p:cNvSpPr/>
            <p:nvPr>
              <p:custDataLst>
                <p:tags r:id="rId33"/>
              </p:custDataLst>
            </p:nvPr>
          </p:nvSpPr>
          <p:spPr>
            <a:xfrm>
              <a:off x="7518400" y="2959100"/>
              <a:ext cx="146051" cy="22422"/>
            </a:xfrm>
            <a:custGeom>
              <a:avLst/>
              <a:gdLst/>
              <a:ahLst/>
              <a:cxnLst/>
              <a:rect l="0" t="0" r="0" b="0"/>
              <a:pathLst>
                <a:path w="146051" h="22422">
                  <a:moveTo>
                    <a:pt x="0" y="19050"/>
                  </a:moveTo>
                  <a:lnTo>
                    <a:pt x="0" y="19050"/>
                  </a:lnTo>
                  <a:lnTo>
                    <a:pt x="3370" y="22421"/>
                  </a:lnTo>
                  <a:lnTo>
                    <a:pt x="10670" y="22194"/>
                  </a:lnTo>
                  <a:lnTo>
                    <a:pt x="52829" y="12929"/>
                  </a:lnTo>
                  <a:lnTo>
                    <a:pt x="88155" y="7392"/>
                  </a:lnTo>
                  <a:lnTo>
                    <a:pt x="1460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SMARTInkShape-4088">
              <a:extLst>
                <a:ext uri="{FF2B5EF4-FFF2-40B4-BE49-F238E27FC236}">
                  <a16:creationId xmlns:a16="http://schemas.microsoft.com/office/drawing/2014/main" xmlns="" id="{A62AA9F6-C198-4D69-A838-C6189AD5AF5D}"/>
                </a:ext>
              </a:extLst>
            </p:cNvPr>
            <p:cNvSpPr/>
            <p:nvPr>
              <p:custDataLst>
                <p:tags r:id="rId34"/>
              </p:custDataLst>
            </p:nvPr>
          </p:nvSpPr>
          <p:spPr>
            <a:xfrm>
              <a:off x="7588250" y="3037016"/>
              <a:ext cx="89987" cy="144505"/>
            </a:xfrm>
            <a:custGeom>
              <a:avLst/>
              <a:gdLst/>
              <a:ahLst/>
              <a:cxnLst/>
              <a:rect l="0" t="0" r="0" b="0"/>
              <a:pathLst>
                <a:path w="89987" h="144505">
                  <a:moveTo>
                    <a:pt x="0" y="10984"/>
                  </a:moveTo>
                  <a:lnTo>
                    <a:pt x="0" y="10984"/>
                  </a:lnTo>
                  <a:lnTo>
                    <a:pt x="3370" y="10984"/>
                  </a:lnTo>
                  <a:lnTo>
                    <a:pt x="50805" y="0"/>
                  </a:lnTo>
                  <a:lnTo>
                    <a:pt x="72438" y="674"/>
                  </a:lnTo>
                  <a:lnTo>
                    <a:pt x="77925" y="1994"/>
                  </a:lnTo>
                  <a:lnTo>
                    <a:pt x="80877" y="3579"/>
                  </a:lnTo>
                  <a:lnTo>
                    <a:pt x="82140" y="5342"/>
                  </a:lnTo>
                  <a:lnTo>
                    <a:pt x="82277" y="7223"/>
                  </a:lnTo>
                  <a:lnTo>
                    <a:pt x="72357" y="19983"/>
                  </a:lnTo>
                  <a:lnTo>
                    <a:pt x="35920" y="53491"/>
                  </a:lnTo>
                  <a:lnTo>
                    <a:pt x="34530" y="56255"/>
                  </a:lnTo>
                  <a:lnTo>
                    <a:pt x="34310" y="58098"/>
                  </a:lnTo>
                  <a:lnTo>
                    <a:pt x="34868" y="59327"/>
                  </a:lnTo>
                  <a:lnTo>
                    <a:pt x="35944" y="60146"/>
                  </a:lnTo>
                  <a:lnTo>
                    <a:pt x="52882" y="65824"/>
                  </a:lnTo>
                  <a:lnTo>
                    <a:pt x="69762" y="68861"/>
                  </a:lnTo>
                  <a:lnTo>
                    <a:pt x="79453" y="74572"/>
                  </a:lnTo>
                  <a:lnTo>
                    <a:pt x="86582" y="83695"/>
                  </a:lnTo>
                  <a:lnTo>
                    <a:pt x="89472" y="89092"/>
                  </a:lnTo>
                  <a:lnTo>
                    <a:pt x="89986" y="94806"/>
                  </a:lnTo>
                  <a:lnTo>
                    <a:pt x="86795" y="106799"/>
                  </a:lnTo>
                  <a:lnTo>
                    <a:pt x="73694" y="125451"/>
                  </a:lnTo>
                  <a:lnTo>
                    <a:pt x="53036" y="141012"/>
                  </a:lnTo>
                  <a:lnTo>
                    <a:pt x="42856" y="144504"/>
                  </a:lnTo>
                  <a:lnTo>
                    <a:pt x="31750" y="14433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SMARTInkShape-4089">
              <a:extLst>
                <a:ext uri="{FF2B5EF4-FFF2-40B4-BE49-F238E27FC236}">
                  <a16:creationId xmlns:a16="http://schemas.microsoft.com/office/drawing/2014/main" xmlns="" id="{B1D1E754-43E1-4B29-8AC5-9B5A5F76BDA0}"/>
                </a:ext>
              </a:extLst>
            </p:cNvPr>
            <p:cNvSpPr/>
            <p:nvPr>
              <p:custDataLst>
                <p:tags r:id="rId35"/>
              </p:custDataLst>
            </p:nvPr>
          </p:nvSpPr>
          <p:spPr>
            <a:xfrm>
              <a:off x="7861299" y="2927350"/>
              <a:ext cx="82552" cy="12701"/>
            </a:xfrm>
            <a:custGeom>
              <a:avLst/>
              <a:gdLst/>
              <a:ahLst/>
              <a:cxnLst/>
              <a:rect l="0" t="0" r="0" b="0"/>
              <a:pathLst>
                <a:path w="82552" h="12701">
                  <a:moveTo>
                    <a:pt x="1" y="12700"/>
                  </a:moveTo>
                  <a:lnTo>
                    <a:pt x="1" y="12700"/>
                  </a:lnTo>
                  <a:lnTo>
                    <a:pt x="0" y="9329"/>
                  </a:lnTo>
                  <a:lnTo>
                    <a:pt x="7527" y="5793"/>
                  </a:lnTo>
                  <a:lnTo>
                    <a:pt x="27631" y="1717"/>
                  </a:lnTo>
                  <a:lnTo>
                    <a:pt x="8255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SMARTInkShape-4090">
              <a:extLst>
                <a:ext uri="{FF2B5EF4-FFF2-40B4-BE49-F238E27FC236}">
                  <a16:creationId xmlns:a16="http://schemas.microsoft.com/office/drawing/2014/main" xmlns="" id="{AAB56DE9-2A89-4359-8390-5AD347133EB1}"/>
                </a:ext>
              </a:extLst>
            </p:cNvPr>
            <p:cNvSpPr/>
            <p:nvPr>
              <p:custDataLst>
                <p:tags r:id="rId36"/>
              </p:custDataLst>
            </p:nvPr>
          </p:nvSpPr>
          <p:spPr>
            <a:xfrm>
              <a:off x="8073829" y="2833661"/>
              <a:ext cx="143072" cy="125440"/>
            </a:xfrm>
            <a:custGeom>
              <a:avLst/>
              <a:gdLst/>
              <a:ahLst/>
              <a:cxnLst/>
              <a:rect l="0" t="0" r="0" b="0"/>
              <a:pathLst>
                <a:path w="143072" h="125440">
                  <a:moveTo>
                    <a:pt x="3371" y="30189"/>
                  </a:moveTo>
                  <a:lnTo>
                    <a:pt x="3371" y="30189"/>
                  </a:lnTo>
                  <a:lnTo>
                    <a:pt x="0" y="23447"/>
                  </a:lnTo>
                  <a:lnTo>
                    <a:pt x="226" y="16374"/>
                  </a:lnTo>
                  <a:lnTo>
                    <a:pt x="1275" y="12512"/>
                  </a:lnTo>
                  <a:lnTo>
                    <a:pt x="4090" y="9232"/>
                  </a:lnTo>
                  <a:lnTo>
                    <a:pt x="12863" y="3707"/>
                  </a:lnTo>
                  <a:lnTo>
                    <a:pt x="33073" y="0"/>
                  </a:lnTo>
                  <a:lnTo>
                    <a:pt x="46910" y="2896"/>
                  </a:lnTo>
                  <a:lnTo>
                    <a:pt x="53564" y="5643"/>
                  </a:lnTo>
                  <a:lnTo>
                    <a:pt x="58000" y="9592"/>
                  </a:lnTo>
                  <a:lnTo>
                    <a:pt x="62928" y="19624"/>
                  </a:lnTo>
                  <a:lnTo>
                    <a:pt x="59475" y="34901"/>
                  </a:lnTo>
                  <a:lnTo>
                    <a:pt x="36639" y="73453"/>
                  </a:lnTo>
                  <a:lnTo>
                    <a:pt x="9215" y="109865"/>
                  </a:lnTo>
                  <a:lnTo>
                    <a:pt x="7266" y="115056"/>
                  </a:lnTo>
                  <a:lnTo>
                    <a:pt x="7379" y="118517"/>
                  </a:lnTo>
                  <a:lnTo>
                    <a:pt x="8865" y="120825"/>
                  </a:lnTo>
                  <a:lnTo>
                    <a:pt x="11267" y="122363"/>
                  </a:lnTo>
                  <a:lnTo>
                    <a:pt x="28132" y="124527"/>
                  </a:lnTo>
                  <a:lnTo>
                    <a:pt x="64487" y="121798"/>
                  </a:lnTo>
                  <a:lnTo>
                    <a:pt x="111006" y="123263"/>
                  </a:lnTo>
                  <a:lnTo>
                    <a:pt x="143071" y="1254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0" name="SMARTInkShape-Group686">
            <a:extLst>
              <a:ext uri="{FF2B5EF4-FFF2-40B4-BE49-F238E27FC236}">
                <a16:creationId xmlns:a16="http://schemas.microsoft.com/office/drawing/2014/main" xmlns="" id="{03EA43D1-FB4B-4007-B95E-55A77B9275E8}"/>
              </a:ext>
            </a:extLst>
          </p:cNvPr>
          <p:cNvGrpSpPr/>
          <p:nvPr/>
        </p:nvGrpSpPr>
        <p:grpSpPr>
          <a:xfrm>
            <a:off x="4908550" y="3492500"/>
            <a:ext cx="285751" cy="412751"/>
            <a:chOff x="4908550" y="3492500"/>
            <a:chExt cx="285751" cy="412751"/>
          </a:xfrm>
        </p:grpSpPr>
        <p:sp>
          <p:nvSpPr>
            <p:cNvPr id="117" name="SMARTInkShape-4091">
              <a:extLst>
                <a:ext uri="{FF2B5EF4-FFF2-40B4-BE49-F238E27FC236}">
                  <a16:creationId xmlns:a16="http://schemas.microsoft.com/office/drawing/2014/main" xmlns="" id="{822B813D-95CD-4153-876C-9A6681E55337}"/>
                </a:ext>
              </a:extLst>
            </p:cNvPr>
            <p:cNvSpPr/>
            <p:nvPr>
              <p:custDataLst>
                <p:tags r:id="rId28"/>
              </p:custDataLst>
            </p:nvPr>
          </p:nvSpPr>
          <p:spPr>
            <a:xfrm>
              <a:off x="5070809" y="3610790"/>
              <a:ext cx="104442" cy="294461"/>
            </a:xfrm>
            <a:custGeom>
              <a:avLst/>
              <a:gdLst/>
              <a:ahLst/>
              <a:cxnLst/>
              <a:rect l="0" t="0" r="0" b="0"/>
              <a:pathLst>
                <a:path w="104442" h="294461">
                  <a:moveTo>
                    <a:pt x="104441" y="15060"/>
                  </a:moveTo>
                  <a:lnTo>
                    <a:pt x="104441" y="15060"/>
                  </a:lnTo>
                  <a:lnTo>
                    <a:pt x="101070" y="8318"/>
                  </a:lnTo>
                  <a:lnTo>
                    <a:pt x="93771" y="3127"/>
                  </a:lnTo>
                  <a:lnTo>
                    <a:pt x="88861" y="755"/>
                  </a:lnTo>
                  <a:lnTo>
                    <a:pt x="79642" y="0"/>
                  </a:lnTo>
                  <a:lnTo>
                    <a:pt x="70136" y="2722"/>
                  </a:lnTo>
                  <a:lnTo>
                    <a:pt x="58855" y="8636"/>
                  </a:lnTo>
                  <a:lnTo>
                    <a:pt x="50549" y="17849"/>
                  </a:lnTo>
                  <a:lnTo>
                    <a:pt x="28409" y="61680"/>
                  </a:lnTo>
                  <a:lnTo>
                    <a:pt x="14529" y="107733"/>
                  </a:lnTo>
                  <a:lnTo>
                    <a:pt x="6304" y="147646"/>
                  </a:lnTo>
                  <a:lnTo>
                    <a:pt x="1985" y="186284"/>
                  </a:lnTo>
                  <a:lnTo>
                    <a:pt x="0" y="224543"/>
                  </a:lnTo>
                  <a:lnTo>
                    <a:pt x="2280" y="265284"/>
                  </a:lnTo>
                  <a:lnTo>
                    <a:pt x="9191" y="29446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SMARTInkShape-4092">
              <a:extLst>
                <a:ext uri="{FF2B5EF4-FFF2-40B4-BE49-F238E27FC236}">
                  <a16:creationId xmlns:a16="http://schemas.microsoft.com/office/drawing/2014/main" xmlns="" id="{4D4B3892-FE9D-418A-898D-7C9EAA652B68}"/>
                </a:ext>
              </a:extLst>
            </p:cNvPr>
            <p:cNvSpPr/>
            <p:nvPr>
              <p:custDataLst>
                <p:tags r:id="rId29"/>
              </p:custDataLst>
            </p:nvPr>
          </p:nvSpPr>
          <p:spPr>
            <a:xfrm>
              <a:off x="4908550" y="3600450"/>
              <a:ext cx="146051" cy="146051"/>
            </a:xfrm>
            <a:custGeom>
              <a:avLst/>
              <a:gdLst/>
              <a:ahLst/>
              <a:cxnLst/>
              <a:rect l="0" t="0" r="0" b="0"/>
              <a:pathLst>
                <a:path w="146051" h="146051">
                  <a:moveTo>
                    <a:pt x="0" y="0"/>
                  </a:moveTo>
                  <a:lnTo>
                    <a:pt x="0" y="0"/>
                  </a:lnTo>
                  <a:lnTo>
                    <a:pt x="42716" y="30507"/>
                  </a:lnTo>
                  <a:lnTo>
                    <a:pt x="89106" y="67749"/>
                  </a:lnTo>
                  <a:lnTo>
                    <a:pt x="127328" y="113258"/>
                  </a:lnTo>
                  <a:lnTo>
                    <a:pt x="146050" y="146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SMARTInkShape-4093">
              <a:extLst>
                <a:ext uri="{FF2B5EF4-FFF2-40B4-BE49-F238E27FC236}">
                  <a16:creationId xmlns:a16="http://schemas.microsoft.com/office/drawing/2014/main" xmlns="" id="{FD61ABDE-CA62-46FD-8AF0-A6998DA1EA8C}"/>
                </a:ext>
              </a:extLst>
            </p:cNvPr>
            <p:cNvSpPr/>
            <p:nvPr>
              <p:custDataLst>
                <p:tags r:id="rId30"/>
              </p:custDataLst>
            </p:nvPr>
          </p:nvSpPr>
          <p:spPr>
            <a:xfrm>
              <a:off x="4959350" y="3492500"/>
              <a:ext cx="234951" cy="19051"/>
            </a:xfrm>
            <a:custGeom>
              <a:avLst/>
              <a:gdLst/>
              <a:ahLst/>
              <a:cxnLst/>
              <a:rect l="0" t="0" r="0" b="0"/>
              <a:pathLst>
                <a:path w="234951" h="19051">
                  <a:moveTo>
                    <a:pt x="0" y="19050"/>
                  </a:moveTo>
                  <a:lnTo>
                    <a:pt x="0" y="19050"/>
                  </a:lnTo>
                  <a:lnTo>
                    <a:pt x="39707" y="13980"/>
                  </a:lnTo>
                  <a:lnTo>
                    <a:pt x="75973" y="10212"/>
                  </a:lnTo>
                  <a:lnTo>
                    <a:pt x="117962" y="6185"/>
                  </a:lnTo>
                  <a:lnTo>
                    <a:pt x="160378" y="2749"/>
                  </a:lnTo>
                  <a:lnTo>
                    <a:pt x="198044" y="1222"/>
                  </a:lnTo>
                  <a:lnTo>
                    <a:pt x="2349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3" name="SMARTInkShape-Group687">
            <a:extLst>
              <a:ext uri="{FF2B5EF4-FFF2-40B4-BE49-F238E27FC236}">
                <a16:creationId xmlns:a16="http://schemas.microsoft.com/office/drawing/2014/main" xmlns="" id="{7D2EAA73-A076-4EE6-9D75-2B92F73DFE4D}"/>
              </a:ext>
            </a:extLst>
          </p:cNvPr>
          <p:cNvGrpSpPr/>
          <p:nvPr/>
        </p:nvGrpSpPr>
        <p:grpSpPr>
          <a:xfrm>
            <a:off x="5490930" y="3789277"/>
            <a:ext cx="103421" cy="101868"/>
            <a:chOff x="5490930" y="3789277"/>
            <a:chExt cx="103421" cy="101868"/>
          </a:xfrm>
        </p:grpSpPr>
        <p:sp>
          <p:nvSpPr>
            <p:cNvPr id="121" name="SMARTInkShape-4094">
              <a:extLst>
                <a:ext uri="{FF2B5EF4-FFF2-40B4-BE49-F238E27FC236}">
                  <a16:creationId xmlns:a16="http://schemas.microsoft.com/office/drawing/2014/main" xmlns="" id="{4B1D05EC-3541-420C-AD16-EE3DBC9C7024}"/>
                </a:ext>
              </a:extLst>
            </p:cNvPr>
            <p:cNvSpPr/>
            <p:nvPr>
              <p:custDataLst>
                <p:tags r:id="rId26"/>
              </p:custDataLst>
            </p:nvPr>
          </p:nvSpPr>
          <p:spPr>
            <a:xfrm>
              <a:off x="5492750" y="3789277"/>
              <a:ext cx="76201" cy="8024"/>
            </a:xfrm>
            <a:custGeom>
              <a:avLst/>
              <a:gdLst/>
              <a:ahLst/>
              <a:cxnLst/>
              <a:rect l="0" t="0" r="0" b="0"/>
              <a:pathLst>
                <a:path w="76201" h="8024">
                  <a:moveTo>
                    <a:pt x="0" y="8023"/>
                  </a:moveTo>
                  <a:lnTo>
                    <a:pt x="0" y="8023"/>
                  </a:lnTo>
                  <a:lnTo>
                    <a:pt x="12962" y="6612"/>
                  </a:lnTo>
                  <a:lnTo>
                    <a:pt x="40529" y="0"/>
                  </a:lnTo>
                  <a:lnTo>
                    <a:pt x="76200" y="167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SMARTInkShape-4095">
              <a:extLst>
                <a:ext uri="{FF2B5EF4-FFF2-40B4-BE49-F238E27FC236}">
                  <a16:creationId xmlns:a16="http://schemas.microsoft.com/office/drawing/2014/main" xmlns="" id="{87D891CE-F7E1-46E7-886F-A9DFBA4E133C}"/>
                </a:ext>
              </a:extLst>
            </p:cNvPr>
            <p:cNvSpPr/>
            <p:nvPr>
              <p:custDataLst>
                <p:tags r:id="rId27"/>
              </p:custDataLst>
            </p:nvPr>
          </p:nvSpPr>
          <p:spPr>
            <a:xfrm>
              <a:off x="5490930" y="3873500"/>
              <a:ext cx="103421" cy="17645"/>
            </a:xfrm>
            <a:custGeom>
              <a:avLst/>
              <a:gdLst/>
              <a:ahLst/>
              <a:cxnLst/>
              <a:rect l="0" t="0" r="0" b="0"/>
              <a:pathLst>
                <a:path w="103421" h="17645">
                  <a:moveTo>
                    <a:pt x="8170" y="0"/>
                  </a:moveTo>
                  <a:lnTo>
                    <a:pt x="8170" y="0"/>
                  </a:lnTo>
                  <a:lnTo>
                    <a:pt x="1428" y="6742"/>
                  </a:lnTo>
                  <a:lnTo>
                    <a:pt x="148" y="9434"/>
                  </a:lnTo>
                  <a:lnTo>
                    <a:pt x="0" y="11933"/>
                  </a:lnTo>
                  <a:lnTo>
                    <a:pt x="607" y="14305"/>
                  </a:lnTo>
                  <a:lnTo>
                    <a:pt x="3128" y="15887"/>
                  </a:lnTo>
                  <a:lnTo>
                    <a:pt x="11574" y="17644"/>
                  </a:lnTo>
                  <a:lnTo>
                    <a:pt x="50157" y="12997"/>
                  </a:lnTo>
                  <a:lnTo>
                    <a:pt x="10342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9" name="SMARTInkShape-Group688">
            <a:extLst>
              <a:ext uri="{FF2B5EF4-FFF2-40B4-BE49-F238E27FC236}">
                <a16:creationId xmlns:a16="http://schemas.microsoft.com/office/drawing/2014/main" xmlns="" id="{C6F03487-572E-4E7F-A404-7D4A1ADCF695}"/>
              </a:ext>
            </a:extLst>
          </p:cNvPr>
          <p:cNvGrpSpPr/>
          <p:nvPr/>
        </p:nvGrpSpPr>
        <p:grpSpPr>
          <a:xfrm>
            <a:off x="6064250" y="3600450"/>
            <a:ext cx="279401" cy="568734"/>
            <a:chOff x="6064250" y="3600450"/>
            <a:chExt cx="279401" cy="568734"/>
          </a:xfrm>
        </p:grpSpPr>
        <p:sp>
          <p:nvSpPr>
            <p:cNvPr id="124" name="SMARTInkShape-4096">
              <a:extLst>
                <a:ext uri="{FF2B5EF4-FFF2-40B4-BE49-F238E27FC236}">
                  <a16:creationId xmlns:a16="http://schemas.microsoft.com/office/drawing/2014/main" xmlns="" id="{19D74656-D32C-4ED6-ACCD-84ED6C91F9CE}"/>
                </a:ext>
              </a:extLst>
            </p:cNvPr>
            <p:cNvSpPr/>
            <p:nvPr>
              <p:custDataLst>
                <p:tags r:id="rId21"/>
              </p:custDataLst>
            </p:nvPr>
          </p:nvSpPr>
          <p:spPr>
            <a:xfrm>
              <a:off x="6212534" y="3600450"/>
              <a:ext cx="86667" cy="157230"/>
            </a:xfrm>
            <a:custGeom>
              <a:avLst/>
              <a:gdLst/>
              <a:ahLst/>
              <a:cxnLst/>
              <a:rect l="0" t="0" r="0" b="0"/>
              <a:pathLst>
                <a:path w="86667" h="157230">
                  <a:moveTo>
                    <a:pt x="48566" y="0"/>
                  </a:moveTo>
                  <a:lnTo>
                    <a:pt x="48566" y="0"/>
                  </a:lnTo>
                  <a:lnTo>
                    <a:pt x="45195" y="0"/>
                  </a:lnTo>
                  <a:lnTo>
                    <a:pt x="36357" y="6742"/>
                  </a:lnTo>
                  <a:lnTo>
                    <a:pt x="24800" y="21048"/>
                  </a:lnTo>
                  <a:lnTo>
                    <a:pt x="9078" y="66759"/>
                  </a:lnTo>
                  <a:lnTo>
                    <a:pt x="0" y="108202"/>
                  </a:lnTo>
                  <a:lnTo>
                    <a:pt x="1799" y="131543"/>
                  </a:lnTo>
                  <a:lnTo>
                    <a:pt x="6849" y="141484"/>
                  </a:lnTo>
                  <a:lnTo>
                    <a:pt x="18218" y="153615"/>
                  </a:lnTo>
                  <a:lnTo>
                    <a:pt x="26612" y="156468"/>
                  </a:lnTo>
                  <a:lnTo>
                    <a:pt x="31813" y="157229"/>
                  </a:lnTo>
                  <a:lnTo>
                    <a:pt x="52617" y="151557"/>
                  </a:lnTo>
                  <a:lnTo>
                    <a:pt x="86666" y="133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SMARTInkShape-4097">
              <a:extLst>
                <a:ext uri="{FF2B5EF4-FFF2-40B4-BE49-F238E27FC236}">
                  <a16:creationId xmlns:a16="http://schemas.microsoft.com/office/drawing/2014/main" xmlns="" id="{05FAA9EA-D2A1-4430-AE8A-749E09B2B7AA}"/>
                </a:ext>
              </a:extLst>
            </p:cNvPr>
            <p:cNvSpPr/>
            <p:nvPr>
              <p:custDataLst>
                <p:tags r:id="rId22"/>
              </p:custDataLst>
            </p:nvPr>
          </p:nvSpPr>
          <p:spPr>
            <a:xfrm>
              <a:off x="6254750" y="4021193"/>
              <a:ext cx="77564" cy="147991"/>
            </a:xfrm>
            <a:custGeom>
              <a:avLst/>
              <a:gdLst/>
              <a:ahLst/>
              <a:cxnLst/>
              <a:rect l="0" t="0" r="0" b="0"/>
              <a:pathLst>
                <a:path w="77564" h="147991">
                  <a:moveTo>
                    <a:pt x="12700" y="17407"/>
                  </a:moveTo>
                  <a:lnTo>
                    <a:pt x="12700" y="17407"/>
                  </a:lnTo>
                  <a:lnTo>
                    <a:pt x="27005" y="3101"/>
                  </a:lnTo>
                  <a:lnTo>
                    <a:pt x="35286" y="465"/>
                  </a:lnTo>
                  <a:lnTo>
                    <a:pt x="44610" y="0"/>
                  </a:lnTo>
                  <a:lnTo>
                    <a:pt x="51106" y="2144"/>
                  </a:lnTo>
                  <a:lnTo>
                    <a:pt x="56345" y="9213"/>
                  </a:lnTo>
                  <a:lnTo>
                    <a:pt x="58730" y="14061"/>
                  </a:lnTo>
                  <a:lnTo>
                    <a:pt x="59499" y="23211"/>
                  </a:lnTo>
                  <a:lnTo>
                    <a:pt x="54242" y="43953"/>
                  </a:lnTo>
                  <a:lnTo>
                    <a:pt x="40167" y="65427"/>
                  </a:lnTo>
                  <a:lnTo>
                    <a:pt x="40184" y="67059"/>
                  </a:lnTo>
                  <a:lnTo>
                    <a:pt x="42083" y="70754"/>
                  </a:lnTo>
                  <a:lnTo>
                    <a:pt x="43578" y="72022"/>
                  </a:lnTo>
                  <a:lnTo>
                    <a:pt x="64131" y="83197"/>
                  </a:lnTo>
                  <a:lnTo>
                    <a:pt x="74506" y="94285"/>
                  </a:lnTo>
                  <a:lnTo>
                    <a:pt x="77187" y="98293"/>
                  </a:lnTo>
                  <a:lnTo>
                    <a:pt x="77563" y="102375"/>
                  </a:lnTo>
                  <a:lnTo>
                    <a:pt x="74218" y="110674"/>
                  </a:lnTo>
                  <a:lnTo>
                    <a:pt x="61031" y="126651"/>
                  </a:lnTo>
                  <a:lnTo>
                    <a:pt x="40348" y="141419"/>
                  </a:lnTo>
                  <a:lnTo>
                    <a:pt x="23087" y="147990"/>
                  </a:lnTo>
                  <a:lnTo>
                    <a:pt x="18214" y="147501"/>
                  </a:lnTo>
                  <a:lnTo>
                    <a:pt x="0" y="13805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SMARTInkShape-4098">
              <a:extLst>
                <a:ext uri="{FF2B5EF4-FFF2-40B4-BE49-F238E27FC236}">
                  <a16:creationId xmlns:a16="http://schemas.microsoft.com/office/drawing/2014/main" xmlns="" id="{E5FEE847-137F-424A-9F46-3841711E3CBF}"/>
                </a:ext>
              </a:extLst>
            </p:cNvPr>
            <p:cNvSpPr/>
            <p:nvPr>
              <p:custDataLst>
                <p:tags r:id="rId23"/>
              </p:custDataLst>
            </p:nvPr>
          </p:nvSpPr>
          <p:spPr>
            <a:xfrm>
              <a:off x="6064250" y="3911600"/>
              <a:ext cx="279401" cy="50801"/>
            </a:xfrm>
            <a:custGeom>
              <a:avLst/>
              <a:gdLst/>
              <a:ahLst/>
              <a:cxnLst/>
              <a:rect l="0" t="0" r="0" b="0"/>
              <a:pathLst>
                <a:path w="279401" h="50801">
                  <a:moveTo>
                    <a:pt x="0" y="50800"/>
                  </a:moveTo>
                  <a:lnTo>
                    <a:pt x="0" y="50800"/>
                  </a:lnTo>
                  <a:lnTo>
                    <a:pt x="18031" y="49388"/>
                  </a:lnTo>
                  <a:lnTo>
                    <a:pt x="55594" y="39955"/>
                  </a:lnTo>
                  <a:lnTo>
                    <a:pt x="93618" y="29752"/>
                  </a:lnTo>
                  <a:lnTo>
                    <a:pt x="138269" y="18162"/>
                  </a:lnTo>
                  <a:lnTo>
                    <a:pt x="185631" y="8072"/>
                  </a:lnTo>
                  <a:lnTo>
                    <a:pt x="232551" y="3588"/>
                  </a:lnTo>
                  <a:lnTo>
                    <a:pt x="2794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SMARTInkShape-4099">
              <a:extLst>
                <a:ext uri="{FF2B5EF4-FFF2-40B4-BE49-F238E27FC236}">
                  <a16:creationId xmlns:a16="http://schemas.microsoft.com/office/drawing/2014/main" xmlns="" id="{A3039739-E614-4746-90F7-1E1A7CD57800}"/>
                </a:ext>
              </a:extLst>
            </p:cNvPr>
            <p:cNvSpPr/>
            <p:nvPr>
              <p:custDataLst>
                <p:tags r:id="rId24"/>
              </p:custDataLst>
            </p:nvPr>
          </p:nvSpPr>
          <p:spPr>
            <a:xfrm>
              <a:off x="6286500" y="3683000"/>
              <a:ext cx="19051" cy="133351"/>
            </a:xfrm>
            <a:custGeom>
              <a:avLst/>
              <a:gdLst/>
              <a:ahLst/>
              <a:cxnLst/>
              <a:rect l="0" t="0" r="0" b="0"/>
              <a:pathLst>
                <a:path w="19051" h="133351">
                  <a:moveTo>
                    <a:pt x="19050" y="0"/>
                  </a:moveTo>
                  <a:lnTo>
                    <a:pt x="19050" y="0"/>
                  </a:lnTo>
                  <a:lnTo>
                    <a:pt x="15679" y="3371"/>
                  </a:lnTo>
                  <a:lnTo>
                    <a:pt x="6185" y="28561"/>
                  </a:lnTo>
                  <a:lnTo>
                    <a:pt x="1221" y="63262"/>
                  </a:lnTo>
                  <a:lnTo>
                    <a:pt x="160" y="107640"/>
                  </a:lnTo>
                  <a:lnTo>
                    <a:pt x="0" y="133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SMARTInkShape-4100">
              <a:extLst>
                <a:ext uri="{FF2B5EF4-FFF2-40B4-BE49-F238E27FC236}">
                  <a16:creationId xmlns:a16="http://schemas.microsoft.com/office/drawing/2014/main" xmlns="" id="{F6C00C6D-C798-40EF-A7D0-D8427B266A7E}"/>
                </a:ext>
              </a:extLst>
            </p:cNvPr>
            <p:cNvSpPr/>
            <p:nvPr>
              <p:custDataLst>
                <p:tags r:id="rId25"/>
              </p:custDataLst>
            </p:nvPr>
          </p:nvSpPr>
          <p:spPr>
            <a:xfrm>
              <a:off x="6121400" y="3633965"/>
              <a:ext cx="6351" cy="169686"/>
            </a:xfrm>
            <a:custGeom>
              <a:avLst/>
              <a:gdLst/>
              <a:ahLst/>
              <a:cxnLst/>
              <a:rect l="0" t="0" r="0" b="0"/>
              <a:pathLst>
                <a:path w="6351" h="169686">
                  <a:moveTo>
                    <a:pt x="0" y="10935"/>
                  </a:moveTo>
                  <a:lnTo>
                    <a:pt x="0" y="10935"/>
                  </a:lnTo>
                  <a:lnTo>
                    <a:pt x="5467" y="0"/>
                  </a:lnTo>
                  <a:lnTo>
                    <a:pt x="5762" y="117"/>
                  </a:lnTo>
                  <a:lnTo>
                    <a:pt x="6175" y="5064"/>
                  </a:lnTo>
                  <a:lnTo>
                    <a:pt x="6327" y="44368"/>
                  </a:lnTo>
                  <a:lnTo>
                    <a:pt x="6342" y="81284"/>
                  </a:lnTo>
                  <a:lnTo>
                    <a:pt x="6348" y="126614"/>
                  </a:lnTo>
                  <a:lnTo>
                    <a:pt x="6350" y="1696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4" name="SMARTInkShape-Group690">
            <a:extLst>
              <a:ext uri="{FF2B5EF4-FFF2-40B4-BE49-F238E27FC236}">
                <a16:creationId xmlns:a16="http://schemas.microsoft.com/office/drawing/2014/main" xmlns="" id="{47716236-293B-4FAC-9329-A36D50007DE3}"/>
              </a:ext>
            </a:extLst>
          </p:cNvPr>
          <p:cNvGrpSpPr/>
          <p:nvPr/>
        </p:nvGrpSpPr>
        <p:grpSpPr>
          <a:xfrm>
            <a:off x="3543300" y="4955979"/>
            <a:ext cx="393701" cy="397072"/>
            <a:chOff x="3543300" y="4955979"/>
            <a:chExt cx="393701" cy="397072"/>
          </a:xfrm>
        </p:grpSpPr>
        <p:sp>
          <p:nvSpPr>
            <p:cNvPr id="130" name="SMARTInkShape-4101">
              <a:extLst>
                <a:ext uri="{FF2B5EF4-FFF2-40B4-BE49-F238E27FC236}">
                  <a16:creationId xmlns:a16="http://schemas.microsoft.com/office/drawing/2014/main" xmlns="" id="{A1F95164-F19C-45F2-96A9-6B4DF7830954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>
            <a:xfrm>
              <a:off x="3543300" y="4960756"/>
              <a:ext cx="190501" cy="163695"/>
            </a:xfrm>
            <a:custGeom>
              <a:avLst/>
              <a:gdLst/>
              <a:ahLst/>
              <a:cxnLst/>
              <a:rect l="0" t="0" r="0" b="0"/>
              <a:pathLst>
                <a:path w="190501" h="163695">
                  <a:moveTo>
                    <a:pt x="0" y="17644"/>
                  </a:moveTo>
                  <a:lnTo>
                    <a:pt x="0" y="17644"/>
                  </a:lnTo>
                  <a:lnTo>
                    <a:pt x="0" y="10902"/>
                  </a:lnTo>
                  <a:lnTo>
                    <a:pt x="2117" y="8210"/>
                  </a:lnTo>
                  <a:lnTo>
                    <a:pt x="13797" y="1757"/>
                  </a:lnTo>
                  <a:lnTo>
                    <a:pt x="19773" y="0"/>
                  </a:lnTo>
                  <a:lnTo>
                    <a:pt x="28544" y="4863"/>
                  </a:lnTo>
                  <a:lnTo>
                    <a:pt x="67703" y="42014"/>
                  </a:lnTo>
                  <a:lnTo>
                    <a:pt x="108362" y="86664"/>
                  </a:lnTo>
                  <a:lnTo>
                    <a:pt x="146994" y="126292"/>
                  </a:lnTo>
                  <a:lnTo>
                    <a:pt x="171663" y="154111"/>
                  </a:lnTo>
                  <a:lnTo>
                    <a:pt x="190500" y="1636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SMARTInkShape-4102">
              <a:extLst>
                <a:ext uri="{FF2B5EF4-FFF2-40B4-BE49-F238E27FC236}">
                  <a16:creationId xmlns:a16="http://schemas.microsoft.com/office/drawing/2014/main" xmlns="" id="{1FA241DD-96C9-4091-995A-5483A9AF15B6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>
            <a:xfrm>
              <a:off x="3918855" y="5273191"/>
              <a:ext cx="11796" cy="79860"/>
            </a:xfrm>
            <a:custGeom>
              <a:avLst/>
              <a:gdLst/>
              <a:ahLst/>
              <a:cxnLst/>
              <a:rect l="0" t="0" r="0" b="0"/>
              <a:pathLst>
                <a:path w="11796" h="79860">
                  <a:moveTo>
                    <a:pt x="11795" y="3659"/>
                  </a:moveTo>
                  <a:lnTo>
                    <a:pt x="11795" y="3659"/>
                  </a:lnTo>
                  <a:lnTo>
                    <a:pt x="8424" y="288"/>
                  </a:lnTo>
                  <a:lnTo>
                    <a:pt x="7431" y="0"/>
                  </a:lnTo>
                  <a:lnTo>
                    <a:pt x="6769" y="514"/>
                  </a:lnTo>
                  <a:lnTo>
                    <a:pt x="6033" y="2967"/>
                  </a:lnTo>
                  <a:lnTo>
                    <a:pt x="0" y="45046"/>
                  </a:lnTo>
                  <a:lnTo>
                    <a:pt x="5445" y="798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SMARTInkShape-4103">
              <a:extLst>
                <a:ext uri="{FF2B5EF4-FFF2-40B4-BE49-F238E27FC236}">
                  <a16:creationId xmlns:a16="http://schemas.microsoft.com/office/drawing/2014/main" xmlns="" id="{B71B9464-EB21-43F2-98F9-389D610FB81C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>
            <a:xfrm>
              <a:off x="3892550" y="5124450"/>
              <a:ext cx="44451" cy="30606"/>
            </a:xfrm>
            <a:custGeom>
              <a:avLst/>
              <a:gdLst/>
              <a:ahLst/>
              <a:cxnLst/>
              <a:rect l="0" t="0" r="0" b="0"/>
              <a:pathLst>
                <a:path w="44451" h="30606">
                  <a:moveTo>
                    <a:pt x="44450" y="19050"/>
                  </a:moveTo>
                  <a:lnTo>
                    <a:pt x="44450" y="19050"/>
                  </a:lnTo>
                  <a:lnTo>
                    <a:pt x="24677" y="19050"/>
                  </a:lnTo>
                  <a:lnTo>
                    <a:pt x="19669" y="20931"/>
                  </a:lnTo>
                  <a:lnTo>
                    <a:pt x="17346" y="22421"/>
                  </a:lnTo>
                  <a:lnTo>
                    <a:pt x="15797" y="24119"/>
                  </a:lnTo>
                  <a:lnTo>
                    <a:pt x="14077" y="27888"/>
                  </a:lnTo>
                  <a:lnTo>
                    <a:pt x="14323" y="29175"/>
                  </a:lnTo>
                  <a:lnTo>
                    <a:pt x="15193" y="30033"/>
                  </a:lnTo>
                  <a:lnTo>
                    <a:pt x="16479" y="30605"/>
                  </a:lnTo>
                  <a:lnTo>
                    <a:pt x="18041" y="30282"/>
                  </a:lnTo>
                  <a:lnTo>
                    <a:pt x="21659" y="28040"/>
                  </a:lnTo>
                  <a:lnTo>
                    <a:pt x="27663" y="16069"/>
                  </a:lnTo>
                  <a:lnTo>
                    <a:pt x="26908" y="12124"/>
                  </a:lnTo>
                  <a:lnTo>
                    <a:pt x="24289" y="8788"/>
                  </a:lnTo>
                  <a:lnTo>
                    <a:pt x="16439" y="3906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SMARTInkShape-4104">
              <a:extLst>
                <a:ext uri="{FF2B5EF4-FFF2-40B4-BE49-F238E27FC236}">
                  <a16:creationId xmlns:a16="http://schemas.microsoft.com/office/drawing/2014/main" xmlns="" id="{B695314F-3348-49F3-A506-03E30A3634D6}"/>
                </a:ext>
              </a:extLst>
            </p:cNvPr>
            <p:cNvSpPr/>
            <p:nvPr>
              <p:custDataLst>
                <p:tags r:id="rId20"/>
              </p:custDataLst>
            </p:nvPr>
          </p:nvSpPr>
          <p:spPr>
            <a:xfrm>
              <a:off x="3726393" y="4955979"/>
              <a:ext cx="102658" cy="358972"/>
            </a:xfrm>
            <a:custGeom>
              <a:avLst/>
              <a:gdLst/>
              <a:ahLst/>
              <a:cxnLst/>
              <a:rect l="0" t="0" r="0" b="0"/>
              <a:pathLst>
                <a:path w="102658" h="358972">
                  <a:moveTo>
                    <a:pt x="102657" y="3371"/>
                  </a:moveTo>
                  <a:lnTo>
                    <a:pt x="102657" y="3371"/>
                  </a:lnTo>
                  <a:lnTo>
                    <a:pt x="95915" y="0"/>
                  </a:lnTo>
                  <a:lnTo>
                    <a:pt x="91812" y="418"/>
                  </a:lnTo>
                  <a:lnTo>
                    <a:pt x="81609" y="4645"/>
                  </a:lnTo>
                  <a:lnTo>
                    <a:pt x="34397" y="41258"/>
                  </a:lnTo>
                  <a:lnTo>
                    <a:pt x="1588" y="72811"/>
                  </a:lnTo>
                  <a:lnTo>
                    <a:pt x="0" y="76475"/>
                  </a:lnTo>
                  <a:lnTo>
                    <a:pt x="117" y="84310"/>
                  </a:lnTo>
                  <a:lnTo>
                    <a:pt x="2520" y="90614"/>
                  </a:lnTo>
                  <a:lnTo>
                    <a:pt x="15959" y="124667"/>
                  </a:lnTo>
                  <a:lnTo>
                    <a:pt x="26468" y="169671"/>
                  </a:lnTo>
                  <a:lnTo>
                    <a:pt x="30929" y="204339"/>
                  </a:lnTo>
                  <a:lnTo>
                    <a:pt x="34132" y="244009"/>
                  </a:lnTo>
                  <a:lnTo>
                    <a:pt x="35787" y="280694"/>
                  </a:lnTo>
                  <a:lnTo>
                    <a:pt x="36767" y="321323"/>
                  </a:lnTo>
                  <a:lnTo>
                    <a:pt x="39157" y="3589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9" name="SMARTInkShape-Group691">
            <a:extLst>
              <a:ext uri="{FF2B5EF4-FFF2-40B4-BE49-F238E27FC236}">
                <a16:creationId xmlns:a16="http://schemas.microsoft.com/office/drawing/2014/main" xmlns="" id="{08DE72D7-5A50-4DB8-AAE6-53123C907D93}"/>
              </a:ext>
            </a:extLst>
          </p:cNvPr>
          <p:cNvGrpSpPr/>
          <p:nvPr/>
        </p:nvGrpSpPr>
        <p:grpSpPr>
          <a:xfrm>
            <a:off x="4243205" y="4718748"/>
            <a:ext cx="601846" cy="583503"/>
            <a:chOff x="4243205" y="4718748"/>
            <a:chExt cx="601846" cy="583503"/>
          </a:xfrm>
        </p:grpSpPr>
        <p:sp>
          <p:nvSpPr>
            <p:cNvPr id="135" name="SMARTInkShape-4105">
              <a:extLst>
                <a:ext uri="{FF2B5EF4-FFF2-40B4-BE49-F238E27FC236}">
                  <a16:creationId xmlns:a16="http://schemas.microsoft.com/office/drawing/2014/main" xmlns="" id="{F85276F5-10AB-44E5-BD38-A7DE9BB64796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4286250" y="528955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SMARTInkShape-4106">
              <a:extLst>
                <a:ext uri="{FF2B5EF4-FFF2-40B4-BE49-F238E27FC236}">
                  <a16:creationId xmlns:a16="http://schemas.microsoft.com/office/drawing/2014/main" xmlns="" id="{5A90E41C-39EE-4161-BA48-B6EBE1B096EA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4243205" y="5128865"/>
              <a:ext cx="182746" cy="50044"/>
            </a:xfrm>
            <a:custGeom>
              <a:avLst/>
              <a:gdLst/>
              <a:ahLst/>
              <a:cxnLst/>
              <a:rect l="0" t="0" r="0" b="0"/>
              <a:pathLst>
                <a:path w="182746" h="50044">
                  <a:moveTo>
                    <a:pt x="17645" y="46385"/>
                  </a:moveTo>
                  <a:lnTo>
                    <a:pt x="17645" y="46385"/>
                  </a:lnTo>
                  <a:lnTo>
                    <a:pt x="10903" y="49756"/>
                  </a:lnTo>
                  <a:lnTo>
                    <a:pt x="8211" y="50043"/>
                  </a:lnTo>
                  <a:lnTo>
                    <a:pt x="3339" y="48481"/>
                  </a:lnTo>
                  <a:lnTo>
                    <a:pt x="1758" y="46371"/>
                  </a:lnTo>
                  <a:lnTo>
                    <a:pt x="0" y="40264"/>
                  </a:lnTo>
                  <a:lnTo>
                    <a:pt x="2982" y="30964"/>
                  </a:lnTo>
                  <a:lnTo>
                    <a:pt x="9717" y="20482"/>
                  </a:lnTo>
                  <a:lnTo>
                    <a:pt x="25409" y="7352"/>
                  </a:lnTo>
                  <a:lnTo>
                    <a:pt x="37323" y="1285"/>
                  </a:lnTo>
                  <a:lnTo>
                    <a:pt x="51556" y="0"/>
                  </a:lnTo>
                  <a:lnTo>
                    <a:pt x="59302" y="644"/>
                  </a:lnTo>
                  <a:lnTo>
                    <a:pt x="71672" y="7006"/>
                  </a:lnTo>
                  <a:lnTo>
                    <a:pt x="105690" y="32942"/>
                  </a:lnTo>
                  <a:lnTo>
                    <a:pt x="129497" y="42088"/>
                  </a:lnTo>
                  <a:lnTo>
                    <a:pt x="143556" y="44475"/>
                  </a:lnTo>
                  <a:lnTo>
                    <a:pt x="156861" y="41773"/>
                  </a:lnTo>
                  <a:lnTo>
                    <a:pt x="168419" y="35869"/>
                  </a:lnTo>
                  <a:lnTo>
                    <a:pt x="175907" y="28540"/>
                  </a:lnTo>
                  <a:lnTo>
                    <a:pt x="179706" y="20580"/>
                  </a:lnTo>
                  <a:lnTo>
                    <a:pt x="182745" y="82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SMARTInkShape-4107">
              <a:extLst>
                <a:ext uri="{FF2B5EF4-FFF2-40B4-BE49-F238E27FC236}">
                  <a16:creationId xmlns:a16="http://schemas.microsoft.com/office/drawing/2014/main" xmlns="" id="{AA903FE4-2CE5-4BC7-8ED7-2C000F5DFBCB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4268083" y="5241746"/>
              <a:ext cx="202318" cy="60505"/>
            </a:xfrm>
            <a:custGeom>
              <a:avLst/>
              <a:gdLst/>
              <a:ahLst/>
              <a:cxnLst/>
              <a:rect l="0" t="0" r="0" b="0"/>
              <a:pathLst>
                <a:path w="202318" h="60505">
                  <a:moveTo>
                    <a:pt x="5467" y="60504"/>
                  </a:moveTo>
                  <a:lnTo>
                    <a:pt x="5467" y="60504"/>
                  </a:lnTo>
                  <a:lnTo>
                    <a:pt x="5467" y="57133"/>
                  </a:lnTo>
                  <a:lnTo>
                    <a:pt x="3585" y="53596"/>
                  </a:lnTo>
                  <a:lnTo>
                    <a:pt x="2096" y="51666"/>
                  </a:lnTo>
                  <a:lnTo>
                    <a:pt x="441" y="45757"/>
                  </a:lnTo>
                  <a:lnTo>
                    <a:pt x="0" y="42206"/>
                  </a:lnTo>
                  <a:lnTo>
                    <a:pt x="6120" y="23724"/>
                  </a:lnTo>
                  <a:lnTo>
                    <a:pt x="14929" y="12172"/>
                  </a:lnTo>
                  <a:lnTo>
                    <a:pt x="25900" y="3745"/>
                  </a:lnTo>
                  <a:lnTo>
                    <a:pt x="37832" y="0"/>
                  </a:lnTo>
                  <a:lnTo>
                    <a:pt x="43271" y="412"/>
                  </a:lnTo>
                  <a:lnTo>
                    <a:pt x="84669" y="18136"/>
                  </a:lnTo>
                  <a:lnTo>
                    <a:pt x="114637" y="26448"/>
                  </a:lnTo>
                  <a:lnTo>
                    <a:pt x="137297" y="26189"/>
                  </a:lnTo>
                  <a:lnTo>
                    <a:pt x="165297" y="17832"/>
                  </a:lnTo>
                  <a:lnTo>
                    <a:pt x="202317" y="335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SMARTInkShape-4108">
              <a:extLst>
                <a:ext uri="{FF2B5EF4-FFF2-40B4-BE49-F238E27FC236}">
                  <a16:creationId xmlns:a16="http://schemas.microsoft.com/office/drawing/2014/main" xmlns="" id="{A92CE65A-AF31-43B9-A33F-A24733298849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4689821" y="4718748"/>
              <a:ext cx="155230" cy="185652"/>
            </a:xfrm>
            <a:custGeom>
              <a:avLst/>
              <a:gdLst/>
              <a:ahLst/>
              <a:cxnLst/>
              <a:rect l="0" t="0" r="0" b="0"/>
              <a:pathLst>
                <a:path w="155230" h="185652">
                  <a:moveTo>
                    <a:pt x="28229" y="94552"/>
                  </a:moveTo>
                  <a:lnTo>
                    <a:pt x="28229" y="94552"/>
                  </a:lnTo>
                  <a:lnTo>
                    <a:pt x="17397" y="136479"/>
                  </a:lnTo>
                  <a:lnTo>
                    <a:pt x="4923" y="180463"/>
                  </a:lnTo>
                  <a:lnTo>
                    <a:pt x="702" y="185651"/>
                  </a:lnTo>
                  <a:lnTo>
                    <a:pt x="0" y="184918"/>
                  </a:lnTo>
                  <a:lnTo>
                    <a:pt x="4604" y="144104"/>
                  </a:lnTo>
                  <a:lnTo>
                    <a:pt x="17936" y="97475"/>
                  </a:lnTo>
                  <a:lnTo>
                    <a:pt x="35998" y="50419"/>
                  </a:lnTo>
                  <a:lnTo>
                    <a:pt x="68519" y="5363"/>
                  </a:lnTo>
                  <a:lnTo>
                    <a:pt x="74139" y="1931"/>
                  </a:lnTo>
                  <a:lnTo>
                    <a:pt x="86027" y="0"/>
                  </a:lnTo>
                  <a:lnTo>
                    <a:pt x="92162" y="3295"/>
                  </a:lnTo>
                  <a:lnTo>
                    <a:pt x="126907" y="46925"/>
                  </a:lnTo>
                  <a:lnTo>
                    <a:pt x="148171" y="90945"/>
                  </a:lnTo>
                  <a:lnTo>
                    <a:pt x="155229" y="10725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2" name="SMARTInkShape-Group692">
            <a:extLst>
              <a:ext uri="{FF2B5EF4-FFF2-40B4-BE49-F238E27FC236}">
                <a16:creationId xmlns:a16="http://schemas.microsoft.com/office/drawing/2014/main" xmlns="" id="{ABEBF771-4E21-41C0-B71F-3748489CA318}"/>
              </a:ext>
            </a:extLst>
          </p:cNvPr>
          <p:cNvGrpSpPr/>
          <p:nvPr/>
        </p:nvGrpSpPr>
        <p:grpSpPr>
          <a:xfrm>
            <a:off x="4730750" y="4968013"/>
            <a:ext cx="311151" cy="456694"/>
            <a:chOff x="4730750" y="4968013"/>
            <a:chExt cx="311151" cy="456694"/>
          </a:xfrm>
        </p:grpSpPr>
        <p:sp>
          <p:nvSpPr>
            <p:cNvPr id="140" name="SMARTInkShape-4109">
              <a:extLst>
                <a:ext uri="{FF2B5EF4-FFF2-40B4-BE49-F238E27FC236}">
                  <a16:creationId xmlns:a16="http://schemas.microsoft.com/office/drawing/2014/main" xmlns="" id="{AF4BAF11-F193-47A1-A260-611F5409FA23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4730750" y="4968013"/>
              <a:ext cx="152260" cy="456694"/>
            </a:xfrm>
            <a:custGeom>
              <a:avLst/>
              <a:gdLst/>
              <a:ahLst/>
              <a:cxnLst/>
              <a:rect l="0" t="0" r="0" b="0"/>
              <a:pathLst>
                <a:path w="152260" h="456694">
                  <a:moveTo>
                    <a:pt x="0" y="283437"/>
                  </a:moveTo>
                  <a:lnTo>
                    <a:pt x="0" y="283437"/>
                  </a:lnTo>
                  <a:lnTo>
                    <a:pt x="6907" y="326763"/>
                  </a:lnTo>
                  <a:lnTo>
                    <a:pt x="12865" y="367535"/>
                  </a:lnTo>
                  <a:lnTo>
                    <a:pt x="17217" y="407133"/>
                  </a:lnTo>
                  <a:lnTo>
                    <a:pt x="23915" y="454188"/>
                  </a:lnTo>
                  <a:lnTo>
                    <a:pt x="24410" y="456537"/>
                  </a:lnTo>
                  <a:lnTo>
                    <a:pt x="24740" y="456693"/>
                  </a:lnTo>
                  <a:lnTo>
                    <a:pt x="25107" y="453103"/>
                  </a:lnTo>
                  <a:lnTo>
                    <a:pt x="20273" y="415493"/>
                  </a:lnTo>
                  <a:lnTo>
                    <a:pt x="16536" y="379053"/>
                  </a:lnTo>
                  <a:lnTo>
                    <a:pt x="14552" y="355647"/>
                  </a:lnTo>
                  <a:lnTo>
                    <a:pt x="12524" y="329461"/>
                  </a:lnTo>
                  <a:lnTo>
                    <a:pt x="10466" y="301419"/>
                  </a:lnTo>
                  <a:lnTo>
                    <a:pt x="8389" y="272142"/>
                  </a:lnTo>
                  <a:lnTo>
                    <a:pt x="6298" y="242040"/>
                  </a:lnTo>
                  <a:lnTo>
                    <a:pt x="4198" y="211389"/>
                  </a:lnTo>
                  <a:lnTo>
                    <a:pt x="2799" y="181782"/>
                  </a:lnTo>
                  <a:lnTo>
                    <a:pt x="1866" y="152872"/>
                  </a:lnTo>
                  <a:lnTo>
                    <a:pt x="1244" y="124427"/>
                  </a:lnTo>
                  <a:lnTo>
                    <a:pt x="2434" y="79651"/>
                  </a:lnTo>
                  <a:lnTo>
                    <a:pt x="8953" y="32321"/>
                  </a:lnTo>
                  <a:lnTo>
                    <a:pt x="16679" y="12374"/>
                  </a:lnTo>
                  <a:lnTo>
                    <a:pt x="27168" y="1157"/>
                  </a:lnTo>
                  <a:lnTo>
                    <a:pt x="32929" y="0"/>
                  </a:lnTo>
                  <a:lnTo>
                    <a:pt x="38886" y="1346"/>
                  </a:lnTo>
                  <a:lnTo>
                    <a:pt x="51855" y="9896"/>
                  </a:lnTo>
                  <a:lnTo>
                    <a:pt x="67026" y="25456"/>
                  </a:lnTo>
                  <a:lnTo>
                    <a:pt x="84692" y="60792"/>
                  </a:lnTo>
                  <a:lnTo>
                    <a:pt x="88751" y="95799"/>
                  </a:lnTo>
                  <a:lnTo>
                    <a:pt x="77368" y="143030"/>
                  </a:lnTo>
                  <a:lnTo>
                    <a:pt x="76719" y="146951"/>
                  </a:lnTo>
                  <a:lnTo>
                    <a:pt x="77252" y="147290"/>
                  </a:lnTo>
                  <a:lnTo>
                    <a:pt x="82783" y="145103"/>
                  </a:lnTo>
                  <a:lnTo>
                    <a:pt x="97200" y="144847"/>
                  </a:lnTo>
                  <a:lnTo>
                    <a:pt x="122917" y="152606"/>
                  </a:lnTo>
                  <a:lnTo>
                    <a:pt x="130628" y="156000"/>
                  </a:lnTo>
                  <a:lnTo>
                    <a:pt x="142958" y="167297"/>
                  </a:lnTo>
                  <a:lnTo>
                    <a:pt x="148222" y="174260"/>
                  </a:lnTo>
                  <a:lnTo>
                    <a:pt x="152190" y="189523"/>
                  </a:lnTo>
                  <a:lnTo>
                    <a:pt x="152259" y="197544"/>
                  </a:lnTo>
                  <a:lnTo>
                    <a:pt x="146693" y="212101"/>
                  </a:lnTo>
                  <a:lnTo>
                    <a:pt x="142245" y="218946"/>
                  </a:lnTo>
                  <a:lnTo>
                    <a:pt x="127896" y="230315"/>
                  </a:lnTo>
                  <a:lnTo>
                    <a:pt x="111170" y="238661"/>
                  </a:lnTo>
                  <a:lnTo>
                    <a:pt x="96681" y="242369"/>
                  </a:lnTo>
                  <a:lnTo>
                    <a:pt x="85068" y="242136"/>
                  </a:lnTo>
                  <a:lnTo>
                    <a:pt x="69850" y="23898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SMARTInkShape-4110">
              <a:extLst>
                <a:ext uri="{FF2B5EF4-FFF2-40B4-BE49-F238E27FC236}">
                  <a16:creationId xmlns:a16="http://schemas.microsoft.com/office/drawing/2014/main" xmlns="" id="{CE756B95-F299-4440-A0A7-66C778CA601D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4956835" y="5162550"/>
              <a:ext cx="85066" cy="80600"/>
            </a:xfrm>
            <a:custGeom>
              <a:avLst/>
              <a:gdLst/>
              <a:ahLst/>
              <a:cxnLst/>
              <a:rect l="0" t="0" r="0" b="0"/>
              <a:pathLst>
                <a:path w="85066" h="80600">
                  <a:moveTo>
                    <a:pt x="85065" y="25400"/>
                  </a:moveTo>
                  <a:lnTo>
                    <a:pt x="85065" y="25400"/>
                  </a:lnTo>
                  <a:lnTo>
                    <a:pt x="64787" y="21742"/>
                  </a:lnTo>
                  <a:lnTo>
                    <a:pt x="42446" y="25414"/>
                  </a:lnTo>
                  <a:lnTo>
                    <a:pt x="22108" y="35831"/>
                  </a:lnTo>
                  <a:lnTo>
                    <a:pt x="9106" y="46264"/>
                  </a:lnTo>
                  <a:lnTo>
                    <a:pt x="1916" y="57956"/>
                  </a:lnTo>
                  <a:lnTo>
                    <a:pt x="0" y="64037"/>
                  </a:lnTo>
                  <a:lnTo>
                    <a:pt x="132" y="68797"/>
                  </a:lnTo>
                  <a:lnTo>
                    <a:pt x="1632" y="72676"/>
                  </a:lnTo>
                  <a:lnTo>
                    <a:pt x="4043" y="75967"/>
                  </a:lnTo>
                  <a:lnTo>
                    <a:pt x="7767" y="78162"/>
                  </a:lnTo>
                  <a:lnTo>
                    <a:pt x="17549" y="80599"/>
                  </a:lnTo>
                  <a:lnTo>
                    <a:pt x="22416" y="79133"/>
                  </a:lnTo>
                  <a:lnTo>
                    <a:pt x="31585" y="71859"/>
                  </a:lnTo>
                  <a:lnTo>
                    <a:pt x="41311" y="52493"/>
                  </a:lnTo>
                  <a:lnTo>
                    <a:pt x="4061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2" name="SMARTInkShape-Group693">
            <a:extLst>
              <a:ext uri="{FF2B5EF4-FFF2-40B4-BE49-F238E27FC236}">
                <a16:creationId xmlns:a16="http://schemas.microsoft.com/office/drawing/2014/main" xmlns="" id="{02656BD3-B0BF-44CA-A30C-C556FDE252AD}"/>
              </a:ext>
            </a:extLst>
          </p:cNvPr>
          <p:cNvGrpSpPr/>
          <p:nvPr/>
        </p:nvGrpSpPr>
        <p:grpSpPr>
          <a:xfrm>
            <a:off x="5314950" y="4778825"/>
            <a:ext cx="1022351" cy="688526"/>
            <a:chOff x="5314950" y="4778825"/>
            <a:chExt cx="1022351" cy="688526"/>
          </a:xfrm>
        </p:grpSpPr>
        <p:sp>
          <p:nvSpPr>
            <p:cNvPr id="143" name="SMARTInkShape-4111">
              <a:extLst>
                <a:ext uri="{FF2B5EF4-FFF2-40B4-BE49-F238E27FC236}">
                  <a16:creationId xmlns:a16="http://schemas.microsoft.com/office/drawing/2014/main" xmlns="" id="{07805BE7-CB14-4F8D-B0B9-65B43C8ED5D4}"/>
                </a:ext>
              </a:extLst>
            </p:cNvPr>
            <p:cNvSpPr/>
            <p:nvPr>
              <p:custDataLst>
                <p:tags r:id="rId2"/>
              </p:custDataLst>
            </p:nvPr>
          </p:nvSpPr>
          <p:spPr>
            <a:xfrm>
              <a:off x="5314950" y="5121814"/>
              <a:ext cx="190501" cy="15337"/>
            </a:xfrm>
            <a:custGeom>
              <a:avLst/>
              <a:gdLst/>
              <a:ahLst/>
              <a:cxnLst/>
              <a:rect l="0" t="0" r="0" b="0"/>
              <a:pathLst>
                <a:path w="190501" h="15337">
                  <a:moveTo>
                    <a:pt x="0" y="15336"/>
                  </a:moveTo>
                  <a:lnTo>
                    <a:pt x="0" y="15336"/>
                  </a:lnTo>
                  <a:lnTo>
                    <a:pt x="19459" y="8429"/>
                  </a:lnTo>
                  <a:lnTo>
                    <a:pt x="53978" y="2471"/>
                  </a:lnTo>
                  <a:lnTo>
                    <a:pt x="100661" y="0"/>
                  </a:lnTo>
                  <a:lnTo>
                    <a:pt x="145772" y="1855"/>
                  </a:lnTo>
                  <a:lnTo>
                    <a:pt x="190500" y="263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SMARTInkShape-4112">
              <a:extLst>
                <a:ext uri="{FF2B5EF4-FFF2-40B4-BE49-F238E27FC236}">
                  <a16:creationId xmlns:a16="http://schemas.microsoft.com/office/drawing/2014/main" xmlns="" id="{99A381DB-AC5A-48A0-A62B-ABAD52D79F9F}"/>
                </a:ext>
              </a:extLst>
            </p:cNvPr>
            <p:cNvSpPr/>
            <p:nvPr>
              <p:custDataLst>
                <p:tags r:id="rId3"/>
              </p:custDataLst>
            </p:nvPr>
          </p:nvSpPr>
          <p:spPr>
            <a:xfrm>
              <a:off x="5399266" y="5013129"/>
              <a:ext cx="68085" cy="238322"/>
            </a:xfrm>
            <a:custGeom>
              <a:avLst/>
              <a:gdLst/>
              <a:ahLst/>
              <a:cxnLst/>
              <a:rect l="0" t="0" r="0" b="0"/>
              <a:pathLst>
                <a:path w="68085" h="238322">
                  <a:moveTo>
                    <a:pt x="10934" y="3371"/>
                  </a:moveTo>
                  <a:lnTo>
                    <a:pt x="10934" y="3371"/>
                  </a:lnTo>
                  <a:lnTo>
                    <a:pt x="4192" y="0"/>
                  </a:lnTo>
                  <a:lnTo>
                    <a:pt x="2206" y="418"/>
                  </a:lnTo>
                  <a:lnTo>
                    <a:pt x="882" y="2108"/>
                  </a:lnTo>
                  <a:lnTo>
                    <a:pt x="0" y="4645"/>
                  </a:lnTo>
                  <a:lnTo>
                    <a:pt x="2128" y="21701"/>
                  </a:lnTo>
                  <a:lnTo>
                    <a:pt x="14238" y="64299"/>
                  </a:lnTo>
                  <a:lnTo>
                    <a:pt x="27514" y="110167"/>
                  </a:lnTo>
                  <a:lnTo>
                    <a:pt x="41116" y="145380"/>
                  </a:lnTo>
                  <a:lnTo>
                    <a:pt x="52805" y="182197"/>
                  </a:lnTo>
                  <a:lnTo>
                    <a:pt x="68084" y="2383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SMARTInkShape-4113">
              <a:extLst>
                <a:ext uri="{FF2B5EF4-FFF2-40B4-BE49-F238E27FC236}">
                  <a16:creationId xmlns:a16="http://schemas.microsoft.com/office/drawing/2014/main" xmlns="" id="{1B3A1BE2-7F6A-426B-A1CD-F94AE2D5C846}"/>
                </a:ext>
              </a:extLst>
            </p:cNvPr>
            <p:cNvSpPr/>
            <p:nvPr>
              <p:custDataLst>
                <p:tags r:id="rId4"/>
              </p:custDataLst>
            </p:nvPr>
          </p:nvSpPr>
          <p:spPr>
            <a:xfrm>
              <a:off x="5665424" y="4978418"/>
              <a:ext cx="106443" cy="488933"/>
            </a:xfrm>
            <a:custGeom>
              <a:avLst/>
              <a:gdLst/>
              <a:ahLst/>
              <a:cxnLst/>
              <a:rect l="0" t="0" r="0" b="0"/>
              <a:pathLst>
                <a:path w="106443" h="488933">
                  <a:moveTo>
                    <a:pt x="24176" y="488932"/>
                  </a:moveTo>
                  <a:lnTo>
                    <a:pt x="24176" y="488932"/>
                  </a:lnTo>
                  <a:lnTo>
                    <a:pt x="18709" y="488932"/>
                  </a:lnTo>
                  <a:lnTo>
                    <a:pt x="16061" y="453776"/>
                  </a:lnTo>
                  <a:lnTo>
                    <a:pt x="12808" y="421096"/>
                  </a:lnTo>
                  <a:lnTo>
                    <a:pt x="9010" y="373645"/>
                  </a:lnTo>
                  <a:lnTo>
                    <a:pt x="7010" y="345047"/>
                  </a:lnTo>
                  <a:lnTo>
                    <a:pt x="4971" y="313986"/>
                  </a:lnTo>
                  <a:lnTo>
                    <a:pt x="2906" y="281285"/>
                  </a:lnTo>
                  <a:lnTo>
                    <a:pt x="1529" y="248901"/>
                  </a:lnTo>
                  <a:lnTo>
                    <a:pt x="612" y="216728"/>
                  </a:lnTo>
                  <a:lnTo>
                    <a:pt x="0" y="184696"/>
                  </a:lnTo>
                  <a:lnTo>
                    <a:pt x="298" y="156285"/>
                  </a:lnTo>
                  <a:lnTo>
                    <a:pt x="1201" y="130290"/>
                  </a:lnTo>
                  <a:lnTo>
                    <a:pt x="4087" y="85413"/>
                  </a:lnTo>
                  <a:lnTo>
                    <a:pt x="7722" y="51357"/>
                  </a:lnTo>
                  <a:lnTo>
                    <a:pt x="20477" y="15125"/>
                  </a:lnTo>
                  <a:lnTo>
                    <a:pt x="25943" y="7961"/>
                  </a:lnTo>
                  <a:lnTo>
                    <a:pt x="37662" y="0"/>
                  </a:lnTo>
                  <a:lnTo>
                    <a:pt x="43044" y="699"/>
                  </a:lnTo>
                  <a:lnTo>
                    <a:pt x="48044" y="3988"/>
                  </a:lnTo>
                  <a:lnTo>
                    <a:pt x="63703" y="25864"/>
                  </a:lnTo>
                  <a:lnTo>
                    <a:pt x="73494" y="46762"/>
                  </a:lnTo>
                  <a:lnTo>
                    <a:pt x="78300" y="77656"/>
                  </a:lnTo>
                  <a:lnTo>
                    <a:pt x="76924" y="96123"/>
                  </a:lnTo>
                  <a:lnTo>
                    <a:pt x="74157" y="102881"/>
                  </a:lnTo>
                  <a:lnTo>
                    <a:pt x="65440" y="112272"/>
                  </a:lnTo>
                  <a:lnTo>
                    <a:pt x="52003" y="121527"/>
                  </a:lnTo>
                  <a:lnTo>
                    <a:pt x="36212" y="126263"/>
                  </a:lnTo>
                  <a:lnTo>
                    <a:pt x="48338" y="137027"/>
                  </a:lnTo>
                  <a:lnTo>
                    <a:pt x="91133" y="166762"/>
                  </a:lnTo>
                  <a:lnTo>
                    <a:pt x="102382" y="181586"/>
                  </a:lnTo>
                  <a:lnTo>
                    <a:pt x="106442" y="197582"/>
                  </a:lnTo>
                  <a:lnTo>
                    <a:pt x="105188" y="213393"/>
                  </a:lnTo>
                  <a:lnTo>
                    <a:pt x="99928" y="227476"/>
                  </a:lnTo>
                  <a:lnTo>
                    <a:pt x="89124" y="237028"/>
                  </a:lnTo>
                  <a:lnTo>
                    <a:pt x="68626" y="24763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SMARTInkShape-4114">
              <a:extLst>
                <a:ext uri="{FF2B5EF4-FFF2-40B4-BE49-F238E27FC236}">
                  <a16:creationId xmlns:a16="http://schemas.microsoft.com/office/drawing/2014/main" xmlns="" id="{1CB7B88C-C566-4BC6-8CA4-AE93612FC49F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>
            <a:xfrm>
              <a:off x="5854700" y="5168900"/>
              <a:ext cx="9722" cy="63501"/>
            </a:xfrm>
            <a:custGeom>
              <a:avLst/>
              <a:gdLst/>
              <a:ahLst/>
              <a:cxnLst/>
              <a:rect l="0" t="0" r="0" b="0"/>
              <a:pathLst>
                <a:path w="9722" h="63501">
                  <a:moveTo>
                    <a:pt x="6350" y="0"/>
                  </a:moveTo>
                  <a:lnTo>
                    <a:pt x="6350" y="0"/>
                  </a:lnTo>
                  <a:lnTo>
                    <a:pt x="9721" y="6742"/>
                  </a:lnTo>
                  <a:lnTo>
                    <a:pt x="8446" y="24418"/>
                  </a:lnTo>
                  <a:lnTo>
                    <a:pt x="0" y="63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SMARTInkShape-4115">
              <a:extLst>
                <a:ext uri="{FF2B5EF4-FFF2-40B4-BE49-F238E27FC236}">
                  <a16:creationId xmlns:a16="http://schemas.microsoft.com/office/drawing/2014/main" xmlns="" id="{27967328-7E3B-4151-950C-644543CCC83D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>
              <a:off x="5652460" y="4778825"/>
              <a:ext cx="126041" cy="102380"/>
            </a:xfrm>
            <a:custGeom>
              <a:avLst/>
              <a:gdLst/>
              <a:ahLst/>
              <a:cxnLst/>
              <a:rect l="0" t="0" r="0" b="0"/>
              <a:pathLst>
                <a:path w="126041" h="102380">
                  <a:moveTo>
                    <a:pt x="11740" y="47175"/>
                  </a:moveTo>
                  <a:lnTo>
                    <a:pt x="11740" y="47175"/>
                  </a:lnTo>
                  <a:lnTo>
                    <a:pt x="8369" y="53917"/>
                  </a:lnTo>
                  <a:lnTo>
                    <a:pt x="0" y="97759"/>
                  </a:lnTo>
                  <a:lnTo>
                    <a:pt x="386" y="99947"/>
                  </a:lnTo>
                  <a:lnTo>
                    <a:pt x="1348" y="101407"/>
                  </a:lnTo>
                  <a:lnTo>
                    <a:pt x="2695" y="102379"/>
                  </a:lnTo>
                  <a:lnTo>
                    <a:pt x="4299" y="100205"/>
                  </a:lnTo>
                  <a:lnTo>
                    <a:pt x="7962" y="90264"/>
                  </a:lnTo>
                  <a:lnTo>
                    <a:pt x="13110" y="51453"/>
                  </a:lnTo>
                  <a:lnTo>
                    <a:pt x="30433" y="14728"/>
                  </a:lnTo>
                  <a:lnTo>
                    <a:pt x="39098" y="4532"/>
                  </a:lnTo>
                  <a:lnTo>
                    <a:pt x="47653" y="0"/>
                  </a:lnTo>
                  <a:lnTo>
                    <a:pt x="51910" y="1614"/>
                  </a:lnTo>
                  <a:lnTo>
                    <a:pt x="83230" y="38788"/>
                  </a:lnTo>
                  <a:lnTo>
                    <a:pt x="114657" y="81893"/>
                  </a:lnTo>
                  <a:lnTo>
                    <a:pt x="126040" y="979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SMARTInkShape-4116">
              <a:extLst>
                <a:ext uri="{FF2B5EF4-FFF2-40B4-BE49-F238E27FC236}">
                  <a16:creationId xmlns:a16="http://schemas.microsoft.com/office/drawing/2014/main" xmlns="" id="{0258852D-1304-4E64-AC51-66E78C7ADFFD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6064250" y="4998333"/>
              <a:ext cx="171451" cy="234068"/>
            </a:xfrm>
            <a:custGeom>
              <a:avLst/>
              <a:gdLst/>
              <a:ahLst/>
              <a:cxnLst/>
              <a:rect l="0" t="0" r="0" b="0"/>
              <a:pathLst>
                <a:path w="171451" h="234068">
                  <a:moveTo>
                    <a:pt x="0" y="5467"/>
                  </a:moveTo>
                  <a:lnTo>
                    <a:pt x="0" y="5467"/>
                  </a:lnTo>
                  <a:lnTo>
                    <a:pt x="0" y="0"/>
                  </a:lnTo>
                  <a:lnTo>
                    <a:pt x="23535" y="44341"/>
                  </a:lnTo>
                  <a:lnTo>
                    <a:pt x="49542" y="83778"/>
                  </a:lnTo>
                  <a:lnTo>
                    <a:pt x="85940" y="128624"/>
                  </a:lnTo>
                  <a:lnTo>
                    <a:pt x="122360" y="172015"/>
                  </a:lnTo>
                  <a:lnTo>
                    <a:pt x="156579" y="214911"/>
                  </a:lnTo>
                  <a:lnTo>
                    <a:pt x="171450" y="2340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SMARTInkShape-4117">
              <a:extLst>
                <a:ext uri="{FF2B5EF4-FFF2-40B4-BE49-F238E27FC236}">
                  <a16:creationId xmlns:a16="http://schemas.microsoft.com/office/drawing/2014/main" xmlns="" id="{C40699D0-0D52-4436-87C4-60B162145916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6319034" y="5163073"/>
              <a:ext cx="18267" cy="12178"/>
            </a:xfrm>
            <a:custGeom>
              <a:avLst/>
              <a:gdLst/>
              <a:ahLst/>
              <a:cxnLst/>
              <a:rect l="0" t="0" r="0" b="0"/>
              <a:pathLst>
                <a:path w="18267" h="12178">
                  <a:moveTo>
                    <a:pt x="18266" y="12177"/>
                  </a:moveTo>
                  <a:lnTo>
                    <a:pt x="18266" y="12177"/>
                  </a:lnTo>
                  <a:lnTo>
                    <a:pt x="0" y="0"/>
                  </a:lnTo>
                  <a:lnTo>
                    <a:pt x="8805" y="8308"/>
                  </a:lnTo>
                  <a:close/>
                </a:path>
              </a:pathLst>
            </a:custGeom>
            <a:noFill/>
            <a:ln w="19050" cap="flat" cmpd="sng" algn="ctr">
              <a:solidFill>
                <a:srgbClr val="000000"/>
              </a:solidFill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SMARTInkShape-4118">
              <a:extLst>
                <a:ext uri="{FF2B5EF4-FFF2-40B4-BE49-F238E27FC236}">
                  <a16:creationId xmlns:a16="http://schemas.microsoft.com/office/drawing/2014/main" xmlns="" id="{385A7C9C-7848-4EAF-9FFC-0F1619946219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6324600" y="5270500"/>
              <a:ext cx="6351" cy="44451"/>
            </a:xfrm>
            <a:custGeom>
              <a:avLst/>
              <a:gdLst/>
              <a:ahLst/>
              <a:cxnLst/>
              <a:rect l="0" t="0" r="0" b="0"/>
              <a:pathLst>
                <a:path w="6351" h="44451">
                  <a:moveTo>
                    <a:pt x="0" y="0"/>
                  </a:moveTo>
                  <a:lnTo>
                    <a:pt x="0" y="0"/>
                  </a:lnTo>
                  <a:lnTo>
                    <a:pt x="705" y="31082"/>
                  </a:lnTo>
                  <a:lnTo>
                    <a:pt x="6350" y="44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SMARTInkShape-4119">
              <a:extLst>
                <a:ext uri="{FF2B5EF4-FFF2-40B4-BE49-F238E27FC236}">
                  <a16:creationId xmlns:a16="http://schemas.microsoft.com/office/drawing/2014/main" xmlns="" id="{1E932AD3-BBB4-4F4B-90B3-CD41E6033CA4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>
              <a:off x="6083300" y="4959350"/>
              <a:ext cx="171451" cy="311151"/>
            </a:xfrm>
            <a:custGeom>
              <a:avLst/>
              <a:gdLst/>
              <a:ahLst/>
              <a:cxnLst/>
              <a:rect l="0" t="0" r="0" b="0"/>
              <a:pathLst>
                <a:path w="171451" h="311151">
                  <a:moveTo>
                    <a:pt x="171450" y="0"/>
                  </a:moveTo>
                  <a:lnTo>
                    <a:pt x="171450" y="0"/>
                  </a:lnTo>
                  <a:lnTo>
                    <a:pt x="168079" y="0"/>
                  </a:lnTo>
                  <a:lnTo>
                    <a:pt x="140942" y="45466"/>
                  </a:lnTo>
                  <a:lnTo>
                    <a:pt x="114277" y="89593"/>
                  </a:lnTo>
                  <a:lnTo>
                    <a:pt x="90536" y="123780"/>
                  </a:lnTo>
                  <a:lnTo>
                    <a:pt x="65638" y="160141"/>
                  </a:lnTo>
                  <a:lnTo>
                    <a:pt x="45165" y="197468"/>
                  </a:lnTo>
                  <a:lnTo>
                    <a:pt x="28540" y="231461"/>
                  </a:lnTo>
                  <a:lnTo>
                    <a:pt x="11043" y="274603"/>
                  </a:lnTo>
                  <a:lnTo>
                    <a:pt x="0" y="311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10728113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MARTInkShape-4120">
            <a:extLst>
              <a:ext uri="{FF2B5EF4-FFF2-40B4-BE49-F238E27FC236}">
                <a16:creationId xmlns:a16="http://schemas.microsoft.com/office/drawing/2014/main" xmlns="" id="{52694884-616E-473E-A72A-C3E9A478C82C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1524308" y="973160"/>
            <a:ext cx="136756" cy="388697"/>
          </a:xfrm>
          <a:custGeom>
            <a:avLst/>
            <a:gdLst/>
            <a:ahLst/>
            <a:cxnLst/>
            <a:rect l="0" t="0" r="0" b="0"/>
            <a:pathLst>
              <a:path w="136756" h="388697">
                <a:moveTo>
                  <a:pt x="6042" y="138090"/>
                </a:moveTo>
                <a:lnTo>
                  <a:pt x="6042" y="138090"/>
                </a:lnTo>
                <a:lnTo>
                  <a:pt x="12392" y="138090"/>
                </a:lnTo>
                <a:lnTo>
                  <a:pt x="15763" y="141461"/>
                </a:lnTo>
                <a:lnTo>
                  <a:pt x="17418" y="144997"/>
                </a:lnTo>
                <a:lnTo>
                  <a:pt x="18664" y="184983"/>
                </a:lnTo>
                <a:lnTo>
                  <a:pt x="18719" y="221364"/>
                </a:lnTo>
                <a:lnTo>
                  <a:pt x="22106" y="258954"/>
                </a:lnTo>
                <a:lnTo>
                  <a:pt x="24207" y="296904"/>
                </a:lnTo>
                <a:lnTo>
                  <a:pt x="29281" y="341877"/>
                </a:lnTo>
                <a:lnTo>
                  <a:pt x="31358" y="388696"/>
                </a:lnTo>
                <a:lnTo>
                  <a:pt x="31435" y="367373"/>
                </a:lnTo>
                <a:lnTo>
                  <a:pt x="24698" y="330988"/>
                </a:lnTo>
                <a:lnTo>
                  <a:pt x="17626" y="298611"/>
                </a:lnTo>
                <a:lnTo>
                  <a:pt x="10485" y="263761"/>
                </a:lnTo>
                <a:lnTo>
                  <a:pt x="4959" y="229456"/>
                </a:lnTo>
                <a:lnTo>
                  <a:pt x="2033" y="195396"/>
                </a:lnTo>
                <a:lnTo>
                  <a:pt x="732" y="162148"/>
                </a:lnTo>
                <a:lnTo>
                  <a:pt x="0" y="114958"/>
                </a:lnTo>
                <a:lnTo>
                  <a:pt x="489" y="68363"/>
                </a:lnTo>
                <a:lnTo>
                  <a:pt x="8499" y="25905"/>
                </a:lnTo>
                <a:lnTo>
                  <a:pt x="11913" y="16733"/>
                </a:lnTo>
                <a:lnTo>
                  <a:pt x="16306" y="10619"/>
                </a:lnTo>
                <a:lnTo>
                  <a:pt x="26832" y="3825"/>
                </a:lnTo>
                <a:lnTo>
                  <a:pt x="44657" y="0"/>
                </a:lnTo>
                <a:lnTo>
                  <a:pt x="55190" y="2869"/>
                </a:lnTo>
                <a:lnTo>
                  <a:pt x="64574" y="9553"/>
                </a:lnTo>
                <a:lnTo>
                  <a:pt x="73449" y="19579"/>
                </a:lnTo>
                <a:lnTo>
                  <a:pt x="78334" y="34854"/>
                </a:lnTo>
                <a:lnTo>
                  <a:pt x="79203" y="61405"/>
                </a:lnTo>
                <a:lnTo>
                  <a:pt x="75247" y="77902"/>
                </a:lnTo>
                <a:lnTo>
                  <a:pt x="52942" y="108919"/>
                </a:lnTo>
                <a:lnTo>
                  <a:pt x="39447" y="123619"/>
                </a:lnTo>
                <a:lnTo>
                  <a:pt x="38895" y="123504"/>
                </a:lnTo>
                <a:lnTo>
                  <a:pt x="38528" y="122721"/>
                </a:lnTo>
                <a:lnTo>
                  <a:pt x="38282" y="121494"/>
                </a:lnTo>
                <a:lnTo>
                  <a:pt x="39530" y="120676"/>
                </a:lnTo>
                <a:lnTo>
                  <a:pt x="58883" y="119255"/>
                </a:lnTo>
                <a:lnTo>
                  <a:pt x="79868" y="125846"/>
                </a:lnTo>
                <a:lnTo>
                  <a:pt x="111798" y="144779"/>
                </a:lnTo>
                <a:lnTo>
                  <a:pt x="130492" y="161440"/>
                </a:lnTo>
                <a:lnTo>
                  <a:pt x="135436" y="169870"/>
                </a:lnTo>
                <a:lnTo>
                  <a:pt x="136755" y="174093"/>
                </a:lnTo>
                <a:lnTo>
                  <a:pt x="136339" y="182549"/>
                </a:lnTo>
                <a:lnTo>
                  <a:pt x="135240" y="186779"/>
                </a:lnTo>
                <a:lnTo>
                  <a:pt x="128374" y="195243"/>
                </a:lnTo>
                <a:lnTo>
                  <a:pt x="103349" y="212174"/>
                </a:lnTo>
                <a:lnTo>
                  <a:pt x="79480" y="218132"/>
                </a:lnTo>
                <a:lnTo>
                  <a:pt x="44142" y="21429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SMARTInkShape-Group695">
            <a:extLst>
              <a:ext uri="{FF2B5EF4-FFF2-40B4-BE49-F238E27FC236}">
                <a16:creationId xmlns:a16="http://schemas.microsoft.com/office/drawing/2014/main" xmlns="" id="{812AFD3B-EF1F-4360-BDD2-AA310824AF48}"/>
              </a:ext>
            </a:extLst>
          </p:cNvPr>
          <p:cNvGrpSpPr/>
          <p:nvPr/>
        </p:nvGrpSpPr>
        <p:grpSpPr>
          <a:xfrm>
            <a:off x="1441534" y="774700"/>
            <a:ext cx="272411" cy="146051"/>
            <a:chOff x="1441534" y="774700"/>
            <a:chExt cx="272411" cy="146051"/>
          </a:xfrm>
        </p:grpSpPr>
        <p:sp>
          <p:nvSpPr>
            <p:cNvPr id="3" name="SMARTInkShape-4121">
              <a:extLst>
                <a:ext uri="{FF2B5EF4-FFF2-40B4-BE49-F238E27FC236}">
                  <a16:creationId xmlns:a16="http://schemas.microsoft.com/office/drawing/2014/main" xmlns="" id="{569C2975-1154-4B74-B0B4-AA121D81278B}"/>
                </a:ext>
              </a:extLst>
            </p:cNvPr>
            <p:cNvSpPr/>
            <p:nvPr>
              <p:custDataLst>
                <p:tags r:id="rId177"/>
              </p:custDataLst>
            </p:nvPr>
          </p:nvSpPr>
          <p:spPr>
            <a:xfrm>
              <a:off x="1441534" y="863600"/>
              <a:ext cx="253917" cy="12439"/>
            </a:xfrm>
            <a:custGeom>
              <a:avLst/>
              <a:gdLst/>
              <a:ahLst/>
              <a:cxnLst/>
              <a:rect l="0" t="0" r="0" b="0"/>
              <a:pathLst>
                <a:path w="253917" h="12439">
                  <a:moveTo>
                    <a:pt x="18966" y="6350"/>
                  </a:moveTo>
                  <a:lnTo>
                    <a:pt x="18966" y="6350"/>
                  </a:lnTo>
                  <a:lnTo>
                    <a:pt x="878" y="6350"/>
                  </a:lnTo>
                  <a:lnTo>
                    <a:pt x="557" y="7056"/>
                  </a:lnTo>
                  <a:lnTo>
                    <a:pt x="0" y="11817"/>
                  </a:lnTo>
                  <a:lnTo>
                    <a:pt x="6683" y="12438"/>
                  </a:lnTo>
                  <a:lnTo>
                    <a:pt x="48723" y="7210"/>
                  </a:lnTo>
                  <a:lnTo>
                    <a:pt x="87128" y="6605"/>
                  </a:lnTo>
                  <a:lnTo>
                    <a:pt x="133158" y="6425"/>
                  </a:lnTo>
                  <a:lnTo>
                    <a:pt x="179173" y="6372"/>
                  </a:lnTo>
                  <a:lnTo>
                    <a:pt x="226008" y="1990"/>
                  </a:lnTo>
                  <a:lnTo>
                    <a:pt x="25391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SMARTInkShape-4122">
              <a:extLst>
                <a:ext uri="{FF2B5EF4-FFF2-40B4-BE49-F238E27FC236}">
                  <a16:creationId xmlns:a16="http://schemas.microsoft.com/office/drawing/2014/main" xmlns="" id="{2156BCB4-A306-42AE-BD5B-DF0FB9DF908F}"/>
                </a:ext>
              </a:extLst>
            </p:cNvPr>
            <p:cNvSpPr/>
            <p:nvPr>
              <p:custDataLst>
                <p:tags r:id="rId178"/>
              </p:custDataLst>
            </p:nvPr>
          </p:nvSpPr>
          <p:spPr>
            <a:xfrm>
              <a:off x="1657726" y="774700"/>
              <a:ext cx="56219" cy="146051"/>
            </a:xfrm>
            <a:custGeom>
              <a:avLst/>
              <a:gdLst/>
              <a:ahLst/>
              <a:cxnLst/>
              <a:rect l="0" t="0" r="0" b="0"/>
              <a:pathLst>
                <a:path w="56219" h="146051">
                  <a:moveTo>
                    <a:pt x="31374" y="0"/>
                  </a:moveTo>
                  <a:lnTo>
                    <a:pt x="31374" y="0"/>
                  </a:lnTo>
                  <a:lnTo>
                    <a:pt x="17068" y="0"/>
                  </a:lnTo>
                  <a:lnTo>
                    <a:pt x="12551" y="1881"/>
                  </a:lnTo>
                  <a:lnTo>
                    <a:pt x="8192" y="4364"/>
                  </a:lnTo>
                  <a:lnTo>
                    <a:pt x="892" y="6089"/>
                  </a:lnTo>
                  <a:lnTo>
                    <a:pt x="469" y="6881"/>
                  </a:lnTo>
                  <a:lnTo>
                    <a:pt x="0" y="9643"/>
                  </a:lnTo>
                  <a:lnTo>
                    <a:pt x="3106" y="18536"/>
                  </a:lnTo>
                  <a:lnTo>
                    <a:pt x="8462" y="24231"/>
                  </a:lnTo>
                  <a:lnTo>
                    <a:pt x="50447" y="57481"/>
                  </a:lnTo>
                  <a:lnTo>
                    <a:pt x="53962" y="66469"/>
                  </a:lnTo>
                  <a:lnTo>
                    <a:pt x="56218" y="82744"/>
                  </a:lnTo>
                  <a:lnTo>
                    <a:pt x="49867" y="97189"/>
                  </a:lnTo>
                  <a:lnTo>
                    <a:pt x="8498" y="139116"/>
                  </a:lnTo>
                  <a:lnTo>
                    <a:pt x="5974" y="146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SMARTInkShape-Group696">
            <a:extLst>
              <a:ext uri="{FF2B5EF4-FFF2-40B4-BE49-F238E27FC236}">
                <a16:creationId xmlns:a16="http://schemas.microsoft.com/office/drawing/2014/main" xmlns="" id="{61BC1924-5515-41C7-929A-157AE21B4D2A}"/>
              </a:ext>
            </a:extLst>
          </p:cNvPr>
          <p:cNvGrpSpPr/>
          <p:nvPr/>
        </p:nvGrpSpPr>
        <p:grpSpPr>
          <a:xfrm>
            <a:off x="1422792" y="541040"/>
            <a:ext cx="672709" cy="811511"/>
            <a:chOff x="1422792" y="541040"/>
            <a:chExt cx="672709" cy="811511"/>
          </a:xfrm>
        </p:grpSpPr>
        <p:sp>
          <p:nvSpPr>
            <p:cNvPr id="6" name="SMARTInkShape-4123">
              <a:extLst>
                <a:ext uri="{FF2B5EF4-FFF2-40B4-BE49-F238E27FC236}">
                  <a16:creationId xmlns:a16="http://schemas.microsoft.com/office/drawing/2014/main" xmlns="" id="{B3D3F03C-A765-49BE-8377-E8BA043E0AD8}"/>
                </a:ext>
              </a:extLst>
            </p:cNvPr>
            <p:cNvSpPr/>
            <p:nvPr>
              <p:custDataLst>
                <p:tags r:id="rId173"/>
              </p:custDataLst>
            </p:nvPr>
          </p:nvSpPr>
          <p:spPr>
            <a:xfrm>
              <a:off x="2025650" y="1175112"/>
              <a:ext cx="69851" cy="177439"/>
            </a:xfrm>
            <a:custGeom>
              <a:avLst/>
              <a:gdLst/>
              <a:ahLst/>
              <a:cxnLst/>
              <a:rect l="0" t="0" r="0" b="0"/>
              <a:pathLst>
                <a:path w="69851" h="177439">
                  <a:moveTo>
                    <a:pt x="69850" y="18688"/>
                  </a:moveTo>
                  <a:lnTo>
                    <a:pt x="69850" y="18688"/>
                  </a:lnTo>
                  <a:lnTo>
                    <a:pt x="69850" y="9850"/>
                  </a:lnTo>
                  <a:lnTo>
                    <a:pt x="67968" y="5823"/>
                  </a:lnTo>
                  <a:lnTo>
                    <a:pt x="66479" y="3761"/>
                  </a:lnTo>
                  <a:lnTo>
                    <a:pt x="62942" y="1470"/>
                  </a:lnTo>
                  <a:lnTo>
                    <a:pt x="57608" y="452"/>
                  </a:lnTo>
                  <a:lnTo>
                    <a:pt x="48181" y="0"/>
                  </a:lnTo>
                  <a:lnTo>
                    <a:pt x="36936" y="3562"/>
                  </a:lnTo>
                  <a:lnTo>
                    <a:pt x="30974" y="6487"/>
                  </a:lnTo>
                  <a:lnTo>
                    <a:pt x="22468" y="15382"/>
                  </a:lnTo>
                  <a:lnTo>
                    <a:pt x="11258" y="38339"/>
                  </a:lnTo>
                  <a:lnTo>
                    <a:pt x="7804" y="53595"/>
                  </a:lnTo>
                  <a:lnTo>
                    <a:pt x="8731" y="58187"/>
                  </a:lnTo>
                  <a:lnTo>
                    <a:pt x="16776" y="71392"/>
                  </a:lnTo>
                  <a:lnTo>
                    <a:pt x="34018" y="88496"/>
                  </a:lnTo>
                  <a:lnTo>
                    <a:pt x="54227" y="105463"/>
                  </a:lnTo>
                  <a:lnTo>
                    <a:pt x="64124" y="121540"/>
                  </a:lnTo>
                  <a:lnTo>
                    <a:pt x="64621" y="126767"/>
                  </a:lnTo>
                  <a:lnTo>
                    <a:pt x="61411" y="136338"/>
                  </a:lnTo>
                  <a:lnTo>
                    <a:pt x="48300" y="149660"/>
                  </a:lnTo>
                  <a:lnTo>
                    <a:pt x="18721" y="169172"/>
                  </a:lnTo>
                  <a:lnTo>
                    <a:pt x="0" y="1774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SMARTInkShape-4124">
              <a:extLst>
                <a:ext uri="{FF2B5EF4-FFF2-40B4-BE49-F238E27FC236}">
                  <a16:creationId xmlns:a16="http://schemas.microsoft.com/office/drawing/2014/main" xmlns="" id="{1ABD711E-2BCD-45F4-A42D-2DDF4375108A}"/>
                </a:ext>
              </a:extLst>
            </p:cNvPr>
            <p:cNvSpPr/>
            <p:nvPr>
              <p:custDataLst>
                <p:tags r:id="rId174"/>
              </p:custDataLst>
            </p:nvPr>
          </p:nvSpPr>
          <p:spPr>
            <a:xfrm>
              <a:off x="1889007" y="1176156"/>
              <a:ext cx="92194" cy="162155"/>
            </a:xfrm>
            <a:custGeom>
              <a:avLst/>
              <a:gdLst/>
              <a:ahLst/>
              <a:cxnLst/>
              <a:rect l="0" t="0" r="0" b="0"/>
              <a:pathLst>
                <a:path w="92194" h="162155">
                  <a:moveTo>
                    <a:pt x="15993" y="17644"/>
                  </a:moveTo>
                  <a:lnTo>
                    <a:pt x="15993" y="17644"/>
                  </a:lnTo>
                  <a:lnTo>
                    <a:pt x="15993" y="10902"/>
                  </a:lnTo>
                  <a:lnTo>
                    <a:pt x="14111" y="5711"/>
                  </a:lnTo>
                  <a:lnTo>
                    <a:pt x="10526" y="0"/>
                  </a:lnTo>
                  <a:lnTo>
                    <a:pt x="10231" y="237"/>
                  </a:lnTo>
                  <a:lnTo>
                    <a:pt x="6295" y="46814"/>
                  </a:lnTo>
                  <a:lnTo>
                    <a:pt x="3886" y="89519"/>
                  </a:lnTo>
                  <a:lnTo>
                    <a:pt x="0" y="135773"/>
                  </a:lnTo>
                  <a:lnTo>
                    <a:pt x="183" y="146111"/>
                  </a:lnTo>
                  <a:lnTo>
                    <a:pt x="1220" y="149855"/>
                  </a:lnTo>
                  <a:lnTo>
                    <a:pt x="6134" y="155897"/>
                  </a:lnTo>
                  <a:lnTo>
                    <a:pt x="9421" y="158496"/>
                  </a:lnTo>
                  <a:lnTo>
                    <a:pt x="18716" y="161384"/>
                  </a:lnTo>
                  <a:lnTo>
                    <a:pt x="24159" y="162154"/>
                  </a:lnTo>
                  <a:lnTo>
                    <a:pt x="66070" y="152624"/>
                  </a:lnTo>
                  <a:lnTo>
                    <a:pt x="92193" y="1509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SMARTInkShape-4125">
              <a:extLst>
                <a:ext uri="{FF2B5EF4-FFF2-40B4-BE49-F238E27FC236}">
                  <a16:creationId xmlns:a16="http://schemas.microsoft.com/office/drawing/2014/main" xmlns="" id="{09A93D45-E626-48D2-89CE-3A6D69A5E08E}"/>
                </a:ext>
              </a:extLst>
            </p:cNvPr>
            <p:cNvSpPr/>
            <p:nvPr>
              <p:custDataLst>
                <p:tags r:id="rId175"/>
              </p:custDataLst>
            </p:nvPr>
          </p:nvSpPr>
          <p:spPr>
            <a:xfrm>
              <a:off x="1761122" y="1213994"/>
              <a:ext cx="71976" cy="120085"/>
            </a:xfrm>
            <a:custGeom>
              <a:avLst/>
              <a:gdLst/>
              <a:ahLst/>
              <a:cxnLst/>
              <a:rect l="0" t="0" r="0" b="0"/>
              <a:pathLst>
                <a:path w="71976" h="120085">
                  <a:moveTo>
                    <a:pt x="35928" y="11556"/>
                  </a:moveTo>
                  <a:lnTo>
                    <a:pt x="35928" y="11556"/>
                  </a:lnTo>
                  <a:lnTo>
                    <a:pt x="35928" y="8185"/>
                  </a:lnTo>
                  <a:lnTo>
                    <a:pt x="34046" y="4648"/>
                  </a:lnTo>
                  <a:lnTo>
                    <a:pt x="32557" y="2718"/>
                  </a:lnTo>
                  <a:lnTo>
                    <a:pt x="27139" y="572"/>
                  </a:lnTo>
                  <a:lnTo>
                    <a:pt x="23718" y="0"/>
                  </a:lnTo>
                  <a:lnTo>
                    <a:pt x="20733" y="1030"/>
                  </a:lnTo>
                  <a:lnTo>
                    <a:pt x="15534" y="5937"/>
                  </a:lnTo>
                  <a:lnTo>
                    <a:pt x="5269" y="20004"/>
                  </a:lnTo>
                  <a:lnTo>
                    <a:pt x="33" y="47691"/>
                  </a:lnTo>
                  <a:lnTo>
                    <a:pt x="0" y="93568"/>
                  </a:lnTo>
                  <a:lnTo>
                    <a:pt x="1393" y="102214"/>
                  </a:lnTo>
                  <a:lnTo>
                    <a:pt x="4438" y="108684"/>
                  </a:lnTo>
                  <a:lnTo>
                    <a:pt x="13466" y="117754"/>
                  </a:lnTo>
                  <a:lnTo>
                    <a:pt x="19542" y="119749"/>
                  </a:lnTo>
                  <a:lnTo>
                    <a:pt x="33819" y="120084"/>
                  </a:lnTo>
                  <a:lnTo>
                    <a:pt x="47691" y="112237"/>
                  </a:lnTo>
                  <a:lnTo>
                    <a:pt x="59500" y="99342"/>
                  </a:lnTo>
                  <a:lnTo>
                    <a:pt x="67101" y="84204"/>
                  </a:lnTo>
                  <a:lnTo>
                    <a:pt x="71975" y="53072"/>
                  </a:lnTo>
                  <a:lnTo>
                    <a:pt x="69353" y="34946"/>
                  </a:lnTo>
                  <a:lnTo>
                    <a:pt x="59943" y="14723"/>
                  </a:lnTo>
                  <a:lnTo>
                    <a:pt x="56171" y="9434"/>
                  </a:lnTo>
                  <a:lnTo>
                    <a:pt x="52246" y="6614"/>
                  </a:lnTo>
                  <a:lnTo>
                    <a:pt x="48218" y="5439"/>
                  </a:lnTo>
                  <a:lnTo>
                    <a:pt x="44121" y="5361"/>
                  </a:lnTo>
                  <a:lnTo>
                    <a:pt x="41390" y="6015"/>
                  </a:lnTo>
                  <a:lnTo>
                    <a:pt x="39569" y="7156"/>
                  </a:lnTo>
                  <a:close/>
                </a:path>
              </a:pathLst>
            </a:custGeom>
            <a:noFill/>
            <a:ln w="19050" cap="flat" cmpd="sng" algn="ctr">
              <a:solidFill>
                <a:srgbClr val="000000"/>
              </a:solidFill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SMARTInkShape-4126">
              <a:extLst>
                <a:ext uri="{FF2B5EF4-FFF2-40B4-BE49-F238E27FC236}">
                  <a16:creationId xmlns:a16="http://schemas.microsoft.com/office/drawing/2014/main" xmlns="" id="{5DC9DA4E-98A3-4C59-9B87-50B486B45375}"/>
                </a:ext>
              </a:extLst>
            </p:cNvPr>
            <p:cNvSpPr/>
            <p:nvPr>
              <p:custDataLst>
                <p:tags r:id="rId176"/>
              </p:custDataLst>
            </p:nvPr>
          </p:nvSpPr>
          <p:spPr>
            <a:xfrm>
              <a:off x="1422792" y="541040"/>
              <a:ext cx="145659" cy="195742"/>
            </a:xfrm>
            <a:custGeom>
              <a:avLst/>
              <a:gdLst/>
              <a:ahLst/>
              <a:cxnLst/>
              <a:rect l="0" t="0" r="0" b="0"/>
              <a:pathLst>
                <a:path w="145659" h="195742">
                  <a:moveTo>
                    <a:pt x="25008" y="106660"/>
                  </a:moveTo>
                  <a:lnTo>
                    <a:pt x="25008" y="106660"/>
                  </a:lnTo>
                  <a:lnTo>
                    <a:pt x="25008" y="101193"/>
                  </a:lnTo>
                  <a:lnTo>
                    <a:pt x="31096" y="94244"/>
                  </a:lnTo>
                  <a:lnTo>
                    <a:pt x="31280" y="97415"/>
                  </a:lnTo>
                  <a:lnTo>
                    <a:pt x="16158" y="142067"/>
                  </a:lnTo>
                  <a:lnTo>
                    <a:pt x="2582" y="186912"/>
                  </a:lnTo>
                  <a:lnTo>
                    <a:pt x="489" y="195741"/>
                  </a:lnTo>
                  <a:lnTo>
                    <a:pt x="196" y="194975"/>
                  </a:lnTo>
                  <a:lnTo>
                    <a:pt x="0" y="193054"/>
                  </a:lnTo>
                  <a:lnTo>
                    <a:pt x="10330" y="156442"/>
                  </a:lnTo>
                  <a:lnTo>
                    <a:pt x="24422" y="119058"/>
                  </a:lnTo>
                  <a:lnTo>
                    <a:pt x="37534" y="81171"/>
                  </a:lnTo>
                  <a:lnTo>
                    <a:pt x="54607" y="37184"/>
                  </a:lnTo>
                  <a:lnTo>
                    <a:pt x="68975" y="0"/>
                  </a:lnTo>
                  <a:lnTo>
                    <a:pt x="72686" y="5834"/>
                  </a:lnTo>
                  <a:lnTo>
                    <a:pt x="93211" y="49645"/>
                  </a:lnTo>
                  <a:lnTo>
                    <a:pt x="109767" y="89466"/>
                  </a:lnTo>
                  <a:lnTo>
                    <a:pt x="133672" y="132295"/>
                  </a:lnTo>
                  <a:lnTo>
                    <a:pt x="138344" y="144908"/>
                  </a:lnTo>
                  <a:lnTo>
                    <a:pt x="140076" y="146975"/>
                  </a:lnTo>
                  <a:lnTo>
                    <a:pt x="145658" y="15111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SMARTInkShape-Group697">
            <a:extLst>
              <a:ext uri="{FF2B5EF4-FFF2-40B4-BE49-F238E27FC236}">
                <a16:creationId xmlns:a16="http://schemas.microsoft.com/office/drawing/2014/main" xmlns="" id="{DE6F367E-8B8D-45CD-BE02-F186B572C4D1}"/>
              </a:ext>
            </a:extLst>
          </p:cNvPr>
          <p:cNvGrpSpPr/>
          <p:nvPr/>
        </p:nvGrpSpPr>
        <p:grpSpPr>
          <a:xfrm>
            <a:off x="2530806" y="984250"/>
            <a:ext cx="225095" cy="209551"/>
            <a:chOff x="2530806" y="984250"/>
            <a:chExt cx="225095" cy="209551"/>
          </a:xfrm>
        </p:grpSpPr>
        <p:sp>
          <p:nvSpPr>
            <p:cNvPr id="11" name="SMARTInkShape-4127">
              <a:extLst>
                <a:ext uri="{FF2B5EF4-FFF2-40B4-BE49-F238E27FC236}">
                  <a16:creationId xmlns:a16="http://schemas.microsoft.com/office/drawing/2014/main" xmlns="" id="{24AE7AF4-F324-48B4-BA27-1EDF1CBBA6B1}"/>
                </a:ext>
              </a:extLst>
            </p:cNvPr>
            <p:cNvSpPr/>
            <p:nvPr>
              <p:custDataLst>
                <p:tags r:id="rId171"/>
              </p:custDataLst>
            </p:nvPr>
          </p:nvSpPr>
          <p:spPr>
            <a:xfrm>
              <a:off x="2561742" y="1123950"/>
              <a:ext cx="194159" cy="69851"/>
            </a:xfrm>
            <a:custGeom>
              <a:avLst/>
              <a:gdLst/>
              <a:ahLst/>
              <a:cxnLst/>
              <a:rect l="0" t="0" r="0" b="0"/>
              <a:pathLst>
                <a:path w="194159" h="69851">
                  <a:moveTo>
                    <a:pt x="3658" y="69850"/>
                  </a:moveTo>
                  <a:lnTo>
                    <a:pt x="3658" y="69850"/>
                  </a:lnTo>
                  <a:lnTo>
                    <a:pt x="287" y="66479"/>
                  </a:lnTo>
                  <a:lnTo>
                    <a:pt x="0" y="64075"/>
                  </a:lnTo>
                  <a:lnTo>
                    <a:pt x="1562" y="57641"/>
                  </a:lnTo>
                  <a:lnTo>
                    <a:pt x="21151" y="30353"/>
                  </a:lnTo>
                  <a:lnTo>
                    <a:pt x="31188" y="22192"/>
                  </a:lnTo>
                  <a:lnTo>
                    <a:pt x="36828" y="19028"/>
                  </a:lnTo>
                  <a:lnTo>
                    <a:pt x="46858" y="17394"/>
                  </a:lnTo>
                  <a:lnTo>
                    <a:pt x="51508" y="17946"/>
                  </a:lnTo>
                  <a:lnTo>
                    <a:pt x="60437" y="22322"/>
                  </a:lnTo>
                  <a:lnTo>
                    <a:pt x="82631" y="35578"/>
                  </a:lnTo>
                  <a:lnTo>
                    <a:pt x="111973" y="46513"/>
                  </a:lnTo>
                  <a:lnTo>
                    <a:pt x="124470" y="47013"/>
                  </a:lnTo>
                  <a:lnTo>
                    <a:pt x="136375" y="44178"/>
                  </a:lnTo>
                  <a:lnTo>
                    <a:pt x="155514" y="30860"/>
                  </a:lnTo>
                  <a:lnTo>
                    <a:pt x="184834" y="3624"/>
                  </a:lnTo>
                  <a:lnTo>
                    <a:pt x="19415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SMARTInkShape-4128">
              <a:extLst>
                <a:ext uri="{FF2B5EF4-FFF2-40B4-BE49-F238E27FC236}">
                  <a16:creationId xmlns:a16="http://schemas.microsoft.com/office/drawing/2014/main" xmlns="" id="{EB9E96CA-5C0F-426C-B36E-66D75FC41D8D}"/>
                </a:ext>
              </a:extLst>
            </p:cNvPr>
            <p:cNvSpPr/>
            <p:nvPr>
              <p:custDataLst>
                <p:tags r:id="rId172"/>
              </p:custDataLst>
            </p:nvPr>
          </p:nvSpPr>
          <p:spPr>
            <a:xfrm>
              <a:off x="2530806" y="984250"/>
              <a:ext cx="180645" cy="57151"/>
            </a:xfrm>
            <a:custGeom>
              <a:avLst/>
              <a:gdLst/>
              <a:ahLst/>
              <a:cxnLst/>
              <a:rect l="0" t="0" r="0" b="0"/>
              <a:pathLst>
                <a:path w="180645" h="57151">
                  <a:moveTo>
                    <a:pt x="21894" y="57150"/>
                  </a:moveTo>
                  <a:lnTo>
                    <a:pt x="21894" y="57150"/>
                  </a:lnTo>
                  <a:lnTo>
                    <a:pt x="695" y="57150"/>
                  </a:lnTo>
                  <a:lnTo>
                    <a:pt x="0" y="56444"/>
                  </a:lnTo>
                  <a:lnTo>
                    <a:pt x="242" y="55269"/>
                  </a:lnTo>
                  <a:lnTo>
                    <a:pt x="5701" y="44941"/>
                  </a:lnTo>
                  <a:lnTo>
                    <a:pt x="13286" y="39259"/>
                  </a:lnTo>
                  <a:lnTo>
                    <a:pt x="18272" y="36756"/>
                  </a:lnTo>
                  <a:lnTo>
                    <a:pt x="27575" y="35856"/>
                  </a:lnTo>
                  <a:lnTo>
                    <a:pt x="72916" y="48844"/>
                  </a:lnTo>
                  <a:lnTo>
                    <a:pt x="92515" y="53670"/>
                  </a:lnTo>
                  <a:lnTo>
                    <a:pt x="107844" y="52546"/>
                  </a:lnTo>
                  <a:lnTo>
                    <a:pt x="128970" y="44575"/>
                  </a:lnTo>
                  <a:lnTo>
                    <a:pt x="174762" y="5697"/>
                  </a:lnTo>
                  <a:lnTo>
                    <a:pt x="18064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" name="SMARTInkShape-Group698">
            <a:extLst>
              <a:ext uri="{FF2B5EF4-FFF2-40B4-BE49-F238E27FC236}">
                <a16:creationId xmlns:a16="http://schemas.microsoft.com/office/drawing/2014/main" xmlns="" id="{EDC79B8B-8AD2-4E05-8DE4-4136C309D259}"/>
              </a:ext>
            </a:extLst>
          </p:cNvPr>
          <p:cNvGrpSpPr/>
          <p:nvPr/>
        </p:nvGrpSpPr>
        <p:grpSpPr>
          <a:xfrm>
            <a:off x="3048000" y="505247"/>
            <a:ext cx="793751" cy="823523"/>
            <a:chOff x="3048000" y="505247"/>
            <a:chExt cx="793751" cy="823523"/>
          </a:xfrm>
        </p:grpSpPr>
        <p:sp>
          <p:nvSpPr>
            <p:cNvPr id="14" name="SMARTInkShape-4129">
              <a:extLst>
                <a:ext uri="{FF2B5EF4-FFF2-40B4-BE49-F238E27FC236}">
                  <a16:creationId xmlns:a16="http://schemas.microsoft.com/office/drawing/2014/main" xmlns="" id="{22B3B53F-0C6D-4BCE-A1A7-7CD1CF64A6E3}"/>
                </a:ext>
              </a:extLst>
            </p:cNvPr>
            <p:cNvSpPr/>
            <p:nvPr>
              <p:custDataLst>
                <p:tags r:id="rId163"/>
              </p:custDataLst>
            </p:nvPr>
          </p:nvSpPr>
          <p:spPr>
            <a:xfrm>
              <a:off x="3743129" y="1193800"/>
              <a:ext cx="79572" cy="12701"/>
            </a:xfrm>
            <a:custGeom>
              <a:avLst/>
              <a:gdLst/>
              <a:ahLst/>
              <a:cxnLst/>
              <a:rect l="0" t="0" r="0" b="0"/>
              <a:pathLst>
                <a:path w="79572" h="12701">
                  <a:moveTo>
                    <a:pt x="3371" y="12700"/>
                  </a:moveTo>
                  <a:lnTo>
                    <a:pt x="3371" y="12700"/>
                  </a:lnTo>
                  <a:lnTo>
                    <a:pt x="0" y="12700"/>
                  </a:lnTo>
                  <a:lnTo>
                    <a:pt x="418" y="11994"/>
                  </a:lnTo>
                  <a:lnTo>
                    <a:pt x="4646" y="9329"/>
                  </a:lnTo>
                  <a:lnTo>
                    <a:pt x="45471" y="4861"/>
                  </a:lnTo>
                  <a:lnTo>
                    <a:pt x="7957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SMARTInkShape-4130">
              <a:extLst>
                <a:ext uri="{FF2B5EF4-FFF2-40B4-BE49-F238E27FC236}">
                  <a16:creationId xmlns:a16="http://schemas.microsoft.com/office/drawing/2014/main" xmlns="" id="{6FAB508F-DB66-437B-8A3E-ED03178FF473}"/>
                </a:ext>
              </a:extLst>
            </p:cNvPr>
            <p:cNvSpPr/>
            <p:nvPr>
              <p:custDataLst>
                <p:tags r:id="rId164"/>
              </p:custDataLst>
            </p:nvPr>
          </p:nvSpPr>
          <p:spPr>
            <a:xfrm>
              <a:off x="3752936" y="1136657"/>
              <a:ext cx="88815" cy="137959"/>
            </a:xfrm>
            <a:custGeom>
              <a:avLst/>
              <a:gdLst/>
              <a:ahLst/>
              <a:cxnLst/>
              <a:rect l="0" t="0" r="0" b="0"/>
              <a:pathLst>
                <a:path w="88815" h="137959">
                  <a:moveTo>
                    <a:pt x="88814" y="6343"/>
                  </a:moveTo>
                  <a:lnTo>
                    <a:pt x="88814" y="6343"/>
                  </a:lnTo>
                  <a:lnTo>
                    <a:pt x="88814" y="254"/>
                  </a:lnTo>
                  <a:lnTo>
                    <a:pt x="59581" y="0"/>
                  </a:lnTo>
                  <a:lnTo>
                    <a:pt x="43228" y="3366"/>
                  </a:lnTo>
                  <a:lnTo>
                    <a:pt x="24978" y="12203"/>
                  </a:lnTo>
                  <a:lnTo>
                    <a:pt x="12906" y="23758"/>
                  </a:lnTo>
                  <a:lnTo>
                    <a:pt x="4861" y="36119"/>
                  </a:lnTo>
                  <a:lnTo>
                    <a:pt x="1380" y="52090"/>
                  </a:lnTo>
                  <a:lnTo>
                    <a:pt x="0" y="95319"/>
                  </a:lnTo>
                  <a:lnTo>
                    <a:pt x="627" y="127575"/>
                  </a:lnTo>
                  <a:lnTo>
                    <a:pt x="3288" y="133837"/>
                  </a:lnTo>
                  <a:lnTo>
                    <a:pt x="5691" y="135789"/>
                  </a:lnTo>
                  <a:lnTo>
                    <a:pt x="12124" y="137958"/>
                  </a:lnTo>
                  <a:lnTo>
                    <a:pt x="27050" y="135808"/>
                  </a:lnTo>
                  <a:lnTo>
                    <a:pt x="69764" y="12064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SMARTInkShape-4131">
              <a:extLst>
                <a:ext uri="{FF2B5EF4-FFF2-40B4-BE49-F238E27FC236}">
                  <a16:creationId xmlns:a16="http://schemas.microsoft.com/office/drawing/2014/main" xmlns="" id="{85CCCFA4-CB27-4F4C-9AC4-BBFE5309BB0B}"/>
                </a:ext>
              </a:extLst>
            </p:cNvPr>
            <p:cNvSpPr/>
            <p:nvPr>
              <p:custDataLst>
                <p:tags r:id="rId165"/>
              </p:custDataLst>
            </p:nvPr>
          </p:nvSpPr>
          <p:spPr>
            <a:xfrm>
              <a:off x="3390900" y="1154189"/>
              <a:ext cx="152401" cy="149697"/>
            </a:xfrm>
            <a:custGeom>
              <a:avLst/>
              <a:gdLst/>
              <a:ahLst/>
              <a:cxnLst/>
              <a:rect l="0" t="0" r="0" b="0"/>
              <a:pathLst>
                <a:path w="152401" h="149697">
                  <a:moveTo>
                    <a:pt x="0" y="65011"/>
                  </a:moveTo>
                  <a:lnTo>
                    <a:pt x="0" y="65011"/>
                  </a:lnTo>
                  <a:lnTo>
                    <a:pt x="0" y="53271"/>
                  </a:lnTo>
                  <a:lnTo>
                    <a:pt x="705" y="52951"/>
                  </a:lnTo>
                  <a:lnTo>
                    <a:pt x="3371" y="52595"/>
                  </a:lnTo>
                  <a:lnTo>
                    <a:pt x="4364" y="53206"/>
                  </a:lnTo>
                  <a:lnTo>
                    <a:pt x="5026" y="54319"/>
                  </a:lnTo>
                  <a:lnTo>
                    <a:pt x="15111" y="98406"/>
                  </a:lnTo>
                  <a:lnTo>
                    <a:pt x="12938" y="146015"/>
                  </a:lnTo>
                  <a:lnTo>
                    <a:pt x="12859" y="148647"/>
                  </a:lnTo>
                  <a:lnTo>
                    <a:pt x="12100" y="149696"/>
                  </a:lnTo>
                  <a:lnTo>
                    <a:pt x="10889" y="149690"/>
                  </a:lnTo>
                  <a:lnTo>
                    <a:pt x="9376" y="148980"/>
                  </a:lnTo>
                  <a:lnTo>
                    <a:pt x="7695" y="140666"/>
                  </a:lnTo>
                  <a:lnTo>
                    <a:pt x="2868" y="99250"/>
                  </a:lnTo>
                  <a:lnTo>
                    <a:pt x="7335" y="58316"/>
                  </a:lnTo>
                  <a:lnTo>
                    <a:pt x="11726" y="39458"/>
                  </a:lnTo>
                  <a:lnTo>
                    <a:pt x="26692" y="11072"/>
                  </a:lnTo>
                  <a:lnTo>
                    <a:pt x="29083" y="8591"/>
                  </a:lnTo>
                  <a:lnTo>
                    <a:pt x="31383" y="7642"/>
                  </a:lnTo>
                  <a:lnTo>
                    <a:pt x="33622" y="7715"/>
                  </a:lnTo>
                  <a:lnTo>
                    <a:pt x="35820" y="9175"/>
                  </a:lnTo>
                  <a:lnTo>
                    <a:pt x="42990" y="19382"/>
                  </a:lnTo>
                  <a:lnTo>
                    <a:pt x="61496" y="52689"/>
                  </a:lnTo>
                  <a:lnTo>
                    <a:pt x="68724" y="59064"/>
                  </a:lnTo>
                  <a:lnTo>
                    <a:pt x="72627" y="60341"/>
                  </a:lnTo>
                  <a:lnTo>
                    <a:pt x="80726" y="59878"/>
                  </a:lnTo>
                  <a:lnTo>
                    <a:pt x="89031" y="53558"/>
                  </a:lnTo>
                  <a:lnTo>
                    <a:pt x="109378" y="26239"/>
                  </a:lnTo>
                  <a:lnTo>
                    <a:pt x="122397" y="1814"/>
                  </a:lnTo>
                  <a:lnTo>
                    <a:pt x="123932" y="302"/>
                  </a:lnTo>
                  <a:lnTo>
                    <a:pt x="124954" y="0"/>
                  </a:lnTo>
                  <a:lnTo>
                    <a:pt x="125637" y="503"/>
                  </a:lnTo>
                  <a:lnTo>
                    <a:pt x="137751" y="45482"/>
                  </a:lnTo>
                  <a:lnTo>
                    <a:pt x="144818" y="91768"/>
                  </a:lnTo>
                  <a:lnTo>
                    <a:pt x="146512" y="119058"/>
                  </a:lnTo>
                  <a:lnTo>
                    <a:pt x="147769" y="122209"/>
                  </a:lnTo>
                  <a:lnTo>
                    <a:pt x="152400" y="12851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SMARTInkShape-4132">
              <a:extLst>
                <a:ext uri="{FF2B5EF4-FFF2-40B4-BE49-F238E27FC236}">
                  <a16:creationId xmlns:a16="http://schemas.microsoft.com/office/drawing/2014/main" xmlns="" id="{160C14A5-1DBB-417A-ACF5-7C644074019E}"/>
                </a:ext>
              </a:extLst>
            </p:cNvPr>
            <p:cNvSpPr/>
            <p:nvPr>
              <p:custDataLst>
                <p:tags r:id="rId166"/>
              </p:custDataLst>
            </p:nvPr>
          </p:nvSpPr>
          <p:spPr>
            <a:xfrm>
              <a:off x="3601433" y="1136650"/>
              <a:ext cx="87918" cy="133219"/>
            </a:xfrm>
            <a:custGeom>
              <a:avLst/>
              <a:gdLst/>
              <a:ahLst/>
              <a:cxnLst/>
              <a:rect l="0" t="0" r="0" b="0"/>
              <a:pathLst>
                <a:path w="87918" h="133219">
                  <a:moveTo>
                    <a:pt x="18067" y="0"/>
                  </a:moveTo>
                  <a:lnTo>
                    <a:pt x="18067" y="0"/>
                  </a:lnTo>
                  <a:lnTo>
                    <a:pt x="17361" y="43738"/>
                  </a:lnTo>
                  <a:lnTo>
                    <a:pt x="9229" y="84852"/>
                  </a:lnTo>
                  <a:lnTo>
                    <a:pt x="3994" y="116354"/>
                  </a:lnTo>
                  <a:lnTo>
                    <a:pt x="492" y="125727"/>
                  </a:lnTo>
                  <a:lnTo>
                    <a:pt x="0" y="128268"/>
                  </a:lnTo>
                  <a:lnTo>
                    <a:pt x="378" y="129962"/>
                  </a:lnTo>
                  <a:lnTo>
                    <a:pt x="1335" y="131091"/>
                  </a:lnTo>
                  <a:lnTo>
                    <a:pt x="2679" y="131844"/>
                  </a:lnTo>
                  <a:lnTo>
                    <a:pt x="29549" y="133218"/>
                  </a:lnTo>
                  <a:lnTo>
                    <a:pt x="72131" y="127871"/>
                  </a:lnTo>
                  <a:lnTo>
                    <a:pt x="87917" y="127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SMARTInkShape-4133">
              <a:extLst>
                <a:ext uri="{FF2B5EF4-FFF2-40B4-BE49-F238E27FC236}">
                  <a16:creationId xmlns:a16="http://schemas.microsoft.com/office/drawing/2014/main" xmlns="" id="{61F00095-DFF3-42CC-AFBD-6B13A5B2CE1A}"/>
                </a:ext>
              </a:extLst>
            </p:cNvPr>
            <p:cNvSpPr/>
            <p:nvPr>
              <p:custDataLst>
                <p:tags r:id="rId167"/>
              </p:custDataLst>
            </p:nvPr>
          </p:nvSpPr>
          <p:spPr>
            <a:xfrm>
              <a:off x="3060984" y="505247"/>
              <a:ext cx="94967" cy="93552"/>
            </a:xfrm>
            <a:custGeom>
              <a:avLst/>
              <a:gdLst/>
              <a:ahLst/>
              <a:cxnLst/>
              <a:rect l="0" t="0" r="0" b="0"/>
              <a:pathLst>
                <a:path w="94967" h="93552">
                  <a:moveTo>
                    <a:pt x="12416" y="34503"/>
                  </a:moveTo>
                  <a:lnTo>
                    <a:pt x="12416" y="34503"/>
                  </a:lnTo>
                  <a:lnTo>
                    <a:pt x="11710" y="40984"/>
                  </a:lnTo>
                  <a:lnTo>
                    <a:pt x="1876" y="86046"/>
                  </a:lnTo>
                  <a:lnTo>
                    <a:pt x="356" y="93441"/>
                  </a:lnTo>
                  <a:lnTo>
                    <a:pt x="143" y="93551"/>
                  </a:lnTo>
                  <a:lnTo>
                    <a:pt x="0" y="92918"/>
                  </a:lnTo>
                  <a:lnTo>
                    <a:pt x="22100" y="53459"/>
                  </a:lnTo>
                  <a:lnTo>
                    <a:pt x="51383" y="6162"/>
                  </a:lnTo>
                  <a:lnTo>
                    <a:pt x="57487" y="740"/>
                  </a:lnTo>
                  <a:lnTo>
                    <a:pt x="60808" y="0"/>
                  </a:lnTo>
                  <a:lnTo>
                    <a:pt x="68260" y="1059"/>
                  </a:lnTo>
                  <a:lnTo>
                    <a:pt x="70812" y="3740"/>
                  </a:lnTo>
                  <a:lnTo>
                    <a:pt x="84406" y="48190"/>
                  </a:lnTo>
                  <a:lnTo>
                    <a:pt x="91837" y="71014"/>
                  </a:lnTo>
                  <a:lnTo>
                    <a:pt x="94966" y="9165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SMARTInkShape-4134">
              <a:extLst>
                <a:ext uri="{FF2B5EF4-FFF2-40B4-BE49-F238E27FC236}">
                  <a16:creationId xmlns:a16="http://schemas.microsoft.com/office/drawing/2014/main" xmlns="" id="{86D60019-802F-4EF5-AA26-3CC5854DF319}"/>
                </a:ext>
              </a:extLst>
            </p:cNvPr>
            <p:cNvSpPr/>
            <p:nvPr>
              <p:custDataLst>
                <p:tags r:id="rId168"/>
              </p:custDataLst>
            </p:nvPr>
          </p:nvSpPr>
          <p:spPr>
            <a:xfrm>
              <a:off x="3233033" y="673362"/>
              <a:ext cx="70254" cy="133089"/>
            </a:xfrm>
            <a:custGeom>
              <a:avLst/>
              <a:gdLst/>
              <a:ahLst/>
              <a:cxnLst/>
              <a:rect l="0" t="0" r="0" b="0"/>
              <a:pathLst>
                <a:path w="70254" h="133089">
                  <a:moveTo>
                    <a:pt x="5467" y="6088"/>
                  </a:moveTo>
                  <a:lnTo>
                    <a:pt x="5467" y="6088"/>
                  </a:lnTo>
                  <a:lnTo>
                    <a:pt x="0" y="621"/>
                  </a:lnTo>
                  <a:lnTo>
                    <a:pt x="9491" y="0"/>
                  </a:lnTo>
                  <a:lnTo>
                    <a:pt x="49681" y="13587"/>
                  </a:lnTo>
                  <a:lnTo>
                    <a:pt x="58226" y="17438"/>
                  </a:lnTo>
                  <a:lnTo>
                    <a:pt x="63923" y="22827"/>
                  </a:lnTo>
                  <a:lnTo>
                    <a:pt x="70253" y="36340"/>
                  </a:lnTo>
                  <a:lnTo>
                    <a:pt x="69303" y="51754"/>
                  </a:lnTo>
                  <a:lnTo>
                    <a:pt x="62766" y="68012"/>
                  </a:lnTo>
                  <a:lnTo>
                    <a:pt x="35574" y="99563"/>
                  </a:lnTo>
                  <a:lnTo>
                    <a:pt x="5467" y="1330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SMARTInkShape-4135">
              <a:extLst>
                <a:ext uri="{FF2B5EF4-FFF2-40B4-BE49-F238E27FC236}">
                  <a16:creationId xmlns:a16="http://schemas.microsoft.com/office/drawing/2014/main" xmlns="" id="{CE85E555-38A6-45F9-A2AD-8C051C5745E5}"/>
                </a:ext>
              </a:extLst>
            </p:cNvPr>
            <p:cNvSpPr/>
            <p:nvPr>
              <p:custDataLst>
                <p:tags r:id="rId169"/>
              </p:custDataLst>
            </p:nvPr>
          </p:nvSpPr>
          <p:spPr>
            <a:xfrm>
              <a:off x="3048000" y="737894"/>
              <a:ext cx="215901" cy="5057"/>
            </a:xfrm>
            <a:custGeom>
              <a:avLst/>
              <a:gdLst/>
              <a:ahLst/>
              <a:cxnLst/>
              <a:rect l="0" t="0" r="0" b="0"/>
              <a:pathLst>
                <a:path w="215901" h="5057">
                  <a:moveTo>
                    <a:pt x="0" y="5056"/>
                  </a:moveTo>
                  <a:lnTo>
                    <a:pt x="0" y="5056"/>
                  </a:lnTo>
                  <a:lnTo>
                    <a:pt x="34532" y="5056"/>
                  </a:lnTo>
                  <a:lnTo>
                    <a:pt x="80787" y="1685"/>
                  </a:lnTo>
                  <a:lnTo>
                    <a:pt x="118220" y="30"/>
                  </a:lnTo>
                  <a:lnTo>
                    <a:pt x="155553" y="0"/>
                  </a:lnTo>
                  <a:lnTo>
                    <a:pt x="215900" y="50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SMARTInkShape-4136">
              <a:extLst>
                <a:ext uri="{FF2B5EF4-FFF2-40B4-BE49-F238E27FC236}">
                  <a16:creationId xmlns:a16="http://schemas.microsoft.com/office/drawing/2014/main" xmlns="" id="{ECACCD49-FE78-44D2-9F1A-801A6875DEBB}"/>
                </a:ext>
              </a:extLst>
            </p:cNvPr>
            <p:cNvSpPr/>
            <p:nvPr>
              <p:custDataLst>
                <p:tags r:id="rId170"/>
              </p:custDataLst>
            </p:nvPr>
          </p:nvSpPr>
          <p:spPr>
            <a:xfrm>
              <a:off x="3163183" y="889970"/>
              <a:ext cx="164423" cy="438800"/>
            </a:xfrm>
            <a:custGeom>
              <a:avLst/>
              <a:gdLst/>
              <a:ahLst/>
              <a:cxnLst/>
              <a:rect l="0" t="0" r="0" b="0"/>
              <a:pathLst>
                <a:path w="164423" h="438800">
                  <a:moveTo>
                    <a:pt x="5467" y="151430"/>
                  </a:moveTo>
                  <a:lnTo>
                    <a:pt x="5467" y="151430"/>
                  </a:lnTo>
                  <a:lnTo>
                    <a:pt x="0" y="145963"/>
                  </a:lnTo>
                  <a:lnTo>
                    <a:pt x="8033" y="181785"/>
                  </a:lnTo>
                  <a:lnTo>
                    <a:pt x="14067" y="223140"/>
                  </a:lnTo>
                  <a:lnTo>
                    <a:pt x="18226" y="256679"/>
                  </a:lnTo>
                  <a:lnTo>
                    <a:pt x="21721" y="293457"/>
                  </a:lnTo>
                  <a:lnTo>
                    <a:pt x="23274" y="333322"/>
                  </a:lnTo>
                  <a:lnTo>
                    <a:pt x="25846" y="368913"/>
                  </a:lnTo>
                  <a:lnTo>
                    <a:pt x="29379" y="411073"/>
                  </a:lnTo>
                  <a:lnTo>
                    <a:pt x="30736" y="438799"/>
                  </a:lnTo>
                  <a:lnTo>
                    <a:pt x="25780" y="399790"/>
                  </a:lnTo>
                  <a:lnTo>
                    <a:pt x="22021" y="365294"/>
                  </a:lnTo>
                  <a:lnTo>
                    <a:pt x="16117" y="320799"/>
                  </a:lnTo>
                  <a:lnTo>
                    <a:pt x="12567" y="296093"/>
                  </a:lnTo>
                  <a:lnTo>
                    <a:pt x="9495" y="269038"/>
                  </a:lnTo>
                  <a:lnTo>
                    <a:pt x="6741" y="240419"/>
                  </a:lnTo>
                  <a:lnTo>
                    <a:pt x="4200" y="210756"/>
                  </a:lnTo>
                  <a:lnTo>
                    <a:pt x="3211" y="182514"/>
                  </a:lnTo>
                  <a:lnTo>
                    <a:pt x="3257" y="155219"/>
                  </a:lnTo>
                  <a:lnTo>
                    <a:pt x="3993" y="128556"/>
                  </a:lnTo>
                  <a:lnTo>
                    <a:pt x="8575" y="87642"/>
                  </a:lnTo>
                  <a:lnTo>
                    <a:pt x="19088" y="42689"/>
                  </a:lnTo>
                  <a:lnTo>
                    <a:pt x="28454" y="20551"/>
                  </a:lnTo>
                  <a:lnTo>
                    <a:pt x="42024" y="6008"/>
                  </a:lnTo>
                  <a:lnTo>
                    <a:pt x="63107" y="485"/>
                  </a:lnTo>
                  <a:lnTo>
                    <a:pt x="75644" y="0"/>
                  </a:lnTo>
                  <a:lnTo>
                    <a:pt x="100862" y="6987"/>
                  </a:lnTo>
                  <a:lnTo>
                    <a:pt x="113514" y="12801"/>
                  </a:lnTo>
                  <a:lnTo>
                    <a:pt x="135097" y="32432"/>
                  </a:lnTo>
                  <a:lnTo>
                    <a:pt x="144803" y="44581"/>
                  </a:lnTo>
                  <a:lnTo>
                    <a:pt x="153707" y="71251"/>
                  </a:lnTo>
                  <a:lnTo>
                    <a:pt x="155094" y="85277"/>
                  </a:lnTo>
                  <a:lnTo>
                    <a:pt x="149109" y="110270"/>
                  </a:lnTo>
                  <a:lnTo>
                    <a:pt x="137041" y="131725"/>
                  </a:lnTo>
                  <a:lnTo>
                    <a:pt x="114380" y="154999"/>
                  </a:lnTo>
                  <a:lnTo>
                    <a:pt x="87084" y="172100"/>
                  </a:lnTo>
                  <a:lnTo>
                    <a:pt x="77641" y="175896"/>
                  </a:lnTo>
                  <a:lnTo>
                    <a:pt x="78277" y="176207"/>
                  </a:lnTo>
                  <a:lnTo>
                    <a:pt x="119979" y="183701"/>
                  </a:lnTo>
                  <a:lnTo>
                    <a:pt x="143348" y="191566"/>
                  </a:lnTo>
                  <a:lnTo>
                    <a:pt x="150304" y="195120"/>
                  </a:lnTo>
                  <a:lnTo>
                    <a:pt x="159915" y="206596"/>
                  </a:lnTo>
                  <a:lnTo>
                    <a:pt x="163466" y="213607"/>
                  </a:lnTo>
                  <a:lnTo>
                    <a:pt x="164422" y="220398"/>
                  </a:lnTo>
                  <a:lnTo>
                    <a:pt x="161721" y="233588"/>
                  </a:lnTo>
                  <a:lnTo>
                    <a:pt x="152054" y="246506"/>
                  </a:lnTo>
                  <a:lnTo>
                    <a:pt x="138350" y="257891"/>
                  </a:lnTo>
                  <a:lnTo>
                    <a:pt x="104675" y="270950"/>
                  </a:lnTo>
                  <a:lnTo>
                    <a:pt x="86249" y="273694"/>
                  </a:lnTo>
                  <a:lnTo>
                    <a:pt x="56267" y="26573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" name="SMARTInkShape-Group699">
            <a:extLst>
              <a:ext uri="{FF2B5EF4-FFF2-40B4-BE49-F238E27FC236}">
                <a16:creationId xmlns:a16="http://schemas.microsoft.com/office/drawing/2014/main" xmlns="" id="{F45A90A7-D5C1-4225-996D-5BA7EC47D297}"/>
              </a:ext>
            </a:extLst>
          </p:cNvPr>
          <p:cNvGrpSpPr/>
          <p:nvPr/>
        </p:nvGrpSpPr>
        <p:grpSpPr>
          <a:xfrm>
            <a:off x="5048250" y="834710"/>
            <a:ext cx="196851" cy="340041"/>
            <a:chOff x="5048250" y="834710"/>
            <a:chExt cx="196851" cy="340041"/>
          </a:xfrm>
        </p:grpSpPr>
        <p:sp>
          <p:nvSpPr>
            <p:cNvPr id="23" name="SMARTInkShape-4137">
              <a:extLst>
                <a:ext uri="{FF2B5EF4-FFF2-40B4-BE49-F238E27FC236}">
                  <a16:creationId xmlns:a16="http://schemas.microsoft.com/office/drawing/2014/main" xmlns="" id="{FF92FC75-7970-4268-80CC-D317DB3705BC}"/>
                </a:ext>
              </a:extLst>
            </p:cNvPr>
            <p:cNvSpPr/>
            <p:nvPr>
              <p:custDataLst>
                <p:tags r:id="rId159"/>
              </p:custDataLst>
            </p:nvPr>
          </p:nvSpPr>
          <p:spPr>
            <a:xfrm>
              <a:off x="5048250" y="927100"/>
              <a:ext cx="6351" cy="25401"/>
            </a:xfrm>
            <a:custGeom>
              <a:avLst/>
              <a:gdLst/>
              <a:ahLst/>
              <a:cxnLst/>
              <a:rect l="0" t="0" r="0" b="0"/>
              <a:pathLst>
                <a:path w="6351" h="25401">
                  <a:moveTo>
                    <a:pt x="6350" y="25400"/>
                  </a:moveTo>
                  <a:lnTo>
                    <a:pt x="6350" y="25400"/>
                  </a:lnTo>
                  <a:lnTo>
                    <a:pt x="1986" y="15261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SMARTInkShape-4138">
              <a:extLst>
                <a:ext uri="{FF2B5EF4-FFF2-40B4-BE49-F238E27FC236}">
                  <a16:creationId xmlns:a16="http://schemas.microsoft.com/office/drawing/2014/main" xmlns="" id="{DBCCBDFB-334C-4E0C-8D59-1429669916C5}"/>
                </a:ext>
              </a:extLst>
            </p:cNvPr>
            <p:cNvSpPr/>
            <p:nvPr>
              <p:custDataLst>
                <p:tags r:id="rId160"/>
              </p:custDataLst>
            </p:nvPr>
          </p:nvSpPr>
          <p:spPr>
            <a:xfrm>
              <a:off x="5132986" y="834710"/>
              <a:ext cx="54965" cy="340041"/>
            </a:xfrm>
            <a:custGeom>
              <a:avLst/>
              <a:gdLst/>
              <a:ahLst/>
              <a:cxnLst/>
              <a:rect l="0" t="0" r="0" b="0"/>
              <a:pathLst>
                <a:path w="54965" h="340041">
                  <a:moveTo>
                    <a:pt x="54964" y="54290"/>
                  </a:moveTo>
                  <a:lnTo>
                    <a:pt x="54964" y="54290"/>
                  </a:lnTo>
                  <a:lnTo>
                    <a:pt x="46175" y="28542"/>
                  </a:lnTo>
                  <a:lnTo>
                    <a:pt x="34570" y="6792"/>
                  </a:lnTo>
                  <a:lnTo>
                    <a:pt x="31490" y="3575"/>
                  </a:lnTo>
                  <a:lnTo>
                    <a:pt x="24305" y="0"/>
                  </a:lnTo>
                  <a:lnTo>
                    <a:pt x="21119" y="1869"/>
                  </a:lnTo>
                  <a:lnTo>
                    <a:pt x="15698" y="11471"/>
                  </a:lnTo>
                  <a:lnTo>
                    <a:pt x="5308" y="46228"/>
                  </a:lnTo>
                  <a:lnTo>
                    <a:pt x="1145" y="78224"/>
                  </a:lnTo>
                  <a:lnTo>
                    <a:pt x="0" y="114316"/>
                  </a:lnTo>
                  <a:lnTo>
                    <a:pt x="1842" y="153876"/>
                  </a:lnTo>
                  <a:lnTo>
                    <a:pt x="5014" y="194976"/>
                  </a:lnTo>
                  <a:lnTo>
                    <a:pt x="8775" y="235351"/>
                  </a:lnTo>
                  <a:lnTo>
                    <a:pt x="12798" y="272109"/>
                  </a:lnTo>
                  <a:lnTo>
                    <a:pt x="22401" y="314425"/>
                  </a:lnTo>
                  <a:lnTo>
                    <a:pt x="29564" y="34004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SMARTInkShape-4139">
              <a:extLst>
                <a:ext uri="{FF2B5EF4-FFF2-40B4-BE49-F238E27FC236}">
                  <a16:creationId xmlns:a16="http://schemas.microsoft.com/office/drawing/2014/main" xmlns="" id="{B66F4B33-83E0-4469-ABB1-551A358A5D76}"/>
                </a:ext>
              </a:extLst>
            </p:cNvPr>
            <p:cNvSpPr/>
            <p:nvPr>
              <p:custDataLst>
                <p:tags r:id="rId161"/>
              </p:custDataLst>
            </p:nvPr>
          </p:nvSpPr>
          <p:spPr>
            <a:xfrm>
              <a:off x="5113515" y="1047750"/>
              <a:ext cx="131586" cy="31751"/>
            </a:xfrm>
            <a:custGeom>
              <a:avLst/>
              <a:gdLst/>
              <a:ahLst/>
              <a:cxnLst/>
              <a:rect l="0" t="0" r="0" b="0"/>
              <a:pathLst>
                <a:path w="131586" h="31751">
                  <a:moveTo>
                    <a:pt x="10935" y="31750"/>
                  </a:moveTo>
                  <a:lnTo>
                    <a:pt x="10935" y="31750"/>
                  </a:lnTo>
                  <a:lnTo>
                    <a:pt x="0" y="31750"/>
                  </a:lnTo>
                  <a:lnTo>
                    <a:pt x="5500" y="28379"/>
                  </a:lnTo>
                  <a:lnTo>
                    <a:pt x="50400" y="11977"/>
                  </a:lnTo>
                  <a:lnTo>
                    <a:pt x="92008" y="3549"/>
                  </a:lnTo>
                  <a:lnTo>
                    <a:pt x="13158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SMARTInkShape-4140">
              <a:extLst>
                <a:ext uri="{FF2B5EF4-FFF2-40B4-BE49-F238E27FC236}">
                  <a16:creationId xmlns:a16="http://schemas.microsoft.com/office/drawing/2014/main" xmlns="" id="{0CDE77FC-67F0-4028-8B25-122A9DE89207}"/>
                </a:ext>
              </a:extLst>
            </p:cNvPr>
            <p:cNvSpPr/>
            <p:nvPr>
              <p:custDataLst>
                <p:tags r:id="rId162"/>
              </p:custDataLst>
            </p:nvPr>
          </p:nvSpPr>
          <p:spPr>
            <a:xfrm>
              <a:off x="5048250" y="1047750"/>
              <a:ext cx="31751" cy="120651"/>
            </a:xfrm>
            <a:custGeom>
              <a:avLst/>
              <a:gdLst/>
              <a:ahLst/>
              <a:cxnLst/>
              <a:rect l="0" t="0" r="0" b="0"/>
              <a:pathLst>
                <a:path w="31751" h="120651">
                  <a:moveTo>
                    <a:pt x="0" y="0"/>
                  </a:moveTo>
                  <a:lnTo>
                    <a:pt x="0" y="0"/>
                  </a:lnTo>
                  <a:lnTo>
                    <a:pt x="0" y="6742"/>
                  </a:lnTo>
                  <a:lnTo>
                    <a:pt x="14305" y="54272"/>
                  </a:lnTo>
                  <a:lnTo>
                    <a:pt x="28477" y="99061"/>
                  </a:lnTo>
                  <a:lnTo>
                    <a:pt x="31750" y="120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" name="SMARTInkShape-Group700">
            <a:extLst>
              <a:ext uri="{FF2B5EF4-FFF2-40B4-BE49-F238E27FC236}">
                <a16:creationId xmlns:a16="http://schemas.microsoft.com/office/drawing/2014/main" xmlns="" id="{D209F0AC-A2C6-474E-AE92-82440F14CCFA}"/>
              </a:ext>
            </a:extLst>
          </p:cNvPr>
          <p:cNvGrpSpPr/>
          <p:nvPr/>
        </p:nvGrpSpPr>
        <p:grpSpPr>
          <a:xfrm>
            <a:off x="6158779" y="933812"/>
            <a:ext cx="246889" cy="272689"/>
            <a:chOff x="6158779" y="933812"/>
            <a:chExt cx="246889" cy="272689"/>
          </a:xfrm>
        </p:grpSpPr>
        <p:sp>
          <p:nvSpPr>
            <p:cNvPr id="28" name="SMARTInkShape-4141">
              <a:extLst>
                <a:ext uri="{FF2B5EF4-FFF2-40B4-BE49-F238E27FC236}">
                  <a16:creationId xmlns:a16="http://schemas.microsoft.com/office/drawing/2014/main" xmlns="" id="{DD31AA55-5544-461E-88FF-8AB62722BCD7}"/>
                </a:ext>
              </a:extLst>
            </p:cNvPr>
            <p:cNvSpPr/>
            <p:nvPr>
              <p:custDataLst>
                <p:tags r:id="rId156"/>
              </p:custDataLst>
            </p:nvPr>
          </p:nvSpPr>
          <p:spPr>
            <a:xfrm>
              <a:off x="6388100" y="1149350"/>
              <a:ext cx="6351" cy="57151"/>
            </a:xfrm>
            <a:custGeom>
              <a:avLst/>
              <a:gdLst/>
              <a:ahLst/>
              <a:cxnLst/>
              <a:rect l="0" t="0" r="0" b="0"/>
              <a:pathLst>
                <a:path w="6351" h="57151">
                  <a:moveTo>
                    <a:pt x="0" y="0"/>
                  </a:moveTo>
                  <a:lnTo>
                    <a:pt x="0" y="0"/>
                  </a:lnTo>
                  <a:lnTo>
                    <a:pt x="0" y="3371"/>
                  </a:lnTo>
                  <a:lnTo>
                    <a:pt x="5467" y="27136"/>
                  </a:lnTo>
                  <a:lnTo>
                    <a:pt x="6350" y="57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SMARTInkShape-4142">
              <a:extLst>
                <a:ext uri="{FF2B5EF4-FFF2-40B4-BE49-F238E27FC236}">
                  <a16:creationId xmlns:a16="http://schemas.microsoft.com/office/drawing/2014/main" xmlns="" id="{011D891B-CF60-4806-AA56-4B790BC061EF}"/>
                </a:ext>
              </a:extLst>
            </p:cNvPr>
            <p:cNvSpPr/>
            <p:nvPr>
              <p:custDataLst>
                <p:tags r:id="rId157"/>
              </p:custDataLst>
            </p:nvPr>
          </p:nvSpPr>
          <p:spPr>
            <a:xfrm>
              <a:off x="6158779" y="933812"/>
              <a:ext cx="197572" cy="204163"/>
            </a:xfrm>
            <a:custGeom>
              <a:avLst/>
              <a:gdLst/>
              <a:ahLst/>
              <a:cxnLst/>
              <a:rect l="0" t="0" r="0" b="0"/>
              <a:pathLst>
                <a:path w="197572" h="204163">
                  <a:moveTo>
                    <a:pt x="197571" y="18688"/>
                  </a:moveTo>
                  <a:lnTo>
                    <a:pt x="197571" y="18688"/>
                  </a:lnTo>
                  <a:lnTo>
                    <a:pt x="197570" y="15317"/>
                  </a:lnTo>
                  <a:lnTo>
                    <a:pt x="195689" y="11780"/>
                  </a:lnTo>
                  <a:lnTo>
                    <a:pt x="193207" y="7857"/>
                  </a:lnTo>
                  <a:lnTo>
                    <a:pt x="192104" y="3761"/>
                  </a:lnTo>
                  <a:lnTo>
                    <a:pt x="190398" y="2387"/>
                  </a:lnTo>
                  <a:lnTo>
                    <a:pt x="184740" y="860"/>
                  </a:lnTo>
                  <a:lnTo>
                    <a:pt x="173622" y="0"/>
                  </a:lnTo>
                  <a:lnTo>
                    <a:pt x="137650" y="10554"/>
                  </a:lnTo>
                  <a:lnTo>
                    <a:pt x="95842" y="32290"/>
                  </a:lnTo>
                  <a:lnTo>
                    <a:pt x="69828" y="50705"/>
                  </a:lnTo>
                  <a:lnTo>
                    <a:pt x="59657" y="63257"/>
                  </a:lnTo>
                  <a:lnTo>
                    <a:pt x="55137" y="75891"/>
                  </a:lnTo>
                  <a:lnTo>
                    <a:pt x="55343" y="80812"/>
                  </a:lnTo>
                  <a:lnTo>
                    <a:pt x="56890" y="84798"/>
                  </a:lnTo>
                  <a:lnTo>
                    <a:pt x="63080" y="91815"/>
                  </a:lnTo>
                  <a:lnTo>
                    <a:pt x="78464" y="102993"/>
                  </a:lnTo>
                  <a:lnTo>
                    <a:pt x="98762" y="112357"/>
                  </a:lnTo>
                  <a:lnTo>
                    <a:pt x="98537" y="114295"/>
                  </a:lnTo>
                  <a:lnTo>
                    <a:pt x="94524" y="120212"/>
                  </a:lnTo>
                  <a:lnTo>
                    <a:pt x="53848" y="141488"/>
                  </a:lnTo>
                  <a:lnTo>
                    <a:pt x="16389" y="165163"/>
                  </a:lnTo>
                  <a:lnTo>
                    <a:pt x="1993" y="180543"/>
                  </a:lnTo>
                  <a:lnTo>
                    <a:pt x="158" y="185152"/>
                  </a:lnTo>
                  <a:lnTo>
                    <a:pt x="0" y="194037"/>
                  </a:lnTo>
                  <a:lnTo>
                    <a:pt x="3063" y="197676"/>
                  </a:lnTo>
                  <a:lnTo>
                    <a:pt x="13991" y="203601"/>
                  </a:lnTo>
                  <a:lnTo>
                    <a:pt x="39381" y="204162"/>
                  </a:lnTo>
                  <a:lnTo>
                    <a:pt x="83930" y="193666"/>
                  </a:lnTo>
                  <a:lnTo>
                    <a:pt x="131370" y="181857"/>
                  </a:lnTo>
                  <a:lnTo>
                    <a:pt x="146771" y="1774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SMARTInkShape-4143">
              <a:extLst>
                <a:ext uri="{FF2B5EF4-FFF2-40B4-BE49-F238E27FC236}">
                  <a16:creationId xmlns:a16="http://schemas.microsoft.com/office/drawing/2014/main" xmlns="" id="{605DB3F5-ABC9-4EE3-BFF1-90FD0EE853D6}"/>
                </a:ext>
              </a:extLst>
            </p:cNvPr>
            <p:cNvSpPr/>
            <p:nvPr>
              <p:custDataLst>
                <p:tags r:id="rId158"/>
              </p:custDataLst>
            </p:nvPr>
          </p:nvSpPr>
          <p:spPr>
            <a:xfrm>
              <a:off x="6375400" y="1029915"/>
              <a:ext cx="30268" cy="16953"/>
            </a:xfrm>
            <a:custGeom>
              <a:avLst/>
              <a:gdLst/>
              <a:ahLst/>
              <a:cxnLst/>
              <a:rect l="0" t="0" r="0" b="0"/>
              <a:pathLst>
                <a:path w="30268" h="16953">
                  <a:moveTo>
                    <a:pt x="6350" y="11485"/>
                  </a:moveTo>
                  <a:lnTo>
                    <a:pt x="6350" y="11485"/>
                  </a:lnTo>
                  <a:lnTo>
                    <a:pt x="9721" y="14856"/>
                  </a:lnTo>
                  <a:lnTo>
                    <a:pt x="15139" y="16511"/>
                  </a:lnTo>
                  <a:lnTo>
                    <a:pt x="18559" y="16952"/>
                  </a:lnTo>
                  <a:lnTo>
                    <a:pt x="24241" y="15561"/>
                  </a:lnTo>
                  <a:lnTo>
                    <a:pt x="26744" y="14202"/>
                  </a:lnTo>
                  <a:lnTo>
                    <a:pt x="28412" y="12591"/>
                  </a:lnTo>
                  <a:lnTo>
                    <a:pt x="30267" y="8919"/>
                  </a:lnTo>
                  <a:lnTo>
                    <a:pt x="29350" y="6952"/>
                  </a:lnTo>
                  <a:lnTo>
                    <a:pt x="24569" y="2885"/>
                  </a:lnTo>
                  <a:lnTo>
                    <a:pt x="17740" y="607"/>
                  </a:lnTo>
                  <a:lnTo>
                    <a:pt x="13943" y="0"/>
                  </a:lnTo>
                  <a:lnTo>
                    <a:pt x="7843" y="1206"/>
                  </a:lnTo>
                  <a:lnTo>
                    <a:pt x="0" y="51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8" name="SMARTInkShape-Group701">
            <a:extLst>
              <a:ext uri="{FF2B5EF4-FFF2-40B4-BE49-F238E27FC236}">
                <a16:creationId xmlns:a16="http://schemas.microsoft.com/office/drawing/2014/main" xmlns="" id="{AD467548-7644-4A66-BE31-01537BEA6398}"/>
              </a:ext>
            </a:extLst>
          </p:cNvPr>
          <p:cNvGrpSpPr/>
          <p:nvPr/>
        </p:nvGrpSpPr>
        <p:grpSpPr>
          <a:xfrm>
            <a:off x="6655967" y="829897"/>
            <a:ext cx="1139274" cy="314247"/>
            <a:chOff x="6655967" y="829897"/>
            <a:chExt cx="1139274" cy="314247"/>
          </a:xfrm>
        </p:grpSpPr>
        <p:sp>
          <p:nvSpPr>
            <p:cNvPr id="32" name="SMARTInkShape-4144">
              <a:extLst>
                <a:ext uri="{FF2B5EF4-FFF2-40B4-BE49-F238E27FC236}">
                  <a16:creationId xmlns:a16="http://schemas.microsoft.com/office/drawing/2014/main" xmlns="" id="{3B42DF12-6E09-464B-B077-43851486DA6E}"/>
                </a:ext>
              </a:extLst>
            </p:cNvPr>
            <p:cNvSpPr/>
            <p:nvPr>
              <p:custDataLst>
                <p:tags r:id="rId150"/>
              </p:custDataLst>
            </p:nvPr>
          </p:nvSpPr>
          <p:spPr>
            <a:xfrm>
              <a:off x="7327899" y="977900"/>
              <a:ext cx="76202" cy="112326"/>
            </a:xfrm>
            <a:custGeom>
              <a:avLst/>
              <a:gdLst/>
              <a:ahLst/>
              <a:cxnLst/>
              <a:rect l="0" t="0" r="0" b="0"/>
              <a:pathLst>
                <a:path w="76202" h="112326">
                  <a:moveTo>
                    <a:pt x="1" y="50800"/>
                  </a:moveTo>
                  <a:lnTo>
                    <a:pt x="1" y="50800"/>
                  </a:lnTo>
                  <a:lnTo>
                    <a:pt x="0" y="47429"/>
                  </a:lnTo>
                  <a:lnTo>
                    <a:pt x="706" y="46436"/>
                  </a:lnTo>
                  <a:lnTo>
                    <a:pt x="1882" y="45774"/>
                  </a:lnTo>
                  <a:lnTo>
                    <a:pt x="3371" y="45333"/>
                  </a:lnTo>
                  <a:lnTo>
                    <a:pt x="15581" y="48082"/>
                  </a:lnTo>
                  <a:lnTo>
                    <a:pt x="32604" y="60108"/>
                  </a:lnTo>
                  <a:lnTo>
                    <a:pt x="44311" y="77076"/>
                  </a:lnTo>
                  <a:lnTo>
                    <a:pt x="48879" y="95510"/>
                  </a:lnTo>
                  <a:lnTo>
                    <a:pt x="48065" y="104302"/>
                  </a:lnTo>
                  <a:lnTo>
                    <a:pt x="46860" y="107635"/>
                  </a:lnTo>
                  <a:lnTo>
                    <a:pt x="44646" y="109857"/>
                  </a:lnTo>
                  <a:lnTo>
                    <a:pt x="38423" y="112325"/>
                  </a:lnTo>
                  <a:lnTo>
                    <a:pt x="35493" y="111572"/>
                  </a:lnTo>
                  <a:lnTo>
                    <a:pt x="30357" y="106973"/>
                  </a:lnTo>
                  <a:lnTo>
                    <a:pt x="29484" y="96462"/>
                  </a:lnTo>
                  <a:lnTo>
                    <a:pt x="37933" y="49156"/>
                  </a:lnTo>
                  <a:lnTo>
                    <a:pt x="47199" y="27727"/>
                  </a:lnTo>
                  <a:lnTo>
                    <a:pt x="58372" y="13969"/>
                  </a:lnTo>
                  <a:lnTo>
                    <a:pt x="7620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SMARTInkShape-4145">
              <a:extLst>
                <a:ext uri="{FF2B5EF4-FFF2-40B4-BE49-F238E27FC236}">
                  <a16:creationId xmlns:a16="http://schemas.microsoft.com/office/drawing/2014/main" xmlns="" id="{844A6FC6-5C86-42DA-B367-D9D3C94CB916}"/>
                </a:ext>
              </a:extLst>
            </p:cNvPr>
            <p:cNvSpPr/>
            <p:nvPr>
              <p:custDataLst>
                <p:tags r:id="rId151"/>
              </p:custDataLst>
            </p:nvPr>
          </p:nvSpPr>
          <p:spPr>
            <a:xfrm>
              <a:off x="7005415" y="931715"/>
              <a:ext cx="189136" cy="212429"/>
            </a:xfrm>
            <a:custGeom>
              <a:avLst/>
              <a:gdLst/>
              <a:ahLst/>
              <a:cxnLst/>
              <a:rect l="0" t="0" r="0" b="0"/>
              <a:pathLst>
                <a:path w="189136" h="212429">
                  <a:moveTo>
                    <a:pt x="11335" y="71585"/>
                  </a:moveTo>
                  <a:lnTo>
                    <a:pt x="11335" y="71585"/>
                  </a:lnTo>
                  <a:lnTo>
                    <a:pt x="18242" y="91044"/>
                  </a:lnTo>
                  <a:lnTo>
                    <a:pt x="22891" y="131324"/>
                  </a:lnTo>
                  <a:lnTo>
                    <a:pt x="18739" y="178635"/>
                  </a:lnTo>
                  <a:lnTo>
                    <a:pt x="13136" y="204825"/>
                  </a:lnTo>
                  <a:lnTo>
                    <a:pt x="9079" y="211942"/>
                  </a:lnTo>
                  <a:lnTo>
                    <a:pt x="7714" y="212428"/>
                  </a:lnTo>
                  <a:lnTo>
                    <a:pt x="6804" y="211342"/>
                  </a:lnTo>
                  <a:lnTo>
                    <a:pt x="860" y="177609"/>
                  </a:lnTo>
                  <a:lnTo>
                    <a:pt x="0" y="130046"/>
                  </a:lnTo>
                  <a:lnTo>
                    <a:pt x="2299" y="91688"/>
                  </a:lnTo>
                  <a:lnTo>
                    <a:pt x="5673" y="56766"/>
                  </a:lnTo>
                  <a:lnTo>
                    <a:pt x="13420" y="18746"/>
                  </a:lnTo>
                  <a:lnTo>
                    <a:pt x="20728" y="5768"/>
                  </a:lnTo>
                  <a:lnTo>
                    <a:pt x="28680" y="0"/>
                  </a:lnTo>
                  <a:lnTo>
                    <a:pt x="34187" y="1989"/>
                  </a:lnTo>
                  <a:lnTo>
                    <a:pt x="47832" y="13607"/>
                  </a:lnTo>
                  <a:lnTo>
                    <a:pt x="71381" y="46724"/>
                  </a:lnTo>
                  <a:lnTo>
                    <a:pt x="87881" y="77469"/>
                  </a:lnTo>
                  <a:lnTo>
                    <a:pt x="113037" y="124834"/>
                  </a:lnTo>
                  <a:lnTo>
                    <a:pt x="136484" y="158153"/>
                  </a:lnTo>
                  <a:lnTo>
                    <a:pt x="149506" y="169327"/>
                  </a:lnTo>
                  <a:lnTo>
                    <a:pt x="154955" y="171318"/>
                  </a:lnTo>
                  <a:lnTo>
                    <a:pt x="159997" y="171940"/>
                  </a:lnTo>
                  <a:lnTo>
                    <a:pt x="164771" y="169533"/>
                  </a:lnTo>
                  <a:lnTo>
                    <a:pt x="173837" y="159332"/>
                  </a:lnTo>
                  <a:lnTo>
                    <a:pt x="183505" y="130981"/>
                  </a:lnTo>
                  <a:lnTo>
                    <a:pt x="187467" y="89027"/>
                  </a:lnTo>
                  <a:lnTo>
                    <a:pt x="188641" y="47590"/>
                  </a:lnTo>
                  <a:lnTo>
                    <a:pt x="189135" y="17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SMARTInkShape-4146">
              <a:extLst>
                <a:ext uri="{FF2B5EF4-FFF2-40B4-BE49-F238E27FC236}">
                  <a16:creationId xmlns:a16="http://schemas.microsoft.com/office/drawing/2014/main" xmlns="" id="{755CBDFA-FD3F-423C-AC31-8E23734DA374}"/>
                </a:ext>
              </a:extLst>
            </p:cNvPr>
            <p:cNvSpPr/>
            <p:nvPr>
              <p:custDataLst>
                <p:tags r:id="rId152"/>
              </p:custDataLst>
            </p:nvPr>
          </p:nvSpPr>
          <p:spPr>
            <a:xfrm>
              <a:off x="7449438" y="996111"/>
              <a:ext cx="113413" cy="93218"/>
            </a:xfrm>
            <a:custGeom>
              <a:avLst/>
              <a:gdLst/>
              <a:ahLst/>
              <a:cxnLst/>
              <a:rect l="0" t="0" r="0" b="0"/>
              <a:pathLst>
                <a:path w="113413" h="93218">
                  <a:moveTo>
                    <a:pt x="5462" y="7189"/>
                  </a:moveTo>
                  <a:lnTo>
                    <a:pt x="5462" y="7189"/>
                  </a:lnTo>
                  <a:lnTo>
                    <a:pt x="8832" y="7189"/>
                  </a:lnTo>
                  <a:lnTo>
                    <a:pt x="9120" y="9306"/>
                  </a:lnTo>
                  <a:lnTo>
                    <a:pt x="5646" y="51969"/>
                  </a:lnTo>
                  <a:lnTo>
                    <a:pt x="3605" y="81551"/>
                  </a:lnTo>
                  <a:lnTo>
                    <a:pt x="0" y="93217"/>
                  </a:lnTo>
                  <a:lnTo>
                    <a:pt x="1114" y="92763"/>
                  </a:lnTo>
                  <a:lnTo>
                    <a:pt x="6116" y="88496"/>
                  </a:lnTo>
                  <a:lnTo>
                    <a:pt x="13496" y="71418"/>
                  </a:lnTo>
                  <a:lnTo>
                    <a:pt x="26336" y="27102"/>
                  </a:lnTo>
                  <a:lnTo>
                    <a:pt x="33790" y="11806"/>
                  </a:lnTo>
                  <a:lnTo>
                    <a:pt x="41806" y="2656"/>
                  </a:lnTo>
                  <a:lnTo>
                    <a:pt x="44508" y="639"/>
                  </a:lnTo>
                  <a:lnTo>
                    <a:pt x="46309" y="0"/>
                  </a:lnTo>
                  <a:lnTo>
                    <a:pt x="47510" y="280"/>
                  </a:lnTo>
                  <a:lnTo>
                    <a:pt x="52572" y="10786"/>
                  </a:lnTo>
                  <a:lnTo>
                    <a:pt x="51797" y="30676"/>
                  </a:lnTo>
                  <a:lnTo>
                    <a:pt x="44609" y="58312"/>
                  </a:lnTo>
                  <a:lnTo>
                    <a:pt x="44966" y="59615"/>
                  </a:lnTo>
                  <a:lnTo>
                    <a:pt x="45909" y="59779"/>
                  </a:lnTo>
                  <a:lnTo>
                    <a:pt x="47243" y="59182"/>
                  </a:lnTo>
                  <a:lnTo>
                    <a:pt x="63376" y="35542"/>
                  </a:lnTo>
                  <a:lnTo>
                    <a:pt x="72124" y="21907"/>
                  </a:lnTo>
                  <a:lnTo>
                    <a:pt x="83067" y="11143"/>
                  </a:lnTo>
                  <a:lnTo>
                    <a:pt x="93105" y="5419"/>
                  </a:lnTo>
                  <a:lnTo>
                    <a:pt x="97757" y="3892"/>
                  </a:lnTo>
                  <a:lnTo>
                    <a:pt x="101564" y="3580"/>
                  </a:lnTo>
                  <a:lnTo>
                    <a:pt x="107677" y="5115"/>
                  </a:lnTo>
                  <a:lnTo>
                    <a:pt x="109588" y="8628"/>
                  </a:lnTo>
                  <a:lnTo>
                    <a:pt x="113076" y="50392"/>
                  </a:lnTo>
                  <a:lnTo>
                    <a:pt x="113412" y="833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SMARTInkShape-4147">
              <a:extLst>
                <a:ext uri="{FF2B5EF4-FFF2-40B4-BE49-F238E27FC236}">
                  <a16:creationId xmlns:a16="http://schemas.microsoft.com/office/drawing/2014/main" xmlns="" id="{706C7266-F571-462B-A364-FC68CA472E25}"/>
                </a:ext>
              </a:extLst>
            </p:cNvPr>
            <p:cNvSpPr/>
            <p:nvPr>
              <p:custDataLst>
                <p:tags r:id="rId153"/>
              </p:custDataLst>
            </p:nvPr>
          </p:nvSpPr>
          <p:spPr>
            <a:xfrm>
              <a:off x="7618723" y="829897"/>
              <a:ext cx="176518" cy="262304"/>
            </a:xfrm>
            <a:custGeom>
              <a:avLst/>
              <a:gdLst/>
              <a:ahLst/>
              <a:cxnLst/>
              <a:rect l="0" t="0" r="0" b="0"/>
              <a:pathLst>
                <a:path w="176518" h="262304">
                  <a:moveTo>
                    <a:pt x="45727" y="217853"/>
                  </a:moveTo>
                  <a:lnTo>
                    <a:pt x="45727" y="217853"/>
                  </a:lnTo>
                  <a:lnTo>
                    <a:pt x="50753" y="197131"/>
                  </a:lnTo>
                  <a:lnTo>
                    <a:pt x="51194" y="191338"/>
                  </a:lnTo>
                  <a:lnTo>
                    <a:pt x="50077" y="186771"/>
                  </a:lnTo>
                  <a:lnTo>
                    <a:pt x="45074" y="179815"/>
                  </a:lnTo>
                  <a:lnTo>
                    <a:pt x="38146" y="176253"/>
                  </a:lnTo>
                  <a:lnTo>
                    <a:pt x="34323" y="175303"/>
                  </a:lnTo>
                  <a:lnTo>
                    <a:pt x="15458" y="180708"/>
                  </a:lnTo>
                  <a:lnTo>
                    <a:pt x="5698" y="189350"/>
                  </a:lnTo>
                  <a:lnTo>
                    <a:pt x="2107" y="194617"/>
                  </a:lnTo>
                  <a:lnTo>
                    <a:pt x="0" y="206115"/>
                  </a:lnTo>
                  <a:lnTo>
                    <a:pt x="1814" y="234913"/>
                  </a:lnTo>
                  <a:lnTo>
                    <a:pt x="3047" y="237693"/>
                  </a:lnTo>
                  <a:lnTo>
                    <a:pt x="4573" y="239546"/>
                  </a:lnTo>
                  <a:lnTo>
                    <a:pt x="7002" y="239371"/>
                  </a:lnTo>
                  <a:lnTo>
                    <a:pt x="17163" y="232382"/>
                  </a:lnTo>
                  <a:lnTo>
                    <a:pt x="31357" y="217378"/>
                  </a:lnTo>
                  <a:lnTo>
                    <a:pt x="37000" y="206894"/>
                  </a:lnTo>
                  <a:lnTo>
                    <a:pt x="37792" y="204197"/>
                  </a:lnTo>
                  <a:lnTo>
                    <a:pt x="37614" y="203810"/>
                  </a:lnTo>
                  <a:lnTo>
                    <a:pt x="35536" y="207143"/>
                  </a:lnTo>
                  <a:lnTo>
                    <a:pt x="36024" y="215210"/>
                  </a:lnTo>
                  <a:lnTo>
                    <a:pt x="38714" y="237635"/>
                  </a:lnTo>
                  <a:lnTo>
                    <a:pt x="41052" y="242330"/>
                  </a:lnTo>
                  <a:lnTo>
                    <a:pt x="49293" y="249428"/>
                  </a:lnTo>
                  <a:lnTo>
                    <a:pt x="58130" y="253053"/>
                  </a:lnTo>
                  <a:lnTo>
                    <a:pt x="62462" y="254020"/>
                  </a:lnTo>
                  <a:lnTo>
                    <a:pt x="82043" y="248638"/>
                  </a:lnTo>
                  <a:lnTo>
                    <a:pt x="105719" y="227994"/>
                  </a:lnTo>
                  <a:lnTo>
                    <a:pt x="127238" y="189421"/>
                  </a:lnTo>
                  <a:lnTo>
                    <a:pt x="144278" y="154652"/>
                  </a:lnTo>
                  <a:lnTo>
                    <a:pt x="161494" y="115680"/>
                  </a:lnTo>
                  <a:lnTo>
                    <a:pt x="173849" y="74841"/>
                  </a:lnTo>
                  <a:lnTo>
                    <a:pt x="176517" y="40698"/>
                  </a:lnTo>
                  <a:lnTo>
                    <a:pt x="175254" y="25666"/>
                  </a:lnTo>
                  <a:lnTo>
                    <a:pt x="170884" y="14940"/>
                  </a:lnTo>
                  <a:lnTo>
                    <a:pt x="164442" y="7083"/>
                  </a:lnTo>
                  <a:lnTo>
                    <a:pt x="156620" y="1140"/>
                  </a:lnTo>
                  <a:lnTo>
                    <a:pt x="148584" y="0"/>
                  </a:lnTo>
                  <a:lnTo>
                    <a:pt x="132129" y="6259"/>
                  </a:lnTo>
                  <a:lnTo>
                    <a:pt x="119170" y="25974"/>
                  </a:lnTo>
                  <a:lnTo>
                    <a:pt x="110118" y="54962"/>
                  </a:lnTo>
                  <a:lnTo>
                    <a:pt x="106095" y="91364"/>
                  </a:lnTo>
                  <a:lnTo>
                    <a:pt x="108070" y="129180"/>
                  </a:lnTo>
                  <a:lnTo>
                    <a:pt x="112945" y="165743"/>
                  </a:lnTo>
                  <a:lnTo>
                    <a:pt x="120363" y="211977"/>
                  </a:lnTo>
                  <a:lnTo>
                    <a:pt x="133273" y="248312"/>
                  </a:lnTo>
                  <a:lnTo>
                    <a:pt x="140977" y="26230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SMARTInkShape-4148">
              <a:extLst>
                <a:ext uri="{FF2B5EF4-FFF2-40B4-BE49-F238E27FC236}">
                  <a16:creationId xmlns:a16="http://schemas.microsoft.com/office/drawing/2014/main" xmlns="" id="{8DB4BC5B-4556-4961-84EF-8140F2D73E17}"/>
                </a:ext>
              </a:extLst>
            </p:cNvPr>
            <p:cNvSpPr/>
            <p:nvPr>
              <p:custDataLst>
                <p:tags r:id="rId154"/>
              </p:custDataLst>
            </p:nvPr>
          </p:nvSpPr>
          <p:spPr>
            <a:xfrm>
              <a:off x="7243291" y="1028700"/>
              <a:ext cx="57554" cy="72681"/>
            </a:xfrm>
            <a:custGeom>
              <a:avLst/>
              <a:gdLst/>
              <a:ahLst/>
              <a:cxnLst/>
              <a:rect l="0" t="0" r="0" b="0"/>
              <a:pathLst>
                <a:path w="57554" h="72681">
                  <a:moveTo>
                    <a:pt x="40159" y="19050"/>
                  </a:moveTo>
                  <a:lnTo>
                    <a:pt x="40159" y="19050"/>
                  </a:lnTo>
                  <a:lnTo>
                    <a:pt x="30019" y="14686"/>
                  </a:lnTo>
                  <a:lnTo>
                    <a:pt x="22483" y="13583"/>
                  </a:lnTo>
                  <a:lnTo>
                    <a:pt x="10305" y="16332"/>
                  </a:lnTo>
                  <a:lnTo>
                    <a:pt x="3842" y="23487"/>
                  </a:lnTo>
                  <a:lnTo>
                    <a:pt x="1131" y="28358"/>
                  </a:lnTo>
                  <a:lnTo>
                    <a:pt x="0" y="39415"/>
                  </a:lnTo>
                  <a:lnTo>
                    <a:pt x="686" y="45326"/>
                  </a:lnTo>
                  <a:lnTo>
                    <a:pt x="8975" y="57540"/>
                  </a:lnTo>
                  <a:lnTo>
                    <a:pt x="20655" y="67907"/>
                  </a:lnTo>
                  <a:lnTo>
                    <a:pt x="30550" y="72514"/>
                  </a:lnTo>
                  <a:lnTo>
                    <a:pt x="39651" y="72680"/>
                  </a:lnTo>
                  <a:lnTo>
                    <a:pt x="44053" y="71737"/>
                  </a:lnTo>
                  <a:lnTo>
                    <a:pt x="47694" y="68991"/>
                  </a:lnTo>
                  <a:lnTo>
                    <a:pt x="53621" y="60296"/>
                  </a:lnTo>
                  <a:lnTo>
                    <a:pt x="57553" y="43501"/>
                  </a:lnTo>
                  <a:lnTo>
                    <a:pt x="52829" y="31328"/>
                  </a:lnTo>
                  <a:lnTo>
                    <a:pt x="45790" y="19568"/>
                  </a:lnTo>
                  <a:lnTo>
                    <a:pt x="41122" y="6425"/>
                  </a:lnTo>
                  <a:lnTo>
                    <a:pt x="39389" y="4283"/>
                  </a:lnTo>
                  <a:lnTo>
                    <a:pt x="3380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SMARTInkShape-4149">
              <a:extLst>
                <a:ext uri="{FF2B5EF4-FFF2-40B4-BE49-F238E27FC236}">
                  <a16:creationId xmlns:a16="http://schemas.microsoft.com/office/drawing/2014/main" xmlns="" id="{D2B45FB3-BA7C-4683-9637-7ED90A24E8DB}"/>
                </a:ext>
              </a:extLst>
            </p:cNvPr>
            <p:cNvSpPr/>
            <p:nvPr>
              <p:custDataLst>
                <p:tags r:id="rId155"/>
              </p:custDataLst>
            </p:nvPr>
          </p:nvSpPr>
          <p:spPr>
            <a:xfrm>
              <a:off x="6655967" y="1028700"/>
              <a:ext cx="170284" cy="60474"/>
            </a:xfrm>
            <a:custGeom>
              <a:avLst/>
              <a:gdLst/>
              <a:ahLst/>
              <a:cxnLst/>
              <a:rect l="0" t="0" r="0" b="0"/>
              <a:pathLst>
                <a:path w="170284" h="60474">
                  <a:moveTo>
                    <a:pt x="17883" y="50800"/>
                  </a:moveTo>
                  <a:lnTo>
                    <a:pt x="17883" y="50800"/>
                  </a:lnTo>
                  <a:lnTo>
                    <a:pt x="12415" y="56267"/>
                  </a:lnTo>
                  <a:lnTo>
                    <a:pt x="8423" y="56888"/>
                  </a:lnTo>
                  <a:lnTo>
                    <a:pt x="2773" y="57072"/>
                  </a:lnTo>
                  <a:lnTo>
                    <a:pt x="1459" y="54982"/>
                  </a:lnTo>
                  <a:lnTo>
                    <a:pt x="0" y="47014"/>
                  </a:lnTo>
                  <a:lnTo>
                    <a:pt x="5921" y="27257"/>
                  </a:lnTo>
                  <a:lnTo>
                    <a:pt x="13241" y="13642"/>
                  </a:lnTo>
                  <a:lnTo>
                    <a:pt x="16200" y="11212"/>
                  </a:lnTo>
                  <a:lnTo>
                    <a:pt x="23249" y="8511"/>
                  </a:lnTo>
                  <a:lnTo>
                    <a:pt x="27811" y="9907"/>
                  </a:lnTo>
                  <a:lnTo>
                    <a:pt x="38523" y="17103"/>
                  </a:lnTo>
                  <a:lnTo>
                    <a:pt x="69705" y="53283"/>
                  </a:lnTo>
                  <a:lnTo>
                    <a:pt x="81837" y="58959"/>
                  </a:lnTo>
                  <a:lnTo>
                    <a:pt x="88035" y="60473"/>
                  </a:lnTo>
                  <a:lnTo>
                    <a:pt x="100567" y="58392"/>
                  </a:lnTo>
                  <a:lnTo>
                    <a:pt x="125859" y="45558"/>
                  </a:lnTo>
                  <a:lnTo>
                    <a:pt x="132900" y="37651"/>
                  </a:lnTo>
                  <a:lnTo>
                    <a:pt x="140791" y="24449"/>
                  </a:lnTo>
                  <a:lnTo>
                    <a:pt x="150555" y="14341"/>
                  </a:lnTo>
                  <a:lnTo>
                    <a:pt x="17028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2" name="SMARTInkShape-Group702">
            <a:extLst>
              <a:ext uri="{FF2B5EF4-FFF2-40B4-BE49-F238E27FC236}">
                <a16:creationId xmlns:a16="http://schemas.microsoft.com/office/drawing/2014/main" xmlns="" id="{A1C9A853-8897-4E42-AE50-119D652F81EA}"/>
              </a:ext>
            </a:extLst>
          </p:cNvPr>
          <p:cNvGrpSpPr/>
          <p:nvPr/>
        </p:nvGrpSpPr>
        <p:grpSpPr>
          <a:xfrm>
            <a:off x="7944458" y="788283"/>
            <a:ext cx="393093" cy="348368"/>
            <a:chOff x="7944458" y="788283"/>
            <a:chExt cx="393093" cy="348368"/>
          </a:xfrm>
        </p:grpSpPr>
        <p:sp>
          <p:nvSpPr>
            <p:cNvPr id="39" name="SMARTInkShape-4150">
              <a:extLst>
                <a:ext uri="{FF2B5EF4-FFF2-40B4-BE49-F238E27FC236}">
                  <a16:creationId xmlns:a16="http://schemas.microsoft.com/office/drawing/2014/main" xmlns="" id="{D09B1C80-9796-4862-9F95-1B68B98B6811}"/>
                </a:ext>
              </a:extLst>
            </p:cNvPr>
            <p:cNvSpPr/>
            <p:nvPr>
              <p:custDataLst>
                <p:tags r:id="rId147"/>
              </p:custDataLst>
            </p:nvPr>
          </p:nvSpPr>
          <p:spPr>
            <a:xfrm>
              <a:off x="7944458" y="788283"/>
              <a:ext cx="120043" cy="348368"/>
            </a:xfrm>
            <a:custGeom>
              <a:avLst/>
              <a:gdLst/>
              <a:ahLst/>
              <a:cxnLst/>
              <a:rect l="0" t="0" r="0" b="0"/>
              <a:pathLst>
                <a:path w="120043" h="348368">
                  <a:moveTo>
                    <a:pt x="120042" y="5467"/>
                  </a:moveTo>
                  <a:lnTo>
                    <a:pt x="120042" y="5467"/>
                  </a:lnTo>
                  <a:lnTo>
                    <a:pt x="116671" y="2096"/>
                  </a:lnTo>
                  <a:lnTo>
                    <a:pt x="113134" y="441"/>
                  </a:lnTo>
                  <a:lnTo>
                    <a:pt x="111203" y="0"/>
                  </a:lnTo>
                  <a:lnTo>
                    <a:pt x="105295" y="5154"/>
                  </a:lnTo>
                  <a:lnTo>
                    <a:pt x="74355" y="48987"/>
                  </a:lnTo>
                  <a:lnTo>
                    <a:pt x="53170" y="80548"/>
                  </a:lnTo>
                  <a:lnTo>
                    <a:pt x="33406" y="119505"/>
                  </a:lnTo>
                  <a:lnTo>
                    <a:pt x="16626" y="162689"/>
                  </a:lnTo>
                  <a:lnTo>
                    <a:pt x="4464" y="207753"/>
                  </a:lnTo>
                  <a:lnTo>
                    <a:pt x="0" y="246125"/>
                  </a:lnTo>
                  <a:lnTo>
                    <a:pt x="2484" y="278232"/>
                  </a:lnTo>
                  <a:lnTo>
                    <a:pt x="12996" y="304261"/>
                  </a:lnTo>
                  <a:lnTo>
                    <a:pt x="28956" y="323825"/>
                  </a:lnTo>
                  <a:lnTo>
                    <a:pt x="56542" y="3483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SMARTInkShape-4151">
              <a:extLst>
                <a:ext uri="{FF2B5EF4-FFF2-40B4-BE49-F238E27FC236}">
                  <a16:creationId xmlns:a16="http://schemas.microsoft.com/office/drawing/2014/main" xmlns="" id="{01CC6135-C530-46B2-AF6E-FD95BFB2BBF7}"/>
                </a:ext>
              </a:extLst>
            </p:cNvPr>
            <p:cNvSpPr/>
            <p:nvPr>
              <p:custDataLst>
                <p:tags r:id="rId148"/>
              </p:custDataLst>
            </p:nvPr>
          </p:nvSpPr>
          <p:spPr>
            <a:xfrm>
              <a:off x="8286750" y="1041400"/>
              <a:ext cx="50801" cy="88901"/>
            </a:xfrm>
            <a:custGeom>
              <a:avLst/>
              <a:gdLst/>
              <a:ahLst/>
              <a:cxnLst/>
              <a:rect l="0" t="0" r="0" b="0"/>
              <a:pathLst>
                <a:path w="50801" h="88901">
                  <a:moveTo>
                    <a:pt x="50800" y="0"/>
                  </a:moveTo>
                  <a:lnTo>
                    <a:pt x="50800" y="0"/>
                  </a:lnTo>
                  <a:lnTo>
                    <a:pt x="48918" y="12552"/>
                  </a:lnTo>
                  <a:lnTo>
                    <a:pt x="38591" y="44813"/>
                  </a:lnTo>
                  <a:lnTo>
                    <a:pt x="0" y="88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SMARTInkShape-4152">
              <a:extLst>
                <a:ext uri="{FF2B5EF4-FFF2-40B4-BE49-F238E27FC236}">
                  <a16:creationId xmlns:a16="http://schemas.microsoft.com/office/drawing/2014/main" xmlns="" id="{20169C58-DADB-4541-B60D-87C4D395E730}"/>
                </a:ext>
              </a:extLst>
            </p:cNvPr>
            <p:cNvSpPr/>
            <p:nvPr>
              <p:custDataLst>
                <p:tags r:id="rId149"/>
              </p:custDataLst>
            </p:nvPr>
          </p:nvSpPr>
          <p:spPr>
            <a:xfrm>
              <a:off x="8153077" y="891815"/>
              <a:ext cx="114122" cy="184625"/>
            </a:xfrm>
            <a:custGeom>
              <a:avLst/>
              <a:gdLst/>
              <a:ahLst/>
              <a:cxnLst/>
              <a:rect l="0" t="0" r="0" b="0"/>
              <a:pathLst>
                <a:path w="114122" h="184625">
                  <a:moveTo>
                    <a:pt x="82873" y="22585"/>
                  </a:moveTo>
                  <a:lnTo>
                    <a:pt x="82873" y="22585"/>
                  </a:lnTo>
                  <a:lnTo>
                    <a:pt x="72028" y="13151"/>
                  </a:lnTo>
                  <a:lnTo>
                    <a:pt x="61825" y="8279"/>
                  </a:lnTo>
                  <a:lnTo>
                    <a:pt x="56846" y="8109"/>
                  </a:lnTo>
                  <a:lnTo>
                    <a:pt x="47552" y="11683"/>
                  </a:lnTo>
                  <a:lnTo>
                    <a:pt x="27644" y="24999"/>
                  </a:lnTo>
                  <a:lnTo>
                    <a:pt x="10613" y="49092"/>
                  </a:lnTo>
                  <a:lnTo>
                    <a:pt x="0" y="85315"/>
                  </a:lnTo>
                  <a:lnTo>
                    <a:pt x="2500" y="127328"/>
                  </a:lnTo>
                  <a:lnTo>
                    <a:pt x="15549" y="160943"/>
                  </a:lnTo>
                  <a:lnTo>
                    <a:pt x="28728" y="176035"/>
                  </a:lnTo>
                  <a:lnTo>
                    <a:pt x="36193" y="182035"/>
                  </a:lnTo>
                  <a:lnTo>
                    <a:pt x="44697" y="184624"/>
                  </a:lnTo>
                  <a:lnTo>
                    <a:pt x="63554" y="183737"/>
                  </a:lnTo>
                  <a:lnTo>
                    <a:pt x="81813" y="172995"/>
                  </a:lnTo>
                  <a:lnTo>
                    <a:pt x="90632" y="165192"/>
                  </a:lnTo>
                  <a:lnTo>
                    <a:pt x="109788" y="127241"/>
                  </a:lnTo>
                  <a:lnTo>
                    <a:pt x="114121" y="92617"/>
                  </a:lnTo>
                  <a:lnTo>
                    <a:pt x="111577" y="56533"/>
                  </a:lnTo>
                  <a:lnTo>
                    <a:pt x="101039" y="26384"/>
                  </a:lnTo>
                  <a:lnTo>
                    <a:pt x="86948" y="8281"/>
                  </a:lnTo>
                  <a:lnTo>
                    <a:pt x="79240" y="2466"/>
                  </a:lnTo>
                  <a:lnTo>
                    <a:pt x="71279" y="0"/>
                  </a:lnTo>
                  <a:lnTo>
                    <a:pt x="54906" y="1023"/>
                  </a:lnTo>
                  <a:lnTo>
                    <a:pt x="50118" y="4683"/>
                  </a:lnTo>
                  <a:lnTo>
                    <a:pt x="47630" y="9944"/>
                  </a:lnTo>
                  <a:lnTo>
                    <a:pt x="44773" y="289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6" name="SMARTInkShape-Group703">
            <a:extLst>
              <a:ext uri="{FF2B5EF4-FFF2-40B4-BE49-F238E27FC236}">
                <a16:creationId xmlns:a16="http://schemas.microsoft.com/office/drawing/2014/main" xmlns="" id="{98CAA313-39BD-4B9D-88A8-5C1D7D554D43}"/>
              </a:ext>
            </a:extLst>
          </p:cNvPr>
          <p:cNvGrpSpPr/>
          <p:nvPr/>
        </p:nvGrpSpPr>
        <p:grpSpPr>
          <a:xfrm>
            <a:off x="8619865" y="734373"/>
            <a:ext cx="488034" cy="351478"/>
            <a:chOff x="8619865" y="734373"/>
            <a:chExt cx="488034" cy="351478"/>
          </a:xfrm>
        </p:grpSpPr>
        <p:sp>
          <p:nvSpPr>
            <p:cNvPr id="43" name="SMARTInkShape-4153">
              <a:extLst>
                <a:ext uri="{FF2B5EF4-FFF2-40B4-BE49-F238E27FC236}">
                  <a16:creationId xmlns:a16="http://schemas.microsoft.com/office/drawing/2014/main" xmlns="" id="{8E8A8DDA-6158-4A24-8F53-7F0E58A755AE}"/>
                </a:ext>
              </a:extLst>
            </p:cNvPr>
            <p:cNvSpPr/>
            <p:nvPr>
              <p:custDataLst>
                <p:tags r:id="rId144"/>
              </p:custDataLst>
            </p:nvPr>
          </p:nvSpPr>
          <p:spPr>
            <a:xfrm>
              <a:off x="8953500" y="745642"/>
              <a:ext cx="154399" cy="340209"/>
            </a:xfrm>
            <a:custGeom>
              <a:avLst/>
              <a:gdLst/>
              <a:ahLst/>
              <a:cxnLst/>
              <a:rect l="0" t="0" r="0" b="0"/>
              <a:pathLst>
                <a:path w="154399" h="340209">
                  <a:moveTo>
                    <a:pt x="95250" y="3658"/>
                  </a:moveTo>
                  <a:lnTo>
                    <a:pt x="95250" y="3658"/>
                  </a:lnTo>
                  <a:lnTo>
                    <a:pt x="95250" y="0"/>
                  </a:lnTo>
                  <a:lnTo>
                    <a:pt x="95250" y="1562"/>
                  </a:lnTo>
                  <a:lnTo>
                    <a:pt x="114822" y="16911"/>
                  </a:lnTo>
                  <a:lnTo>
                    <a:pt x="134210" y="53368"/>
                  </a:lnTo>
                  <a:lnTo>
                    <a:pt x="149489" y="91133"/>
                  </a:lnTo>
                  <a:lnTo>
                    <a:pt x="154398" y="133787"/>
                  </a:lnTo>
                  <a:lnTo>
                    <a:pt x="149761" y="177910"/>
                  </a:lnTo>
                  <a:lnTo>
                    <a:pt x="135940" y="221039"/>
                  </a:lnTo>
                  <a:lnTo>
                    <a:pt x="106749" y="261844"/>
                  </a:lnTo>
                  <a:lnTo>
                    <a:pt x="70022" y="296913"/>
                  </a:lnTo>
                  <a:lnTo>
                    <a:pt x="23255" y="326439"/>
                  </a:lnTo>
                  <a:lnTo>
                    <a:pt x="0" y="3402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SMARTInkShape-4154">
              <a:extLst>
                <a:ext uri="{FF2B5EF4-FFF2-40B4-BE49-F238E27FC236}">
                  <a16:creationId xmlns:a16="http://schemas.microsoft.com/office/drawing/2014/main" xmlns="" id="{5FD88872-762C-48C3-B385-42F6D208737F}"/>
                </a:ext>
              </a:extLst>
            </p:cNvPr>
            <p:cNvSpPr/>
            <p:nvPr>
              <p:custDataLst>
                <p:tags r:id="rId145"/>
              </p:custDataLst>
            </p:nvPr>
          </p:nvSpPr>
          <p:spPr>
            <a:xfrm>
              <a:off x="8851900" y="734373"/>
              <a:ext cx="114301" cy="84778"/>
            </a:xfrm>
            <a:custGeom>
              <a:avLst/>
              <a:gdLst/>
              <a:ahLst/>
              <a:cxnLst/>
              <a:rect l="0" t="0" r="0" b="0"/>
              <a:pathLst>
                <a:path w="114301" h="84778">
                  <a:moveTo>
                    <a:pt x="0" y="14927"/>
                  </a:moveTo>
                  <a:lnTo>
                    <a:pt x="0" y="14927"/>
                  </a:lnTo>
                  <a:lnTo>
                    <a:pt x="8838" y="6089"/>
                  </a:lnTo>
                  <a:lnTo>
                    <a:pt x="28411" y="0"/>
                  </a:lnTo>
                  <a:lnTo>
                    <a:pt x="53182" y="470"/>
                  </a:lnTo>
                  <a:lnTo>
                    <a:pt x="66204" y="5209"/>
                  </a:lnTo>
                  <a:lnTo>
                    <a:pt x="71653" y="8448"/>
                  </a:lnTo>
                  <a:lnTo>
                    <a:pt x="79587" y="17692"/>
                  </a:lnTo>
                  <a:lnTo>
                    <a:pt x="82692" y="23120"/>
                  </a:lnTo>
                  <a:lnTo>
                    <a:pt x="81938" y="28856"/>
                  </a:lnTo>
                  <a:lnTo>
                    <a:pt x="73576" y="40873"/>
                  </a:lnTo>
                  <a:lnTo>
                    <a:pt x="35968" y="76402"/>
                  </a:lnTo>
                  <a:lnTo>
                    <a:pt x="34561" y="79193"/>
                  </a:lnTo>
                  <a:lnTo>
                    <a:pt x="35740" y="81055"/>
                  </a:lnTo>
                  <a:lnTo>
                    <a:pt x="42696" y="83123"/>
                  </a:lnTo>
                  <a:lnTo>
                    <a:pt x="81125" y="84559"/>
                  </a:lnTo>
                  <a:lnTo>
                    <a:pt x="114300" y="847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SMARTInkShape-4155">
              <a:extLst>
                <a:ext uri="{FF2B5EF4-FFF2-40B4-BE49-F238E27FC236}">
                  <a16:creationId xmlns:a16="http://schemas.microsoft.com/office/drawing/2014/main" xmlns="" id="{860EB047-6CFA-4004-BF60-E962C00B12C9}"/>
                </a:ext>
              </a:extLst>
            </p:cNvPr>
            <p:cNvSpPr/>
            <p:nvPr>
              <p:custDataLst>
                <p:tags r:id="rId146"/>
              </p:custDataLst>
            </p:nvPr>
          </p:nvSpPr>
          <p:spPr>
            <a:xfrm>
              <a:off x="8619865" y="920750"/>
              <a:ext cx="238386" cy="108177"/>
            </a:xfrm>
            <a:custGeom>
              <a:avLst/>
              <a:gdLst/>
              <a:ahLst/>
              <a:cxnLst/>
              <a:rect l="0" t="0" r="0" b="0"/>
              <a:pathLst>
                <a:path w="238386" h="108177">
                  <a:moveTo>
                    <a:pt x="79635" y="50800"/>
                  </a:moveTo>
                  <a:lnTo>
                    <a:pt x="79635" y="50800"/>
                  </a:lnTo>
                  <a:lnTo>
                    <a:pt x="61338" y="89492"/>
                  </a:lnTo>
                  <a:lnTo>
                    <a:pt x="42855" y="104754"/>
                  </a:lnTo>
                  <a:lnTo>
                    <a:pt x="29421" y="108176"/>
                  </a:lnTo>
                  <a:lnTo>
                    <a:pt x="22876" y="108101"/>
                  </a:lnTo>
                  <a:lnTo>
                    <a:pt x="11840" y="104254"/>
                  </a:lnTo>
                  <a:lnTo>
                    <a:pt x="6921" y="101253"/>
                  </a:lnTo>
                  <a:lnTo>
                    <a:pt x="3642" y="95724"/>
                  </a:lnTo>
                  <a:lnTo>
                    <a:pt x="0" y="80174"/>
                  </a:lnTo>
                  <a:lnTo>
                    <a:pt x="4690" y="51585"/>
                  </a:lnTo>
                  <a:lnTo>
                    <a:pt x="9916" y="43563"/>
                  </a:lnTo>
                  <a:lnTo>
                    <a:pt x="25131" y="30885"/>
                  </a:lnTo>
                  <a:lnTo>
                    <a:pt x="63642" y="19186"/>
                  </a:lnTo>
                  <a:lnTo>
                    <a:pt x="96517" y="13701"/>
                  </a:lnTo>
                  <a:lnTo>
                    <a:pt x="131588" y="9617"/>
                  </a:lnTo>
                  <a:lnTo>
                    <a:pt x="165989" y="7802"/>
                  </a:lnTo>
                  <a:lnTo>
                    <a:pt x="206978" y="6780"/>
                  </a:lnTo>
                  <a:lnTo>
                    <a:pt x="23838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7" name="SMARTInkShape-4156">
            <a:extLst>
              <a:ext uri="{FF2B5EF4-FFF2-40B4-BE49-F238E27FC236}">
                <a16:creationId xmlns:a16="http://schemas.microsoft.com/office/drawing/2014/main" xmlns="" id="{6EF60356-F862-4911-B7C9-701930F3698B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1698098" y="2211187"/>
            <a:ext cx="8715903" cy="333997"/>
          </a:xfrm>
          <a:custGeom>
            <a:avLst/>
            <a:gdLst/>
            <a:ahLst/>
            <a:cxnLst/>
            <a:rect l="0" t="0" r="0" b="0"/>
            <a:pathLst>
              <a:path w="8715903" h="333997">
                <a:moveTo>
                  <a:pt x="16402" y="316113"/>
                </a:moveTo>
                <a:lnTo>
                  <a:pt x="16402" y="316113"/>
                </a:lnTo>
                <a:lnTo>
                  <a:pt x="0" y="321580"/>
                </a:lnTo>
                <a:lnTo>
                  <a:pt x="528" y="322580"/>
                </a:lnTo>
                <a:lnTo>
                  <a:pt x="4878" y="325572"/>
                </a:lnTo>
                <a:lnTo>
                  <a:pt x="42270" y="332537"/>
                </a:lnTo>
                <a:lnTo>
                  <a:pt x="76112" y="333996"/>
                </a:lnTo>
                <a:lnTo>
                  <a:pt x="99247" y="332974"/>
                </a:lnTo>
                <a:lnTo>
                  <a:pt x="125960" y="330881"/>
                </a:lnTo>
                <a:lnTo>
                  <a:pt x="155057" y="328075"/>
                </a:lnTo>
                <a:lnTo>
                  <a:pt x="189272" y="324088"/>
                </a:lnTo>
                <a:lnTo>
                  <a:pt x="226899" y="319313"/>
                </a:lnTo>
                <a:lnTo>
                  <a:pt x="266800" y="314013"/>
                </a:lnTo>
                <a:lnTo>
                  <a:pt x="311039" y="308363"/>
                </a:lnTo>
                <a:lnTo>
                  <a:pt x="358171" y="302480"/>
                </a:lnTo>
                <a:lnTo>
                  <a:pt x="407231" y="296441"/>
                </a:lnTo>
                <a:lnTo>
                  <a:pt x="462516" y="289593"/>
                </a:lnTo>
                <a:lnTo>
                  <a:pt x="521950" y="282205"/>
                </a:lnTo>
                <a:lnTo>
                  <a:pt x="584151" y="274458"/>
                </a:lnTo>
                <a:lnTo>
                  <a:pt x="652429" y="265765"/>
                </a:lnTo>
                <a:lnTo>
                  <a:pt x="724759" y="256442"/>
                </a:lnTo>
                <a:lnTo>
                  <a:pt x="799790" y="246699"/>
                </a:lnTo>
                <a:lnTo>
                  <a:pt x="880149" y="236676"/>
                </a:lnTo>
                <a:lnTo>
                  <a:pt x="964062" y="226466"/>
                </a:lnTo>
                <a:lnTo>
                  <a:pt x="1050341" y="216132"/>
                </a:lnTo>
                <a:lnTo>
                  <a:pt x="1144551" y="205714"/>
                </a:lnTo>
                <a:lnTo>
                  <a:pt x="1244045" y="195242"/>
                </a:lnTo>
                <a:lnTo>
                  <a:pt x="1347064" y="184732"/>
                </a:lnTo>
                <a:lnTo>
                  <a:pt x="1455254" y="173492"/>
                </a:lnTo>
                <a:lnTo>
                  <a:pt x="1566893" y="161766"/>
                </a:lnTo>
                <a:lnTo>
                  <a:pt x="1680829" y="149715"/>
                </a:lnTo>
                <a:lnTo>
                  <a:pt x="1798415" y="138153"/>
                </a:lnTo>
                <a:lnTo>
                  <a:pt x="1918432" y="126917"/>
                </a:lnTo>
                <a:lnTo>
                  <a:pt x="2040072" y="115899"/>
                </a:lnTo>
                <a:lnTo>
                  <a:pt x="2169143" y="105026"/>
                </a:lnTo>
                <a:lnTo>
                  <a:pt x="2303168" y="94250"/>
                </a:lnTo>
                <a:lnTo>
                  <a:pt x="2440496" y="83537"/>
                </a:lnTo>
                <a:lnTo>
                  <a:pt x="2581437" y="73574"/>
                </a:lnTo>
                <a:lnTo>
                  <a:pt x="2724787" y="64109"/>
                </a:lnTo>
                <a:lnTo>
                  <a:pt x="2869742" y="54977"/>
                </a:lnTo>
                <a:lnTo>
                  <a:pt x="3016473" y="47478"/>
                </a:lnTo>
                <a:lnTo>
                  <a:pt x="3164388" y="41067"/>
                </a:lnTo>
                <a:lnTo>
                  <a:pt x="3313093" y="35382"/>
                </a:lnTo>
                <a:lnTo>
                  <a:pt x="3465851" y="30181"/>
                </a:lnTo>
                <a:lnTo>
                  <a:pt x="3621313" y="25303"/>
                </a:lnTo>
                <a:lnTo>
                  <a:pt x="3778576" y="20640"/>
                </a:lnTo>
                <a:lnTo>
                  <a:pt x="3937746" y="16825"/>
                </a:lnTo>
                <a:lnTo>
                  <a:pt x="4098186" y="13577"/>
                </a:lnTo>
                <a:lnTo>
                  <a:pt x="4259475" y="10705"/>
                </a:lnTo>
                <a:lnTo>
                  <a:pt x="4421328" y="8086"/>
                </a:lnTo>
                <a:lnTo>
                  <a:pt x="4583558" y="5634"/>
                </a:lnTo>
                <a:lnTo>
                  <a:pt x="4746040" y="3294"/>
                </a:lnTo>
                <a:lnTo>
                  <a:pt x="4911510" y="1733"/>
                </a:lnTo>
                <a:lnTo>
                  <a:pt x="5078974" y="693"/>
                </a:lnTo>
                <a:lnTo>
                  <a:pt x="5247766" y="0"/>
                </a:lnTo>
                <a:lnTo>
                  <a:pt x="5413212" y="243"/>
                </a:lnTo>
                <a:lnTo>
                  <a:pt x="5576425" y="1111"/>
                </a:lnTo>
                <a:lnTo>
                  <a:pt x="5738150" y="2395"/>
                </a:lnTo>
                <a:lnTo>
                  <a:pt x="5898885" y="3956"/>
                </a:lnTo>
                <a:lnTo>
                  <a:pt x="6058956" y="5703"/>
                </a:lnTo>
                <a:lnTo>
                  <a:pt x="6218589" y="7573"/>
                </a:lnTo>
                <a:lnTo>
                  <a:pt x="6379337" y="11642"/>
                </a:lnTo>
                <a:lnTo>
                  <a:pt x="6540831" y="17177"/>
                </a:lnTo>
                <a:lnTo>
                  <a:pt x="6702821" y="23689"/>
                </a:lnTo>
                <a:lnTo>
                  <a:pt x="6860203" y="30147"/>
                </a:lnTo>
                <a:lnTo>
                  <a:pt x="7014514" y="36569"/>
                </a:lnTo>
                <a:lnTo>
                  <a:pt x="7166777" y="42967"/>
                </a:lnTo>
                <a:lnTo>
                  <a:pt x="7312736" y="50054"/>
                </a:lnTo>
                <a:lnTo>
                  <a:pt x="7454491" y="57602"/>
                </a:lnTo>
                <a:lnTo>
                  <a:pt x="7593445" y="65455"/>
                </a:lnTo>
                <a:lnTo>
                  <a:pt x="7727003" y="72808"/>
                </a:lnTo>
                <a:lnTo>
                  <a:pt x="7856964" y="79826"/>
                </a:lnTo>
                <a:lnTo>
                  <a:pt x="7984526" y="86622"/>
                </a:lnTo>
                <a:lnTo>
                  <a:pt x="8101319" y="93975"/>
                </a:lnTo>
                <a:lnTo>
                  <a:pt x="8210930" y="101698"/>
                </a:lnTo>
                <a:lnTo>
                  <a:pt x="8315754" y="109670"/>
                </a:lnTo>
                <a:lnTo>
                  <a:pt x="8406804" y="117101"/>
                </a:lnTo>
                <a:lnTo>
                  <a:pt x="8488669" y="124171"/>
                </a:lnTo>
                <a:lnTo>
                  <a:pt x="8564414" y="131002"/>
                </a:lnTo>
                <a:lnTo>
                  <a:pt x="8614910" y="135555"/>
                </a:lnTo>
                <a:lnTo>
                  <a:pt x="8715902" y="144663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3" name="SMARTInkShape-Group708">
            <a:extLst>
              <a:ext uri="{FF2B5EF4-FFF2-40B4-BE49-F238E27FC236}">
                <a16:creationId xmlns:a16="http://schemas.microsoft.com/office/drawing/2014/main" xmlns="" id="{E0D79FA3-96EB-487B-A8DF-EDA49B923C92}"/>
              </a:ext>
            </a:extLst>
          </p:cNvPr>
          <p:cNvGrpSpPr/>
          <p:nvPr/>
        </p:nvGrpSpPr>
        <p:grpSpPr>
          <a:xfrm>
            <a:off x="1917700" y="1744865"/>
            <a:ext cx="260351" cy="509386"/>
            <a:chOff x="1917700" y="1744865"/>
            <a:chExt cx="260351" cy="509386"/>
          </a:xfrm>
        </p:grpSpPr>
        <p:sp>
          <p:nvSpPr>
            <p:cNvPr id="48" name="SMARTInkShape-4157">
              <a:extLst>
                <a:ext uri="{FF2B5EF4-FFF2-40B4-BE49-F238E27FC236}">
                  <a16:creationId xmlns:a16="http://schemas.microsoft.com/office/drawing/2014/main" xmlns="" id="{5AAE1D99-A2FE-4C30-8159-357D88E227D5}"/>
                </a:ext>
              </a:extLst>
            </p:cNvPr>
            <p:cNvSpPr/>
            <p:nvPr>
              <p:custDataLst>
                <p:tags r:id="rId139"/>
              </p:custDataLst>
            </p:nvPr>
          </p:nvSpPr>
          <p:spPr>
            <a:xfrm>
              <a:off x="1917700" y="1981200"/>
              <a:ext cx="133351" cy="101601"/>
            </a:xfrm>
            <a:custGeom>
              <a:avLst/>
              <a:gdLst/>
              <a:ahLst/>
              <a:cxnLst/>
              <a:rect l="0" t="0" r="0" b="0"/>
              <a:pathLst>
                <a:path w="133351" h="101601">
                  <a:moveTo>
                    <a:pt x="0" y="0"/>
                  </a:moveTo>
                  <a:lnTo>
                    <a:pt x="0" y="0"/>
                  </a:lnTo>
                  <a:lnTo>
                    <a:pt x="3371" y="0"/>
                  </a:lnTo>
                  <a:lnTo>
                    <a:pt x="42868" y="18298"/>
                  </a:lnTo>
                  <a:lnTo>
                    <a:pt x="85782" y="51291"/>
                  </a:lnTo>
                  <a:lnTo>
                    <a:pt x="126687" y="89503"/>
                  </a:lnTo>
                  <a:lnTo>
                    <a:pt x="133350" y="101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SMARTInkShape-4158">
              <a:extLst>
                <a:ext uri="{FF2B5EF4-FFF2-40B4-BE49-F238E27FC236}">
                  <a16:creationId xmlns:a16="http://schemas.microsoft.com/office/drawing/2014/main" xmlns="" id="{2C4A5DB7-0540-4AA9-BD69-4E79663C8433}"/>
                </a:ext>
              </a:extLst>
            </p:cNvPr>
            <p:cNvSpPr/>
            <p:nvPr>
              <p:custDataLst>
                <p:tags r:id="rId140"/>
              </p:custDataLst>
            </p:nvPr>
          </p:nvSpPr>
          <p:spPr>
            <a:xfrm>
              <a:off x="2032220" y="1950333"/>
              <a:ext cx="101381" cy="272168"/>
            </a:xfrm>
            <a:custGeom>
              <a:avLst/>
              <a:gdLst/>
              <a:ahLst/>
              <a:cxnLst/>
              <a:rect l="0" t="0" r="0" b="0"/>
              <a:pathLst>
                <a:path w="101381" h="272168">
                  <a:moveTo>
                    <a:pt x="101380" y="5467"/>
                  </a:moveTo>
                  <a:lnTo>
                    <a:pt x="101380" y="5467"/>
                  </a:lnTo>
                  <a:lnTo>
                    <a:pt x="101380" y="2096"/>
                  </a:lnTo>
                  <a:lnTo>
                    <a:pt x="100674" y="1103"/>
                  </a:lnTo>
                  <a:lnTo>
                    <a:pt x="99498" y="441"/>
                  </a:lnTo>
                  <a:lnTo>
                    <a:pt x="98009" y="0"/>
                  </a:lnTo>
                  <a:lnTo>
                    <a:pt x="92591" y="3272"/>
                  </a:lnTo>
                  <a:lnTo>
                    <a:pt x="77615" y="16871"/>
                  </a:lnTo>
                  <a:lnTo>
                    <a:pt x="54197" y="60927"/>
                  </a:lnTo>
                  <a:lnTo>
                    <a:pt x="29359" y="99157"/>
                  </a:lnTo>
                  <a:lnTo>
                    <a:pt x="12469" y="112273"/>
                  </a:lnTo>
                  <a:lnTo>
                    <a:pt x="0" y="119637"/>
                  </a:lnTo>
                  <a:lnTo>
                    <a:pt x="529" y="130586"/>
                  </a:lnTo>
                  <a:lnTo>
                    <a:pt x="10766" y="174591"/>
                  </a:lnTo>
                  <a:lnTo>
                    <a:pt x="16618" y="218239"/>
                  </a:lnTo>
                  <a:lnTo>
                    <a:pt x="19341" y="253417"/>
                  </a:lnTo>
                  <a:lnTo>
                    <a:pt x="23842" y="262535"/>
                  </a:lnTo>
                  <a:lnTo>
                    <a:pt x="31530" y="2721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SMARTInkShape-4159">
              <a:extLst>
                <a:ext uri="{FF2B5EF4-FFF2-40B4-BE49-F238E27FC236}">
                  <a16:creationId xmlns:a16="http://schemas.microsoft.com/office/drawing/2014/main" xmlns="" id="{839A4C95-4CAD-4EDB-8FE4-4FEB0F9539E8}"/>
                </a:ext>
              </a:extLst>
            </p:cNvPr>
            <p:cNvSpPr/>
            <p:nvPr>
              <p:custDataLst>
                <p:tags r:id="rId141"/>
              </p:custDataLst>
            </p:nvPr>
          </p:nvSpPr>
          <p:spPr>
            <a:xfrm>
              <a:off x="2152650" y="2197100"/>
              <a:ext cx="12701" cy="57151"/>
            </a:xfrm>
            <a:custGeom>
              <a:avLst/>
              <a:gdLst/>
              <a:ahLst/>
              <a:cxnLst/>
              <a:rect l="0" t="0" r="0" b="0"/>
              <a:pathLst>
                <a:path w="12701" h="57151">
                  <a:moveTo>
                    <a:pt x="0" y="0"/>
                  </a:moveTo>
                  <a:lnTo>
                    <a:pt x="0" y="0"/>
                  </a:lnTo>
                  <a:lnTo>
                    <a:pt x="706" y="10845"/>
                  </a:lnTo>
                  <a:lnTo>
                    <a:pt x="12700" y="57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SMARTInkShape-4160">
              <a:extLst>
                <a:ext uri="{FF2B5EF4-FFF2-40B4-BE49-F238E27FC236}">
                  <a16:creationId xmlns:a16="http://schemas.microsoft.com/office/drawing/2014/main" xmlns="" id="{65B63482-E7B7-4D37-BC86-D9F50374EB6C}"/>
                </a:ext>
              </a:extLst>
            </p:cNvPr>
            <p:cNvSpPr/>
            <p:nvPr>
              <p:custDataLst>
                <p:tags r:id="rId142"/>
              </p:custDataLst>
            </p:nvPr>
          </p:nvSpPr>
          <p:spPr>
            <a:xfrm>
              <a:off x="2146300" y="2093679"/>
              <a:ext cx="31751" cy="32868"/>
            </a:xfrm>
            <a:custGeom>
              <a:avLst/>
              <a:gdLst/>
              <a:ahLst/>
              <a:cxnLst/>
              <a:rect l="0" t="0" r="0" b="0"/>
              <a:pathLst>
                <a:path w="31751" h="32868">
                  <a:moveTo>
                    <a:pt x="31750" y="8171"/>
                  </a:moveTo>
                  <a:lnTo>
                    <a:pt x="31750" y="8171"/>
                  </a:lnTo>
                  <a:lnTo>
                    <a:pt x="25008" y="1429"/>
                  </a:lnTo>
                  <a:lnTo>
                    <a:pt x="22316" y="148"/>
                  </a:lnTo>
                  <a:lnTo>
                    <a:pt x="19816" y="0"/>
                  </a:lnTo>
                  <a:lnTo>
                    <a:pt x="7364" y="4832"/>
                  </a:lnTo>
                  <a:lnTo>
                    <a:pt x="4909" y="7356"/>
                  </a:lnTo>
                  <a:lnTo>
                    <a:pt x="2182" y="13924"/>
                  </a:lnTo>
                  <a:lnTo>
                    <a:pt x="646" y="25554"/>
                  </a:lnTo>
                  <a:lnTo>
                    <a:pt x="1842" y="28227"/>
                  </a:lnTo>
                  <a:lnTo>
                    <a:pt x="4050" y="30008"/>
                  </a:lnTo>
                  <a:lnTo>
                    <a:pt x="12019" y="32515"/>
                  </a:lnTo>
                  <a:lnTo>
                    <a:pt x="14362" y="32867"/>
                  </a:lnTo>
                  <a:lnTo>
                    <a:pt x="16631" y="32396"/>
                  </a:lnTo>
                  <a:lnTo>
                    <a:pt x="21032" y="29991"/>
                  </a:lnTo>
                  <a:lnTo>
                    <a:pt x="21783" y="27657"/>
                  </a:lnTo>
                  <a:lnTo>
                    <a:pt x="20735" y="21300"/>
                  </a:lnTo>
                  <a:lnTo>
                    <a:pt x="16178" y="13158"/>
                  </a:lnTo>
                  <a:lnTo>
                    <a:pt x="13608" y="11496"/>
                  </a:lnTo>
                  <a:lnTo>
                    <a:pt x="0" y="81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SMARTInkShape-4161">
              <a:extLst>
                <a:ext uri="{FF2B5EF4-FFF2-40B4-BE49-F238E27FC236}">
                  <a16:creationId xmlns:a16="http://schemas.microsoft.com/office/drawing/2014/main" xmlns="" id="{65E45474-C41C-4B22-8F9D-F5727E054295}"/>
                </a:ext>
              </a:extLst>
            </p:cNvPr>
            <p:cNvSpPr/>
            <p:nvPr>
              <p:custDataLst>
                <p:tags r:id="rId143"/>
              </p:custDataLst>
            </p:nvPr>
          </p:nvSpPr>
          <p:spPr>
            <a:xfrm>
              <a:off x="1943492" y="1744865"/>
              <a:ext cx="107559" cy="132653"/>
            </a:xfrm>
            <a:custGeom>
              <a:avLst/>
              <a:gdLst/>
              <a:ahLst/>
              <a:cxnLst/>
              <a:rect l="0" t="0" r="0" b="0"/>
              <a:pathLst>
                <a:path w="107559" h="132653">
                  <a:moveTo>
                    <a:pt x="31358" y="45835"/>
                  </a:moveTo>
                  <a:lnTo>
                    <a:pt x="31358" y="45835"/>
                  </a:lnTo>
                  <a:lnTo>
                    <a:pt x="27987" y="70254"/>
                  </a:lnTo>
                  <a:lnTo>
                    <a:pt x="10964" y="114716"/>
                  </a:lnTo>
                  <a:lnTo>
                    <a:pt x="930" y="132652"/>
                  </a:lnTo>
                  <a:lnTo>
                    <a:pt x="489" y="131936"/>
                  </a:lnTo>
                  <a:lnTo>
                    <a:pt x="0" y="127376"/>
                  </a:lnTo>
                  <a:lnTo>
                    <a:pt x="8481" y="89247"/>
                  </a:lnTo>
                  <a:lnTo>
                    <a:pt x="30645" y="42832"/>
                  </a:lnTo>
                  <a:lnTo>
                    <a:pt x="54208" y="1973"/>
                  </a:lnTo>
                  <a:lnTo>
                    <a:pt x="55763" y="366"/>
                  </a:lnTo>
                  <a:lnTo>
                    <a:pt x="57506" y="0"/>
                  </a:lnTo>
                  <a:lnTo>
                    <a:pt x="59373" y="462"/>
                  </a:lnTo>
                  <a:lnTo>
                    <a:pt x="63330" y="6619"/>
                  </a:lnTo>
                  <a:lnTo>
                    <a:pt x="80853" y="53760"/>
                  </a:lnTo>
                  <a:lnTo>
                    <a:pt x="96933" y="95170"/>
                  </a:lnTo>
                  <a:lnTo>
                    <a:pt x="107558" y="1220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8" name="SMARTInkShape-Group709">
            <a:extLst>
              <a:ext uri="{FF2B5EF4-FFF2-40B4-BE49-F238E27FC236}">
                <a16:creationId xmlns:a16="http://schemas.microsoft.com/office/drawing/2014/main" xmlns="" id="{37DF22B6-5FBA-40B7-AC9B-903A88715D22}"/>
              </a:ext>
            </a:extLst>
          </p:cNvPr>
          <p:cNvGrpSpPr/>
          <p:nvPr/>
        </p:nvGrpSpPr>
        <p:grpSpPr>
          <a:xfrm>
            <a:off x="2440871" y="1736647"/>
            <a:ext cx="1373650" cy="517015"/>
            <a:chOff x="2440871" y="1736647"/>
            <a:chExt cx="1373650" cy="517015"/>
          </a:xfrm>
        </p:grpSpPr>
        <p:sp>
          <p:nvSpPr>
            <p:cNvPr id="54" name="SMARTInkShape-4162">
              <a:extLst>
                <a:ext uri="{FF2B5EF4-FFF2-40B4-BE49-F238E27FC236}">
                  <a16:creationId xmlns:a16="http://schemas.microsoft.com/office/drawing/2014/main" xmlns="" id="{24784753-3DDC-45FF-9C76-F1A56133DBDE}"/>
                </a:ext>
              </a:extLst>
            </p:cNvPr>
            <p:cNvSpPr/>
            <p:nvPr>
              <p:custDataLst>
                <p:tags r:id="rId125"/>
              </p:custDataLst>
            </p:nvPr>
          </p:nvSpPr>
          <p:spPr>
            <a:xfrm>
              <a:off x="2444750" y="2057516"/>
              <a:ext cx="107951" cy="6235"/>
            </a:xfrm>
            <a:custGeom>
              <a:avLst/>
              <a:gdLst/>
              <a:ahLst/>
              <a:cxnLst/>
              <a:rect l="0" t="0" r="0" b="0"/>
              <a:pathLst>
                <a:path w="107951" h="6235">
                  <a:moveTo>
                    <a:pt x="0" y="6234"/>
                  </a:moveTo>
                  <a:lnTo>
                    <a:pt x="0" y="6234"/>
                  </a:lnTo>
                  <a:lnTo>
                    <a:pt x="3371" y="2863"/>
                  </a:lnTo>
                  <a:lnTo>
                    <a:pt x="27451" y="472"/>
                  </a:lnTo>
                  <a:lnTo>
                    <a:pt x="67747" y="0"/>
                  </a:lnTo>
                  <a:lnTo>
                    <a:pt x="90864" y="1800"/>
                  </a:lnTo>
                  <a:lnTo>
                    <a:pt x="107950" y="623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SMARTInkShape-4163">
              <a:extLst>
                <a:ext uri="{FF2B5EF4-FFF2-40B4-BE49-F238E27FC236}">
                  <a16:creationId xmlns:a16="http://schemas.microsoft.com/office/drawing/2014/main" xmlns="" id="{5861FFEC-B0D9-4B2B-9076-A6339FEAB973}"/>
                </a:ext>
              </a:extLst>
            </p:cNvPr>
            <p:cNvSpPr/>
            <p:nvPr>
              <p:custDataLst>
                <p:tags r:id="rId126"/>
              </p:custDataLst>
            </p:nvPr>
          </p:nvSpPr>
          <p:spPr>
            <a:xfrm>
              <a:off x="2440871" y="2127250"/>
              <a:ext cx="137230" cy="18866"/>
            </a:xfrm>
            <a:custGeom>
              <a:avLst/>
              <a:gdLst/>
              <a:ahLst/>
              <a:cxnLst/>
              <a:rect l="0" t="0" r="0" b="0"/>
              <a:pathLst>
                <a:path w="137230" h="18866">
                  <a:moveTo>
                    <a:pt x="16579" y="0"/>
                  </a:moveTo>
                  <a:lnTo>
                    <a:pt x="16579" y="0"/>
                  </a:lnTo>
                  <a:lnTo>
                    <a:pt x="3487" y="9434"/>
                  </a:lnTo>
                  <a:lnTo>
                    <a:pt x="177" y="14306"/>
                  </a:lnTo>
                  <a:lnTo>
                    <a:pt x="0" y="15887"/>
                  </a:lnTo>
                  <a:lnTo>
                    <a:pt x="587" y="16941"/>
                  </a:lnTo>
                  <a:lnTo>
                    <a:pt x="1685" y="17644"/>
                  </a:lnTo>
                  <a:lnTo>
                    <a:pt x="41890" y="18865"/>
                  </a:lnTo>
                  <a:lnTo>
                    <a:pt x="89390" y="15642"/>
                  </a:lnTo>
                  <a:lnTo>
                    <a:pt x="137229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SMARTInkShape-4164">
              <a:extLst>
                <a:ext uri="{FF2B5EF4-FFF2-40B4-BE49-F238E27FC236}">
                  <a16:creationId xmlns:a16="http://schemas.microsoft.com/office/drawing/2014/main" xmlns="" id="{C747D5EA-ACA8-4AEF-A471-813BFCE0A02A}"/>
                </a:ext>
              </a:extLst>
            </p:cNvPr>
            <p:cNvSpPr/>
            <p:nvPr>
              <p:custDataLst>
                <p:tags r:id="rId127"/>
              </p:custDataLst>
            </p:nvPr>
          </p:nvSpPr>
          <p:spPr>
            <a:xfrm>
              <a:off x="2798125" y="1948605"/>
              <a:ext cx="108071" cy="305057"/>
            </a:xfrm>
            <a:custGeom>
              <a:avLst/>
              <a:gdLst/>
              <a:ahLst/>
              <a:cxnLst/>
              <a:rect l="0" t="0" r="0" b="0"/>
              <a:pathLst>
                <a:path w="108071" h="305057">
                  <a:moveTo>
                    <a:pt x="21275" y="96095"/>
                  </a:moveTo>
                  <a:lnTo>
                    <a:pt x="21275" y="96095"/>
                  </a:lnTo>
                  <a:lnTo>
                    <a:pt x="15808" y="96095"/>
                  </a:lnTo>
                  <a:lnTo>
                    <a:pt x="15682" y="139433"/>
                  </a:lnTo>
                  <a:lnTo>
                    <a:pt x="19304" y="174552"/>
                  </a:lnTo>
                  <a:lnTo>
                    <a:pt x="20691" y="215924"/>
                  </a:lnTo>
                  <a:lnTo>
                    <a:pt x="20397" y="257346"/>
                  </a:lnTo>
                  <a:lnTo>
                    <a:pt x="15307" y="304762"/>
                  </a:lnTo>
                  <a:lnTo>
                    <a:pt x="15180" y="305056"/>
                  </a:lnTo>
                  <a:lnTo>
                    <a:pt x="11576" y="265595"/>
                  </a:lnTo>
                  <a:lnTo>
                    <a:pt x="8028" y="233752"/>
                  </a:lnTo>
                  <a:lnTo>
                    <a:pt x="4098" y="195376"/>
                  </a:lnTo>
                  <a:lnTo>
                    <a:pt x="0" y="152449"/>
                  </a:lnTo>
                  <a:lnTo>
                    <a:pt x="1471" y="113145"/>
                  </a:lnTo>
                  <a:lnTo>
                    <a:pt x="6124" y="78273"/>
                  </a:lnTo>
                  <a:lnTo>
                    <a:pt x="13415" y="36957"/>
                  </a:lnTo>
                  <a:lnTo>
                    <a:pt x="20369" y="18306"/>
                  </a:lnTo>
                  <a:lnTo>
                    <a:pt x="30044" y="6724"/>
                  </a:lnTo>
                  <a:lnTo>
                    <a:pt x="35588" y="2647"/>
                  </a:lnTo>
                  <a:lnTo>
                    <a:pt x="49273" y="0"/>
                  </a:lnTo>
                  <a:lnTo>
                    <a:pt x="56874" y="281"/>
                  </a:lnTo>
                  <a:lnTo>
                    <a:pt x="70963" y="6239"/>
                  </a:lnTo>
                  <a:lnTo>
                    <a:pt x="77684" y="10791"/>
                  </a:lnTo>
                  <a:lnTo>
                    <a:pt x="87033" y="30901"/>
                  </a:lnTo>
                  <a:lnTo>
                    <a:pt x="91423" y="55831"/>
                  </a:lnTo>
                  <a:lnTo>
                    <a:pt x="88670" y="76318"/>
                  </a:lnTo>
                  <a:lnTo>
                    <a:pt x="79187" y="96977"/>
                  </a:lnTo>
                  <a:lnTo>
                    <a:pt x="62960" y="114146"/>
                  </a:lnTo>
                  <a:lnTo>
                    <a:pt x="60083" y="120043"/>
                  </a:lnTo>
                  <a:lnTo>
                    <a:pt x="60552" y="120527"/>
                  </a:lnTo>
                  <a:lnTo>
                    <a:pt x="103070" y="136411"/>
                  </a:lnTo>
                  <a:lnTo>
                    <a:pt x="105438" y="139905"/>
                  </a:lnTo>
                  <a:lnTo>
                    <a:pt x="108070" y="149433"/>
                  </a:lnTo>
                  <a:lnTo>
                    <a:pt x="107360" y="154231"/>
                  </a:lnTo>
                  <a:lnTo>
                    <a:pt x="102809" y="163326"/>
                  </a:lnTo>
                  <a:lnTo>
                    <a:pt x="92313" y="173009"/>
                  </a:lnTo>
                  <a:lnTo>
                    <a:pt x="71761" y="181896"/>
                  </a:lnTo>
                  <a:lnTo>
                    <a:pt x="62293" y="183617"/>
                  </a:lnTo>
                  <a:lnTo>
                    <a:pt x="55262" y="182501"/>
                  </a:lnTo>
                  <a:lnTo>
                    <a:pt x="46675" y="17864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SMARTInkShape-4165">
              <a:extLst>
                <a:ext uri="{FF2B5EF4-FFF2-40B4-BE49-F238E27FC236}">
                  <a16:creationId xmlns:a16="http://schemas.microsoft.com/office/drawing/2014/main" xmlns="" id="{000AA144-FAE0-40DF-8FBE-B6F5D2F685DD}"/>
                </a:ext>
              </a:extLst>
            </p:cNvPr>
            <p:cNvSpPr/>
            <p:nvPr>
              <p:custDataLst>
                <p:tags r:id="rId128"/>
              </p:custDataLst>
            </p:nvPr>
          </p:nvSpPr>
          <p:spPr>
            <a:xfrm>
              <a:off x="2952875" y="2082800"/>
              <a:ext cx="36339" cy="49218"/>
            </a:xfrm>
            <a:custGeom>
              <a:avLst/>
              <a:gdLst/>
              <a:ahLst/>
              <a:cxnLst/>
              <a:rect l="0" t="0" r="0" b="0"/>
              <a:pathLst>
                <a:path w="36339" h="49218">
                  <a:moveTo>
                    <a:pt x="25275" y="25400"/>
                  </a:moveTo>
                  <a:lnTo>
                    <a:pt x="25275" y="25400"/>
                  </a:lnTo>
                  <a:lnTo>
                    <a:pt x="21904" y="22029"/>
                  </a:lnTo>
                  <a:lnTo>
                    <a:pt x="20249" y="18492"/>
                  </a:lnTo>
                  <a:lnTo>
                    <a:pt x="19808" y="16561"/>
                  </a:lnTo>
                  <a:lnTo>
                    <a:pt x="18102" y="15274"/>
                  </a:lnTo>
                  <a:lnTo>
                    <a:pt x="9666" y="13463"/>
                  </a:lnTo>
                  <a:lnTo>
                    <a:pt x="4697" y="13039"/>
                  </a:lnTo>
                  <a:lnTo>
                    <a:pt x="3090" y="13631"/>
                  </a:lnTo>
                  <a:lnTo>
                    <a:pt x="2018" y="14732"/>
                  </a:lnTo>
                  <a:lnTo>
                    <a:pt x="1304" y="16171"/>
                  </a:lnTo>
                  <a:lnTo>
                    <a:pt x="0" y="36474"/>
                  </a:lnTo>
                  <a:lnTo>
                    <a:pt x="2075" y="39838"/>
                  </a:lnTo>
                  <a:lnTo>
                    <a:pt x="10025" y="45458"/>
                  </a:lnTo>
                  <a:lnTo>
                    <a:pt x="23030" y="49217"/>
                  </a:lnTo>
                  <a:lnTo>
                    <a:pt x="29686" y="48215"/>
                  </a:lnTo>
                  <a:lnTo>
                    <a:pt x="32449" y="46960"/>
                  </a:lnTo>
                  <a:lnTo>
                    <a:pt x="34291" y="44712"/>
                  </a:lnTo>
                  <a:lnTo>
                    <a:pt x="36338" y="38452"/>
                  </a:lnTo>
                  <a:lnTo>
                    <a:pt x="34119" y="23623"/>
                  </a:lnTo>
                  <a:lnTo>
                    <a:pt x="31171" y="19276"/>
                  </a:lnTo>
                  <a:lnTo>
                    <a:pt x="62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SMARTInkShape-4166">
              <a:extLst>
                <a:ext uri="{FF2B5EF4-FFF2-40B4-BE49-F238E27FC236}">
                  <a16:creationId xmlns:a16="http://schemas.microsoft.com/office/drawing/2014/main" xmlns="" id="{27663096-627E-4547-A6CD-704724D37741}"/>
                </a:ext>
              </a:extLst>
            </p:cNvPr>
            <p:cNvSpPr/>
            <p:nvPr>
              <p:custDataLst>
                <p:tags r:id="rId129"/>
              </p:custDataLst>
            </p:nvPr>
          </p:nvSpPr>
          <p:spPr>
            <a:xfrm>
              <a:off x="3771900" y="1949450"/>
              <a:ext cx="42621" cy="31050"/>
            </a:xfrm>
            <a:custGeom>
              <a:avLst/>
              <a:gdLst/>
              <a:ahLst/>
              <a:cxnLst/>
              <a:rect l="0" t="0" r="0" b="0"/>
              <a:pathLst>
                <a:path w="42621" h="31050">
                  <a:moveTo>
                    <a:pt x="19050" y="0"/>
                  </a:moveTo>
                  <a:lnTo>
                    <a:pt x="19050" y="0"/>
                  </a:lnTo>
                  <a:lnTo>
                    <a:pt x="15679" y="0"/>
                  </a:lnTo>
                  <a:lnTo>
                    <a:pt x="6840" y="3371"/>
                  </a:lnTo>
                  <a:lnTo>
                    <a:pt x="5266" y="5775"/>
                  </a:lnTo>
                  <a:lnTo>
                    <a:pt x="4922" y="8789"/>
                  </a:lnTo>
                  <a:lnTo>
                    <a:pt x="5397" y="12209"/>
                  </a:lnTo>
                  <a:lnTo>
                    <a:pt x="9690" y="19773"/>
                  </a:lnTo>
                  <a:lnTo>
                    <a:pt x="12810" y="23765"/>
                  </a:lnTo>
                  <a:lnTo>
                    <a:pt x="21921" y="28201"/>
                  </a:lnTo>
                  <a:lnTo>
                    <a:pt x="38275" y="31049"/>
                  </a:lnTo>
                  <a:lnTo>
                    <a:pt x="40333" y="29871"/>
                  </a:lnTo>
                  <a:lnTo>
                    <a:pt x="41706" y="27675"/>
                  </a:lnTo>
                  <a:lnTo>
                    <a:pt x="42620" y="24800"/>
                  </a:lnTo>
                  <a:lnTo>
                    <a:pt x="41819" y="21472"/>
                  </a:lnTo>
                  <a:lnTo>
                    <a:pt x="37166" y="14012"/>
                  </a:lnTo>
                  <a:lnTo>
                    <a:pt x="24750" y="7874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SMARTInkShape-4167">
              <a:extLst>
                <a:ext uri="{FF2B5EF4-FFF2-40B4-BE49-F238E27FC236}">
                  <a16:creationId xmlns:a16="http://schemas.microsoft.com/office/drawing/2014/main" xmlns="" id="{3FB8FE41-F590-4EDB-847B-B4DDC1957313}"/>
                </a:ext>
              </a:extLst>
            </p:cNvPr>
            <p:cNvSpPr/>
            <p:nvPr>
              <p:custDataLst>
                <p:tags r:id="rId130"/>
              </p:custDataLst>
            </p:nvPr>
          </p:nvSpPr>
          <p:spPr>
            <a:xfrm>
              <a:off x="3784600" y="2038350"/>
              <a:ext cx="3372" cy="57151"/>
            </a:xfrm>
            <a:custGeom>
              <a:avLst/>
              <a:gdLst/>
              <a:ahLst/>
              <a:cxnLst/>
              <a:rect l="0" t="0" r="0" b="0"/>
              <a:pathLst>
                <a:path w="3372" h="57151">
                  <a:moveTo>
                    <a:pt x="0" y="0"/>
                  </a:moveTo>
                  <a:lnTo>
                    <a:pt x="0" y="0"/>
                  </a:lnTo>
                  <a:lnTo>
                    <a:pt x="3371" y="6742"/>
                  </a:lnTo>
                  <a:lnTo>
                    <a:pt x="0" y="57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SMARTInkShape-4168">
              <a:extLst>
                <a:ext uri="{FF2B5EF4-FFF2-40B4-BE49-F238E27FC236}">
                  <a16:creationId xmlns:a16="http://schemas.microsoft.com/office/drawing/2014/main" xmlns="" id="{551EE888-BD7C-40D7-AF81-379900B18627}"/>
                </a:ext>
              </a:extLst>
            </p:cNvPr>
            <p:cNvSpPr/>
            <p:nvPr>
              <p:custDataLst>
                <p:tags r:id="rId131"/>
              </p:custDataLst>
            </p:nvPr>
          </p:nvSpPr>
          <p:spPr>
            <a:xfrm>
              <a:off x="3606800" y="1860550"/>
              <a:ext cx="152401" cy="215901"/>
            </a:xfrm>
            <a:custGeom>
              <a:avLst/>
              <a:gdLst/>
              <a:ahLst/>
              <a:cxnLst/>
              <a:rect l="0" t="0" r="0" b="0"/>
              <a:pathLst>
                <a:path w="152401" h="215901">
                  <a:moveTo>
                    <a:pt x="152400" y="0"/>
                  </a:moveTo>
                  <a:lnTo>
                    <a:pt x="152400" y="0"/>
                  </a:lnTo>
                  <a:lnTo>
                    <a:pt x="149029" y="0"/>
                  </a:lnTo>
                  <a:lnTo>
                    <a:pt x="140190" y="6742"/>
                  </a:lnTo>
                  <a:lnTo>
                    <a:pt x="107435" y="50901"/>
                  </a:lnTo>
                  <a:lnTo>
                    <a:pt x="68650" y="96524"/>
                  </a:lnTo>
                  <a:lnTo>
                    <a:pt x="41116" y="133022"/>
                  </a:lnTo>
                  <a:lnTo>
                    <a:pt x="12172" y="175436"/>
                  </a:lnTo>
                  <a:lnTo>
                    <a:pt x="0" y="215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SMARTInkShape-4169">
              <a:extLst>
                <a:ext uri="{FF2B5EF4-FFF2-40B4-BE49-F238E27FC236}">
                  <a16:creationId xmlns:a16="http://schemas.microsoft.com/office/drawing/2014/main" xmlns="" id="{FAEB52F6-25DF-49BC-A75B-6B122D2B0BA2}"/>
                </a:ext>
              </a:extLst>
            </p:cNvPr>
            <p:cNvSpPr/>
            <p:nvPr>
              <p:custDataLst>
                <p:tags r:id="rId132"/>
              </p:custDataLst>
            </p:nvPr>
          </p:nvSpPr>
          <p:spPr>
            <a:xfrm>
              <a:off x="3594983" y="1892300"/>
              <a:ext cx="132468" cy="184151"/>
            </a:xfrm>
            <a:custGeom>
              <a:avLst/>
              <a:gdLst/>
              <a:ahLst/>
              <a:cxnLst/>
              <a:rect l="0" t="0" r="0" b="0"/>
              <a:pathLst>
                <a:path w="132468" h="184151">
                  <a:moveTo>
                    <a:pt x="5467" y="0"/>
                  </a:moveTo>
                  <a:lnTo>
                    <a:pt x="5467" y="0"/>
                  </a:lnTo>
                  <a:lnTo>
                    <a:pt x="0" y="0"/>
                  </a:lnTo>
                  <a:lnTo>
                    <a:pt x="39106" y="42063"/>
                  </a:lnTo>
                  <a:lnTo>
                    <a:pt x="73860" y="83882"/>
                  </a:lnTo>
                  <a:lnTo>
                    <a:pt x="108321" y="126845"/>
                  </a:lnTo>
                  <a:lnTo>
                    <a:pt x="129581" y="172908"/>
                  </a:lnTo>
                  <a:lnTo>
                    <a:pt x="132467" y="184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SMARTInkShape-4170">
              <a:extLst>
                <a:ext uri="{FF2B5EF4-FFF2-40B4-BE49-F238E27FC236}">
                  <a16:creationId xmlns:a16="http://schemas.microsoft.com/office/drawing/2014/main" xmlns="" id="{8209E950-2646-4FE7-ADA8-6D770ECAA805}"/>
                </a:ext>
              </a:extLst>
            </p:cNvPr>
            <p:cNvSpPr/>
            <p:nvPr>
              <p:custDataLst>
                <p:tags r:id="rId133"/>
              </p:custDataLst>
            </p:nvPr>
          </p:nvSpPr>
          <p:spPr>
            <a:xfrm>
              <a:off x="3365853" y="1740089"/>
              <a:ext cx="88548" cy="82362"/>
            </a:xfrm>
            <a:custGeom>
              <a:avLst/>
              <a:gdLst/>
              <a:ahLst/>
              <a:cxnLst/>
              <a:rect l="0" t="0" r="0" b="0"/>
              <a:pathLst>
                <a:path w="88548" h="82362">
                  <a:moveTo>
                    <a:pt x="25047" y="18861"/>
                  </a:moveTo>
                  <a:lnTo>
                    <a:pt x="25047" y="18861"/>
                  </a:lnTo>
                  <a:lnTo>
                    <a:pt x="18305" y="22232"/>
                  </a:lnTo>
                  <a:lnTo>
                    <a:pt x="16319" y="24636"/>
                  </a:lnTo>
                  <a:lnTo>
                    <a:pt x="1432" y="63374"/>
                  </a:lnTo>
                  <a:lnTo>
                    <a:pt x="176" y="70385"/>
                  </a:lnTo>
                  <a:lnTo>
                    <a:pt x="0" y="70144"/>
                  </a:lnTo>
                  <a:lnTo>
                    <a:pt x="12526" y="30135"/>
                  </a:lnTo>
                  <a:lnTo>
                    <a:pt x="17365" y="15405"/>
                  </a:lnTo>
                  <a:lnTo>
                    <a:pt x="24220" y="4155"/>
                  </a:lnTo>
                  <a:lnTo>
                    <a:pt x="28024" y="1295"/>
                  </a:lnTo>
                  <a:lnTo>
                    <a:pt x="31970" y="95"/>
                  </a:lnTo>
                  <a:lnTo>
                    <a:pt x="36013" y="0"/>
                  </a:lnTo>
                  <a:lnTo>
                    <a:pt x="40118" y="2054"/>
                  </a:lnTo>
                  <a:lnTo>
                    <a:pt x="48443" y="9980"/>
                  </a:lnTo>
                  <a:lnTo>
                    <a:pt x="74538" y="52229"/>
                  </a:lnTo>
                  <a:lnTo>
                    <a:pt x="88547" y="8236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SMARTInkShape-4171">
              <a:extLst>
                <a:ext uri="{FF2B5EF4-FFF2-40B4-BE49-F238E27FC236}">
                  <a16:creationId xmlns:a16="http://schemas.microsoft.com/office/drawing/2014/main" xmlns="" id="{8CE0CF4D-4F92-423E-9CB1-3C38D3A31924}"/>
                </a:ext>
              </a:extLst>
            </p:cNvPr>
            <p:cNvSpPr/>
            <p:nvPr>
              <p:custDataLst>
                <p:tags r:id="rId134"/>
              </p:custDataLst>
            </p:nvPr>
          </p:nvSpPr>
          <p:spPr>
            <a:xfrm>
              <a:off x="3454400" y="2019300"/>
              <a:ext cx="12701" cy="63501"/>
            </a:xfrm>
            <a:custGeom>
              <a:avLst/>
              <a:gdLst/>
              <a:ahLst/>
              <a:cxnLst/>
              <a:rect l="0" t="0" r="0" b="0"/>
              <a:pathLst>
                <a:path w="12701" h="63501">
                  <a:moveTo>
                    <a:pt x="12700" y="0"/>
                  </a:moveTo>
                  <a:lnTo>
                    <a:pt x="12700" y="0"/>
                  </a:lnTo>
                  <a:lnTo>
                    <a:pt x="12700" y="3371"/>
                  </a:lnTo>
                  <a:lnTo>
                    <a:pt x="2160" y="49732"/>
                  </a:lnTo>
                  <a:lnTo>
                    <a:pt x="0" y="63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SMARTInkShape-4172">
              <a:extLst>
                <a:ext uri="{FF2B5EF4-FFF2-40B4-BE49-F238E27FC236}">
                  <a16:creationId xmlns:a16="http://schemas.microsoft.com/office/drawing/2014/main" xmlns="" id="{FA989D07-C17C-42CB-9AD8-CCF868E6320C}"/>
                </a:ext>
              </a:extLst>
            </p:cNvPr>
            <p:cNvSpPr/>
            <p:nvPr>
              <p:custDataLst>
                <p:tags r:id="rId135"/>
              </p:custDataLst>
            </p:nvPr>
          </p:nvSpPr>
          <p:spPr>
            <a:xfrm>
              <a:off x="3327400" y="1906608"/>
              <a:ext cx="84280" cy="309543"/>
            </a:xfrm>
            <a:custGeom>
              <a:avLst/>
              <a:gdLst/>
              <a:ahLst/>
              <a:cxnLst/>
              <a:rect l="0" t="0" r="0" b="0"/>
              <a:pathLst>
                <a:path w="84280" h="309543">
                  <a:moveTo>
                    <a:pt x="0" y="309542"/>
                  </a:moveTo>
                  <a:lnTo>
                    <a:pt x="0" y="309542"/>
                  </a:lnTo>
                  <a:lnTo>
                    <a:pt x="3371" y="306171"/>
                  </a:lnTo>
                  <a:lnTo>
                    <a:pt x="5026" y="300753"/>
                  </a:lnTo>
                  <a:lnTo>
                    <a:pt x="9834" y="265084"/>
                  </a:lnTo>
                  <a:lnTo>
                    <a:pt x="9813" y="224481"/>
                  </a:lnTo>
                  <a:lnTo>
                    <a:pt x="17061" y="188246"/>
                  </a:lnTo>
                  <a:lnTo>
                    <a:pt x="23576" y="144860"/>
                  </a:lnTo>
                  <a:lnTo>
                    <a:pt x="30233" y="100178"/>
                  </a:lnTo>
                  <a:lnTo>
                    <a:pt x="40248" y="61504"/>
                  </a:lnTo>
                  <a:lnTo>
                    <a:pt x="54416" y="21482"/>
                  </a:lnTo>
                  <a:lnTo>
                    <a:pt x="63226" y="6773"/>
                  </a:lnTo>
                  <a:lnTo>
                    <a:pt x="67550" y="1863"/>
                  </a:lnTo>
                  <a:lnTo>
                    <a:pt x="71139" y="0"/>
                  </a:lnTo>
                  <a:lnTo>
                    <a:pt x="74237" y="170"/>
                  </a:lnTo>
                  <a:lnTo>
                    <a:pt x="77008" y="1694"/>
                  </a:lnTo>
                  <a:lnTo>
                    <a:pt x="81968" y="12795"/>
                  </a:lnTo>
                  <a:lnTo>
                    <a:pt x="84279" y="20694"/>
                  </a:lnTo>
                  <a:lnTo>
                    <a:pt x="80788" y="52037"/>
                  </a:lnTo>
                  <a:lnTo>
                    <a:pt x="62989" y="92344"/>
                  </a:lnTo>
                  <a:lnTo>
                    <a:pt x="51513" y="116968"/>
                  </a:lnTo>
                  <a:lnTo>
                    <a:pt x="51981" y="116954"/>
                  </a:lnTo>
                  <a:lnTo>
                    <a:pt x="54382" y="115057"/>
                  </a:lnTo>
                  <a:lnTo>
                    <a:pt x="56716" y="114974"/>
                  </a:lnTo>
                  <a:lnTo>
                    <a:pt x="63072" y="116764"/>
                  </a:lnTo>
                  <a:lnTo>
                    <a:pt x="71213" y="121738"/>
                  </a:lnTo>
                  <a:lnTo>
                    <a:pt x="78093" y="131051"/>
                  </a:lnTo>
                  <a:lnTo>
                    <a:pt x="77462" y="136220"/>
                  </a:lnTo>
                  <a:lnTo>
                    <a:pt x="67166" y="155568"/>
                  </a:lnTo>
                  <a:lnTo>
                    <a:pt x="55571" y="169454"/>
                  </a:lnTo>
                  <a:lnTo>
                    <a:pt x="49863" y="173197"/>
                  </a:lnTo>
                  <a:lnTo>
                    <a:pt x="47353" y="173490"/>
                  </a:lnTo>
                  <a:lnTo>
                    <a:pt x="38100" y="16984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SMARTInkShape-4173">
              <a:extLst>
                <a:ext uri="{FF2B5EF4-FFF2-40B4-BE49-F238E27FC236}">
                  <a16:creationId xmlns:a16="http://schemas.microsoft.com/office/drawing/2014/main" xmlns="" id="{18B0E1B4-EB46-4E1A-9B3A-817193ED244C}"/>
                </a:ext>
              </a:extLst>
            </p:cNvPr>
            <p:cNvSpPr/>
            <p:nvPr>
              <p:custDataLst>
                <p:tags r:id="rId136"/>
              </p:custDataLst>
            </p:nvPr>
          </p:nvSpPr>
          <p:spPr>
            <a:xfrm>
              <a:off x="3188288" y="1955800"/>
              <a:ext cx="31163" cy="184151"/>
            </a:xfrm>
            <a:custGeom>
              <a:avLst/>
              <a:gdLst/>
              <a:ahLst/>
              <a:cxnLst/>
              <a:rect l="0" t="0" r="0" b="0"/>
              <a:pathLst>
                <a:path w="31163" h="184151">
                  <a:moveTo>
                    <a:pt x="5762" y="0"/>
                  </a:moveTo>
                  <a:lnTo>
                    <a:pt x="5762" y="0"/>
                  </a:lnTo>
                  <a:lnTo>
                    <a:pt x="2391" y="0"/>
                  </a:lnTo>
                  <a:lnTo>
                    <a:pt x="1398" y="1411"/>
                  </a:lnTo>
                  <a:lnTo>
                    <a:pt x="0" y="11550"/>
                  </a:lnTo>
                  <a:lnTo>
                    <a:pt x="2861" y="54272"/>
                  </a:lnTo>
                  <a:lnTo>
                    <a:pt x="4902" y="89929"/>
                  </a:lnTo>
                  <a:lnTo>
                    <a:pt x="12249" y="127305"/>
                  </a:lnTo>
                  <a:lnTo>
                    <a:pt x="31162" y="184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SMARTInkShape-4174">
              <a:extLst>
                <a:ext uri="{FF2B5EF4-FFF2-40B4-BE49-F238E27FC236}">
                  <a16:creationId xmlns:a16="http://schemas.microsoft.com/office/drawing/2014/main" xmlns="" id="{E72E3177-A6D8-4032-84B4-BE1BFE927BBE}"/>
                </a:ext>
              </a:extLst>
            </p:cNvPr>
            <p:cNvSpPr/>
            <p:nvPr>
              <p:custDataLst>
                <p:tags r:id="rId137"/>
              </p:custDataLst>
            </p:nvPr>
          </p:nvSpPr>
          <p:spPr>
            <a:xfrm>
              <a:off x="3119615" y="2038350"/>
              <a:ext cx="125236" cy="12701"/>
            </a:xfrm>
            <a:custGeom>
              <a:avLst/>
              <a:gdLst/>
              <a:ahLst/>
              <a:cxnLst/>
              <a:rect l="0" t="0" r="0" b="0"/>
              <a:pathLst>
                <a:path w="125236" h="12701">
                  <a:moveTo>
                    <a:pt x="10935" y="0"/>
                  </a:moveTo>
                  <a:lnTo>
                    <a:pt x="10935" y="0"/>
                  </a:lnTo>
                  <a:lnTo>
                    <a:pt x="0" y="0"/>
                  </a:lnTo>
                  <a:lnTo>
                    <a:pt x="40997" y="0"/>
                  </a:lnTo>
                  <a:lnTo>
                    <a:pt x="86645" y="5069"/>
                  </a:lnTo>
                  <a:lnTo>
                    <a:pt x="125235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SMARTInkShape-4175">
              <a:extLst>
                <a:ext uri="{FF2B5EF4-FFF2-40B4-BE49-F238E27FC236}">
                  <a16:creationId xmlns:a16="http://schemas.microsoft.com/office/drawing/2014/main" xmlns="" id="{35313727-F4DB-41D3-996A-80F1F4F8666C}"/>
                </a:ext>
              </a:extLst>
            </p:cNvPr>
            <p:cNvSpPr/>
            <p:nvPr>
              <p:custDataLst>
                <p:tags r:id="rId138"/>
              </p:custDataLst>
            </p:nvPr>
          </p:nvSpPr>
          <p:spPr>
            <a:xfrm>
              <a:off x="2768707" y="1736647"/>
              <a:ext cx="114194" cy="123904"/>
            </a:xfrm>
            <a:custGeom>
              <a:avLst/>
              <a:gdLst/>
              <a:ahLst/>
              <a:cxnLst/>
              <a:rect l="0" t="0" r="0" b="0"/>
              <a:pathLst>
                <a:path w="114194" h="123904">
                  <a:moveTo>
                    <a:pt x="18943" y="22303"/>
                  </a:moveTo>
                  <a:lnTo>
                    <a:pt x="18943" y="22303"/>
                  </a:lnTo>
                  <a:lnTo>
                    <a:pt x="18237" y="38909"/>
                  </a:lnTo>
                  <a:lnTo>
                    <a:pt x="8112" y="78515"/>
                  </a:lnTo>
                  <a:lnTo>
                    <a:pt x="255" y="115229"/>
                  </a:lnTo>
                  <a:lnTo>
                    <a:pt x="0" y="110123"/>
                  </a:lnTo>
                  <a:lnTo>
                    <a:pt x="13722" y="71010"/>
                  </a:lnTo>
                  <a:lnTo>
                    <a:pt x="29749" y="30356"/>
                  </a:lnTo>
                  <a:lnTo>
                    <a:pt x="41434" y="4974"/>
                  </a:lnTo>
                  <a:lnTo>
                    <a:pt x="46108" y="490"/>
                  </a:lnTo>
                  <a:lnTo>
                    <a:pt x="49047" y="0"/>
                  </a:lnTo>
                  <a:lnTo>
                    <a:pt x="56076" y="1337"/>
                  </a:lnTo>
                  <a:lnTo>
                    <a:pt x="59221" y="4798"/>
                  </a:lnTo>
                  <a:lnTo>
                    <a:pt x="78865" y="46465"/>
                  </a:lnTo>
                  <a:lnTo>
                    <a:pt x="96092" y="88035"/>
                  </a:lnTo>
                  <a:lnTo>
                    <a:pt x="114193" y="12390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9" name="SMARTInkShape-4176">
            <a:extLst>
              <a:ext uri="{FF2B5EF4-FFF2-40B4-BE49-F238E27FC236}">
                <a16:creationId xmlns:a16="http://schemas.microsoft.com/office/drawing/2014/main" xmlns="" id="{2AF78BAE-6730-4895-B604-9506D791C19C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1562100" y="1583374"/>
            <a:ext cx="2520209" cy="907608"/>
          </a:xfrm>
          <a:custGeom>
            <a:avLst/>
            <a:gdLst/>
            <a:ahLst/>
            <a:cxnLst/>
            <a:rect l="0" t="0" r="0" b="0"/>
            <a:pathLst>
              <a:path w="2520209" h="907608">
                <a:moveTo>
                  <a:pt x="0" y="143826"/>
                </a:moveTo>
                <a:lnTo>
                  <a:pt x="0" y="143826"/>
                </a:lnTo>
                <a:lnTo>
                  <a:pt x="42659" y="142415"/>
                </a:lnTo>
                <a:lnTo>
                  <a:pt x="74699" y="137084"/>
                </a:lnTo>
                <a:lnTo>
                  <a:pt x="119512" y="130011"/>
                </a:lnTo>
                <a:lnTo>
                  <a:pt x="145292" y="126149"/>
                </a:lnTo>
                <a:lnTo>
                  <a:pt x="175178" y="122164"/>
                </a:lnTo>
                <a:lnTo>
                  <a:pt x="207802" y="118095"/>
                </a:lnTo>
                <a:lnTo>
                  <a:pt x="242251" y="113972"/>
                </a:lnTo>
                <a:lnTo>
                  <a:pt x="281445" y="111224"/>
                </a:lnTo>
                <a:lnTo>
                  <a:pt x="323802" y="109391"/>
                </a:lnTo>
                <a:lnTo>
                  <a:pt x="368268" y="108169"/>
                </a:lnTo>
                <a:lnTo>
                  <a:pt x="415551" y="106649"/>
                </a:lnTo>
                <a:lnTo>
                  <a:pt x="464712" y="104931"/>
                </a:lnTo>
                <a:lnTo>
                  <a:pt x="515124" y="103079"/>
                </a:lnTo>
                <a:lnTo>
                  <a:pt x="585422" y="101139"/>
                </a:lnTo>
                <a:lnTo>
                  <a:pt x="668976" y="99140"/>
                </a:lnTo>
                <a:lnTo>
                  <a:pt x="761367" y="97102"/>
                </a:lnTo>
                <a:lnTo>
                  <a:pt x="842011" y="95038"/>
                </a:lnTo>
                <a:lnTo>
                  <a:pt x="914824" y="92956"/>
                </a:lnTo>
                <a:lnTo>
                  <a:pt x="982416" y="90863"/>
                </a:lnTo>
                <a:lnTo>
                  <a:pt x="1047233" y="89467"/>
                </a:lnTo>
                <a:lnTo>
                  <a:pt x="1110200" y="88537"/>
                </a:lnTo>
                <a:lnTo>
                  <a:pt x="1171933" y="87916"/>
                </a:lnTo>
                <a:lnTo>
                  <a:pt x="1232845" y="86797"/>
                </a:lnTo>
                <a:lnTo>
                  <a:pt x="1293207" y="85346"/>
                </a:lnTo>
                <a:lnTo>
                  <a:pt x="1353205" y="83673"/>
                </a:lnTo>
                <a:lnTo>
                  <a:pt x="1410842" y="83263"/>
                </a:lnTo>
                <a:lnTo>
                  <a:pt x="1466906" y="83695"/>
                </a:lnTo>
                <a:lnTo>
                  <a:pt x="1521920" y="84689"/>
                </a:lnTo>
                <a:lnTo>
                  <a:pt x="1576942" y="86056"/>
                </a:lnTo>
                <a:lnTo>
                  <a:pt x="1631966" y="87674"/>
                </a:lnTo>
                <a:lnTo>
                  <a:pt x="1686994" y="89458"/>
                </a:lnTo>
                <a:lnTo>
                  <a:pt x="1738496" y="89942"/>
                </a:lnTo>
                <a:lnTo>
                  <a:pt x="1787647" y="89559"/>
                </a:lnTo>
                <a:lnTo>
                  <a:pt x="1835231" y="88598"/>
                </a:lnTo>
                <a:lnTo>
                  <a:pt x="1879654" y="85841"/>
                </a:lnTo>
                <a:lnTo>
                  <a:pt x="1921970" y="81886"/>
                </a:lnTo>
                <a:lnTo>
                  <a:pt x="1962879" y="77132"/>
                </a:lnTo>
                <a:lnTo>
                  <a:pt x="2001442" y="71847"/>
                </a:lnTo>
                <a:lnTo>
                  <a:pt x="2038439" y="66207"/>
                </a:lnTo>
                <a:lnTo>
                  <a:pt x="2074392" y="60330"/>
                </a:lnTo>
                <a:lnTo>
                  <a:pt x="2108240" y="54295"/>
                </a:lnTo>
                <a:lnTo>
                  <a:pt x="2140682" y="48155"/>
                </a:lnTo>
                <a:lnTo>
                  <a:pt x="2172188" y="41946"/>
                </a:lnTo>
                <a:lnTo>
                  <a:pt x="2199542" y="36394"/>
                </a:lnTo>
                <a:lnTo>
                  <a:pt x="2246869" y="26464"/>
                </a:lnTo>
                <a:lnTo>
                  <a:pt x="2287188" y="19228"/>
                </a:lnTo>
                <a:lnTo>
                  <a:pt x="2322511" y="12955"/>
                </a:lnTo>
                <a:lnTo>
                  <a:pt x="2364081" y="2900"/>
                </a:lnTo>
                <a:lnTo>
                  <a:pt x="2390744" y="0"/>
                </a:lnTo>
                <a:lnTo>
                  <a:pt x="2425278" y="6814"/>
                </a:lnTo>
                <a:lnTo>
                  <a:pt x="2430357" y="10857"/>
                </a:lnTo>
                <a:lnTo>
                  <a:pt x="2452828" y="52250"/>
                </a:lnTo>
                <a:lnTo>
                  <a:pt x="2463920" y="97877"/>
                </a:lnTo>
                <a:lnTo>
                  <a:pt x="2471144" y="137045"/>
                </a:lnTo>
                <a:lnTo>
                  <a:pt x="2479058" y="181029"/>
                </a:lnTo>
                <a:lnTo>
                  <a:pt x="2483145" y="204611"/>
                </a:lnTo>
                <a:lnTo>
                  <a:pt x="2487280" y="228800"/>
                </a:lnTo>
                <a:lnTo>
                  <a:pt x="2491448" y="253392"/>
                </a:lnTo>
                <a:lnTo>
                  <a:pt x="2495637" y="278253"/>
                </a:lnTo>
                <a:lnTo>
                  <a:pt x="2499842" y="303294"/>
                </a:lnTo>
                <a:lnTo>
                  <a:pt x="2504055" y="328455"/>
                </a:lnTo>
                <a:lnTo>
                  <a:pt x="2508276" y="353695"/>
                </a:lnTo>
                <a:lnTo>
                  <a:pt x="2512500" y="378989"/>
                </a:lnTo>
                <a:lnTo>
                  <a:pt x="2515317" y="405023"/>
                </a:lnTo>
                <a:lnTo>
                  <a:pt x="2517194" y="431552"/>
                </a:lnTo>
                <a:lnTo>
                  <a:pt x="2518446" y="458410"/>
                </a:lnTo>
                <a:lnTo>
                  <a:pt x="2519281" y="484077"/>
                </a:lnTo>
                <a:lnTo>
                  <a:pt x="2519837" y="508948"/>
                </a:lnTo>
                <a:lnTo>
                  <a:pt x="2520208" y="533291"/>
                </a:lnTo>
                <a:lnTo>
                  <a:pt x="2516857" y="579153"/>
                </a:lnTo>
                <a:lnTo>
                  <a:pt x="2509958" y="620938"/>
                </a:lnTo>
                <a:lnTo>
                  <a:pt x="2499837" y="655972"/>
                </a:lnTo>
                <a:lnTo>
                  <a:pt x="2485610" y="696720"/>
                </a:lnTo>
                <a:lnTo>
                  <a:pt x="2465715" y="724395"/>
                </a:lnTo>
                <a:lnTo>
                  <a:pt x="2448188" y="735349"/>
                </a:lnTo>
                <a:lnTo>
                  <a:pt x="2425817" y="741864"/>
                </a:lnTo>
                <a:lnTo>
                  <a:pt x="2394707" y="744759"/>
                </a:lnTo>
                <a:lnTo>
                  <a:pt x="2355952" y="746046"/>
                </a:lnTo>
                <a:lnTo>
                  <a:pt x="2309328" y="746618"/>
                </a:lnTo>
                <a:lnTo>
                  <a:pt x="2281091" y="746771"/>
                </a:lnTo>
                <a:lnTo>
                  <a:pt x="2250977" y="746873"/>
                </a:lnTo>
                <a:lnTo>
                  <a:pt x="2217496" y="746940"/>
                </a:lnTo>
                <a:lnTo>
                  <a:pt x="2181769" y="746986"/>
                </a:lnTo>
                <a:lnTo>
                  <a:pt x="2144546" y="747016"/>
                </a:lnTo>
                <a:lnTo>
                  <a:pt x="2104209" y="747741"/>
                </a:lnTo>
                <a:lnTo>
                  <a:pt x="2061795" y="748931"/>
                </a:lnTo>
                <a:lnTo>
                  <a:pt x="2017996" y="750429"/>
                </a:lnTo>
                <a:lnTo>
                  <a:pt x="1970453" y="753545"/>
                </a:lnTo>
                <a:lnTo>
                  <a:pt x="1920413" y="757738"/>
                </a:lnTo>
                <a:lnTo>
                  <a:pt x="1868708" y="762651"/>
                </a:lnTo>
                <a:lnTo>
                  <a:pt x="1813778" y="767337"/>
                </a:lnTo>
                <a:lnTo>
                  <a:pt x="1756696" y="771872"/>
                </a:lnTo>
                <a:lnTo>
                  <a:pt x="1698181" y="776307"/>
                </a:lnTo>
                <a:lnTo>
                  <a:pt x="1638710" y="782791"/>
                </a:lnTo>
                <a:lnTo>
                  <a:pt x="1578601" y="790642"/>
                </a:lnTo>
                <a:lnTo>
                  <a:pt x="1518068" y="799403"/>
                </a:lnTo>
                <a:lnTo>
                  <a:pt x="1454428" y="808066"/>
                </a:lnTo>
                <a:lnTo>
                  <a:pt x="1388719" y="816664"/>
                </a:lnTo>
                <a:lnTo>
                  <a:pt x="1321629" y="825218"/>
                </a:lnTo>
                <a:lnTo>
                  <a:pt x="1255031" y="834448"/>
                </a:lnTo>
                <a:lnTo>
                  <a:pt x="1188759" y="844130"/>
                </a:lnTo>
                <a:lnTo>
                  <a:pt x="1122706" y="854112"/>
                </a:lnTo>
                <a:lnTo>
                  <a:pt x="1057504" y="862883"/>
                </a:lnTo>
                <a:lnTo>
                  <a:pt x="992869" y="870847"/>
                </a:lnTo>
                <a:lnTo>
                  <a:pt x="928613" y="878274"/>
                </a:lnTo>
                <a:lnTo>
                  <a:pt x="865314" y="884635"/>
                </a:lnTo>
                <a:lnTo>
                  <a:pt x="802654" y="890288"/>
                </a:lnTo>
                <a:lnTo>
                  <a:pt x="740419" y="895467"/>
                </a:lnTo>
                <a:lnTo>
                  <a:pt x="680585" y="899626"/>
                </a:lnTo>
                <a:lnTo>
                  <a:pt x="622351" y="903103"/>
                </a:lnTo>
                <a:lnTo>
                  <a:pt x="565184" y="906128"/>
                </a:lnTo>
                <a:lnTo>
                  <a:pt x="512256" y="907438"/>
                </a:lnTo>
                <a:lnTo>
                  <a:pt x="462154" y="907607"/>
                </a:lnTo>
                <a:lnTo>
                  <a:pt x="413936" y="907013"/>
                </a:lnTo>
                <a:lnTo>
                  <a:pt x="371207" y="904501"/>
                </a:lnTo>
                <a:lnTo>
                  <a:pt x="332138" y="900709"/>
                </a:lnTo>
                <a:lnTo>
                  <a:pt x="295509" y="896065"/>
                </a:lnTo>
                <a:lnTo>
                  <a:pt x="264739" y="889441"/>
                </a:lnTo>
                <a:lnTo>
                  <a:pt x="237876" y="881497"/>
                </a:lnTo>
                <a:lnTo>
                  <a:pt x="193917" y="863263"/>
                </a:lnTo>
                <a:lnTo>
                  <a:pt x="162621" y="843400"/>
                </a:lnTo>
                <a:lnTo>
                  <a:pt x="144478" y="820931"/>
                </a:lnTo>
                <a:lnTo>
                  <a:pt x="134768" y="796834"/>
                </a:lnTo>
                <a:lnTo>
                  <a:pt x="130007" y="758762"/>
                </a:lnTo>
                <a:lnTo>
                  <a:pt x="134163" y="714398"/>
                </a:lnTo>
                <a:lnTo>
                  <a:pt x="142883" y="677284"/>
                </a:lnTo>
                <a:lnTo>
                  <a:pt x="148170" y="633507"/>
                </a:lnTo>
                <a:lnTo>
                  <a:pt x="149580" y="609980"/>
                </a:lnTo>
                <a:lnTo>
                  <a:pt x="151226" y="583007"/>
                </a:lnTo>
                <a:lnTo>
                  <a:pt x="153028" y="553735"/>
                </a:lnTo>
                <a:lnTo>
                  <a:pt x="154936" y="522932"/>
                </a:lnTo>
                <a:lnTo>
                  <a:pt x="156207" y="486875"/>
                </a:lnTo>
                <a:lnTo>
                  <a:pt x="157055" y="447314"/>
                </a:lnTo>
                <a:lnTo>
                  <a:pt x="157620" y="405418"/>
                </a:lnTo>
                <a:lnTo>
                  <a:pt x="158702" y="361965"/>
                </a:lnTo>
                <a:lnTo>
                  <a:pt x="160129" y="317474"/>
                </a:lnTo>
                <a:lnTo>
                  <a:pt x="161786" y="272291"/>
                </a:lnTo>
                <a:lnTo>
                  <a:pt x="162891" y="231586"/>
                </a:lnTo>
                <a:lnTo>
                  <a:pt x="163627" y="193866"/>
                </a:lnTo>
                <a:lnTo>
                  <a:pt x="164118" y="158136"/>
                </a:lnTo>
                <a:lnTo>
                  <a:pt x="164445" y="127966"/>
                </a:lnTo>
                <a:lnTo>
                  <a:pt x="164664" y="101503"/>
                </a:lnTo>
                <a:lnTo>
                  <a:pt x="164906" y="61516"/>
                </a:lnTo>
                <a:lnTo>
                  <a:pt x="165100" y="29526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1" name="SMARTInkShape-Group711">
            <a:extLst>
              <a:ext uri="{FF2B5EF4-FFF2-40B4-BE49-F238E27FC236}">
                <a16:creationId xmlns:a16="http://schemas.microsoft.com/office/drawing/2014/main" xmlns="" id="{A0800EA4-D52E-4246-A624-45731B7A868C}"/>
              </a:ext>
            </a:extLst>
          </p:cNvPr>
          <p:cNvGrpSpPr/>
          <p:nvPr/>
        </p:nvGrpSpPr>
        <p:grpSpPr>
          <a:xfrm>
            <a:off x="2079098" y="3167211"/>
            <a:ext cx="1064153" cy="513624"/>
            <a:chOff x="2079098" y="3167211"/>
            <a:chExt cx="1064153" cy="513624"/>
          </a:xfrm>
        </p:grpSpPr>
        <p:sp>
          <p:nvSpPr>
            <p:cNvPr id="70" name="SMARTInkShape-4177">
              <a:extLst>
                <a:ext uri="{FF2B5EF4-FFF2-40B4-BE49-F238E27FC236}">
                  <a16:creationId xmlns:a16="http://schemas.microsoft.com/office/drawing/2014/main" xmlns="" id="{7449B058-E1AE-49A7-8892-26DE79ED138F}"/>
                </a:ext>
              </a:extLst>
            </p:cNvPr>
            <p:cNvSpPr/>
            <p:nvPr>
              <p:custDataLst>
                <p:tags r:id="rId114"/>
              </p:custDataLst>
            </p:nvPr>
          </p:nvSpPr>
          <p:spPr>
            <a:xfrm>
              <a:off x="3022600" y="3342029"/>
              <a:ext cx="120651" cy="338806"/>
            </a:xfrm>
            <a:custGeom>
              <a:avLst/>
              <a:gdLst/>
              <a:ahLst/>
              <a:cxnLst/>
              <a:rect l="0" t="0" r="0" b="0"/>
              <a:pathLst>
                <a:path w="120651" h="338806">
                  <a:moveTo>
                    <a:pt x="120650" y="29821"/>
                  </a:moveTo>
                  <a:lnTo>
                    <a:pt x="120650" y="29821"/>
                  </a:lnTo>
                  <a:lnTo>
                    <a:pt x="120650" y="16337"/>
                  </a:lnTo>
                  <a:lnTo>
                    <a:pt x="118533" y="11659"/>
                  </a:lnTo>
                  <a:lnTo>
                    <a:pt x="110537" y="4581"/>
                  </a:lnTo>
                  <a:lnTo>
                    <a:pt x="98046" y="964"/>
                  </a:lnTo>
                  <a:lnTo>
                    <a:pt x="90764" y="0"/>
                  </a:lnTo>
                  <a:lnTo>
                    <a:pt x="84498" y="2179"/>
                  </a:lnTo>
                  <a:lnTo>
                    <a:pt x="73773" y="12127"/>
                  </a:lnTo>
                  <a:lnTo>
                    <a:pt x="63173" y="33594"/>
                  </a:lnTo>
                  <a:lnTo>
                    <a:pt x="61708" y="47726"/>
                  </a:lnTo>
                  <a:lnTo>
                    <a:pt x="63409" y="59651"/>
                  </a:lnTo>
                  <a:lnTo>
                    <a:pt x="66517" y="67303"/>
                  </a:lnTo>
                  <a:lnTo>
                    <a:pt x="69745" y="68214"/>
                  </a:lnTo>
                  <a:lnTo>
                    <a:pt x="78975" y="65465"/>
                  </a:lnTo>
                  <a:lnTo>
                    <a:pt x="109657" y="34568"/>
                  </a:lnTo>
                  <a:lnTo>
                    <a:pt x="111205" y="35102"/>
                  </a:lnTo>
                  <a:lnTo>
                    <a:pt x="112924" y="41340"/>
                  </a:lnTo>
                  <a:lnTo>
                    <a:pt x="113323" y="83576"/>
                  </a:lnTo>
                  <a:lnTo>
                    <a:pt x="109150" y="130729"/>
                  </a:lnTo>
                  <a:lnTo>
                    <a:pt x="105425" y="168743"/>
                  </a:lnTo>
                  <a:lnTo>
                    <a:pt x="99537" y="207275"/>
                  </a:lnTo>
                  <a:lnTo>
                    <a:pt x="90805" y="244861"/>
                  </a:lnTo>
                  <a:lnTo>
                    <a:pt x="77517" y="280382"/>
                  </a:lnTo>
                  <a:lnTo>
                    <a:pt x="57540" y="318628"/>
                  </a:lnTo>
                  <a:lnTo>
                    <a:pt x="44623" y="332922"/>
                  </a:lnTo>
                  <a:lnTo>
                    <a:pt x="38216" y="337722"/>
                  </a:lnTo>
                  <a:lnTo>
                    <a:pt x="31827" y="338805"/>
                  </a:lnTo>
                  <a:lnTo>
                    <a:pt x="25451" y="337410"/>
                  </a:lnTo>
                  <a:lnTo>
                    <a:pt x="19084" y="334364"/>
                  </a:lnTo>
                  <a:lnTo>
                    <a:pt x="14134" y="328099"/>
                  </a:lnTo>
                  <a:lnTo>
                    <a:pt x="0" y="2901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SMARTInkShape-4178">
              <a:extLst>
                <a:ext uri="{FF2B5EF4-FFF2-40B4-BE49-F238E27FC236}">
                  <a16:creationId xmlns:a16="http://schemas.microsoft.com/office/drawing/2014/main" xmlns="" id="{631131CB-C914-4023-8A10-D0787937D7B9}"/>
                </a:ext>
              </a:extLst>
            </p:cNvPr>
            <p:cNvSpPr/>
            <p:nvPr>
              <p:custDataLst>
                <p:tags r:id="rId115"/>
              </p:custDataLst>
            </p:nvPr>
          </p:nvSpPr>
          <p:spPr>
            <a:xfrm>
              <a:off x="2940050" y="3334405"/>
              <a:ext cx="101601" cy="104116"/>
            </a:xfrm>
            <a:custGeom>
              <a:avLst/>
              <a:gdLst/>
              <a:ahLst/>
              <a:cxnLst/>
              <a:rect l="0" t="0" r="0" b="0"/>
              <a:pathLst>
                <a:path w="101601" h="104116">
                  <a:moveTo>
                    <a:pt x="0" y="37445"/>
                  </a:moveTo>
                  <a:lnTo>
                    <a:pt x="0" y="37445"/>
                  </a:lnTo>
                  <a:lnTo>
                    <a:pt x="3371" y="37445"/>
                  </a:lnTo>
                  <a:lnTo>
                    <a:pt x="6907" y="41208"/>
                  </a:lnTo>
                  <a:lnTo>
                    <a:pt x="8838" y="44187"/>
                  </a:lnTo>
                  <a:lnTo>
                    <a:pt x="11555" y="58493"/>
                  </a:lnTo>
                  <a:lnTo>
                    <a:pt x="12599" y="94770"/>
                  </a:lnTo>
                  <a:lnTo>
                    <a:pt x="11927" y="98945"/>
                  </a:lnTo>
                  <a:lnTo>
                    <a:pt x="10774" y="101728"/>
                  </a:lnTo>
                  <a:lnTo>
                    <a:pt x="9299" y="103584"/>
                  </a:lnTo>
                  <a:lnTo>
                    <a:pt x="8316" y="104115"/>
                  </a:lnTo>
                  <a:lnTo>
                    <a:pt x="7661" y="103764"/>
                  </a:lnTo>
                  <a:lnTo>
                    <a:pt x="7224" y="102825"/>
                  </a:lnTo>
                  <a:lnTo>
                    <a:pt x="18636" y="59015"/>
                  </a:lnTo>
                  <a:lnTo>
                    <a:pt x="39272" y="18474"/>
                  </a:lnTo>
                  <a:lnTo>
                    <a:pt x="51321" y="5260"/>
                  </a:lnTo>
                  <a:lnTo>
                    <a:pt x="56792" y="1877"/>
                  </a:lnTo>
                  <a:lnTo>
                    <a:pt x="61850" y="327"/>
                  </a:lnTo>
                  <a:lnTo>
                    <a:pt x="66633" y="0"/>
                  </a:lnTo>
                  <a:lnTo>
                    <a:pt x="77593" y="5280"/>
                  </a:lnTo>
                  <a:lnTo>
                    <a:pt x="83478" y="9652"/>
                  </a:lnTo>
                  <a:lnTo>
                    <a:pt x="91900" y="25798"/>
                  </a:lnTo>
                  <a:lnTo>
                    <a:pt x="98726" y="58688"/>
                  </a:lnTo>
                  <a:lnTo>
                    <a:pt x="101600" y="9459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SMARTInkShape-4179">
              <a:extLst>
                <a:ext uri="{FF2B5EF4-FFF2-40B4-BE49-F238E27FC236}">
                  <a16:creationId xmlns:a16="http://schemas.microsoft.com/office/drawing/2014/main" xmlns="" id="{A60DFD65-D082-4689-B5E5-25CC9EC2D968}"/>
                </a:ext>
              </a:extLst>
            </p:cNvPr>
            <p:cNvSpPr/>
            <p:nvPr>
              <p:custDataLst>
                <p:tags r:id="rId116"/>
              </p:custDataLst>
            </p:nvPr>
          </p:nvSpPr>
          <p:spPr>
            <a:xfrm>
              <a:off x="2891942" y="3280953"/>
              <a:ext cx="3659" cy="27398"/>
            </a:xfrm>
            <a:custGeom>
              <a:avLst/>
              <a:gdLst/>
              <a:ahLst/>
              <a:cxnLst/>
              <a:rect l="0" t="0" r="0" b="0"/>
              <a:pathLst>
                <a:path w="3659" h="27398">
                  <a:moveTo>
                    <a:pt x="3658" y="27397"/>
                  </a:moveTo>
                  <a:lnTo>
                    <a:pt x="3658" y="27397"/>
                  </a:lnTo>
                  <a:lnTo>
                    <a:pt x="2952" y="5577"/>
                  </a:lnTo>
                  <a:lnTo>
                    <a:pt x="1776" y="2267"/>
                  </a:lnTo>
                  <a:lnTo>
                    <a:pt x="287" y="60"/>
                  </a:lnTo>
                  <a:lnTo>
                    <a:pt x="0" y="0"/>
                  </a:lnTo>
                  <a:lnTo>
                    <a:pt x="3658" y="834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SMARTInkShape-4180">
              <a:extLst>
                <a:ext uri="{FF2B5EF4-FFF2-40B4-BE49-F238E27FC236}">
                  <a16:creationId xmlns:a16="http://schemas.microsoft.com/office/drawing/2014/main" xmlns="" id="{92C2D4E4-B31F-46C9-A710-EC0D76D42107}"/>
                </a:ext>
              </a:extLst>
            </p:cNvPr>
            <p:cNvSpPr/>
            <p:nvPr>
              <p:custDataLst>
                <p:tags r:id="rId117"/>
              </p:custDataLst>
            </p:nvPr>
          </p:nvSpPr>
          <p:spPr>
            <a:xfrm>
              <a:off x="2889250" y="3378200"/>
              <a:ext cx="6351" cy="101601"/>
            </a:xfrm>
            <a:custGeom>
              <a:avLst/>
              <a:gdLst/>
              <a:ahLst/>
              <a:cxnLst/>
              <a:rect l="0" t="0" r="0" b="0"/>
              <a:pathLst>
                <a:path w="6351" h="101601">
                  <a:moveTo>
                    <a:pt x="6350" y="0"/>
                  </a:moveTo>
                  <a:lnTo>
                    <a:pt x="6350" y="0"/>
                  </a:lnTo>
                  <a:lnTo>
                    <a:pt x="6350" y="41927"/>
                  </a:lnTo>
                  <a:lnTo>
                    <a:pt x="2979" y="84613"/>
                  </a:lnTo>
                  <a:lnTo>
                    <a:pt x="0" y="101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SMARTInkShape-4181">
              <a:extLst>
                <a:ext uri="{FF2B5EF4-FFF2-40B4-BE49-F238E27FC236}">
                  <a16:creationId xmlns:a16="http://schemas.microsoft.com/office/drawing/2014/main" xmlns="" id="{6353ECD1-6AD3-49BE-8122-3268B024DAB4}"/>
                </a:ext>
              </a:extLst>
            </p:cNvPr>
            <p:cNvSpPr/>
            <p:nvPr>
              <p:custDataLst>
                <p:tags r:id="rId118"/>
              </p:custDataLst>
            </p:nvPr>
          </p:nvSpPr>
          <p:spPr>
            <a:xfrm>
              <a:off x="2717800" y="3350335"/>
              <a:ext cx="114301" cy="107888"/>
            </a:xfrm>
            <a:custGeom>
              <a:avLst/>
              <a:gdLst/>
              <a:ahLst/>
              <a:cxnLst/>
              <a:rect l="0" t="0" r="0" b="0"/>
              <a:pathLst>
                <a:path w="114301" h="107888">
                  <a:moveTo>
                    <a:pt x="0" y="15165"/>
                  </a:moveTo>
                  <a:lnTo>
                    <a:pt x="0" y="15165"/>
                  </a:lnTo>
                  <a:lnTo>
                    <a:pt x="0" y="59324"/>
                  </a:lnTo>
                  <a:lnTo>
                    <a:pt x="0" y="106623"/>
                  </a:lnTo>
                  <a:lnTo>
                    <a:pt x="0" y="107887"/>
                  </a:lnTo>
                  <a:lnTo>
                    <a:pt x="1411" y="88226"/>
                  </a:lnTo>
                  <a:lnTo>
                    <a:pt x="15697" y="45041"/>
                  </a:lnTo>
                  <a:lnTo>
                    <a:pt x="35321" y="9229"/>
                  </a:lnTo>
                  <a:lnTo>
                    <a:pt x="44155" y="1943"/>
                  </a:lnTo>
                  <a:lnTo>
                    <a:pt x="48487" y="0"/>
                  </a:lnTo>
                  <a:lnTo>
                    <a:pt x="53491" y="822"/>
                  </a:lnTo>
                  <a:lnTo>
                    <a:pt x="64696" y="7379"/>
                  </a:lnTo>
                  <a:lnTo>
                    <a:pt x="86275" y="33084"/>
                  </a:lnTo>
                  <a:lnTo>
                    <a:pt x="107301" y="75462"/>
                  </a:lnTo>
                  <a:lnTo>
                    <a:pt x="114300" y="9136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SMARTInkShape-4182">
              <a:extLst>
                <a:ext uri="{FF2B5EF4-FFF2-40B4-BE49-F238E27FC236}">
                  <a16:creationId xmlns:a16="http://schemas.microsoft.com/office/drawing/2014/main" xmlns="" id="{58D5DFD1-6911-4AD7-AC20-5403B13C3CFF}"/>
                </a:ext>
              </a:extLst>
            </p:cNvPr>
            <p:cNvSpPr/>
            <p:nvPr>
              <p:custDataLst>
                <p:tags r:id="rId119"/>
              </p:custDataLst>
            </p:nvPr>
          </p:nvSpPr>
          <p:spPr>
            <a:xfrm>
              <a:off x="2682980" y="3289300"/>
              <a:ext cx="9421" cy="44451"/>
            </a:xfrm>
            <a:custGeom>
              <a:avLst/>
              <a:gdLst/>
              <a:ahLst/>
              <a:cxnLst/>
              <a:rect l="0" t="0" r="0" b="0"/>
              <a:pathLst>
                <a:path w="9421" h="44451">
                  <a:moveTo>
                    <a:pt x="9420" y="44450"/>
                  </a:moveTo>
                  <a:lnTo>
                    <a:pt x="9420" y="44450"/>
                  </a:lnTo>
                  <a:lnTo>
                    <a:pt x="2513" y="12412"/>
                  </a:lnTo>
                  <a:lnTo>
                    <a:pt x="582" y="8275"/>
                  </a:lnTo>
                  <a:lnTo>
                    <a:pt x="0" y="5516"/>
                  </a:lnTo>
                  <a:lnTo>
                    <a:pt x="318" y="3678"/>
                  </a:lnTo>
                  <a:lnTo>
                    <a:pt x="307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SMARTInkShape-4183">
              <a:extLst>
                <a:ext uri="{FF2B5EF4-FFF2-40B4-BE49-F238E27FC236}">
                  <a16:creationId xmlns:a16="http://schemas.microsoft.com/office/drawing/2014/main" xmlns="" id="{CCA5C094-F524-4FC8-A22F-30706040E76F}"/>
                </a:ext>
              </a:extLst>
            </p:cNvPr>
            <p:cNvSpPr/>
            <p:nvPr>
              <p:custDataLst>
                <p:tags r:id="rId120"/>
              </p:custDataLst>
            </p:nvPr>
          </p:nvSpPr>
          <p:spPr>
            <a:xfrm>
              <a:off x="2679700" y="3387529"/>
              <a:ext cx="12701" cy="79572"/>
            </a:xfrm>
            <a:custGeom>
              <a:avLst/>
              <a:gdLst/>
              <a:ahLst/>
              <a:cxnLst/>
              <a:rect l="0" t="0" r="0" b="0"/>
              <a:pathLst>
                <a:path w="12701" h="79572">
                  <a:moveTo>
                    <a:pt x="0" y="3371"/>
                  </a:moveTo>
                  <a:lnTo>
                    <a:pt x="0" y="3371"/>
                  </a:lnTo>
                  <a:lnTo>
                    <a:pt x="0" y="0"/>
                  </a:lnTo>
                  <a:lnTo>
                    <a:pt x="706" y="8454"/>
                  </a:lnTo>
                  <a:lnTo>
                    <a:pt x="6467" y="50645"/>
                  </a:lnTo>
                  <a:lnTo>
                    <a:pt x="12700" y="795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SMARTInkShape-4184">
              <a:extLst>
                <a:ext uri="{FF2B5EF4-FFF2-40B4-BE49-F238E27FC236}">
                  <a16:creationId xmlns:a16="http://schemas.microsoft.com/office/drawing/2014/main" xmlns="" id="{9AF494B7-4BF4-486A-9111-A0DA275495BA}"/>
                </a:ext>
              </a:extLst>
            </p:cNvPr>
            <p:cNvSpPr/>
            <p:nvPr>
              <p:custDataLst>
                <p:tags r:id="rId121"/>
              </p:custDataLst>
            </p:nvPr>
          </p:nvSpPr>
          <p:spPr>
            <a:xfrm>
              <a:off x="2533513" y="3345992"/>
              <a:ext cx="95388" cy="146509"/>
            </a:xfrm>
            <a:custGeom>
              <a:avLst/>
              <a:gdLst/>
              <a:ahLst/>
              <a:cxnLst/>
              <a:rect l="0" t="0" r="0" b="0"/>
              <a:pathLst>
                <a:path w="95388" h="146509">
                  <a:moveTo>
                    <a:pt x="69987" y="63958"/>
                  </a:moveTo>
                  <a:lnTo>
                    <a:pt x="69987" y="63958"/>
                  </a:lnTo>
                  <a:lnTo>
                    <a:pt x="68576" y="25703"/>
                  </a:lnTo>
                  <a:lnTo>
                    <a:pt x="63245" y="13089"/>
                  </a:lnTo>
                  <a:lnTo>
                    <a:pt x="56172" y="4190"/>
                  </a:lnTo>
                  <a:lnTo>
                    <a:pt x="52310" y="829"/>
                  </a:lnTo>
                  <a:lnTo>
                    <a:pt x="47619" y="0"/>
                  </a:lnTo>
                  <a:lnTo>
                    <a:pt x="36762" y="2841"/>
                  </a:lnTo>
                  <a:lnTo>
                    <a:pt x="18750" y="19117"/>
                  </a:lnTo>
                  <a:lnTo>
                    <a:pt x="3378" y="51926"/>
                  </a:lnTo>
                  <a:lnTo>
                    <a:pt x="0" y="89556"/>
                  </a:lnTo>
                  <a:lnTo>
                    <a:pt x="5720" y="109202"/>
                  </a:lnTo>
                  <a:lnTo>
                    <a:pt x="14613" y="123577"/>
                  </a:lnTo>
                  <a:lnTo>
                    <a:pt x="23269" y="132318"/>
                  </a:lnTo>
                  <a:lnTo>
                    <a:pt x="27552" y="134226"/>
                  </a:lnTo>
                  <a:lnTo>
                    <a:pt x="36076" y="134464"/>
                  </a:lnTo>
                  <a:lnTo>
                    <a:pt x="40324" y="131423"/>
                  </a:lnTo>
                  <a:lnTo>
                    <a:pt x="48807" y="120518"/>
                  </a:lnTo>
                  <a:lnTo>
                    <a:pt x="53518" y="108146"/>
                  </a:lnTo>
                  <a:lnTo>
                    <a:pt x="57023" y="96297"/>
                  </a:lnTo>
                  <a:lnTo>
                    <a:pt x="68001" y="79523"/>
                  </a:lnTo>
                  <a:lnTo>
                    <a:pt x="69369" y="80684"/>
                  </a:lnTo>
                  <a:lnTo>
                    <a:pt x="86959" y="127022"/>
                  </a:lnTo>
                  <a:lnTo>
                    <a:pt x="95387" y="1465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SMARTInkShape-4185">
              <a:extLst>
                <a:ext uri="{FF2B5EF4-FFF2-40B4-BE49-F238E27FC236}">
                  <a16:creationId xmlns:a16="http://schemas.microsoft.com/office/drawing/2014/main" xmlns="" id="{F3D7FEAE-E965-449E-B2E3-0CFA7C3ED452}"/>
                </a:ext>
              </a:extLst>
            </p:cNvPr>
            <p:cNvSpPr/>
            <p:nvPr>
              <p:custDataLst>
                <p:tags r:id="rId122"/>
              </p:custDataLst>
            </p:nvPr>
          </p:nvSpPr>
          <p:spPr>
            <a:xfrm>
              <a:off x="2352479" y="3340100"/>
              <a:ext cx="187522" cy="159897"/>
            </a:xfrm>
            <a:custGeom>
              <a:avLst/>
              <a:gdLst/>
              <a:ahLst/>
              <a:cxnLst/>
              <a:rect l="0" t="0" r="0" b="0"/>
              <a:pathLst>
                <a:path w="187522" h="159897">
                  <a:moveTo>
                    <a:pt x="3371" y="69850"/>
                  </a:moveTo>
                  <a:lnTo>
                    <a:pt x="3371" y="69850"/>
                  </a:lnTo>
                  <a:lnTo>
                    <a:pt x="0" y="63108"/>
                  </a:lnTo>
                  <a:lnTo>
                    <a:pt x="226" y="56035"/>
                  </a:lnTo>
                  <a:lnTo>
                    <a:pt x="1275" y="52173"/>
                  </a:lnTo>
                  <a:lnTo>
                    <a:pt x="16234" y="36625"/>
                  </a:lnTo>
                  <a:lnTo>
                    <a:pt x="38540" y="25355"/>
                  </a:lnTo>
                  <a:lnTo>
                    <a:pt x="54750" y="25615"/>
                  </a:lnTo>
                  <a:lnTo>
                    <a:pt x="63024" y="27660"/>
                  </a:lnTo>
                  <a:lnTo>
                    <a:pt x="79743" y="39339"/>
                  </a:lnTo>
                  <a:lnTo>
                    <a:pt x="88152" y="47393"/>
                  </a:lnTo>
                  <a:lnTo>
                    <a:pt x="99377" y="67630"/>
                  </a:lnTo>
                  <a:lnTo>
                    <a:pt x="105307" y="90736"/>
                  </a:lnTo>
                  <a:lnTo>
                    <a:pt x="105591" y="115116"/>
                  </a:lnTo>
                  <a:lnTo>
                    <a:pt x="99602" y="136299"/>
                  </a:lnTo>
                  <a:lnTo>
                    <a:pt x="88093" y="156567"/>
                  </a:lnTo>
                  <a:lnTo>
                    <a:pt x="85252" y="159411"/>
                  </a:lnTo>
                  <a:lnTo>
                    <a:pt x="81948" y="159896"/>
                  </a:lnTo>
                  <a:lnTo>
                    <a:pt x="74512" y="156673"/>
                  </a:lnTo>
                  <a:lnTo>
                    <a:pt x="70267" y="141128"/>
                  </a:lnTo>
                  <a:lnTo>
                    <a:pt x="67877" y="102729"/>
                  </a:lnTo>
                  <a:lnTo>
                    <a:pt x="69435" y="73174"/>
                  </a:lnTo>
                  <a:lnTo>
                    <a:pt x="77183" y="45927"/>
                  </a:lnTo>
                  <a:lnTo>
                    <a:pt x="93326" y="25351"/>
                  </a:lnTo>
                  <a:lnTo>
                    <a:pt x="113907" y="10561"/>
                  </a:lnTo>
                  <a:lnTo>
                    <a:pt x="134813" y="1636"/>
                  </a:lnTo>
                  <a:lnTo>
                    <a:pt x="18752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SMARTInkShape-4186">
              <a:extLst>
                <a:ext uri="{FF2B5EF4-FFF2-40B4-BE49-F238E27FC236}">
                  <a16:creationId xmlns:a16="http://schemas.microsoft.com/office/drawing/2014/main" xmlns="" id="{6D982B32-7759-4BE6-9E0E-33E728143CE7}"/>
                </a:ext>
              </a:extLst>
            </p:cNvPr>
            <p:cNvSpPr/>
            <p:nvPr>
              <p:custDataLst>
                <p:tags r:id="rId123"/>
              </p:custDataLst>
            </p:nvPr>
          </p:nvSpPr>
          <p:spPr>
            <a:xfrm>
              <a:off x="2079098" y="3167211"/>
              <a:ext cx="340253" cy="141140"/>
            </a:xfrm>
            <a:custGeom>
              <a:avLst/>
              <a:gdLst/>
              <a:ahLst/>
              <a:cxnLst/>
              <a:rect l="0" t="0" r="0" b="0"/>
              <a:pathLst>
                <a:path w="340253" h="141140">
                  <a:moveTo>
                    <a:pt x="16402" y="141139"/>
                  </a:moveTo>
                  <a:lnTo>
                    <a:pt x="16402" y="141139"/>
                  </a:lnTo>
                  <a:lnTo>
                    <a:pt x="6289" y="141139"/>
                  </a:lnTo>
                  <a:lnTo>
                    <a:pt x="3310" y="140433"/>
                  </a:lnTo>
                  <a:lnTo>
                    <a:pt x="1324" y="139257"/>
                  </a:lnTo>
                  <a:lnTo>
                    <a:pt x="0" y="137768"/>
                  </a:lnTo>
                  <a:lnTo>
                    <a:pt x="1940" y="135364"/>
                  </a:lnTo>
                  <a:lnTo>
                    <a:pt x="40383" y="115722"/>
                  </a:lnTo>
                  <a:lnTo>
                    <a:pt x="83504" y="96681"/>
                  </a:lnTo>
                  <a:lnTo>
                    <a:pt x="109820" y="84689"/>
                  </a:lnTo>
                  <a:lnTo>
                    <a:pt x="137947" y="71756"/>
                  </a:lnTo>
                  <a:lnTo>
                    <a:pt x="165871" y="60312"/>
                  </a:lnTo>
                  <a:lnTo>
                    <a:pt x="193659" y="49859"/>
                  </a:lnTo>
                  <a:lnTo>
                    <a:pt x="221357" y="40070"/>
                  </a:lnTo>
                  <a:lnTo>
                    <a:pt x="265302" y="21665"/>
                  </a:lnTo>
                  <a:lnTo>
                    <a:pt x="310283" y="2964"/>
                  </a:lnTo>
                  <a:lnTo>
                    <a:pt x="326933" y="0"/>
                  </a:lnTo>
                  <a:lnTo>
                    <a:pt x="331372" y="1185"/>
                  </a:lnTo>
                  <a:lnTo>
                    <a:pt x="340252" y="77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SMARTInkShape-4187">
              <a:extLst>
                <a:ext uri="{FF2B5EF4-FFF2-40B4-BE49-F238E27FC236}">
                  <a16:creationId xmlns:a16="http://schemas.microsoft.com/office/drawing/2014/main" xmlns="" id="{D59E82DD-FB96-43CC-8E6F-F797AAD4D93C}"/>
                </a:ext>
              </a:extLst>
            </p:cNvPr>
            <p:cNvSpPr/>
            <p:nvPr>
              <p:custDataLst>
                <p:tags r:id="rId124"/>
              </p:custDataLst>
            </p:nvPr>
          </p:nvSpPr>
          <p:spPr>
            <a:xfrm>
              <a:off x="2254483" y="3219450"/>
              <a:ext cx="25168" cy="295663"/>
            </a:xfrm>
            <a:custGeom>
              <a:avLst/>
              <a:gdLst/>
              <a:ahLst/>
              <a:cxnLst/>
              <a:rect l="0" t="0" r="0" b="0"/>
              <a:pathLst>
                <a:path w="25168" h="295663">
                  <a:moveTo>
                    <a:pt x="12467" y="0"/>
                  </a:moveTo>
                  <a:lnTo>
                    <a:pt x="12467" y="0"/>
                  </a:lnTo>
                  <a:lnTo>
                    <a:pt x="5725" y="3371"/>
                  </a:lnTo>
                  <a:lnTo>
                    <a:pt x="3739" y="5069"/>
                  </a:lnTo>
                  <a:lnTo>
                    <a:pt x="1532" y="8838"/>
                  </a:lnTo>
                  <a:lnTo>
                    <a:pt x="0" y="52373"/>
                  </a:lnTo>
                  <a:lnTo>
                    <a:pt x="1717" y="99479"/>
                  </a:lnTo>
                  <a:lnTo>
                    <a:pt x="4867" y="135935"/>
                  </a:lnTo>
                  <a:lnTo>
                    <a:pt x="8619" y="175656"/>
                  </a:lnTo>
                  <a:lnTo>
                    <a:pt x="10757" y="213066"/>
                  </a:lnTo>
                  <a:lnTo>
                    <a:pt x="13842" y="260216"/>
                  </a:lnTo>
                  <a:lnTo>
                    <a:pt x="17834" y="294268"/>
                  </a:lnTo>
                  <a:lnTo>
                    <a:pt x="18867" y="295662"/>
                  </a:lnTo>
                  <a:lnTo>
                    <a:pt x="20262" y="294475"/>
                  </a:lnTo>
                  <a:lnTo>
                    <a:pt x="25167" y="285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8" name="SMARTInkShape-Group712">
            <a:extLst>
              <a:ext uri="{FF2B5EF4-FFF2-40B4-BE49-F238E27FC236}">
                <a16:creationId xmlns:a16="http://schemas.microsoft.com/office/drawing/2014/main" xmlns="" id="{D61C21E2-EB5D-4CE7-B535-63ABC43AA49A}"/>
              </a:ext>
            </a:extLst>
          </p:cNvPr>
          <p:cNvGrpSpPr/>
          <p:nvPr/>
        </p:nvGrpSpPr>
        <p:grpSpPr>
          <a:xfrm>
            <a:off x="2330450" y="3116313"/>
            <a:ext cx="2000251" cy="782588"/>
            <a:chOff x="2330450" y="3116313"/>
            <a:chExt cx="2000251" cy="782588"/>
          </a:xfrm>
        </p:grpSpPr>
        <p:sp>
          <p:nvSpPr>
            <p:cNvPr id="82" name="SMARTInkShape-4188">
              <a:extLst>
                <a:ext uri="{FF2B5EF4-FFF2-40B4-BE49-F238E27FC236}">
                  <a16:creationId xmlns:a16="http://schemas.microsoft.com/office/drawing/2014/main" xmlns="" id="{9C63C994-C5BB-4EA5-9D2A-786908030CCF}"/>
                </a:ext>
              </a:extLst>
            </p:cNvPr>
            <p:cNvSpPr/>
            <p:nvPr>
              <p:custDataLst>
                <p:tags r:id="rId108"/>
              </p:custDataLst>
            </p:nvPr>
          </p:nvSpPr>
          <p:spPr>
            <a:xfrm>
              <a:off x="2330450" y="3670300"/>
              <a:ext cx="1701801" cy="228601"/>
            </a:xfrm>
            <a:custGeom>
              <a:avLst/>
              <a:gdLst/>
              <a:ahLst/>
              <a:cxnLst/>
              <a:rect l="0" t="0" r="0" b="0"/>
              <a:pathLst>
                <a:path w="1701801" h="228601">
                  <a:moveTo>
                    <a:pt x="0" y="228600"/>
                  </a:moveTo>
                  <a:lnTo>
                    <a:pt x="0" y="228600"/>
                  </a:lnTo>
                  <a:lnTo>
                    <a:pt x="37630" y="221074"/>
                  </a:lnTo>
                  <a:lnTo>
                    <a:pt x="67420" y="215116"/>
                  </a:lnTo>
                  <a:lnTo>
                    <a:pt x="114797" y="207616"/>
                  </a:lnTo>
                  <a:lnTo>
                    <a:pt x="173898" y="199088"/>
                  </a:lnTo>
                  <a:lnTo>
                    <a:pt x="240815" y="189876"/>
                  </a:lnTo>
                  <a:lnTo>
                    <a:pt x="317177" y="177384"/>
                  </a:lnTo>
                  <a:lnTo>
                    <a:pt x="399835" y="162706"/>
                  </a:lnTo>
                  <a:lnTo>
                    <a:pt x="486690" y="146571"/>
                  </a:lnTo>
                  <a:lnTo>
                    <a:pt x="578460" y="130169"/>
                  </a:lnTo>
                  <a:lnTo>
                    <a:pt x="673507" y="113591"/>
                  </a:lnTo>
                  <a:lnTo>
                    <a:pt x="770738" y="96894"/>
                  </a:lnTo>
                  <a:lnTo>
                    <a:pt x="866603" y="81529"/>
                  </a:lnTo>
                  <a:lnTo>
                    <a:pt x="961557" y="67053"/>
                  </a:lnTo>
                  <a:lnTo>
                    <a:pt x="1055905" y="53169"/>
                  </a:lnTo>
                  <a:lnTo>
                    <a:pt x="1142792" y="41796"/>
                  </a:lnTo>
                  <a:lnTo>
                    <a:pt x="1224706" y="32097"/>
                  </a:lnTo>
                  <a:lnTo>
                    <a:pt x="1303304" y="23515"/>
                  </a:lnTo>
                  <a:lnTo>
                    <a:pt x="1371930" y="17088"/>
                  </a:lnTo>
                  <a:lnTo>
                    <a:pt x="1433909" y="12097"/>
                  </a:lnTo>
                  <a:lnTo>
                    <a:pt x="1491456" y="8065"/>
                  </a:lnTo>
                  <a:lnTo>
                    <a:pt x="1540404" y="5376"/>
                  </a:lnTo>
                  <a:lnTo>
                    <a:pt x="1583619" y="3584"/>
                  </a:lnTo>
                  <a:lnTo>
                    <a:pt x="1623013" y="2389"/>
                  </a:lnTo>
                  <a:lnTo>
                    <a:pt x="17018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SMARTInkShape-4189">
              <a:extLst>
                <a:ext uri="{FF2B5EF4-FFF2-40B4-BE49-F238E27FC236}">
                  <a16:creationId xmlns:a16="http://schemas.microsoft.com/office/drawing/2014/main" xmlns="" id="{F58AECAA-1A49-4DCD-97DE-85FA2421045F}"/>
                </a:ext>
              </a:extLst>
            </p:cNvPr>
            <p:cNvSpPr/>
            <p:nvPr>
              <p:custDataLst>
                <p:tags r:id="rId109"/>
              </p:custDataLst>
            </p:nvPr>
          </p:nvSpPr>
          <p:spPr>
            <a:xfrm>
              <a:off x="2362200" y="3579511"/>
              <a:ext cx="1701801" cy="141590"/>
            </a:xfrm>
            <a:custGeom>
              <a:avLst/>
              <a:gdLst/>
              <a:ahLst/>
              <a:cxnLst/>
              <a:rect l="0" t="0" r="0" b="0"/>
              <a:pathLst>
                <a:path w="1701801" h="141590">
                  <a:moveTo>
                    <a:pt x="0" y="141589"/>
                  </a:moveTo>
                  <a:lnTo>
                    <a:pt x="0" y="141589"/>
                  </a:lnTo>
                  <a:lnTo>
                    <a:pt x="21872" y="138767"/>
                  </a:lnTo>
                  <a:lnTo>
                    <a:pt x="58326" y="134063"/>
                  </a:lnTo>
                  <a:lnTo>
                    <a:pt x="104501" y="128105"/>
                  </a:lnTo>
                  <a:lnTo>
                    <a:pt x="163506" y="121311"/>
                  </a:lnTo>
                  <a:lnTo>
                    <a:pt x="231065" y="113959"/>
                  </a:lnTo>
                  <a:lnTo>
                    <a:pt x="304327" y="106235"/>
                  </a:lnTo>
                  <a:lnTo>
                    <a:pt x="385623" y="97559"/>
                  </a:lnTo>
                  <a:lnTo>
                    <a:pt x="472277" y="88247"/>
                  </a:lnTo>
                  <a:lnTo>
                    <a:pt x="562501" y="78511"/>
                  </a:lnTo>
                  <a:lnTo>
                    <a:pt x="657223" y="68492"/>
                  </a:lnTo>
                  <a:lnTo>
                    <a:pt x="754943" y="58286"/>
                  </a:lnTo>
                  <a:lnTo>
                    <a:pt x="854662" y="47953"/>
                  </a:lnTo>
                  <a:lnTo>
                    <a:pt x="953597" y="39654"/>
                  </a:lnTo>
                  <a:lnTo>
                    <a:pt x="1052009" y="32710"/>
                  </a:lnTo>
                  <a:lnTo>
                    <a:pt x="1150073" y="26669"/>
                  </a:lnTo>
                  <a:lnTo>
                    <a:pt x="1239437" y="21232"/>
                  </a:lnTo>
                  <a:lnTo>
                    <a:pt x="1323003" y="16195"/>
                  </a:lnTo>
                  <a:lnTo>
                    <a:pt x="1402702" y="11426"/>
                  </a:lnTo>
                  <a:lnTo>
                    <a:pt x="1468534" y="7542"/>
                  </a:lnTo>
                  <a:lnTo>
                    <a:pt x="1525123" y="4246"/>
                  </a:lnTo>
                  <a:lnTo>
                    <a:pt x="1575548" y="1344"/>
                  </a:lnTo>
                  <a:lnTo>
                    <a:pt x="1611988" y="115"/>
                  </a:lnTo>
                  <a:lnTo>
                    <a:pt x="1639103" y="0"/>
                  </a:lnTo>
                  <a:lnTo>
                    <a:pt x="1701800" y="18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SMARTInkShape-4190">
              <a:extLst>
                <a:ext uri="{FF2B5EF4-FFF2-40B4-BE49-F238E27FC236}">
                  <a16:creationId xmlns:a16="http://schemas.microsoft.com/office/drawing/2014/main" xmlns="" id="{6B2FF8D4-71FB-44DA-BEE3-4E8980DF972A}"/>
                </a:ext>
              </a:extLst>
            </p:cNvPr>
            <p:cNvSpPr/>
            <p:nvPr>
              <p:custDataLst>
                <p:tags r:id="rId110"/>
              </p:custDataLst>
            </p:nvPr>
          </p:nvSpPr>
          <p:spPr>
            <a:xfrm>
              <a:off x="4207083" y="3303483"/>
              <a:ext cx="123618" cy="81323"/>
            </a:xfrm>
            <a:custGeom>
              <a:avLst/>
              <a:gdLst/>
              <a:ahLst/>
              <a:cxnLst/>
              <a:rect l="0" t="0" r="0" b="0"/>
              <a:pathLst>
                <a:path w="123618" h="81323">
                  <a:moveTo>
                    <a:pt x="72817" y="23917"/>
                  </a:moveTo>
                  <a:lnTo>
                    <a:pt x="72817" y="23917"/>
                  </a:lnTo>
                  <a:lnTo>
                    <a:pt x="66075" y="20546"/>
                  </a:lnTo>
                  <a:lnTo>
                    <a:pt x="60883" y="15128"/>
                  </a:lnTo>
                  <a:lnTo>
                    <a:pt x="55519" y="8722"/>
                  </a:lnTo>
                  <a:lnTo>
                    <a:pt x="48431" y="3523"/>
                  </a:lnTo>
                  <a:lnTo>
                    <a:pt x="40577" y="742"/>
                  </a:lnTo>
                  <a:lnTo>
                    <a:pt x="36507" y="0"/>
                  </a:lnTo>
                  <a:lnTo>
                    <a:pt x="32383" y="916"/>
                  </a:lnTo>
                  <a:lnTo>
                    <a:pt x="24037" y="5698"/>
                  </a:lnTo>
                  <a:lnTo>
                    <a:pt x="8034" y="23066"/>
                  </a:lnTo>
                  <a:lnTo>
                    <a:pt x="1691" y="38120"/>
                  </a:lnTo>
                  <a:lnTo>
                    <a:pt x="0" y="46085"/>
                  </a:lnTo>
                  <a:lnTo>
                    <a:pt x="1883" y="60580"/>
                  </a:lnTo>
                  <a:lnTo>
                    <a:pt x="4361" y="67409"/>
                  </a:lnTo>
                  <a:lnTo>
                    <a:pt x="12759" y="76878"/>
                  </a:lnTo>
                  <a:lnTo>
                    <a:pt x="17961" y="80391"/>
                  </a:lnTo>
                  <a:lnTo>
                    <a:pt x="23546" y="81322"/>
                  </a:lnTo>
                  <a:lnTo>
                    <a:pt x="35397" y="78593"/>
                  </a:lnTo>
                  <a:lnTo>
                    <a:pt x="64675" y="56386"/>
                  </a:lnTo>
                  <a:lnTo>
                    <a:pt x="79675" y="42247"/>
                  </a:lnTo>
                  <a:lnTo>
                    <a:pt x="83034" y="41781"/>
                  </a:lnTo>
                  <a:lnTo>
                    <a:pt x="90528" y="45027"/>
                  </a:lnTo>
                  <a:lnTo>
                    <a:pt x="123617" y="810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SMARTInkShape-4191">
              <a:extLst>
                <a:ext uri="{FF2B5EF4-FFF2-40B4-BE49-F238E27FC236}">
                  <a16:creationId xmlns:a16="http://schemas.microsoft.com/office/drawing/2014/main" xmlns="" id="{14F9E090-3159-4605-A475-F83B0822B312}"/>
                </a:ext>
              </a:extLst>
            </p:cNvPr>
            <p:cNvSpPr/>
            <p:nvPr>
              <p:custDataLst>
                <p:tags r:id="rId111"/>
              </p:custDataLst>
            </p:nvPr>
          </p:nvSpPr>
          <p:spPr>
            <a:xfrm>
              <a:off x="4069383" y="3302000"/>
              <a:ext cx="140668" cy="12362"/>
            </a:xfrm>
            <a:custGeom>
              <a:avLst/>
              <a:gdLst/>
              <a:ahLst/>
              <a:cxnLst/>
              <a:rect l="0" t="0" r="0" b="0"/>
              <a:pathLst>
                <a:path w="140668" h="12362">
                  <a:moveTo>
                    <a:pt x="7317" y="0"/>
                  </a:moveTo>
                  <a:lnTo>
                    <a:pt x="7317" y="0"/>
                  </a:lnTo>
                  <a:lnTo>
                    <a:pt x="575" y="3371"/>
                  </a:lnTo>
                  <a:lnTo>
                    <a:pt x="0" y="5069"/>
                  </a:lnTo>
                  <a:lnTo>
                    <a:pt x="1028" y="6907"/>
                  </a:lnTo>
                  <a:lnTo>
                    <a:pt x="3124" y="8838"/>
                  </a:lnTo>
                  <a:lnTo>
                    <a:pt x="19559" y="11555"/>
                  </a:lnTo>
                  <a:lnTo>
                    <a:pt x="55786" y="12361"/>
                  </a:lnTo>
                  <a:lnTo>
                    <a:pt x="88125" y="10668"/>
                  </a:lnTo>
                  <a:lnTo>
                    <a:pt x="140667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SMARTInkShape-4192">
              <a:extLst>
                <a:ext uri="{FF2B5EF4-FFF2-40B4-BE49-F238E27FC236}">
                  <a16:creationId xmlns:a16="http://schemas.microsoft.com/office/drawing/2014/main" xmlns="" id="{58D5A120-FD6D-432E-A35B-BEA80711F587}"/>
                </a:ext>
              </a:extLst>
            </p:cNvPr>
            <p:cNvSpPr/>
            <p:nvPr>
              <p:custDataLst>
                <p:tags r:id="rId112"/>
              </p:custDataLst>
            </p:nvPr>
          </p:nvSpPr>
          <p:spPr>
            <a:xfrm>
              <a:off x="3896670" y="3144483"/>
              <a:ext cx="281631" cy="290868"/>
            </a:xfrm>
            <a:custGeom>
              <a:avLst/>
              <a:gdLst/>
              <a:ahLst/>
              <a:cxnLst/>
              <a:rect l="0" t="0" r="0" b="0"/>
              <a:pathLst>
                <a:path w="281631" h="290868">
                  <a:moveTo>
                    <a:pt x="91130" y="221017"/>
                  </a:moveTo>
                  <a:lnTo>
                    <a:pt x="91130" y="221017"/>
                  </a:lnTo>
                  <a:lnTo>
                    <a:pt x="80991" y="207219"/>
                  </a:lnTo>
                  <a:lnTo>
                    <a:pt x="73453" y="201244"/>
                  </a:lnTo>
                  <a:lnTo>
                    <a:pt x="54534" y="193913"/>
                  </a:lnTo>
                  <a:lnTo>
                    <a:pt x="39117" y="195095"/>
                  </a:lnTo>
                  <a:lnTo>
                    <a:pt x="31055" y="197385"/>
                  </a:lnTo>
                  <a:lnTo>
                    <a:pt x="16452" y="207457"/>
                  </a:lnTo>
                  <a:lnTo>
                    <a:pt x="9595" y="214093"/>
                  </a:lnTo>
                  <a:lnTo>
                    <a:pt x="1975" y="230875"/>
                  </a:lnTo>
                  <a:lnTo>
                    <a:pt x="0" y="247270"/>
                  </a:lnTo>
                  <a:lnTo>
                    <a:pt x="1449" y="252630"/>
                  </a:lnTo>
                  <a:lnTo>
                    <a:pt x="3826" y="256909"/>
                  </a:lnTo>
                  <a:lnTo>
                    <a:pt x="7527" y="259762"/>
                  </a:lnTo>
                  <a:lnTo>
                    <a:pt x="17284" y="262931"/>
                  </a:lnTo>
                  <a:lnTo>
                    <a:pt x="28676" y="260577"/>
                  </a:lnTo>
                  <a:lnTo>
                    <a:pt x="68770" y="242289"/>
                  </a:lnTo>
                  <a:lnTo>
                    <a:pt x="71990" y="242959"/>
                  </a:lnTo>
                  <a:lnTo>
                    <a:pt x="74136" y="244818"/>
                  </a:lnTo>
                  <a:lnTo>
                    <a:pt x="80921" y="254175"/>
                  </a:lnTo>
                  <a:lnTo>
                    <a:pt x="95855" y="269978"/>
                  </a:lnTo>
                  <a:lnTo>
                    <a:pt x="105930" y="274528"/>
                  </a:lnTo>
                  <a:lnTo>
                    <a:pt x="111580" y="275741"/>
                  </a:lnTo>
                  <a:lnTo>
                    <a:pt x="125383" y="271445"/>
                  </a:lnTo>
                  <a:lnTo>
                    <a:pt x="133015" y="267335"/>
                  </a:lnTo>
                  <a:lnTo>
                    <a:pt x="153870" y="241326"/>
                  </a:lnTo>
                  <a:lnTo>
                    <a:pt x="168874" y="209347"/>
                  </a:lnTo>
                  <a:lnTo>
                    <a:pt x="184244" y="167852"/>
                  </a:lnTo>
                  <a:lnTo>
                    <a:pt x="191306" y="143947"/>
                  </a:lnTo>
                  <a:lnTo>
                    <a:pt x="198130" y="118836"/>
                  </a:lnTo>
                  <a:lnTo>
                    <a:pt x="211358" y="74003"/>
                  </a:lnTo>
                  <a:lnTo>
                    <a:pt x="222881" y="36439"/>
                  </a:lnTo>
                  <a:lnTo>
                    <a:pt x="231219" y="3657"/>
                  </a:lnTo>
                  <a:lnTo>
                    <a:pt x="230384" y="616"/>
                  </a:lnTo>
                  <a:lnTo>
                    <a:pt x="228415" y="0"/>
                  </a:lnTo>
                  <a:lnTo>
                    <a:pt x="222466" y="10604"/>
                  </a:lnTo>
                  <a:lnTo>
                    <a:pt x="211183" y="49782"/>
                  </a:lnTo>
                  <a:lnTo>
                    <a:pt x="204459" y="89173"/>
                  </a:lnTo>
                  <a:lnTo>
                    <a:pt x="201471" y="132551"/>
                  </a:lnTo>
                  <a:lnTo>
                    <a:pt x="200143" y="173938"/>
                  </a:lnTo>
                  <a:lnTo>
                    <a:pt x="201669" y="211382"/>
                  </a:lnTo>
                  <a:lnTo>
                    <a:pt x="209403" y="242135"/>
                  </a:lnTo>
                  <a:lnTo>
                    <a:pt x="221777" y="264269"/>
                  </a:lnTo>
                  <a:lnTo>
                    <a:pt x="229028" y="273135"/>
                  </a:lnTo>
                  <a:lnTo>
                    <a:pt x="248374" y="282986"/>
                  </a:lnTo>
                  <a:lnTo>
                    <a:pt x="281630" y="2908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SMARTInkShape-4193">
              <a:extLst>
                <a:ext uri="{FF2B5EF4-FFF2-40B4-BE49-F238E27FC236}">
                  <a16:creationId xmlns:a16="http://schemas.microsoft.com/office/drawing/2014/main" xmlns="" id="{05578981-99BE-4774-BD7F-0E938F816E25}"/>
                </a:ext>
              </a:extLst>
            </p:cNvPr>
            <p:cNvSpPr/>
            <p:nvPr>
              <p:custDataLst>
                <p:tags r:id="rId113"/>
              </p:custDataLst>
            </p:nvPr>
          </p:nvSpPr>
          <p:spPr>
            <a:xfrm>
              <a:off x="3686578" y="3116313"/>
              <a:ext cx="174223" cy="339744"/>
            </a:xfrm>
            <a:custGeom>
              <a:avLst/>
              <a:gdLst/>
              <a:ahLst/>
              <a:cxnLst/>
              <a:rect l="0" t="0" r="0" b="0"/>
              <a:pathLst>
                <a:path w="174223" h="339744">
                  <a:moveTo>
                    <a:pt x="85322" y="255537"/>
                  </a:moveTo>
                  <a:lnTo>
                    <a:pt x="85322" y="255537"/>
                  </a:lnTo>
                  <a:lnTo>
                    <a:pt x="85322" y="248795"/>
                  </a:lnTo>
                  <a:lnTo>
                    <a:pt x="83440" y="243604"/>
                  </a:lnTo>
                  <a:lnTo>
                    <a:pt x="81951" y="241231"/>
                  </a:lnTo>
                  <a:lnTo>
                    <a:pt x="69742" y="234522"/>
                  </a:lnTo>
                  <a:lnTo>
                    <a:pt x="49347" y="231436"/>
                  </a:lnTo>
                  <a:lnTo>
                    <a:pt x="42289" y="233826"/>
                  </a:lnTo>
                  <a:lnTo>
                    <a:pt x="28802" y="244006"/>
                  </a:lnTo>
                  <a:lnTo>
                    <a:pt x="9308" y="268975"/>
                  </a:lnTo>
                  <a:lnTo>
                    <a:pt x="2149" y="290437"/>
                  </a:lnTo>
                  <a:lnTo>
                    <a:pt x="0" y="320676"/>
                  </a:lnTo>
                  <a:lnTo>
                    <a:pt x="924" y="328596"/>
                  </a:lnTo>
                  <a:lnTo>
                    <a:pt x="3657" y="333876"/>
                  </a:lnTo>
                  <a:lnTo>
                    <a:pt x="7595" y="337397"/>
                  </a:lnTo>
                  <a:lnTo>
                    <a:pt x="12338" y="339743"/>
                  </a:lnTo>
                  <a:lnTo>
                    <a:pt x="18321" y="339191"/>
                  </a:lnTo>
                  <a:lnTo>
                    <a:pt x="32495" y="332933"/>
                  </a:lnTo>
                  <a:lnTo>
                    <a:pt x="69661" y="285615"/>
                  </a:lnTo>
                  <a:lnTo>
                    <a:pt x="90121" y="251972"/>
                  </a:lnTo>
                  <a:lnTo>
                    <a:pt x="105329" y="206445"/>
                  </a:lnTo>
                  <a:lnTo>
                    <a:pt x="111360" y="180476"/>
                  </a:lnTo>
                  <a:lnTo>
                    <a:pt x="116086" y="152579"/>
                  </a:lnTo>
                  <a:lnTo>
                    <a:pt x="119942" y="123399"/>
                  </a:lnTo>
                  <a:lnTo>
                    <a:pt x="123219" y="93362"/>
                  </a:lnTo>
                  <a:lnTo>
                    <a:pt x="124978" y="46816"/>
                  </a:lnTo>
                  <a:lnTo>
                    <a:pt x="122002" y="6016"/>
                  </a:lnTo>
                  <a:lnTo>
                    <a:pt x="120358" y="290"/>
                  </a:lnTo>
                  <a:lnTo>
                    <a:pt x="116441" y="0"/>
                  </a:lnTo>
                  <a:lnTo>
                    <a:pt x="104562" y="9085"/>
                  </a:lnTo>
                  <a:lnTo>
                    <a:pt x="85378" y="50889"/>
                  </a:lnTo>
                  <a:lnTo>
                    <a:pt x="76410" y="91910"/>
                  </a:lnTo>
                  <a:lnTo>
                    <a:pt x="72189" y="137658"/>
                  </a:lnTo>
                  <a:lnTo>
                    <a:pt x="75016" y="183861"/>
                  </a:lnTo>
                  <a:lnTo>
                    <a:pt x="84739" y="222740"/>
                  </a:lnTo>
                  <a:lnTo>
                    <a:pt x="99880" y="255777"/>
                  </a:lnTo>
                  <a:lnTo>
                    <a:pt x="131498" y="296060"/>
                  </a:lnTo>
                  <a:lnTo>
                    <a:pt x="174222" y="33173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9" name="SMARTInkShape-Group713">
            <a:extLst>
              <a:ext uri="{FF2B5EF4-FFF2-40B4-BE49-F238E27FC236}">
                <a16:creationId xmlns:a16="http://schemas.microsoft.com/office/drawing/2014/main" xmlns="" id="{B2B83B02-691A-4DCF-A13C-B02BF193A298}"/>
              </a:ext>
            </a:extLst>
          </p:cNvPr>
          <p:cNvGrpSpPr/>
          <p:nvPr/>
        </p:nvGrpSpPr>
        <p:grpSpPr>
          <a:xfrm>
            <a:off x="2175272" y="4130192"/>
            <a:ext cx="1266429" cy="1648309"/>
            <a:chOff x="2175272" y="4130192"/>
            <a:chExt cx="1266429" cy="1648309"/>
          </a:xfrm>
        </p:grpSpPr>
        <p:sp>
          <p:nvSpPr>
            <p:cNvPr id="89" name="SMARTInkShape-4194">
              <a:extLst>
                <a:ext uri="{FF2B5EF4-FFF2-40B4-BE49-F238E27FC236}">
                  <a16:creationId xmlns:a16="http://schemas.microsoft.com/office/drawing/2014/main" xmlns="" id="{F8050967-40E3-40F2-A990-38DF2AA809F4}"/>
                </a:ext>
              </a:extLst>
            </p:cNvPr>
            <p:cNvSpPr/>
            <p:nvPr>
              <p:custDataLst>
                <p:tags r:id="rId88"/>
              </p:custDataLst>
            </p:nvPr>
          </p:nvSpPr>
          <p:spPr>
            <a:xfrm>
              <a:off x="2508511" y="4203700"/>
              <a:ext cx="88640" cy="127001"/>
            </a:xfrm>
            <a:custGeom>
              <a:avLst/>
              <a:gdLst/>
              <a:ahLst/>
              <a:cxnLst/>
              <a:rect l="0" t="0" r="0" b="0"/>
              <a:pathLst>
                <a:path w="88640" h="127001">
                  <a:moveTo>
                    <a:pt x="6089" y="0"/>
                  </a:moveTo>
                  <a:lnTo>
                    <a:pt x="6089" y="0"/>
                  </a:lnTo>
                  <a:lnTo>
                    <a:pt x="0" y="0"/>
                  </a:lnTo>
                  <a:lnTo>
                    <a:pt x="10635" y="6480"/>
                  </a:lnTo>
                  <a:lnTo>
                    <a:pt x="48952" y="48808"/>
                  </a:lnTo>
                  <a:lnTo>
                    <a:pt x="75338" y="93037"/>
                  </a:lnTo>
                  <a:lnTo>
                    <a:pt x="88639" y="127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SMARTInkShape-4195">
              <a:extLst>
                <a:ext uri="{FF2B5EF4-FFF2-40B4-BE49-F238E27FC236}">
                  <a16:creationId xmlns:a16="http://schemas.microsoft.com/office/drawing/2014/main" xmlns="" id="{77EBEE82-2A56-4093-89A3-B6787AC619CF}"/>
                </a:ext>
              </a:extLst>
            </p:cNvPr>
            <p:cNvSpPr/>
            <p:nvPr>
              <p:custDataLst>
                <p:tags r:id="rId89"/>
              </p:custDataLst>
            </p:nvPr>
          </p:nvSpPr>
          <p:spPr>
            <a:xfrm>
              <a:off x="2318212" y="4178300"/>
              <a:ext cx="94789" cy="241301"/>
            </a:xfrm>
            <a:custGeom>
              <a:avLst/>
              <a:gdLst/>
              <a:ahLst/>
              <a:cxnLst/>
              <a:rect l="0" t="0" r="0" b="0"/>
              <a:pathLst>
                <a:path w="94789" h="241301">
                  <a:moveTo>
                    <a:pt x="94788" y="0"/>
                  </a:moveTo>
                  <a:lnTo>
                    <a:pt x="94788" y="0"/>
                  </a:lnTo>
                  <a:lnTo>
                    <a:pt x="84649" y="705"/>
                  </a:lnTo>
                  <a:lnTo>
                    <a:pt x="71715" y="6480"/>
                  </a:lnTo>
                  <a:lnTo>
                    <a:pt x="58192" y="15580"/>
                  </a:lnTo>
                  <a:lnTo>
                    <a:pt x="34713" y="46087"/>
                  </a:lnTo>
                  <a:lnTo>
                    <a:pt x="13253" y="93147"/>
                  </a:lnTo>
                  <a:lnTo>
                    <a:pt x="3752" y="128888"/>
                  </a:lnTo>
                  <a:lnTo>
                    <a:pt x="0" y="163822"/>
                  </a:lnTo>
                  <a:lnTo>
                    <a:pt x="5387" y="193460"/>
                  </a:lnTo>
                  <a:lnTo>
                    <a:pt x="18601" y="215099"/>
                  </a:lnTo>
                  <a:lnTo>
                    <a:pt x="27063" y="223832"/>
                  </a:lnTo>
                  <a:lnTo>
                    <a:pt x="51518" y="233537"/>
                  </a:lnTo>
                  <a:lnTo>
                    <a:pt x="94788" y="241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SMARTInkShape-4196">
              <a:extLst>
                <a:ext uri="{FF2B5EF4-FFF2-40B4-BE49-F238E27FC236}">
                  <a16:creationId xmlns:a16="http://schemas.microsoft.com/office/drawing/2014/main" xmlns="" id="{165B66FD-AD12-4487-86B4-D1A493104187}"/>
                </a:ext>
              </a:extLst>
            </p:cNvPr>
            <p:cNvSpPr/>
            <p:nvPr>
              <p:custDataLst>
                <p:tags r:id="rId90"/>
              </p:custDataLst>
            </p:nvPr>
          </p:nvSpPr>
          <p:spPr>
            <a:xfrm>
              <a:off x="2175272" y="4146889"/>
              <a:ext cx="72629" cy="316128"/>
            </a:xfrm>
            <a:custGeom>
              <a:avLst/>
              <a:gdLst/>
              <a:ahLst/>
              <a:cxnLst/>
              <a:rect l="0" t="0" r="0" b="0"/>
              <a:pathLst>
                <a:path w="72629" h="316128">
                  <a:moveTo>
                    <a:pt x="66278" y="12361"/>
                  </a:moveTo>
                  <a:lnTo>
                    <a:pt x="66278" y="12361"/>
                  </a:lnTo>
                  <a:lnTo>
                    <a:pt x="62907" y="8990"/>
                  </a:lnTo>
                  <a:lnTo>
                    <a:pt x="61252" y="5454"/>
                  </a:lnTo>
                  <a:lnTo>
                    <a:pt x="60811" y="3523"/>
                  </a:lnTo>
                  <a:lnTo>
                    <a:pt x="59811" y="2236"/>
                  </a:lnTo>
                  <a:lnTo>
                    <a:pt x="56818" y="806"/>
                  </a:lnTo>
                  <a:lnTo>
                    <a:pt x="47796" y="0"/>
                  </a:lnTo>
                  <a:lnTo>
                    <a:pt x="32815" y="3132"/>
                  </a:lnTo>
                  <a:lnTo>
                    <a:pt x="21712" y="8529"/>
                  </a:lnTo>
                  <a:lnTo>
                    <a:pt x="7276" y="21743"/>
                  </a:lnTo>
                  <a:lnTo>
                    <a:pt x="1720" y="29701"/>
                  </a:lnTo>
                  <a:lnTo>
                    <a:pt x="661" y="33798"/>
                  </a:lnTo>
                  <a:lnTo>
                    <a:pt x="1367" y="42115"/>
                  </a:lnTo>
                  <a:lnTo>
                    <a:pt x="8274" y="59657"/>
                  </a:lnTo>
                  <a:lnTo>
                    <a:pt x="37870" y="103309"/>
                  </a:lnTo>
                  <a:lnTo>
                    <a:pt x="42364" y="118399"/>
                  </a:lnTo>
                  <a:lnTo>
                    <a:pt x="40926" y="138795"/>
                  </a:lnTo>
                  <a:lnTo>
                    <a:pt x="37842" y="151809"/>
                  </a:lnTo>
                  <a:lnTo>
                    <a:pt x="25397" y="171037"/>
                  </a:lnTo>
                  <a:lnTo>
                    <a:pt x="18005" y="178133"/>
                  </a:lnTo>
                  <a:lnTo>
                    <a:pt x="10882" y="182690"/>
                  </a:lnTo>
                  <a:lnTo>
                    <a:pt x="11002" y="181652"/>
                  </a:lnTo>
                  <a:lnTo>
                    <a:pt x="13018" y="176737"/>
                  </a:lnTo>
                  <a:lnTo>
                    <a:pt x="21491" y="166036"/>
                  </a:lnTo>
                  <a:lnTo>
                    <a:pt x="24426" y="164199"/>
                  </a:lnTo>
                  <a:lnTo>
                    <a:pt x="27088" y="163681"/>
                  </a:lnTo>
                  <a:lnTo>
                    <a:pt x="29568" y="164041"/>
                  </a:lnTo>
                  <a:lnTo>
                    <a:pt x="31221" y="165692"/>
                  </a:lnTo>
                  <a:lnTo>
                    <a:pt x="33058" y="171289"/>
                  </a:lnTo>
                  <a:lnTo>
                    <a:pt x="33532" y="195815"/>
                  </a:lnTo>
                  <a:lnTo>
                    <a:pt x="28667" y="215354"/>
                  </a:lnTo>
                  <a:lnTo>
                    <a:pt x="11752" y="258007"/>
                  </a:lnTo>
                  <a:lnTo>
                    <a:pt x="0" y="292865"/>
                  </a:lnTo>
                  <a:lnTo>
                    <a:pt x="1073" y="301894"/>
                  </a:lnTo>
                  <a:lnTo>
                    <a:pt x="5644" y="311540"/>
                  </a:lnTo>
                  <a:lnTo>
                    <a:pt x="8216" y="313414"/>
                  </a:lnTo>
                  <a:lnTo>
                    <a:pt x="14838" y="315496"/>
                  </a:lnTo>
                  <a:lnTo>
                    <a:pt x="37067" y="316127"/>
                  </a:lnTo>
                  <a:lnTo>
                    <a:pt x="72628" y="31081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SMARTInkShape-4197">
              <a:extLst>
                <a:ext uri="{FF2B5EF4-FFF2-40B4-BE49-F238E27FC236}">
                  <a16:creationId xmlns:a16="http://schemas.microsoft.com/office/drawing/2014/main" xmlns="" id="{9EB70CC6-D081-45E8-A622-F4A3F8092604}"/>
                </a:ext>
              </a:extLst>
            </p:cNvPr>
            <p:cNvSpPr/>
            <p:nvPr>
              <p:custDataLst>
                <p:tags r:id="rId91"/>
              </p:custDataLst>
            </p:nvPr>
          </p:nvSpPr>
          <p:spPr>
            <a:xfrm>
              <a:off x="2604996" y="4187629"/>
              <a:ext cx="68355" cy="206572"/>
            </a:xfrm>
            <a:custGeom>
              <a:avLst/>
              <a:gdLst/>
              <a:ahLst/>
              <a:cxnLst/>
              <a:rect l="0" t="0" r="0" b="0"/>
              <a:pathLst>
                <a:path w="68355" h="206572">
                  <a:moveTo>
                    <a:pt x="68354" y="3371"/>
                  </a:moveTo>
                  <a:lnTo>
                    <a:pt x="68354" y="3371"/>
                  </a:lnTo>
                  <a:lnTo>
                    <a:pt x="64983" y="3371"/>
                  </a:lnTo>
                  <a:lnTo>
                    <a:pt x="61447" y="1489"/>
                  </a:lnTo>
                  <a:lnTo>
                    <a:pt x="59516" y="0"/>
                  </a:lnTo>
                  <a:lnTo>
                    <a:pt x="56817" y="418"/>
                  </a:lnTo>
                  <a:lnTo>
                    <a:pt x="46278" y="7749"/>
                  </a:lnTo>
                  <a:lnTo>
                    <a:pt x="25901" y="30323"/>
                  </a:lnTo>
                  <a:lnTo>
                    <a:pt x="6077" y="75845"/>
                  </a:lnTo>
                  <a:lnTo>
                    <a:pt x="0" y="104940"/>
                  </a:lnTo>
                  <a:lnTo>
                    <a:pt x="681" y="137133"/>
                  </a:lnTo>
                  <a:lnTo>
                    <a:pt x="6369" y="182531"/>
                  </a:lnTo>
                  <a:lnTo>
                    <a:pt x="11204" y="2065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SMARTInkShape-4198">
              <a:extLst>
                <a:ext uri="{FF2B5EF4-FFF2-40B4-BE49-F238E27FC236}">
                  <a16:creationId xmlns:a16="http://schemas.microsoft.com/office/drawing/2014/main" xmlns="" id="{A56EB8A5-CFB9-421D-BE90-AC451F15B710}"/>
                </a:ext>
              </a:extLst>
            </p:cNvPr>
            <p:cNvSpPr/>
            <p:nvPr>
              <p:custDataLst>
                <p:tags r:id="rId92"/>
              </p:custDataLst>
            </p:nvPr>
          </p:nvSpPr>
          <p:spPr>
            <a:xfrm>
              <a:off x="2667000" y="4368800"/>
              <a:ext cx="19051" cy="44451"/>
            </a:xfrm>
            <a:custGeom>
              <a:avLst/>
              <a:gdLst/>
              <a:ahLst/>
              <a:cxnLst/>
              <a:rect l="0" t="0" r="0" b="0"/>
              <a:pathLst>
                <a:path w="19051" h="44451">
                  <a:moveTo>
                    <a:pt x="0" y="0"/>
                  </a:moveTo>
                  <a:lnTo>
                    <a:pt x="0" y="0"/>
                  </a:lnTo>
                  <a:lnTo>
                    <a:pt x="19050" y="44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SMARTInkShape-4199">
              <a:extLst>
                <a:ext uri="{FF2B5EF4-FFF2-40B4-BE49-F238E27FC236}">
                  <a16:creationId xmlns:a16="http://schemas.microsoft.com/office/drawing/2014/main" xmlns="" id="{85389666-B06E-4D52-AFA2-8B2F5C1C699A}"/>
                </a:ext>
              </a:extLst>
            </p:cNvPr>
            <p:cNvSpPr/>
            <p:nvPr>
              <p:custDataLst>
                <p:tags r:id="rId93"/>
              </p:custDataLst>
            </p:nvPr>
          </p:nvSpPr>
          <p:spPr>
            <a:xfrm>
              <a:off x="3136900" y="4387850"/>
              <a:ext cx="1" cy="25401"/>
            </a:xfrm>
            <a:custGeom>
              <a:avLst/>
              <a:gdLst/>
              <a:ahLst/>
              <a:cxnLst/>
              <a:rect l="0" t="0" r="0" b="0"/>
              <a:pathLst>
                <a:path w="1" h="25401">
                  <a:moveTo>
                    <a:pt x="0" y="0"/>
                  </a:moveTo>
                  <a:lnTo>
                    <a:pt x="0" y="0"/>
                  </a:lnTo>
                  <a:lnTo>
                    <a:pt x="0" y="25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SMARTInkShape-4200">
              <a:extLst>
                <a:ext uri="{FF2B5EF4-FFF2-40B4-BE49-F238E27FC236}">
                  <a16:creationId xmlns:a16="http://schemas.microsoft.com/office/drawing/2014/main" xmlns="" id="{BC3ECF9F-2782-467D-865B-06CB10854A80}"/>
                </a:ext>
              </a:extLst>
            </p:cNvPr>
            <p:cNvSpPr/>
            <p:nvPr>
              <p:custDataLst>
                <p:tags r:id="rId94"/>
              </p:custDataLst>
            </p:nvPr>
          </p:nvSpPr>
          <p:spPr>
            <a:xfrm>
              <a:off x="2755900" y="4387850"/>
              <a:ext cx="38101" cy="63501"/>
            </a:xfrm>
            <a:custGeom>
              <a:avLst/>
              <a:gdLst/>
              <a:ahLst/>
              <a:cxnLst/>
              <a:rect l="0" t="0" r="0" b="0"/>
              <a:pathLst>
                <a:path w="38101" h="63501">
                  <a:moveTo>
                    <a:pt x="38100" y="0"/>
                  </a:moveTo>
                  <a:lnTo>
                    <a:pt x="38100" y="0"/>
                  </a:lnTo>
                  <a:lnTo>
                    <a:pt x="34729" y="3371"/>
                  </a:lnTo>
                  <a:lnTo>
                    <a:pt x="33074" y="6907"/>
                  </a:lnTo>
                  <a:lnTo>
                    <a:pt x="28640" y="18298"/>
                  </a:lnTo>
                  <a:lnTo>
                    <a:pt x="0" y="63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SMARTInkShape-4201">
              <a:extLst>
                <a:ext uri="{FF2B5EF4-FFF2-40B4-BE49-F238E27FC236}">
                  <a16:creationId xmlns:a16="http://schemas.microsoft.com/office/drawing/2014/main" xmlns="" id="{3C1CD046-98F5-4CCF-8C5F-0C4AC9C7DC60}"/>
                </a:ext>
              </a:extLst>
            </p:cNvPr>
            <p:cNvSpPr/>
            <p:nvPr>
              <p:custDataLst>
                <p:tags r:id="rId95"/>
              </p:custDataLst>
            </p:nvPr>
          </p:nvSpPr>
          <p:spPr>
            <a:xfrm>
              <a:off x="2683154" y="4268083"/>
              <a:ext cx="15597" cy="30868"/>
            </a:xfrm>
            <a:custGeom>
              <a:avLst/>
              <a:gdLst/>
              <a:ahLst/>
              <a:cxnLst/>
              <a:rect l="0" t="0" r="0" b="0"/>
              <a:pathLst>
                <a:path w="15597" h="30868">
                  <a:moveTo>
                    <a:pt x="15596" y="5467"/>
                  </a:moveTo>
                  <a:lnTo>
                    <a:pt x="15596" y="5467"/>
                  </a:lnTo>
                  <a:lnTo>
                    <a:pt x="12225" y="2096"/>
                  </a:lnTo>
                  <a:lnTo>
                    <a:pt x="8689" y="441"/>
                  </a:lnTo>
                  <a:lnTo>
                    <a:pt x="6758" y="0"/>
                  </a:lnTo>
                  <a:lnTo>
                    <a:pt x="4765" y="411"/>
                  </a:lnTo>
                  <a:lnTo>
                    <a:pt x="669" y="2749"/>
                  </a:lnTo>
                  <a:lnTo>
                    <a:pt x="0" y="5772"/>
                  </a:lnTo>
                  <a:lnTo>
                    <a:pt x="1139" y="14775"/>
                  </a:lnTo>
                  <a:lnTo>
                    <a:pt x="5746" y="25001"/>
                  </a:lnTo>
                  <a:lnTo>
                    <a:pt x="9572" y="28260"/>
                  </a:lnTo>
                  <a:lnTo>
                    <a:pt x="15596" y="308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SMARTInkShape-4202">
              <a:extLst>
                <a:ext uri="{FF2B5EF4-FFF2-40B4-BE49-F238E27FC236}">
                  <a16:creationId xmlns:a16="http://schemas.microsoft.com/office/drawing/2014/main" xmlns="" id="{A0C9458E-BC71-4084-8079-E3BBA4D8298B}"/>
                </a:ext>
              </a:extLst>
            </p:cNvPr>
            <p:cNvSpPr/>
            <p:nvPr>
              <p:custDataLst>
                <p:tags r:id="rId96"/>
              </p:custDataLst>
            </p:nvPr>
          </p:nvSpPr>
          <p:spPr>
            <a:xfrm>
              <a:off x="2921000" y="4222750"/>
              <a:ext cx="120651" cy="146051"/>
            </a:xfrm>
            <a:custGeom>
              <a:avLst/>
              <a:gdLst/>
              <a:ahLst/>
              <a:cxnLst/>
              <a:rect l="0" t="0" r="0" b="0"/>
              <a:pathLst>
                <a:path w="120651" h="146051">
                  <a:moveTo>
                    <a:pt x="0" y="0"/>
                  </a:moveTo>
                  <a:lnTo>
                    <a:pt x="0" y="0"/>
                  </a:lnTo>
                  <a:lnTo>
                    <a:pt x="15914" y="12255"/>
                  </a:lnTo>
                  <a:lnTo>
                    <a:pt x="56990" y="59739"/>
                  </a:lnTo>
                  <a:lnTo>
                    <a:pt x="88319" y="103392"/>
                  </a:lnTo>
                  <a:lnTo>
                    <a:pt x="120650" y="146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SMARTInkShape-4203">
              <a:extLst>
                <a:ext uri="{FF2B5EF4-FFF2-40B4-BE49-F238E27FC236}">
                  <a16:creationId xmlns:a16="http://schemas.microsoft.com/office/drawing/2014/main" xmlns="" id="{2E847E85-DE24-492A-A381-0482515E24F5}"/>
                </a:ext>
              </a:extLst>
            </p:cNvPr>
            <p:cNvSpPr/>
            <p:nvPr>
              <p:custDataLst>
                <p:tags r:id="rId97"/>
              </p:custDataLst>
            </p:nvPr>
          </p:nvSpPr>
          <p:spPr>
            <a:xfrm>
              <a:off x="2673350" y="4686300"/>
              <a:ext cx="38101" cy="412751"/>
            </a:xfrm>
            <a:custGeom>
              <a:avLst/>
              <a:gdLst/>
              <a:ahLst/>
              <a:cxnLst/>
              <a:rect l="0" t="0" r="0" b="0"/>
              <a:pathLst>
                <a:path w="38101" h="412751">
                  <a:moveTo>
                    <a:pt x="0" y="0"/>
                  </a:moveTo>
                  <a:lnTo>
                    <a:pt x="0" y="0"/>
                  </a:lnTo>
                  <a:lnTo>
                    <a:pt x="3371" y="0"/>
                  </a:lnTo>
                  <a:lnTo>
                    <a:pt x="4364" y="2117"/>
                  </a:lnTo>
                  <a:lnTo>
                    <a:pt x="12830" y="46741"/>
                  </a:lnTo>
                  <a:lnTo>
                    <a:pt x="20049" y="89448"/>
                  </a:lnTo>
                  <a:lnTo>
                    <a:pt x="23949" y="114665"/>
                  </a:lnTo>
                  <a:lnTo>
                    <a:pt x="27255" y="139943"/>
                  </a:lnTo>
                  <a:lnTo>
                    <a:pt x="30164" y="165262"/>
                  </a:lnTo>
                  <a:lnTo>
                    <a:pt x="32809" y="190608"/>
                  </a:lnTo>
                  <a:lnTo>
                    <a:pt x="34573" y="217383"/>
                  </a:lnTo>
                  <a:lnTo>
                    <a:pt x="35749" y="245111"/>
                  </a:lnTo>
                  <a:lnTo>
                    <a:pt x="36532" y="273474"/>
                  </a:lnTo>
                  <a:lnTo>
                    <a:pt x="37055" y="298733"/>
                  </a:lnTo>
                  <a:lnTo>
                    <a:pt x="37636" y="343731"/>
                  </a:lnTo>
                  <a:lnTo>
                    <a:pt x="37962" y="387910"/>
                  </a:lnTo>
                  <a:lnTo>
                    <a:pt x="38100" y="412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SMARTInkShape-4204">
              <a:extLst>
                <a:ext uri="{FF2B5EF4-FFF2-40B4-BE49-F238E27FC236}">
                  <a16:creationId xmlns:a16="http://schemas.microsoft.com/office/drawing/2014/main" xmlns="" id="{A19D18E8-DC2C-40E7-970D-B1EB3D1C18F6}"/>
                </a:ext>
              </a:extLst>
            </p:cNvPr>
            <p:cNvSpPr/>
            <p:nvPr>
              <p:custDataLst>
                <p:tags r:id="rId98"/>
              </p:custDataLst>
            </p:nvPr>
          </p:nvSpPr>
          <p:spPr>
            <a:xfrm>
              <a:off x="2978150" y="4191000"/>
              <a:ext cx="95251" cy="190501"/>
            </a:xfrm>
            <a:custGeom>
              <a:avLst/>
              <a:gdLst/>
              <a:ahLst/>
              <a:cxnLst/>
              <a:rect l="0" t="0" r="0" b="0"/>
              <a:pathLst>
                <a:path w="95251" h="190501">
                  <a:moveTo>
                    <a:pt x="95250" y="0"/>
                  </a:moveTo>
                  <a:lnTo>
                    <a:pt x="95250" y="0"/>
                  </a:lnTo>
                  <a:lnTo>
                    <a:pt x="88508" y="0"/>
                  </a:lnTo>
                  <a:lnTo>
                    <a:pt x="81435" y="3763"/>
                  </a:lnTo>
                  <a:lnTo>
                    <a:pt x="77573" y="6742"/>
                  </a:lnTo>
                  <a:lnTo>
                    <a:pt x="71401" y="19459"/>
                  </a:lnTo>
                  <a:lnTo>
                    <a:pt x="63484" y="37576"/>
                  </a:lnTo>
                  <a:lnTo>
                    <a:pt x="35301" y="83701"/>
                  </a:lnTo>
                  <a:lnTo>
                    <a:pt x="20102" y="120991"/>
                  </a:lnTo>
                  <a:lnTo>
                    <a:pt x="5695" y="168146"/>
                  </a:lnTo>
                  <a:lnTo>
                    <a:pt x="0" y="190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SMARTInkShape-4205">
              <a:extLst>
                <a:ext uri="{FF2B5EF4-FFF2-40B4-BE49-F238E27FC236}">
                  <a16:creationId xmlns:a16="http://schemas.microsoft.com/office/drawing/2014/main" xmlns="" id="{3903B591-F6E1-41AD-8E39-44322F1B1164}"/>
                </a:ext>
              </a:extLst>
            </p:cNvPr>
            <p:cNvSpPr/>
            <p:nvPr>
              <p:custDataLst>
                <p:tags r:id="rId99"/>
              </p:custDataLst>
            </p:nvPr>
          </p:nvSpPr>
          <p:spPr>
            <a:xfrm>
              <a:off x="2700102" y="5164728"/>
              <a:ext cx="151049" cy="112123"/>
            </a:xfrm>
            <a:custGeom>
              <a:avLst/>
              <a:gdLst/>
              <a:ahLst/>
              <a:cxnLst/>
              <a:rect l="0" t="0" r="0" b="0"/>
              <a:pathLst>
                <a:path w="151049" h="112123">
                  <a:moveTo>
                    <a:pt x="43098" y="29572"/>
                  </a:moveTo>
                  <a:lnTo>
                    <a:pt x="43098" y="29572"/>
                  </a:lnTo>
                  <a:lnTo>
                    <a:pt x="27197" y="46884"/>
                  </a:lnTo>
                  <a:lnTo>
                    <a:pt x="13015" y="75351"/>
                  </a:lnTo>
                  <a:lnTo>
                    <a:pt x="0" y="108948"/>
                  </a:lnTo>
                  <a:lnTo>
                    <a:pt x="26870" y="68598"/>
                  </a:lnTo>
                  <a:lnTo>
                    <a:pt x="61660" y="25914"/>
                  </a:lnTo>
                  <a:lnTo>
                    <a:pt x="85522" y="4264"/>
                  </a:lnTo>
                  <a:lnTo>
                    <a:pt x="92547" y="0"/>
                  </a:lnTo>
                  <a:lnTo>
                    <a:pt x="99348" y="685"/>
                  </a:lnTo>
                  <a:lnTo>
                    <a:pt x="112548" y="10853"/>
                  </a:lnTo>
                  <a:lnTo>
                    <a:pt x="133199" y="56265"/>
                  </a:lnTo>
                  <a:lnTo>
                    <a:pt x="151048" y="11212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SMARTInkShape-4206">
              <a:extLst>
                <a:ext uri="{FF2B5EF4-FFF2-40B4-BE49-F238E27FC236}">
                  <a16:creationId xmlns:a16="http://schemas.microsoft.com/office/drawing/2014/main" xmlns="" id="{73021038-EB6D-4AE9-BADA-29FF4484F367}"/>
                </a:ext>
              </a:extLst>
            </p:cNvPr>
            <p:cNvSpPr/>
            <p:nvPr>
              <p:custDataLst>
                <p:tags r:id="rId100"/>
              </p:custDataLst>
            </p:nvPr>
          </p:nvSpPr>
          <p:spPr>
            <a:xfrm>
              <a:off x="2642483" y="4965700"/>
              <a:ext cx="68968" cy="120651"/>
            </a:xfrm>
            <a:custGeom>
              <a:avLst/>
              <a:gdLst/>
              <a:ahLst/>
              <a:cxnLst/>
              <a:rect l="0" t="0" r="0" b="0"/>
              <a:pathLst>
                <a:path w="68968" h="120651">
                  <a:moveTo>
                    <a:pt x="5467" y="0"/>
                  </a:moveTo>
                  <a:lnTo>
                    <a:pt x="5467" y="0"/>
                  </a:lnTo>
                  <a:lnTo>
                    <a:pt x="2096" y="0"/>
                  </a:lnTo>
                  <a:lnTo>
                    <a:pt x="1103" y="1411"/>
                  </a:lnTo>
                  <a:lnTo>
                    <a:pt x="0" y="6742"/>
                  </a:lnTo>
                  <a:lnTo>
                    <a:pt x="2749" y="24419"/>
                  </a:lnTo>
                  <a:lnTo>
                    <a:pt x="20845" y="60746"/>
                  </a:lnTo>
                  <a:lnTo>
                    <a:pt x="55644" y="105636"/>
                  </a:lnTo>
                  <a:lnTo>
                    <a:pt x="68967" y="120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SMARTInkShape-4207">
              <a:extLst>
                <a:ext uri="{FF2B5EF4-FFF2-40B4-BE49-F238E27FC236}">
                  <a16:creationId xmlns:a16="http://schemas.microsoft.com/office/drawing/2014/main" xmlns="" id="{62353D01-8F8E-49B0-BB41-4B639817145D}"/>
                </a:ext>
              </a:extLst>
            </p:cNvPr>
            <p:cNvSpPr/>
            <p:nvPr>
              <p:custDataLst>
                <p:tags r:id="rId101"/>
              </p:custDataLst>
            </p:nvPr>
          </p:nvSpPr>
          <p:spPr>
            <a:xfrm>
              <a:off x="2711450" y="5035550"/>
              <a:ext cx="95251" cy="95251"/>
            </a:xfrm>
            <a:custGeom>
              <a:avLst/>
              <a:gdLst/>
              <a:ahLst/>
              <a:cxnLst/>
              <a:rect l="0" t="0" r="0" b="0"/>
              <a:pathLst>
                <a:path w="95251" h="95251">
                  <a:moveTo>
                    <a:pt x="95250" y="0"/>
                  </a:moveTo>
                  <a:lnTo>
                    <a:pt x="95250" y="0"/>
                  </a:lnTo>
                  <a:lnTo>
                    <a:pt x="47720" y="38692"/>
                  </a:lnTo>
                  <a:lnTo>
                    <a:pt x="6672" y="86229"/>
                  </a:lnTo>
                  <a:lnTo>
                    <a:pt x="0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SMARTInkShape-4208">
              <a:extLst>
                <a:ext uri="{FF2B5EF4-FFF2-40B4-BE49-F238E27FC236}">
                  <a16:creationId xmlns:a16="http://schemas.microsoft.com/office/drawing/2014/main" xmlns="" id="{996C95FD-C6F3-477C-92EC-D70D04FC83F1}"/>
                </a:ext>
              </a:extLst>
            </p:cNvPr>
            <p:cNvSpPr/>
            <p:nvPr>
              <p:custDataLst>
                <p:tags r:id="rId102"/>
              </p:custDataLst>
            </p:nvPr>
          </p:nvSpPr>
          <p:spPr>
            <a:xfrm>
              <a:off x="3149600" y="4318000"/>
              <a:ext cx="6351" cy="1"/>
            </a:xfrm>
            <a:custGeom>
              <a:avLst/>
              <a:gdLst/>
              <a:ahLst/>
              <a:cxnLst/>
              <a:rect l="0" t="0" r="0" b="0"/>
              <a:pathLst>
                <a:path w="6351" h="1">
                  <a:moveTo>
                    <a:pt x="6350" y="0"/>
                  </a:moveTo>
                  <a:lnTo>
                    <a:pt x="6350" y="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SMARTInkShape-4209">
              <a:extLst>
                <a:ext uri="{FF2B5EF4-FFF2-40B4-BE49-F238E27FC236}">
                  <a16:creationId xmlns:a16="http://schemas.microsoft.com/office/drawing/2014/main" xmlns="" id="{6F4E26B2-802A-405B-B31E-946B866DF4B1}"/>
                </a:ext>
              </a:extLst>
            </p:cNvPr>
            <p:cNvSpPr/>
            <p:nvPr>
              <p:custDataLst>
                <p:tags r:id="rId103"/>
              </p:custDataLst>
            </p:nvPr>
          </p:nvSpPr>
          <p:spPr>
            <a:xfrm>
              <a:off x="3200400" y="4181279"/>
              <a:ext cx="77694" cy="251022"/>
            </a:xfrm>
            <a:custGeom>
              <a:avLst/>
              <a:gdLst/>
              <a:ahLst/>
              <a:cxnLst/>
              <a:rect l="0" t="0" r="0" b="0"/>
              <a:pathLst>
                <a:path w="77694" h="251022">
                  <a:moveTo>
                    <a:pt x="38100" y="3371"/>
                  </a:moveTo>
                  <a:lnTo>
                    <a:pt x="38100" y="3371"/>
                  </a:lnTo>
                  <a:lnTo>
                    <a:pt x="41471" y="0"/>
                  </a:lnTo>
                  <a:lnTo>
                    <a:pt x="43875" y="1124"/>
                  </a:lnTo>
                  <a:lnTo>
                    <a:pt x="54706" y="14229"/>
                  </a:lnTo>
                  <a:lnTo>
                    <a:pt x="69596" y="41238"/>
                  </a:lnTo>
                  <a:lnTo>
                    <a:pt x="77693" y="80600"/>
                  </a:lnTo>
                  <a:lnTo>
                    <a:pt x="77334" y="111543"/>
                  </a:lnTo>
                  <a:lnTo>
                    <a:pt x="67297" y="144110"/>
                  </a:lnTo>
                  <a:lnTo>
                    <a:pt x="43694" y="190416"/>
                  </a:lnTo>
                  <a:lnTo>
                    <a:pt x="13805" y="233875"/>
                  </a:lnTo>
                  <a:lnTo>
                    <a:pt x="0" y="2510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SMARTInkShape-4210">
              <a:extLst>
                <a:ext uri="{FF2B5EF4-FFF2-40B4-BE49-F238E27FC236}">
                  <a16:creationId xmlns:a16="http://schemas.microsoft.com/office/drawing/2014/main" xmlns="" id="{27E4A94A-E41B-427B-A811-3355B9C086F7}"/>
                </a:ext>
              </a:extLst>
            </p:cNvPr>
            <p:cNvSpPr/>
            <p:nvPr>
              <p:custDataLst>
                <p:tags r:id="rId104"/>
              </p:custDataLst>
            </p:nvPr>
          </p:nvSpPr>
          <p:spPr>
            <a:xfrm>
              <a:off x="3333750" y="4130192"/>
              <a:ext cx="68183" cy="352909"/>
            </a:xfrm>
            <a:custGeom>
              <a:avLst/>
              <a:gdLst/>
              <a:ahLst/>
              <a:cxnLst/>
              <a:rect l="0" t="0" r="0" b="0"/>
              <a:pathLst>
                <a:path w="68183" h="352909">
                  <a:moveTo>
                    <a:pt x="44450" y="3658"/>
                  </a:moveTo>
                  <a:lnTo>
                    <a:pt x="44450" y="3658"/>
                  </a:lnTo>
                  <a:lnTo>
                    <a:pt x="44450" y="287"/>
                  </a:lnTo>
                  <a:lnTo>
                    <a:pt x="46567" y="0"/>
                  </a:lnTo>
                  <a:lnTo>
                    <a:pt x="54563" y="1562"/>
                  </a:lnTo>
                  <a:lnTo>
                    <a:pt x="58247" y="4377"/>
                  </a:lnTo>
                  <a:lnTo>
                    <a:pt x="64223" y="13150"/>
                  </a:lnTo>
                  <a:lnTo>
                    <a:pt x="68182" y="36731"/>
                  </a:lnTo>
                  <a:lnTo>
                    <a:pt x="62614" y="66060"/>
                  </a:lnTo>
                  <a:lnTo>
                    <a:pt x="43726" y="111234"/>
                  </a:lnTo>
                  <a:lnTo>
                    <a:pt x="28092" y="150826"/>
                  </a:lnTo>
                  <a:lnTo>
                    <a:pt x="28478" y="161023"/>
                  </a:lnTo>
                  <a:lnTo>
                    <a:pt x="34474" y="179068"/>
                  </a:lnTo>
                  <a:lnTo>
                    <a:pt x="58844" y="225565"/>
                  </a:lnTo>
                  <a:lnTo>
                    <a:pt x="65570" y="253872"/>
                  </a:lnTo>
                  <a:lnTo>
                    <a:pt x="64890" y="271733"/>
                  </a:lnTo>
                  <a:lnTo>
                    <a:pt x="53799" y="301026"/>
                  </a:lnTo>
                  <a:lnTo>
                    <a:pt x="33736" y="325306"/>
                  </a:lnTo>
                  <a:lnTo>
                    <a:pt x="0" y="3529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SMARTInkShape-4211">
              <a:extLst>
                <a:ext uri="{FF2B5EF4-FFF2-40B4-BE49-F238E27FC236}">
                  <a16:creationId xmlns:a16="http://schemas.microsoft.com/office/drawing/2014/main" xmlns="" id="{83D05ABB-E811-439D-9BE4-414DFC258ED6}"/>
                </a:ext>
              </a:extLst>
            </p:cNvPr>
            <p:cNvSpPr/>
            <p:nvPr>
              <p:custDataLst>
                <p:tags r:id="rId105"/>
              </p:custDataLst>
            </p:nvPr>
          </p:nvSpPr>
          <p:spPr>
            <a:xfrm>
              <a:off x="3327840" y="5136305"/>
              <a:ext cx="101161" cy="108796"/>
            </a:xfrm>
            <a:custGeom>
              <a:avLst/>
              <a:gdLst/>
              <a:ahLst/>
              <a:cxnLst/>
              <a:rect l="0" t="0" r="0" b="0"/>
              <a:pathLst>
                <a:path w="101161" h="108796">
                  <a:moveTo>
                    <a:pt x="24960" y="26245"/>
                  </a:moveTo>
                  <a:lnTo>
                    <a:pt x="24960" y="26245"/>
                  </a:lnTo>
                  <a:lnTo>
                    <a:pt x="24254" y="36384"/>
                  </a:lnTo>
                  <a:lnTo>
                    <a:pt x="16171" y="53856"/>
                  </a:lnTo>
                  <a:lnTo>
                    <a:pt x="1043" y="75177"/>
                  </a:lnTo>
                  <a:lnTo>
                    <a:pt x="549" y="74388"/>
                  </a:lnTo>
                  <a:lnTo>
                    <a:pt x="0" y="69749"/>
                  </a:lnTo>
                  <a:lnTo>
                    <a:pt x="3061" y="52462"/>
                  </a:lnTo>
                  <a:lnTo>
                    <a:pt x="19850" y="22748"/>
                  </a:lnTo>
                  <a:lnTo>
                    <a:pt x="33167" y="7257"/>
                  </a:lnTo>
                  <a:lnTo>
                    <a:pt x="41778" y="637"/>
                  </a:lnTo>
                  <a:lnTo>
                    <a:pt x="46755" y="0"/>
                  </a:lnTo>
                  <a:lnTo>
                    <a:pt x="57930" y="3057"/>
                  </a:lnTo>
                  <a:lnTo>
                    <a:pt x="68071" y="12881"/>
                  </a:lnTo>
                  <a:lnTo>
                    <a:pt x="76575" y="27361"/>
                  </a:lnTo>
                  <a:lnTo>
                    <a:pt x="93498" y="72262"/>
                  </a:lnTo>
                  <a:lnTo>
                    <a:pt x="101160" y="10879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SMARTInkShape-4212">
              <a:extLst>
                <a:ext uri="{FF2B5EF4-FFF2-40B4-BE49-F238E27FC236}">
                  <a16:creationId xmlns:a16="http://schemas.microsoft.com/office/drawing/2014/main" xmlns="" id="{B3FBE17F-840A-4B44-AD19-39C5F346AB2C}"/>
                </a:ext>
              </a:extLst>
            </p:cNvPr>
            <p:cNvSpPr/>
            <p:nvPr>
              <p:custDataLst>
                <p:tags r:id="rId106"/>
              </p:custDataLst>
            </p:nvPr>
          </p:nvSpPr>
          <p:spPr>
            <a:xfrm>
              <a:off x="3233033" y="5340319"/>
              <a:ext cx="142281" cy="438182"/>
            </a:xfrm>
            <a:custGeom>
              <a:avLst/>
              <a:gdLst/>
              <a:ahLst/>
              <a:cxnLst/>
              <a:rect l="0" t="0" r="0" b="0"/>
              <a:pathLst>
                <a:path w="142281" h="438182">
                  <a:moveTo>
                    <a:pt x="5467" y="438181"/>
                  </a:moveTo>
                  <a:lnTo>
                    <a:pt x="5467" y="438181"/>
                  </a:lnTo>
                  <a:lnTo>
                    <a:pt x="5467" y="397687"/>
                  </a:lnTo>
                  <a:lnTo>
                    <a:pt x="3585" y="353145"/>
                  </a:lnTo>
                  <a:lnTo>
                    <a:pt x="1103" y="317132"/>
                  </a:lnTo>
                  <a:lnTo>
                    <a:pt x="0" y="270552"/>
                  </a:lnTo>
                  <a:lnTo>
                    <a:pt x="1391" y="223038"/>
                  </a:lnTo>
                  <a:lnTo>
                    <a:pt x="7183" y="176051"/>
                  </a:lnTo>
                  <a:lnTo>
                    <a:pt x="21517" y="129297"/>
                  </a:lnTo>
                  <a:lnTo>
                    <a:pt x="39646" y="84529"/>
                  </a:lnTo>
                  <a:lnTo>
                    <a:pt x="58052" y="45346"/>
                  </a:lnTo>
                  <a:lnTo>
                    <a:pt x="79609" y="10243"/>
                  </a:lnTo>
                  <a:lnTo>
                    <a:pt x="90394" y="1042"/>
                  </a:lnTo>
                  <a:lnTo>
                    <a:pt x="93835" y="0"/>
                  </a:lnTo>
                  <a:lnTo>
                    <a:pt x="96129" y="715"/>
                  </a:lnTo>
                  <a:lnTo>
                    <a:pt x="97658" y="2604"/>
                  </a:lnTo>
                  <a:lnTo>
                    <a:pt x="99811" y="28859"/>
                  </a:lnTo>
                  <a:lnTo>
                    <a:pt x="86964" y="67918"/>
                  </a:lnTo>
                  <a:lnTo>
                    <a:pt x="68184" y="113107"/>
                  </a:lnTo>
                  <a:lnTo>
                    <a:pt x="57975" y="135947"/>
                  </a:lnTo>
                  <a:lnTo>
                    <a:pt x="58817" y="137208"/>
                  </a:lnTo>
                  <a:lnTo>
                    <a:pt x="63515" y="138609"/>
                  </a:lnTo>
                  <a:lnTo>
                    <a:pt x="106903" y="139665"/>
                  </a:lnTo>
                  <a:lnTo>
                    <a:pt x="119694" y="139702"/>
                  </a:lnTo>
                  <a:lnTo>
                    <a:pt x="130553" y="143481"/>
                  </a:lnTo>
                  <a:lnTo>
                    <a:pt x="135424" y="146465"/>
                  </a:lnTo>
                  <a:lnTo>
                    <a:pt x="138672" y="150569"/>
                  </a:lnTo>
                  <a:lnTo>
                    <a:pt x="142280" y="160776"/>
                  </a:lnTo>
                  <a:lnTo>
                    <a:pt x="140121" y="174249"/>
                  </a:lnTo>
                  <a:lnTo>
                    <a:pt x="137570" y="181793"/>
                  </a:lnTo>
                  <a:lnTo>
                    <a:pt x="125328" y="195820"/>
                  </a:lnTo>
                  <a:lnTo>
                    <a:pt x="85918" y="224218"/>
                  </a:lnTo>
                  <a:lnTo>
                    <a:pt x="82384" y="225689"/>
                  </a:lnTo>
                  <a:lnTo>
                    <a:pt x="79323" y="225259"/>
                  </a:lnTo>
                  <a:lnTo>
                    <a:pt x="76577" y="223560"/>
                  </a:lnTo>
                  <a:lnTo>
                    <a:pt x="68967" y="21593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SMARTInkShape-4213">
              <a:extLst>
                <a:ext uri="{FF2B5EF4-FFF2-40B4-BE49-F238E27FC236}">
                  <a16:creationId xmlns:a16="http://schemas.microsoft.com/office/drawing/2014/main" xmlns="" id="{8B2E5138-33C8-47BB-905D-81758A61F3BC}"/>
                </a:ext>
              </a:extLst>
            </p:cNvPr>
            <p:cNvSpPr/>
            <p:nvPr>
              <p:custDataLst>
                <p:tags r:id="rId107"/>
              </p:custDataLst>
            </p:nvPr>
          </p:nvSpPr>
          <p:spPr>
            <a:xfrm>
              <a:off x="3441700" y="5480050"/>
              <a:ext cx="1" cy="82551"/>
            </a:xfrm>
            <a:custGeom>
              <a:avLst/>
              <a:gdLst/>
              <a:ahLst/>
              <a:cxnLst/>
              <a:rect l="0" t="0" r="0" b="0"/>
              <a:pathLst>
                <a:path w="1" h="82551">
                  <a:moveTo>
                    <a:pt x="0" y="0"/>
                  </a:moveTo>
                  <a:lnTo>
                    <a:pt x="0" y="0"/>
                  </a:lnTo>
                  <a:lnTo>
                    <a:pt x="0" y="43033"/>
                  </a:lnTo>
                  <a:lnTo>
                    <a:pt x="0" y="82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3" name="SMARTInkShape-Group714">
            <a:extLst>
              <a:ext uri="{FF2B5EF4-FFF2-40B4-BE49-F238E27FC236}">
                <a16:creationId xmlns:a16="http://schemas.microsoft.com/office/drawing/2014/main" xmlns="" id="{F56FCF53-928E-494E-A5CC-B698793647FB}"/>
              </a:ext>
            </a:extLst>
          </p:cNvPr>
          <p:cNvGrpSpPr/>
          <p:nvPr/>
        </p:nvGrpSpPr>
        <p:grpSpPr>
          <a:xfrm>
            <a:off x="2677316" y="5370490"/>
            <a:ext cx="440535" cy="411081"/>
            <a:chOff x="2677316" y="5370490"/>
            <a:chExt cx="440535" cy="411081"/>
          </a:xfrm>
        </p:grpSpPr>
        <p:sp>
          <p:nvSpPr>
            <p:cNvPr id="110" name="SMARTInkShape-4214">
              <a:extLst>
                <a:ext uri="{FF2B5EF4-FFF2-40B4-BE49-F238E27FC236}">
                  <a16:creationId xmlns:a16="http://schemas.microsoft.com/office/drawing/2014/main" xmlns="" id="{3B9E97F1-BE19-4700-9CEB-09870F070D7A}"/>
                </a:ext>
              </a:extLst>
            </p:cNvPr>
            <p:cNvSpPr/>
            <p:nvPr>
              <p:custDataLst>
                <p:tags r:id="rId85"/>
              </p:custDataLst>
            </p:nvPr>
          </p:nvSpPr>
          <p:spPr>
            <a:xfrm>
              <a:off x="2677316" y="5370490"/>
              <a:ext cx="146696" cy="411081"/>
            </a:xfrm>
            <a:custGeom>
              <a:avLst/>
              <a:gdLst/>
              <a:ahLst/>
              <a:cxnLst/>
              <a:rect l="0" t="0" r="0" b="0"/>
              <a:pathLst>
                <a:path w="146696" h="411081">
                  <a:moveTo>
                    <a:pt x="34134" y="401660"/>
                  </a:moveTo>
                  <a:lnTo>
                    <a:pt x="34134" y="401660"/>
                  </a:lnTo>
                  <a:lnTo>
                    <a:pt x="27392" y="405031"/>
                  </a:lnTo>
                  <a:lnTo>
                    <a:pt x="25406" y="406729"/>
                  </a:lnTo>
                  <a:lnTo>
                    <a:pt x="23199" y="410499"/>
                  </a:lnTo>
                  <a:lnTo>
                    <a:pt x="21905" y="411080"/>
                  </a:lnTo>
                  <a:lnTo>
                    <a:pt x="20337" y="410762"/>
                  </a:lnTo>
                  <a:lnTo>
                    <a:pt x="18586" y="409845"/>
                  </a:lnTo>
                  <a:lnTo>
                    <a:pt x="12751" y="401812"/>
                  </a:lnTo>
                  <a:lnTo>
                    <a:pt x="8822" y="362649"/>
                  </a:lnTo>
                  <a:lnTo>
                    <a:pt x="5716" y="325995"/>
                  </a:lnTo>
                  <a:lnTo>
                    <a:pt x="1983" y="280072"/>
                  </a:lnTo>
                  <a:lnTo>
                    <a:pt x="0" y="254984"/>
                  </a:lnTo>
                  <a:lnTo>
                    <a:pt x="89" y="228381"/>
                  </a:lnTo>
                  <a:lnTo>
                    <a:pt x="1559" y="200769"/>
                  </a:lnTo>
                  <a:lnTo>
                    <a:pt x="3951" y="172483"/>
                  </a:lnTo>
                  <a:lnTo>
                    <a:pt x="8367" y="145864"/>
                  </a:lnTo>
                  <a:lnTo>
                    <a:pt x="14134" y="120357"/>
                  </a:lnTo>
                  <a:lnTo>
                    <a:pt x="25951" y="74142"/>
                  </a:lnTo>
                  <a:lnTo>
                    <a:pt x="33554" y="37139"/>
                  </a:lnTo>
                  <a:lnTo>
                    <a:pt x="45173" y="5395"/>
                  </a:lnTo>
                  <a:lnTo>
                    <a:pt x="48549" y="1311"/>
                  </a:lnTo>
                  <a:lnTo>
                    <a:pt x="51505" y="0"/>
                  </a:lnTo>
                  <a:lnTo>
                    <a:pt x="54181" y="536"/>
                  </a:lnTo>
                  <a:lnTo>
                    <a:pt x="59037" y="12421"/>
                  </a:lnTo>
                  <a:lnTo>
                    <a:pt x="65737" y="46676"/>
                  </a:lnTo>
                  <a:lnTo>
                    <a:pt x="70309" y="88811"/>
                  </a:lnTo>
                  <a:lnTo>
                    <a:pt x="71854" y="134232"/>
                  </a:lnTo>
                  <a:lnTo>
                    <a:pt x="75492" y="154892"/>
                  </a:lnTo>
                  <a:lnTo>
                    <a:pt x="79091" y="161458"/>
                  </a:lnTo>
                  <a:lnTo>
                    <a:pt x="81039" y="163208"/>
                  </a:lnTo>
                  <a:lnTo>
                    <a:pt x="90729" y="163272"/>
                  </a:lnTo>
                  <a:lnTo>
                    <a:pt x="103737" y="162360"/>
                  </a:lnTo>
                  <a:lnTo>
                    <a:pt x="127454" y="167523"/>
                  </a:lnTo>
                  <a:lnTo>
                    <a:pt x="132331" y="169369"/>
                  </a:lnTo>
                  <a:lnTo>
                    <a:pt x="139630" y="177064"/>
                  </a:lnTo>
                  <a:lnTo>
                    <a:pt x="144521" y="187539"/>
                  </a:lnTo>
                  <a:lnTo>
                    <a:pt x="146695" y="199251"/>
                  </a:lnTo>
                  <a:lnTo>
                    <a:pt x="143898" y="209630"/>
                  </a:lnTo>
                  <a:lnTo>
                    <a:pt x="130604" y="231162"/>
                  </a:lnTo>
                  <a:lnTo>
                    <a:pt x="111793" y="246171"/>
                  </a:lnTo>
                  <a:lnTo>
                    <a:pt x="100164" y="249533"/>
                  </a:lnTo>
                  <a:lnTo>
                    <a:pt x="91703" y="248676"/>
                  </a:lnTo>
                  <a:lnTo>
                    <a:pt x="89447" y="247459"/>
                  </a:lnTo>
                  <a:lnTo>
                    <a:pt x="84934" y="24291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SMARTInkShape-4215">
              <a:extLst>
                <a:ext uri="{FF2B5EF4-FFF2-40B4-BE49-F238E27FC236}">
                  <a16:creationId xmlns:a16="http://schemas.microsoft.com/office/drawing/2014/main" xmlns="" id="{B20CD467-7CFF-4393-8885-E8CBC82C6BD6}"/>
                </a:ext>
              </a:extLst>
            </p:cNvPr>
            <p:cNvSpPr/>
            <p:nvPr>
              <p:custDataLst>
                <p:tags r:id="rId86"/>
              </p:custDataLst>
            </p:nvPr>
          </p:nvSpPr>
          <p:spPr>
            <a:xfrm>
              <a:off x="2860228" y="5511800"/>
              <a:ext cx="51851" cy="86327"/>
            </a:xfrm>
            <a:custGeom>
              <a:avLst/>
              <a:gdLst/>
              <a:ahLst/>
              <a:cxnLst/>
              <a:rect l="0" t="0" r="0" b="0"/>
              <a:pathLst>
                <a:path w="51851" h="86327">
                  <a:moveTo>
                    <a:pt x="48072" y="25400"/>
                  </a:moveTo>
                  <a:lnTo>
                    <a:pt x="48072" y="25400"/>
                  </a:lnTo>
                  <a:lnTo>
                    <a:pt x="44701" y="25400"/>
                  </a:lnTo>
                  <a:lnTo>
                    <a:pt x="31466" y="31175"/>
                  </a:lnTo>
                  <a:lnTo>
                    <a:pt x="15870" y="42006"/>
                  </a:lnTo>
                  <a:lnTo>
                    <a:pt x="3410" y="57602"/>
                  </a:lnTo>
                  <a:lnTo>
                    <a:pt x="0" y="66993"/>
                  </a:lnTo>
                  <a:lnTo>
                    <a:pt x="366" y="75871"/>
                  </a:lnTo>
                  <a:lnTo>
                    <a:pt x="1451" y="80214"/>
                  </a:lnTo>
                  <a:lnTo>
                    <a:pt x="4292" y="83110"/>
                  </a:lnTo>
                  <a:lnTo>
                    <a:pt x="13092" y="86326"/>
                  </a:lnTo>
                  <a:lnTo>
                    <a:pt x="24059" y="83993"/>
                  </a:lnTo>
                  <a:lnTo>
                    <a:pt x="35283" y="77546"/>
                  </a:lnTo>
                  <a:lnTo>
                    <a:pt x="44975" y="67626"/>
                  </a:lnTo>
                  <a:lnTo>
                    <a:pt x="50223" y="56161"/>
                  </a:lnTo>
                  <a:lnTo>
                    <a:pt x="51850" y="44011"/>
                  </a:lnTo>
                  <a:lnTo>
                    <a:pt x="4172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SMARTInkShape-4216">
              <a:extLst>
                <a:ext uri="{FF2B5EF4-FFF2-40B4-BE49-F238E27FC236}">
                  <a16:creationId xmlns:a16="http://schemas.microsoft.com/office/drawing/2014/main" xmlns="" id="{4E68B08C-8315-46C3-8210-79DE2D769D50}"/>
                </a:ext>
              </a:extLst>
            </p:cNvPr>
            <p:cNvSpPr/>
            <p:nvPr>
              <p:custDataLst>
                <p:tags r:id="rId87"/>
              </p:custDataLst>
            </p:nvPr>
          </p:nvSpPr>
          <p:spPr>
            <a:xfrm>
              <a:off x="3073400" y="5556250"/>
              <a:ext cx="44451" cy="107951"/>
            </a:xfrm>
            <a:custGeom>
              <a:avLst/>
              <a:gdLst/>
              <a:ahLst/>
              <a:cxnLst/>
              <a:rect l="0" t="0" r="0" b="0"/>
              <a:pathLst>
                <a:path w="44451" h="107951">
                  <a:moveTo>
                    <a:pt x="44450" y="0"/>
                  </a:moveTo>
                  <a:lnTo>
                    <a:pt x="44450" y="0"/>
                  </a:lnTo>
                  <a:lnTo>
                    <a:pt x="43039" y="16620"/>
                  </a:lnTo>
                  <a:lnTo>
                    <a:pt x="23402" y="62457"/>
                  </a:lnTo>
                  <a:lnTo>
                    <a:pt x="0" y="107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9" name="SMARTInkShape-Group715">
            <a:extLst>
              <a:ext uri="{FF2B5EF4-FFF2-40B4-BE49-F238E27FC236}">
                <a16:creationId xmlns:a16="http://schemas.microsoft.com/office/drawing/2014/main" xmlns="" id="{2BA2D59D-9DE9-4AAE-85A8-BB79C6E0EC24}"/>
              </a:ext>
            </a:extLst>
          </p:cNvPr>
          <p:cNvGrpSpPr/>
          <p:nvPr/>
        </p:nvGrpSpPr>
        <p:grpSpPr>
          <a:xfrm>
            <a:off x="6799883" y="3213100"/>
            <a:ext cx="743918" cy="374672"/>
            <a:chOff x="6799883" y="3213100"/>
            <a:chExt cx="743918" cy="374672"/>
          </a:xfrm>
        </p:grpSpPr>
        <p:sp>
          <p:nvSpPr>
            <p:cNvPr id="114" name="SMARTInkShape-4217">
              <a:extLst>
                <a:ext uri="{FF2B5EF4-FFF2-40B4-BE49-F238E27FC236}">
                  <a16:creationId xmlns:a16="http://schemas.microsoft.com/office/drawing/2014/main" xmlns="" id="{E01E8F89-E677-4E4E-BD69-E67E3995C908}"/>
                </a:ext>
              </a:extLst>
            </p:cNvPr>
            <p:cNvSpPr/>
            <p:nvPr>
              <p:custDataLst>
                <p:tags r:id="rId80"/>
              </p:custDataLst>
            </p:nvPr>
          </p:nvSpPr>
          <p:spPr>
            <a:xfrm>
              <a:off x="7430382" y="3403600"/>
              <a:ext cx="113419" cy="16072"/>
            </a:xfrm>
            <a:custGeom>
              <a:avLst/>
              <a:gdLst/>
              <a:ahLst/>
              <a:cxnLst/>
              <a:rect l="0" t="0" r="0" b="0"/>
              <a:pathLst>
                <a:path w="113419" h="16072">
                  <a:moveTo>
                    <a:pt x="5468" y="12700"/>
                  </a:moveTo>
                  <a:lnTo>
                    <a:pt x="5468" y="12700"/>
                  </a:lnTo>
                  <a:lnTo>
                    <a:pt x="0" y="12700"/>
                  </a:lnTo>
                  <a:lnTo>
                    <a:pt x="12863" y="16071"/>
                  </a:lnTo>
                  <a:lnTo>
                    <a:pt x="57703" y="9028"/>
                  </a:lnTo>
                  <a:lnTo>
                    <a:pt x="11341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SMARTInkShape-4218">
              <a:extLst>
                <a:ext uri="{FF2B5EF4-FFF2-40B4-BE49-F238E27FC236}">
                  <a16:creationId xmlns:a16="http://schemas.microsoft.com/office/drawing/2014/main" xmlns="" id="{D0817E9E-648A-4B74-8437-1B6E2508316D}"/>
                </a:ext>
              </a:extLst>
            </p:cNvPr>
            <p:cNvSpPr/>
            <p:nvPr>
              <p:custDataLst>
                <p:tags r:id="rId81"/>
              </p:custDataLst>
            </p:nvPr>
          </p:nvSpPr>
          <p:spPr>
            <a:xfrm>
              <a:off x="7114691" y="3437866"/>
              <a:ext cx="260979" cy="149906"/>
            </a:xfrm>
            <a:custGeom>
              <a:avLst/>
              <a:gdLst/>
              <a:ahLst/>
              <a:cxnLst/>
              <a:rect l="0" t="0" r="0" b="0"/>
              <a:pathLst>
                <a:path w="260979" h="149906">
                  <a:moveTo>
                    <a:pt x="3659" y="80034"/>
                  </a:moveTo>
                  <a:lnTo>
                    <a:pt x="3659" y="80034"/>
                  </a:lnTo>
                  <a:lnTo>
                    <a:pt x="288" y="83405"/>
                  </a:lnTo>
                  <a:lnTo>
                    <a:pt x="0" y="84398"/>
                  </a:lnTo>
                  <a:lnTo>
                    <a:pt x="514" y="85060"/>
                  </a:lnTo>
                  <a:lnTo>
                    <a:pt x="1563" y="85501"/>
                  </a:lnTo>
                  <a:lnTo>
                    <a:pt x="16521" y="82751"/>
                  </a:lnTo>
                  <a:lnTo>
                    <a:pt x="42199" y="67355"/>
                  </a:lnTo>
                  <a:lnTo>
                    <a:pt x="85690" y="23768"/>
                  </a:lnTo>
                  <a:lnTo>
                    <a:pt x="88686" y="18535"/>
                  </a:lnTo>
                  <a:lnTo>
                    <a:pt x="89272" y="14340"/>
                  </a:lnTo>
                  <a:lnTo>
                    <a:pt x="88251" y="10837"/>
                  </a:lnTo>
                  <a:lnTo>
                    <a:pt x="84748" y="9914"/>
                  </a:lnTo>
                  <a:lnTo>
                    <a:pt x="73330" y="12651"/>
                  </a:lnTo>
                  <a:lnTo>
                    <a:pt x="51034" y="28867"/>
                  </a:lnTo>
                  <a:lnTo>
                    <a:pt x="33296" y="58288"/>
                  </a:lnTo>
                  <a:lnTo>
                    <a:pt x="25845" y="87075"/>
                  </a:lnTo>
                  <a:lnTo>
                    <a:pt x="27866" y="104800"/>
                  </a:lnTo>
                  <a:lnTo>
                    <a:pt x="30380" y="113478"/>
                  </a:lnTo>
                  <a:lnTo>
                    <a:pt x="40700" y="128765"/>
                  </a:lnTo>
                  <a:lnTo>
                    <a:pt x="47403" y="135804"/>
                  </a:lnTo>
                  <a:lnTo>
                    <a:pt x="66140" y="145508"/>
                  </a:lnTo>
                  <a:lnTo>
                    <a:pt x="77063" y="149083"/>
                  </a:lnTo>
                  <a:lnTo>
                    <a:pt x="122775" y="144003"/>
                  </a:lnTo>
                  <a:lnTo>
                    <a:pt x="160081" y="130807"/>
                  </a:lnTo>
                  <a:lnTo>
                    <a:pt x="198063" y="111772"/>
                  </a:lnTo>
                  <a:lnTo>
                    <a:pt x="242980" y="74699"/>
                  </a:lnTo>
                  <a:lnTo>
                    <a:pt x="257719" y="51793"/>
                  </a:lnTo>
                  <a:lnTo>
                    <a:pt x="260978" y="31734"/>
                  </a:lnTo>
                  <a:lnTo>
                    <a:pt x="259872" y="22434"/>
                  </a:lnTo>
                  <a:lnTo>
                    <a:pt x="254901" y="15528"/>
                  </a:lnTo>
                  <a:lnTo>
                    <a:pt x="238088" y="5974"/>
                  </a:lnTo>
                  <a:lnTo>
                    <a:pt x="208195" y="0"/>
                  </a:lnTo>
                  <a:lnTo>
                    <a:pt x="191224" y="2365"/>
                  </a:lnTo>
                  <a:lnTo>
                    <a:pt x="183736" y="4972"/>
                  </a:lnTo>
                  <a:lnTo>
                    <a:pt x="178744" y="9531"/>
                  </a:lnTo>
                  <a:lnTo>
                    <a:pt x="173196" y="22123"/>
                  </a:lnTo>
                  <a:lnTo>
                    <a:pt x="174494" y="35246"/>
                  </a:lnTo>
                  <a:lnTo>
                    <a:pt x="181185" y="48839"/>
                  </a:lnTo>
                  <a:lnTo>
                    <a:pt x="221689" y="92837"/>
                  </a:lnTo>
                  <a:lnTo>
                    <a:pt x="227561" y="108537"/>
                  </a:lnTo>
                  <a:lnTo>
                    <a:pt x="228289" y="123041"/>
                  </a:lnTo>
                  <a:lnTo>
                    <a:pt x="225556" y="135837"/>
                  </a:lnTo>
                  <a:lnTo>
                    <a:pt x="219637" y="146228"/>
                  </a:lnTo>
                  <a:lnTo>
                    <a:pt x="216083" y="148858"/>
                  </a:lnTo>
                  <a:lnTo>
                    <a:pt x="212303" y="149905"/>
                  </a:lnTo>
                  <a:lnTo>
                    <a:pt x="208371" y="149898"/>
                  </a:lnTo>
                  <a:lnTo>
                    <a:pt x="206457" y="147071"/>
                  </a:lnTo>
                  <a:lnTo>
                    <a:pt x="206859" y="12448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SMARTInkShape-4219">
              <a:extLst>
                <a:ext uri="{FF2B5EF4-FFF2-40B4-BE49-F238E27FC236}">
                  <a16:creationId xmlns:a16="http://schemas.microsoft.com/office/drawing/2014/main" xmlns="" id="{F035487D-A32A-4F49-8B69-1B862BA73360}"/>
                </a:ext>
              </a:extLst>
            </p:cNvPr>
            <p:cNvSpPr/>
            <p:nvPr>
              <p:custDataLst>
                <p:tags r:id="rId82"/>
              </p:custDataLst>
            </p:nvPr>
          </p:nvSpPr>
          <p:spPr>
            <a:xfrm>
              <a:off x="7438837" y="3239519"/>
              <a:ext cx="66864" cy="302458"/>
            </a:xfrm>
            <a:custGeom>
              <a:avLst/>
              <a:gdLst/>
              <a:ahLst/>
              <a:cxnLst/>
              <a:rect l="0" t="0" r="0" b="0"/>
              <a:pathLst>
                <a:path w="66864" h="302458">
                  <a:moveTo>
                    <a:pt x="41463" y="11681"/>
                  </a:moveTo>
                  <a:lnTo>
                    <a:pt x="41463" y="11681"/>
                  </a:lnTo>
                  <a:lnTo>
                    <a:pt x="44833" y="1568"/>
                  </a:lnTo>
                  <a:lnTo>
                    <a:pt x="45827" y="0"/>
                  </a:lnTo>
                  <a:lnTo>
                    <a:pt x="46489" y="366"/>
                  </a:lnTo>
                  <a:lnTo>
                    <a:pt x="46930" y="2021"/>
                  </a:lnTo>
                  <a:lnTo>
                    <a:pt x="37500" y="41575"/>
                  </a:lnTo>
                  <a:lnTo>
                    <a:pt x="30058" y="73650"/>
                  </a:lnTo>
                  <a:lnTo>
                    <a:pt x="22048" y="110954"/>
                  </a:lnTo>
                  <a:lnTo>
                    <a:pt x="13784" y="151052"/>
                  </a:lnTo>
                  <a:lnTo>
                    <a:pt x="5408" y="192392"/>
                  </a:lnTo>
                  <a:lnTo>
                    <a:pt x="744" y="230522"/>
                  </a:lnTo>
                  <a:lnTo>
                    <a:pt x="0" y="274313"/>
                  </a:lnTo>
                  <a:lnTo>
                    <a:pt x="1121" y="284136"/>
                  </a:lnTo>
                  <a:lnTo>
                    <a:pt x="4690" y="291390"/>
                  </a:lnTo>
                  <a:lnTo>
                    <a:pt x="16182" y="301331"/>
                  </a:lnTo>
                  <a:lnTo>
                    <a:pt x="34460" y="302457"/>
                  </a:lnTo>
                  <a:lnTo>
                    <a:pt x="66863" y="29743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SMARTInkShape-4220">
              <a:extLst>
                <a:ext uri="{FF2B5EF4-FFF2-40B4-BE49-F238E27FC236}">
                  <a16:creationId xmlns:a16="http://schemas.microsoft.com/office/drawing/2014/main" xmlns="" id="{BE242E24-D290-4809-A34F-17CC160948F7}"/>
                </a:ext>
              </a:extLst>
            </p:cNvPr>
            <p:cNvSpPr/>
            <p:nvPr>
              <p:custDataLst>
                <p:tags r:id="rId83"/>
              </p:custDataLst>
            </p:nvPr>
          </p:nvSpPr>
          <p:spPr>
            <a:xfrm>
              <a:off x="6799883" y="3213100"/>
              <a:ext cx="343868" cy="127001"/>
            </a:xfrm>
            <a:custGeom>
              <a:avLst/>
              <a:gdLst/>
              <a:ahLst/>
              <a:cxnLst/>
              <a:rect l="0" t="0" r="0" b="0"/>
              <a:pathLst>
                <a:path w="343868" h="127001">
                  <a:moveTo>
                    <a:pt x="7317" y="127000"/>
                  </a:moveTo>
                  <a:lnTo>
                    <a:pt x="7317" y="127000"/>
                  </a:lnTo>
                  <a:lnTo>
                    <a:pt x="575" y="120258"/>
                  </a:lnTo>
                  <a:lnTo>
                    <a:pt x="0" y="116861"/>
                  </a:lnTo>
                  <a:lnTo>
                    <a:pt x="1028" y="113185"/>
                  </a:lnTo>
                  <a:lnTo>
                    <a:pt x="3125" y="109323"/>
                  </a:lnTo>
                  <a:lnTo>
                    <a:pt x="29671" y="87033"/>
                  </a:lnTo>
                  <a:lnTo>
                    <a:pt x="70169" y="66198"/>
                  </a:lnTo>
                  <a:lnTo>
                    <a:pt x="95784" y="54716"/>
                  </a:lnTo>
                  <a:lnTo>
                    <a:pt x="125562" y="44238"/>
                  </a:lnTo>
                  <a:lnTo>
                    <a:pt x="158113" y="34431"/>
                  </a:lnTo>
                  <a:lnTo>
                    <a:pt x="192513" y="25071"/>
                  </a:lnTo>
                  <a:lnTo>
                    <a:pt x="224621" y="18125"/>
                  </a:lnTo>
                  <a:lnTo>
                    <a:pt x="255197" y="12789"/>
                  </a:lnTo>
                  <a:lnTo>
                    <a:pt x="284754" y="8526"/>
                  </a:lnTo>
                  <a:lnTo>
                    <a:pt x="34386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SMARTInkShape-4221">
              <a:extLst>
                <a:ext uri="{FF2B5EF4-FFF2-40B4-BE49-F238E27FC236}">
                  <a16:creationId xmlns:a16="http://schemas.microsoft.com/office/drawing/2014/main" xmlns="" id="{DCE81AB3-EC6C-4D0E-881E-C0BC648A9CFA}"/>
                </a:ext>
              </a:extLst>
            </p:cNvPr>
            <p:cNvSpPr/>
            <p:nvPr>
              <p:custDataLst>
                <p:tags r:id="rId84"/>
              </p:custDataLst>
            </p:nvPr>
          </p:nvSpPr>
          <p:spPr>
            <a:xfrm>
              <a:off x="6953250" y="3293874"/>
              <a:ext cx="28924" cy="281177"/>
            </a:xfrm>
            <a:custGeom>
              <a:avLst/>
              <a:gdLst/>
              <a:ahLst/>
              <a:cxnLst/>
              <a:rect l="0" t="0" r="0" b="0"/>
              <a:pathLst>
                <a:path w="28924" h="281177">
                  <a:moveTo>
                    <a:pt x="0" y="14476"/>
                  </a:moveTo>
                  <a:lnTo>
                    <a:pt x="0" y="14476"/>
                  </a:lnTo>
                  <a:lnTo>
                    <a:pt x="8839" y="170"/>
                  </a:lnTo>
                  <a:lnTo>
                    <a:pt x="10831" y="0"/>
                  </a:lnTo>
                  <a:lnTo>
                    <a:pt x="12865" y="1298"/>
                  </a:lnTo>
                  <a:lnTo>
                    <a:pt x="14927" y="3574"/>
                  </a:lnTo>
                  <a:lnTo>
                    <a:pt x="23306" y="49194"/>
                  </a:lnTo>
                  <a:lnTo>
                    <a:pt x="27526" y="85175"/>
                  </a:lnTo>
                  <a:lnTo>
                    <a:pt x="27991" y="122803"/>
                  </a:lnTo>
                  <a:lnTo>
                    <a:pt x="26552" y="159988"/>
                  </a:lnTo>
                  <a:lnTo>
                    <a:pt x="25912" y="195329"/>
                  </a:lnTo>
                  <a:lnTo>
                    <a:pt x="28923" y="236847"/>
                  </a:lnTo>
                  <a:lnTo>
                    <a:pt x="25400" y="2811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5" name="SMARTInkShape-Group716">
            <a:extLst>
              <a:ext uri="{FF2B5EF4-FFF2-40B4-BE49-F238E27FC236}">
                <a16:creationId xmlns:a16="http://schemas.microsoft.com/office/drawing/2014/main" xmlns="" id="{555CFC23-93FB-491F-9071-6A2B9AB33C80}"/>
              </a:ext>
            </a:extLst>
          </p:cNvPr>
          <p:cNvGrpSpPr/>
          <p:nvPr/>
        </p:nvGrpSpPr>
        <p:grpSpPr>
          <a:xfrm>
            <a:off x="7092950" y="3212103"/>
            <a:ext cx="1428751" cy="572498"/>
            <a:chOff x="7092950" y="3212103"/>
            <a:chExt cx="1428751" cy="572498"/>
          </a:xfrm>
        </p:grpSpPr>
        <p:sp>
          <p:nvSpPr>
            <p:cNvPr id="120" name="SMARTInkShape-4222">
              <a:extLst>
                <a:ext uri="{FF2B5EF4-FFF2-40B4-BE49-F238E27FC236}">
                  <a16:creationId xmlns:a16="http://schemas.microsoft.com/office/drawing/2014/main" xmlns="" id="{CE0B4F32-F96A-4765-9DDF-F2C8FB77F8B5}"/>
                </a:ext>
              </a:extLst>
            </p:cNvPr>
            <p:cNvSpPr/>
            <p:nvPr>
              <p:custDataLst>
                <p:tags r:id="rId75"/>
              </p:custDataLst>
            </p:nvPr>
          </p:nvSpPr>
          <p:spPr>
            <a:xfrm>
              <a:off x="7092950" y="3651250"/>
              <a:ext cx="1168401" cy="63501"/>
            </a:xfrm>
            <a:custGeom>
              <a:avLst/>
              <a:gdLst/>
              <a:ahLst/>
              <a:cxnLst/>
              <a:rect l="0" t="0" r="0" b="0"/>
              <a:pathLst>
                <a:path w="1168401" h="63501">
                  <a:moveTo>
                    <a:pt x="0" y="63500"/>
                  </a:moveTo>
                  <a:lnTo>
                    <a:pt x="0" y="63500"/>
                  </a:lnTo>
                  <a:lnTo>
                    <a:pt x="38274" y="59737"/>
                  </a:lnTo>
                  <a:lnTo>
                    <a:pt x="61499" y="56758"/>
                  </a:lnTo>
                  <a:lnTo>
                    <a:pt x="93211" y="53361"/>
                  </a:lnTo>
                  <a:lnTo>
                    <a:pt x="130579" y="49685"/>
                  </a:lnTo>
                  <a:lnTo>
                    <a:pt x="171719" y="45823"/>
                  </a:lnTo>
                  <a:lnTo>
                    <a:pt x="223841" y="41132"/>
                  </a:lnTo>
                  <a:lnTo>
                    <a:pt x="283283" y="35888"/>
                  </a:lnTo>
                  <a:lnTo>
                    <a:pt x="347605" y="30275"/>
                  </a:lnTo>
                  <a:lnTo>
                    <a:pt x="420825" y="24417"/>
                  </a:lnTo>
                  <a:lnTo>
                    <a:pt x="499977" y="18395"/>
                  </a:lnTo>
                  <a:lnTo>
                    <a:pt x="583085" y="12263"/>
                  </a:lnTo>
                  <a:lnTo>
                    <a:pt x="665301" y="8175"/>
                  </a:lnTo>
                  <a:lnTo>
                    <a:pt x="746923" y="5450"/>
                  </a:lnTo>
                  <a:lnTo>
                    <a:pt x="828148" y="3633"/>
                  </a:lnTo>
                  <a:lnTo>
                    <a:pt x="897821" y="3128"/>
                  </a:lnTo>
                  <a:lnTo>
                    <a:pt x="959792" y="3496"/>
                  </a:lnTo>
                  <a:lnTo>
                    <a:pt x="1016628" y="4447"/>
                  </a:lnTo>
                  <a:lnTo>
                    <a:pt x="1058752" y="4376"/>
                  </a:lnTo>
                  <a:lnTo>
                    <a:pt x="1091068" y="3623"/>
                  </a:lnTo>
                  <a:lnTo>
                    <a:pt x="1134029" y="1610"/>
                  </a:lnTo>
                  <a:lnTo>
                    <a:pt x="11684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SMARTInkShape-4223">
              <a:extLst>
                <a:ext uri="{FF2B5EF4-FFF2-40B4-BE49-F238E27FC236}">
                  <a16:creationId xmlns:a16="http://schemas.microsoft.com/office/drawing/2014/main" xmlns="" id="{E4548E34-7221-4AF3-9C71-93CB6B855A06}"/>
                </a:ext>
              </a:extLst>
            </p:cNvPr>
            <p:cNvSpPr/>
            <p:nvPr>
              <p:custDataLst>
                <p:tags r:id="rId76"/>
              </p:custDataLst>
            </p:nvPr>
          </p:nvSpPr>
          <p:spPr>
            <a:xfrm>
              <a:off x="7143750" y="3732144"/>
              <a:ext cx="952501" cy="52457"/>
            </a:xfrm>
            <a:custGeom>
              <a:avLst/>
              <a:gdLst/>
              <a:ahLst/>
              <a:cxnLst/>
              <a:rect l="0" t="0" r="0" b="0"/>
              <a:pathLst>
                <a:path w="952501" h="52457">
                  <a:moveTo>
                    <a:pt x="0" y="52456"/>
                  </a:moveTo>
                  <a:lnTo>
                    <a:pt x="0" y="52456"/>
                  </a:lnTo>
                  <a:lnTo>
                    <a:pt x="28039" y="46681"/>
                  </a:lnTo>
                  <a:lnTo>
                    <a:pt x="72434" y="40247"/>
                  </a:lnTo>
                  <a:lnTo>
                    <a:pt x="106850" y="36555"/>
                  </a:lnTo>
                  <a:lnTo>
                    <a:pt x="148139" y="32683"/>
                  </a:lnTo>
                  <a:lnTo>
                    <a:pt x="194009" y="28691"/>
                  </a:lnTo>
                  <a:lnTo>
                    <a:pt x="249989" y="23913"/>
                  </a:lnTo>
                  <a:lnTo>
                    <a:pt x="312710" y="18610"/>
                  </a:lnTo>
                  <a:lnTo>
                    <a:pt x="379923" y="12959"/>
                  </a:lnTo>
                  <a:lnTo>
                    <a:pt x="452249" y="8486"/>
                  </a:lnTo>
                  <a:lnTo>
                    <a:pt x="527983" y="4798"/>
                  </a:lnTo>
                  <a:lnTo>
                    <a:pt x="605988" y="1634"/>
                  </a:lnTo>
                  <a:lnTo>
                    <a:pt x="679159" y="230"/>
                  </a:lnTo>
                  <a:lnTo>
                    <a:pt x="749105" y="0"/>
                  </a:lnTo>
                  <a:lnTo>
                    <a:pt x="816904" y="552"/>
                  </a:lnTo>
                  <a:lnTo>
                    <a:pt x="862102" y="920"/>
                  </a:lnTo>
                  <a:lnTo>
                    <a:pt x="952500" y="16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SMARTInkShape-4224">
              <a:extLst>
                <a:ext uri="{FF2B5EF4-FFF2-40B4-BE49-F238E27FC236}">
                  <a16:creationId xmlns:a16="http://schemas.microsoft.com/office/drawing/2014/main" xmlns="" id="{C9FEDA97-840F-4F84-9144-9AFCE3E2E616}"/>
                </a:ext>
              </a:extLst>
            </p:cNvPr>
            <p:cNvSpPr/>
            <p:nvPr>
              <p:custDataLst>
                <p:tags r:id="rId77"/>
              </p:custDataLst>
            </p:nvPr>
          </p:nvSpPr>
          <p:spPr>
            <a:xfrm>
              <a:off x="8358124" y="3397703"/>
              <a:ext cx="163577" cy="94798"/>
            </a:xfrm>
            <a:custGeom>
              <a:avLst/>
              <a:gdLst/>
              <a:ahLst/>
              <a:cxnLst/>
              <a:rect l="0" t="0" r="0" b="0"/>
              <a:pathLst>
                <a:path w="163577" h="94798">
                  <a:moveTo>
                    <a:pt x="112776" y="12247"/>
                  </a:moveTo>
                  <a:lnTo>
                    <a:pt x="112776" y="12247"/>
                  </a:lnTo>
                  <a:lnTo>
                    <a:pt x="91728" y="37"/>
                  </a:lnTo>
                  <a:lnTo>
                    <a:pt x="74494" y="0"/>
                  </a:lnTo>
                  <a:lnTo>
                    <a:pt x="42873" y="9794"/>
                  </a:lnTo>
                  <a:lnTo>
                    <a:pt x="23146" y="21035"/>
                  </a:lnTo>
                  <a:lnTo>
                    <a:pt x="7324" y="35438"/>
                  </a:lnTo>
                  <a:lnTo>
                    <a:pt x="2963" y="43230"/>
                  </a:lnTo>
                  <a:lnTo>
                    <a:pt x="0" y="59414"/>
                  </a:lnTo>
                  <a:lnTo>
                    <a:pt x="1608" y="66269"/>
                  </a:lnTo>
                  <a:lnTo>
                    <a:pt x="9040" y="77649"/>
                  </a:lnTo>
                  <a:lnTo>
                    <a:pt x="14691" y="80543"/>
                  </a:lnTo>
                  <a:lnTo>
                    <a:pt x="28494" y="81876"/>
                  </a:lnTo>
                  <a:lnTo>
                    <a:pt x="44038" y="76354"/>
                  </a:lnTo>
                  <a:lnTo>
                    <a:pt x="85406" y="45226"/>
                  </a:lnTo>
                  <a:lnTo>
                    <a:pt x="114128" y="22522"/>
                  </a:lnTo>
                  <a:lnTo>
                    <a:pt x="117205" y="23330"/>
                  </a:lnTo>
                  <a:lnTo>
                    <a:pt x="124387" y="29873"/>
                  </a:lnTo>
                  <a:lnTo>
                    <a:pt x="152221" y="75688"/>
                  </a:lnTo>
                  <a:lnTo>
                    <a:pt x="163576" y="9479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SMARTInkShape-4225">
              <a:extLst>
                <a:ext uri="{FF2B5EF4-FFF2-40B4-BE49-F238E27FC236}">
                  <a16:creationId xmlns:a16="http://schemas.microsoft.com/office/drawing/2014/main" xmlns="" id="{E0A72541-7A2B-45CC-A925-2462AFD0C2F9}"/>
                </a:ext>
              </a:extLst>
            </p:cNvPr>
            <p:cNvSpPr/>
            <p:nvPr>
              <p:custDataLst>
                <p:tags r:id="rId78"/>
              </p:custDataLst>
            </p:nvPr>
          </p:nvSpPr>
          <p:spPr>
            <a:xfrm>
              <a:off x="8265879" y="3390900"/>
              <a:ext cx="147872" cy="25401"/>
            </a:xfrm>
            <a:custGeom>
              <a:avLst/>
              <a:gdLst/>
              <a:ahLst/>
              <a:cxnLst/>
              <a:rect l="0" t="0" r="0" b="0"/>
              <a:pathLst>
                <a:path w="147872" h="25401">
                  <a:moveTo>
                    <a:pt x="8171" y="0"/>
                  </a:moveTo>
                  <a:lnTo>
                    <a:pt x="8171" y="0"/>
                  </a:lnTo>
                  <a:lnTo>
                    <a:pt x="0" y="0"/>
                  </a:lnTo>
                  <a:lnTo>
                    <a:pt x="607" y="0"/>
                  </a:lnTo>
                  <a:lnTo>
                    <a:pt x="23271" y="8728"/>
                  </a:lnTo>
                  <a:lnTo>
                    <a:pt x="68931" y="11916"/>
                  </a:lnTo>
                  <a:lnTo>
                    <a:pt x="108959" y="16230"/>
                  </a:lnTo>
                  <a:lnTo>
                    <a:pt x="147871" y="25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SMARTInkShape-4226">
              <a:extLst>
                <a:ext uri="{FF2B5EF4-FFF2-40B4-BE49-F238E27FC236}">
                  <a16:creationId xmlns:a16="http://schemas.microsoft.com/office/drawing/2014/main" xmlns="" id="{E28E06A4-D0FD-49C3-AB7F-C75953A0FB04}"/>
                </a:ext>
              </a:extLst>
            </p:cNvPr>
            <p:cNvSpPr/>
            <p:nvPr>
              <p:custDataLst>
                <p:tags r:id="rId79"/>
              </p:custDataLst>
            </p:nvPr>
          </p:nvSpPr>
          <p:spPr>
            <a:xfrm>
              <a:off x="7875123" y="3212103"/>
              <a:ext cx="468778" cy="335665"/>
            </a:xfrm>
            <a:custGeom>
              <a:avLst/>
              <a:gdLst/>
              <a:ahLst/>
              <a:cxnLst/>
              <a:rect l="0" t="0" r="0" b="0"/>
              <a:pathLst>
                <a:path w="468778" h="335665">
                  <a:moveTo>
                    <a:pt x="106827" y="223247"/>
                  </a:moveTo>
                  <a:lnTo>
                    <a:pt x="106827" y="223247"/>
                  </a:lnTo>
                  <a:lnTo>
                    <a:pt x="106827" y="216505"/>
                  </a:lnTo>
                  <a:lnTo>
                    <a:pt x="104004" y="213813"/>
                  </a:lnTo>
                  <a:lnTo>
                    <a:pt x="93343" y="208942"/>
                  </a:lnTo>
                  <a:lnTo>
                    <a:pt x="77315" y="210068"/>
                  </a:lnTo>
                  <a:lnTo>
                    <a:pt x="59138" y="216684"/>
                  </a:lnTo>
                  <a:lnTo>
                    <a:pt x="41652" y="229032"/>
                  </a:lnTo>
                  <a:lnTo>
                    <a:pt x="15941" y="261964"/>
                  </a:lnTo>
                  <a:lnTo>
                    <a:pt x="562" y="299629"/>
                  </a:lnTo>
                  <a:lnTo>
                    <a:pt x="0" y="310152"/>
                  </a:lnTo>
                  <a:lnTo>
                    <a:pt x="5020" y="327488"/>
                  </a:lnTo>
                  <a:lnTo>
                    <a:pt x="10028" y="332252"/>
                  </a:lnTo>
                  <a:lnTo>
                    <a:pt x="16188" y="334722"/>
                  </a:lnTo>
                  <a:lnTo>
                    <a:pt x="23118" y="335664"/>
                  </a:lnTo>
                  <a:lnTo>
                    <a:pt x="59838" y="320134"/>
                  </a:lnTo>
                  <a:lnTo>
                    <a:pt x="103095" y="283077"/>
                  </a:lnTo>
                  <a:lnTo>
                    <a:pt x="130568" y="246780"/>
                  </a:lnTo>
                  <a:lnTo>
                    <a:pt x="154068" y="202662"/>
                  </a:lnTo>
                  <a:lnTo>
                    <a:pt x="162310" y="177068"/>
                  </a:lnTo>
                  <a:lnTo>
                    <a:pt x="169215" y="150127"/>
                  </a:lnTo>
                  <a:lnTo>
                    <a:pt x="173820" y="122995"/>
                  </a:lnTo>
                  <a:lnTo>
                    <a:pt x="176889" y="95735"/>
                  </a:lnTo>
                  <a:lnTo>
                    <a:pt x="178934" y="68389"/>
                  </a:lnTo>
                  <a:lnTo>
                    <a:pt x="179326" y="30478"/>
                  </a:lnTo>
                  <a:lnTo>
                    <a:pt x="176444" y="7750"/>
                  </a:lnTo>
                  <a:lnTo>
                    <a:pt x="173700" y="2677"/>
                  </a:lnTo>
                  <a:lnTo>
                    <a:pt x="170458" y="0"/>
                  </a:lnTo>
                  <a:lnTo>
                    <a:pt x="164770" y="3860"/>
                  </a:lnTo>
                  <a:lnTo>
                    <a:pt x="149043" y="23201"/>
                  </a:lnTo>
                  <a:lnTo>
                    <a:pt x="134056" y="58138"/>
                  </a:lnTo>
                  <a:lnTo>
                    <a:pt x="123162" y="102593"/>
                  </a:lnTo>
                  <a:lnTo>
                    <a:pt x="121245" y="127289"/>
                  </a:lnTo>
                  <a:lnTo>
                    <a:pt x="120672" y="152925"/>
                  </a:lnTo>
                  <a:lnTo>
                    <a:pt x="127561" y="198343"/>
                  </a:lnTo>
                  <a:lnTo>
                    <a:pt x="140737" y="238284"/>
                  </a:lnTo>
                  <a:lnTo>
                    <a:pt x="167988" y="285009"/>
                  </a:lnTo>
                  <a:lnTo>
                    <a:pt x="188102" y="302673"/>
                  </a:lnTo>
                  <a:lnTo>
                    <a:pt x="210683" y="309582"/>
                  </a:lnTo>
                  <a:lnTo>
                    <a:pt x="222630" y="310437"/>
                  </a:lnTo>
                  <a:lnTo>
                    <a:pt x="243432" y="303861"/>
                  </a:lnTo>
                  <a:lnTo>
                    <a:pt x="252930" y="298156"/>
                  </a:lnTo>
                  <a:lnTo>
                    <a:pt x="265365" y="282410"/>
                  </a:lnTo>
                  <a:lnTo>
                    <a:pt x="271833" y="264358"/>
                  </a:lnTo>
                  <a:lnTo>
                    <a:pt x="272356" y="246928"/>
                  </a:lnTo>
                  <a:lnTo>
                    <a:pt x="270096" y="241151"/>
                  </a:lnTo>
                  <a:lnTo>
                    <a:pt x="266473" y="237299"/>
                  </a:lnTo>
                  <a:lnTo>
                    <a:pt x="261941" y="234732"/>
                  </a:lnTo>
                  <a:lnTo>
                    <a:pt x="255392" y="235137"/>
                  </a:lnTo>
                  <a:lnTo>
                    <a:pt x="238707" y="241232"/>
                  </a:lnTo>
                  <a:lnTo>
                    <a:pt x="225178" y="254759"/>
                  </a:lnTo>
                  <a:lnTo>
                    <a:pt x="219595" y="263305"/>
                  </a:lnTo>
                  <a:lnTo>
                    <a:pt x="217283" y="271824"/>
                  </a:lnTo>
                  <a:lnTo>
                    <a:pt x="218478" y="288817"/>
                  </a:lnTo>
                  <a:lnTo>
                    <a:pt x="223713" y="302013"/>
                  </a:lnTo>
                  <a:lnTo>
                    <a:pt x="227084" y="307508"/>
                  </a:lnTo>
                  <a:lnTo>
                    <a:pt x="232154" y="310465"/>
                  </a:lnTo>
                  <a:lnTo>
                    <a:pt x="245312" y="311870"/>
                  </a:lnTo>
                  <a:lnTo>
                    <a:pt x="256806" y="308261"/>
                  </a:lnTo>
                  <a:lnTo>
                    <a:pt x="265912" y="301953"/>
                  </a:lnTo>
                  <a:lnTo>
                    <a:pt x="276509" y="289028"/>
                  </a:lnTo>
                  <a:lnTo>
                    <a:pt x="277098" y="288973"/>
                  </a:lnTo>
                  <a:lnTo>
                    <a:pt x="277491" y="289643"/>
                  </a:lnTo>
                  <a:lnTo>
                    <a:pt x="283243" y="306439"/>
                  </a:lnTo>
                  <a:lnTo>
                    <a:pt x="287069" y="312668"/>
                  </a:lnTo>
                  <a:lnTo>
                    <a:pt x="290488" y="314611"/>
                  </a:lnTo>
                  <a:lnTo>
                    <a:pt x="299931" y="316770"/>
                  </a:lnTo>
                  <a:lnTo>
                    <a:pt x="313066" y="312085"/>
                  </a:lnTo>
                  <a:lnTo>
                    <a:pt x="328310" y="300830"/>
                  </a:lnTo>
                  <a:lnTo>
                    <a:pt x="353466" y="267872"/>
                  </a:lnTo>
                  <a:lnTo>
                    <a:pt x="372843" y="233672"/>
                  </a:lnTo>
                  <a:lnTo>
                    <a:pt x="395095" y="187429"/>
                  </a:lnTo>
                  <a:lnTo>
                    <a:pt x="406955" y="161268"/>
                  </a:lnTo>
                  <a:lnTo>
                    <a:pt x="419096" y="134656"/>
                  </a:lnTo>
                  <a:lnTo>
                    <a:pt x="431423" y="107742"/>
                  </a:lnTo>
                  <a:lnTo>
                    <a:pt x="443874" y="80627"/>
                  </a:lnTo>
                  <a:lnTo>
                    <a:pt x="459590" y="42973"/>
                  </a:lnTo>
                  <a:lnTo>
                    <a:pt x="468642" y="15316"/>
                  </a:lnTo>
                  <a:lnTo>
                    <a:pt x="468687" y="12659"/>
                  </a:lnTo>
                  <a:lnTo>
                    <a:pt x="451896" y="32518"/>
                  </a:lnTo>
                  <a:lnTo>
                    <a:pt x="436109" y="63925"/>
                  </a:lnTo>
                  <a:lnTo>
                    <a:pt x="420392" y="105165"/>
                  </a:lnTo>
                  <a:lnTo>
                    <a:pt x="413236" y="129004"/>
                  </a:lnTo>
                  <a:lnTo>
                    <a:pt x="406351" y="154068"/>
                  </a:lnTo>
                  <a:lnTo>
                    <a:pt x="394935" y="200732"/>
                  </a:lnTo>
                  <a:lnTo>
                    <a:pt x="387275" y="242168"/>
                  </a:lnTo>
                  <a:lnTo>
                    <a:pt x="386222" y="274695"/>
                  </a:lnTo>
                  <a:lnTo>
                    <a:pt x="391869" y="297618"/>
                  </a:lnTo>
                  <a:lnTo>
                    <a:pt x="396339" y="306695"/>
                  </a:lnTo>
                  <a:lnTo>
                    <a:pt x="402140" y="312040"/>
                  </a:lnTo>
                  <a:lnTo>
                    <a:pt x="408829" y="314898"/>
                  </a:lnTo>
                  <a:lnTo>
                    <a:pt x="416113" y="316098"/>
                  </a:lnTo>
                  <a:lnTo>
                    <a:pt x="423789" y="314075"/>
                  </a:lnTo>
                  <a:lnTo>
                    <a:pt x="439845" y="304302"/>
                  </a:lnTo>
                  <a:lnTo>
                    <a:pt x="452625" y="286788"/>
                  </a:lnTo>
                  <a:lnTo>
                    <a:pt x="468777" y="25499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5" name="SMARTInkShape-Group717">
            <a:extLst>
              <a:ext uri="{FF2B5EF4-FFF2-40B4-BE49-F238E27FC236}">
                <a16:creationId xmlns:a16="http://schemas.microsoft.com/office/drawing/2014/main" xmlns="" id="{DB5DB20C-28E9-4949-BF2A-DD06C9B1817C}"/>
              </a:ext>
            </a:extLst>
          </p:cNvPr>
          <p:cNvGrpSpPr/>
          <p:nvPr/>
        </p:nvGrpSpPr>
        <p:grpSpPr>
          <a:xfrm>
            <a:off x="7346950" y="4036119"/>
            <a:ext cx="335829" cy="1018482"/>
            <a:chOff x="7346950" y="4036119"/>
            <a:chExt cx="335829" cy="1018482"/>
          </a:xfrm>
        </p:grpSpPr>
        <p:sp>
          <p:nvSpPr>
            <p:cNvPr id="126" name="SMARTInkShape-4227">
              <a:extLst>
                <a:ext uri="{FF2B5EF4-FFF2-40B4-BE49-F238E27FC236}">
                  <a16:creationId xmlns:a16="http://schemas.microsoft.com/office/drawing/2014/main" xmlns="" id="{F34FD826-96AB-4D11-A9C0-9D36DF95595C}"/>
                </a:ext>
              </a:extLst>
            </p:cNvPr>
            <p:cNvSpPr/>
            <p:nvPr>
              <p:custDataLst>
                <p:tags r:id="rId66"/>
              </p:custDataLst>
            </p:nvPr>
          </p:nvSpPr>
          <p:spPr>
            <a:xfrm>
              <a:off x="7627755" y="4864100"/>
              <a:ext cx="35068" cy="48357"/>
            </a:xfrm>
            <a:custGeom>
              <a:avLst/>
              <a:gdLst/>
              <a:ahLst/>
              <a:cxnLst/>
              <a:rect l="0" t="0" r="0" b="0"/>
              <a:pathLst>
                <a:path w="35068" h="48357">
                  <a:moveTo>
                    <a:pt x="17645" y="12700"/>
                  </a:moveTo>
                  <a:lnTo>
                    <a:pt x="17645" y="12700"/>
                  </a:lnTo>
                  <a:lnTo>
                    <a:pt x="10903" y="12700"/>
                  </a:lnTo>
                  <a:lnTo>
                    <a:pt x="8211" y="14111"/>
                  </a:lnTo>
                  <a:lnTo>
                    <a:pt x="3340" y="19442"/>
                  </a:lnTo>
                  <a:lnTo>
                    <a:pt x="703" y="26515"/>
                  </a:lnTo>
                  <a:lnTo>
                    <a:pt x="0" y="30377"/>
                  </a:lnTo>
                  <a:lnTo>
                    <a:pt x="1648" y="34362"/>
                  </a:lnTo>
                  <a:lnTo>
                    <a:pt x="9125" y="42553"/>
                  </a:lnTo>
                  <a:lnTo>
                    <a:pt x="17621" y="47135"/>
                  </a:lnTo>
                  <a:lnTo>
                    <a:pt x="21862" y="48356"/>
                  </a:lnTo>
                  <a:lnTo>
                    <a:pt x="25395" y="47760"/>
                  </a:lnTo>
                  <a:lnTo>
                    <a:pt x="28456" y="45951"/>
                  </a:lnTo>
                  <a:lnTo>
                    <a:pt x="31202" y="43334"/>
                  </a:lnTo>
                  <a:lnTo>
                    <a:pt x="34254" y="34782"/>
                  </a:lnTo>
                  <a:lnTo>
                    <a:pt x="35067" y="29538"/>
                  </a:lnTo>
                  <a:lnTo>
                    <a:pt x="32208" y="18067"/>
                  </a:lnTo>
                  <a:lnTo>
                    <a:pt x="2399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SMARTInkShape-4228">
              <a:extLst>
                <a:ext uri="{FF2B5EF4-FFF2-40B4-BE49-F238E27FC236}">
                  <a16:creationId xmlns:a16="http://schemas.microsoft.com/office/drawing/2014/main" xmlns="" id="{D3DA8FAE-07BC-4545-B092-7E4AB5E01A8E}"/>
                </a:ext>
              </a:extLst>
            </p:cNvPr>
            <p:cNvSpPr/>
            <p:nvPr>
              <p:custDataLst>
                <p:tags r:id="rId67"/>
              </p:custDataLst>
            </p:nvPr>
          </p:nvSpPr>
          <p:spPr>
            <a:xfrm>
              <a:off x="7621716" y="4965700"/>
              <a:ext cx="10985" cy="88901"/>
            </a:xfrm>
            <a:custGeom>
              <a:avLst/>
              <a:gdLst/>
              <a:ahLst/>
              <a:cxnLst/>
              <a:rect l="0" t="0" r="0" b="0"/>
              <a:pathLst>
                <a:path w="10985" h="88901">
                  <a:moveTo>
                    <a:pt x="10984" y="0"/>
                  </a:moveTo>
                  <a:lnTo>
                    <a:pt x="10984" y="0"/>
                  </a:lnTo>
                  <a:lnTo>
                    <a:pt x="0" y="45503"/>
                  </a:lnTo>
                  <a:lnTo>
                    <a:pt x="674" y="68280"/>
                  </a:lnTo>
                  <a:lnTo>
                    <a:pt x="4634" y="88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SMARTInkShape-4229">
              <a:extLst>
                <a:ext uri="{FF2B5EF4-FFF2-40B4-BE49-F238E27FC236}">
                  <a16:creationId xmlns:a16="http://schemas.microsoft.com/office/drawing/2014/main" xmlns="" id="{A44168F7-E5F3-4565-AECF-D19AC7F4815D}"/>
                </a:ext>
              </a:extLst>
            </p:cNvPr>
            <p:cNvSpPr/>
            <p:nvPr>
              <p:custDataLst>
                <p:tags r:id="rId68"/>
              </p:custDataLst>
            </p:nvPr>
          </p:nvSpPr>
          <p:spPr>
            <a:xfrm>
              <a:off x="7478669" y="4737983"/>
              <a:ext cx="109582" cy="297568"/>
            </a:xfrm>
            <a:custGeom>
              <a:avLst/>
              <a:gdLst/>
              <a:ahLst/>
              <a:cxnLst/>
              <a:rect l="0" t="0" r="0" b="0"/>
              <a:pathLst>
                <a:path w="109582" h="297568">
                  <a:moveTo>
                    <a:pt x="109581" y="5467"/>
                  </a:moveTo>
                  <a:lnTo>
                    <a:pt x="109581" y="5467"/>
                  </a:lnTo>
                  <a:lnTo>
                    <a:pt x="106210" y="2096"/>
                  </a:lnTo>
                  <a:lnTo>
                    <a:pt x="94001" y="0"/>
                  </a:lnTo>
                  <a:lnTo>
                    <a:pt x="81019" y="5154"/>
                  </a:lnTo>
                  <a:lnTo>
                    <a:pt x="40011" y="37746"/>
                  </a:lnTo>
                  <a:lnTo>
                    <a:pt x="22645" y="58305"/>
                  </a:lnTo>
                  <a:lnTo>
                    <a:pt x="4842" y="94505"/>
                  </a:lnTo>
                  <a:lnTo>
                    <a:pt x="0" y="110185"/>
                  </a:lnTo>
                  <a:lnTo>
                    <a:pt x="4941" y="153387"/>
                  </a:lnTo>
                  <a:lnTo>
                    <a:pt x="8491" y="190171"/>
                  </a:lnTo>
                  <a:lnTo>
                    <a:pt x="15736" y="227881"/>
                  </a:lnTo>
                  <a:lnTo>
                    <a:pt x="18580" y="272905"/>
                  </a:lnTo>
                  <a:lnTo>
                    <a:pt x="27031" y="2975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SMARTInkShape-4230">
              <a:extLst>
                <a:ext uri="{FF2B5EF4-FFF2-40B4-BE49-F238E27FC236}">
                  <a16:creationId xmlns:a16="http://schemas.microsoft.com/office/drawing/2014/main" xmlns="" id="{5DD7DF10-46EB-4B5C-B755-6836449973D6}"/>
                </a:ext>
              </a:extLst>
            </p:cNvPr>
            <p:cNvSpPr/>
            <p:nvPr>
              <p:custDataLst>
                <p:tags r:id="rId69"/>
              </p:custDataLst>
            </p:nvPr>
          </p:nvSpPr>
          <p:spPr>
            <a:xfrm>
              <a:off x="7346950" y="4744333"/>
              <a:ext cx="133351" cy="157868"/>
            </a:xfrm>
            <a:custGeom>
              <a:avLst/>
              <a:gdLst/>
              <a:ahLst/>
              <a:cxnLst/>
              <a:rect l="0" t="0" r="0" b="0"/>
              <a:pathLst>
                <a:path w="133351" h="157868">
                  <a:moveTo>
                    <a:pt x="0" y="5467"/>
                  </a:moveTo>
                  <a:lnTo>
                    <a:pt x="0" y="5467"/>
                  </a:lnTo>
                  <a:lnTo>
                    <a:pt x="5467" y="0"/>
                  </a:lnTo>
                  <a:lnTo>
                    <a:pt x="12831" y="2749"/>
                  </a:lnTo>
                  <a:lnTo>
                    <a:pt x="49624" y="43409"/>
                  </a:lnTo>
                  <a:lnTo>
                    <a:pt x="80320" y="83502"/>
                  </a:lnTo>
                  <a:lnTo>
                    <a:pt x="107289" y="122898"/>
                  </a:lnTo>
                  <a:lnTo>
                    <a:pt x="133350" y="1578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SMARTInkShape-4231">
              <a:extLst>
                <a:ext uri="{FF2B5EF4-FFF2-40B4-BE49-F238E27FC236}">
                  <a16:creationId xmlns:a16="http://schemas.microsoft.com/office/drawing/2014/main" xmlns="" id="{2D0712D9-197B-472D-BD8F-D7E5716301DA}"/>
                </a:ext>
              </a:extLst>
            </p:cNvPr>
            <p:cNvSpPr/>
            <p:nvPr>
              <p:custDataLst>
                <p:tags r:id="rId70"/>
              </p:custDataLst>
            </p:nvPr>
          </p:nvSpPr>
          <p:spPr>
            <a:xfrm>
              <a:off x="7353300" y="4073042"/>
              <a:ext cx="208631" cy="200509"/>
            </a:xfrm>
            <a:custGeom>
              <a:avLst/>
              <a:gdLst/>
              <a:ahLst/>
              <a:cxnLst/>
              <a:rect l="0" t="0" r="0" b="0"/>
              <a:pathLst>
                <a:path w="208631" h="200509">
                  <a:moveTo>
                    <a:pt x="6350" y="10008"/>
                  </a:moveTo>
                  <a:lnTo>
                    <a:pt x="6350" y="10008"/>
                  </a:lnTo>
                  <a:lnTo>
                    <a:pt x="2" y="3661"/>
                  </a:lnTo>
                  <a:lnTo>
                    <a:pt x="2" y="3660"/>
                  </a:lnTo>
                  <a:lnTo>
                    <a:pt x="0" y="3658"/>
                  </a:lnTo>
                  <a:lnTo>
                    <a:pt x="0" y="0"/>
                  </a:lnTo>
                  <a:lnTo>
                    <a:pt x="0" y="3603"/>
                  </a:lnTo>
                  <a:lnTo>
                    <a:pt x="3370" y="3642"/>
                  </a:lnTo>
                  <a:lnTo>
                    <a:pt x="4363" y="4352"/>
                  </a:lnTo>
                  <a:lnTo>
                    <a:pt x="5467" y="7024"/>
                  </a:lnTo>
                  <a:lnTo>
                    <a:pt x="6467" y="8018"/>
                  </a:lnTo>
                  <a:lnTo>
                    <a:pt x="13141" y="11496"/>
                  </a:lnTo>
                  <a:lnTo>
                    <a:pt x="49339" y="51700"/>
                  </a:lnTo>
                  <a:lnTo>
                    <a:pt x="91120" y="91151"/>
                  </a:lnTo>
                  <a:lnTo>
                    <a:pt x="135068" y="132209"/>
                  </a:lnTo>
                  <a:lnTo>
                    <a:pt x="181589" y="170129"/>
                  </a:lnTo>
                  <a:lnTo>
                    <a:pt x="206446" y="191398"/>
                  </a:lnTo>
                  <a:lnTo>
                    <a:pt x="208170" y="194813"/>
                  </a:lnTo>
                  <a:lnTo>
                    <a:pt x="208630" y="196711"/>
                  </a:lnTo>
                  <a:lnTo>
                    <a:pt x="208231" y="197977"/>
                  </a:lnTo>
                  <a:lnTo>
                    <a:pt x="207259" y="198821"/>
                  </a:lnTo>
                  <a:lnTo>
                    <a:pt x="203200" y="2005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SMARTInkShape-4232">
              <a:extLst>
                <a:ext uri="{FF2B5EF4-FFF2-40B4-BE49-F238E27FC236}">
                  <a16:creationId xmlns:a16="http://schemas.microsoft.com/office/drawing/2014/main" xmlns="" id="{F89CD9F9-CFBC-4632-9345-64762A9C9396}"/>
                </a:ext>
              </a:extLst>
            </p:cNvPr>
            <p:cNvSpPr/>
            <p:nvPr>
              <p:custDataLst>
                <p:tags r:id="rId71"/>
              </p:custDataLst>
            </p:nvPr>
          </p:nvSpPr>
          <p:spPr>
            <a:xfrm>
              <a:off x="7404029" y="4036119"/>
              <a:ext cx="152472" cy="256482"/>
            </a:xfrm>
            <a:custGeom>
              <a:avLst/>
              <a:gdLst/>
              <a:ahLst/>
              <a:cxnLst/>
              <a:rect l="0" t="0" r="0" b="0"/>
              <a:pathLst>
                <a:path w="152472" h="256482">
                  <a:moveTo>
                    <a:pt x="152471" y="15181"/>
                  </a:moveTo>
                  <a:lnTo>
                    <a:pt x="152471" y="15181"/>
                  </a:lnTo>
                  <a:lnTo>
                    <a:pt x="152470" y="875"/>
                  </a:lnTo>
                  <a:lnTo>
                    <a:pt x="151059" y="0"/>
                  </a:lnTo>
                  <a:lnTo>
                    <a:pt x="145729" y="908"/>
                  </a:lnTo>
                  <a:lnTo>
                    <a:pt x="134795" y="12128"/>
                  </a:lnTo>
                  <a:lnTo>
                    <a:pt x="109133" y="45713"/>
                  </a:lnTo>
                  <a:lnTo>
                    <a:pt x="88525" y="77434"/>
                  </a:lnTo>
                  <a:lnTo>
                    <a:pt x="67606" y="111288"/>
                  </a:lnTo>
                  <a:lnTo>
                    <a:pt x="36701" y="157408"/>
                  </a:lnTo>
                  <a:lnTo>
                    <a:pt x="11473" y="197492"/>
                  </a:lnTo>
                  <a:lnTo>
                    <a:pt x="0" y="229909"/>
                  </a:lnTo>
                  <a:lnTo>
                    <a:pt x="71" y="25648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SMARTInkShape-4233">
              <a:extLst>
                <a:ext uri="{FF2B5EF4-FFF2-40B4-BE49-F238E27FC236}">
                  <a16:creationId xmlns:a16="http://schemas.microsoft.com/office/drawing/2014/main" xmlns="" id="{E5708DB2-7B51-44CD-BC18-1E186E1DBCBF}"/>
                </a:ext>
              </a:extLst>
            </p:cNvPr>
            <p:cNvSpPr/>
            <p:nvPr>
              <p:custDataLst>
                <p:tags r:id="rId72"/>
              </p:custDataLst>
            </p:nvPr>
          </p:nvSpPr>
          <p:spPr>
            <a:xfrm>
              <a:off x="7639050" y="4241800"/>
              <a:ext cx="6351" cy="88901"/>
            </a:xfrm>
            <a:custGeom>
              <a:avLst/>
              <a:gdLst/>
              <a:ahLst/>
              <a:cxnLst/>
              <a:rect l="0" t="0" r="0" b="0"/>
              <a:pathLst>
                <a:path w="6351" h="88901">
                  <a:moveTo>
                    <a:pt x="0" y="0"/>
                  </a:moveTo>
                  <a:lnTo>
                    <a:pt x="0" y="0"/>
                  </a:lnTo>
                  <a:lnTo>
                    <a:pt x="705" y="43033"/>
                  </a:lnTo>
                  <a:lnTo>
                    <a:pt x="6350" y="88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SMARTInkShape-4234">
              <a:extLst>
                <a:ext uri="{FF2B5EF4-FFF2-40B4-BE49-F238E27FC236}">
                  <a16:creationId xmlns:a16="http://schemas.microsoft.com/office/drawing/2014/main" xmlns="" id="{06632F3C-990F-491C-87C7-7329EFE08B6D}"/>
                </a:ext>
              </a:extLst>
            </p:cNvPr>
            <p:cNvSpPr/>
            <p:nvPr>
              <p:custDataLst>
                <p:tags r:id="rId73"/>
              </p:custDataLst>
            </p:nvPr>
          </p:nvSpPr>
          <p:spPr>
            <a:xfrm>
              <a:off x="7624508" y="4165600"/>
              <a:ext cx="58271" cy="29576"/>
            </a:xfrm>
            <a:custGeom>
              <a:avLst/>
              <a:gdLst/>
              <a:ahLst/>
              <a:cxnLst/>
              <a:rect l="0" t="0" r="0" b="0"/>
              <a:pathLst>
                <a:path w="58271" h="29576">
                  <a:moveTo>
                    <a:pt x="27242" y="6350"/>
                  </a:moveTo>
                  <a:lnTo>
                    <a:pt x="27242" y="6350"/>
                  </a:lnTo>
                  <a:lnTo>
                    <a:pt x="7468" y="883"/>
                  </a:lnTo>
                  <a:lnTo>
                    <a:pt x="4887" y="1999"/>
                  </a:lnTo>
                  <a:lnTo>
                    <a:pt x="138" y="7003"/>
                  </a:lnTo>
                  <a:lnTo>
                    <a:pt x="0" y="9608"/>
                  </a:lnTo>
                  <a:lnTo>
                    <a:pt x="1320" y="12050"/>
                  </a:lnTo>
                  <a:lnTo>
                    <a:pt x="16948" y="24409"/>
                  </a:lnTo>
                  <a:lnTo>
                    <a:pt x="28311" y="28487"/>
                  </a:lnTo>
                  <a:lnTo>
                    <a:pt x="34304" y="29575"/>
                  </a:lnTo>
                  <a:lnTo>
                    <a:pt x="46608" y="27020"/>
                  </a:lnTo>
                  <a:lnTo>
                    <a:pt x="56310" y="21887"/>
                  </a:lnTo>
                  <a:lnTo>
                    <a:pt x="57909" y="19530"/>
                  </a:lnTo>
                  <a:lnTo>
                    <a:pt x="58270" y="17253"/>
                  </a:lnTo>
                  <a:lnTo>
                    <a:pt x="57805" y="15030"/>
                  </a:lnTo>
                  <a:lnTo>
                    <a:pt x="55407" y="10678"/>
                  </a:lnTo>
                  <a:lnTo>
                    <a:pt x="43348" y="4261"/>
                  </a:lnTo>
                  <a:lnTo>
                    <a:pt x="2724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SMARTInkShape-4235">
              <a:extLst>
                <a:ext uri="{FF2B5EF4-FFF2-40B4-BE49-F238E27FC236}">
                  <a16:creationId xmlns:a16="http://schemas.microsoft.com/office/drawing/2014/main" xmlns="" id="{374CD7F8-9DBD-4924-B2EA-972216D69806}"/>
                </a:ext>
              </a:extLst>
            </p:cNvPr>
            <p:cNvSpPr/>
            <p:nvPr>
              <p:custDataLst>
                <p:tags r:id="rId74"/>
              </p:custDataLst>
            </p:nvPr>
          </p:nvSpPr>
          <p:spPr>
            <a:xfrm>
              <a:off x="7456490" y="4453780"/>
              <a:ext cx="150811" cy="159380"/>
            </a:xfrm>
            <a:custGeom>
              <a:avLst/>
              <a:gdLst/>
              <a:ahLst/>
              <a:cxnLst/>
              <a:rect l="0" t="0" r="0" b="0"/>
              <a:pathLst>
                <a:path w="150811" h="159380">
                  <a:moveTo>
                    <a:pt x="42860" y="67420"/>
                  </a:moveTo>
                  <a:lnTo>
                    <a:pt x="42860" y="67420"/>
                  </a:lnTo>
                  <a:lnTo>
                    <a:pt x="39489" y="67420"/>
                  </a:lnTo>
                  <a:lnTo>
                    <a:pt x="35953" y="74946"/>
                  </a:lnTo>
                  <a:lnTo>
                    <a:pt x="20784" y="115108"/>
                  </a:lnTo>
                  <a:lnTo>
                    <a:pt x="0" y="159379"/>
                  </a:lnTo>
                  <a:lnTo>
                    <a:pt x="14403" y="123489"/>
                  </a:lnTo>
                  <a:lnTo>
                    <a:pt x="27686" y="81602"/>
                  </a:lnTo>
                  <a:lnTo>
                    <a:pt x="47457" y="40421"/>
                  </a:lnTo>
                  <a:lnTo>
                    <a:pt x="62880" y="14970"/>
                  </a:lnTo>
                  <a:lnTo>
                    <a:pt x="71983" y="5773"/>
                  </a:lnTo>
                  <a:lnTo>
                    <a:pt x="80733" y="1216"/>
                  </a:lnTo>
                  <a:lnTo>
                    <a:pt x="85041" y="0"/>
                  </a:lnTo>
                  <a:lnTo>
                    <a:pt x="90031" y="2013"/>
                  </a:lnTo>
                  <a:lnTo>
                    <a:pt x="101220" y="11774"/>
                  </a:lnTo>
                  <a:lnTo>
                    <a:pt x="109485" y="29282"/>
                  </a:lnTo>
                  <a:lnTo>
                    <a:pt x="123910" y="71646"/>
                  </a:lnTo>
                  <a:lnTo>
                    <a:pt x="139515" y="115779"/>
                  </a:lnTo>
                  <a:lnTo>
                    <a:pt x="150810" y="1372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1" name="SMARTInkShape-Group718">
            <a:extLst>
              <a:ext uri="{FF2B5EF4-FFF2-40B4-BE49-F238E27FC236}">
                <a16:creationId xmlns:a16="http://schemas.microsoft.com/office/drawing/2014/main" xmlns="" id="{67F10858-3235-4E92-A037-0FA5193916F3}"/>
              </a:ext>
            </a:extLst>
          </p:cNvPr>
          <p:cNvGrpSpPr/>
          <p:nvPr/>
        </p:nvGrpSpPr>
        <p:grpSpPr>
          <a:xfrm>
            <a:off x="7970544" y="4464404"/>
            <a:ext cx="694098" cy="710847"/>
            <a:chOff x="7970544" y="4464404"/>
            <a:chExt cx="694098" cy="710847"/>
          </a:xfrm>
        </p:grpSpPr>
        <p:sp>
          <p:nvSpPr>
            <p:cNvPr id="136" name="SMARTInkShape-4236">
              <a:extLst>
                <a:ext uri="{FF2B5EF4-FFF2-40B4-BE49-F238E27FC236}">
                  <a16:creationId xmlns:a16="http://schemas.microsoft.com/office/drawing/2014/main" xmlns="" id="{AAEA38D5-E090-4BF2-A1D9-06E7834AE800}"/>
                </a:ext>
              </a:extLst>
            </p:cNvPr>
            <p:cNvSpPr/>
            <p:nvPr>
              <p:custDataLst>
                <p:tags r:id="rId61"/>
              </p:custDataLst>
            </p:nvPr>
          </p:nvSpPr>
          <p:spPr>
            <a:xfrm>
              <a:off x="7970544" y="4814740"/>
              <a:ext cx="157457" cy="62061"/>
            </a:xfrm>
            <a:custGeom>
              <a:avLst/>
              <a:gdLst/>
              <a:ahLst/>
              <a:cxnLst/>
              <a:rect l="0" t="0" r="0" b="0"/>
              <a:pathLst>
                <a:path w="157457" h="62061">
                  <a:moveTo>
                    <a:pt x="5056" y="62060"/>
                  </a:moveTo>
                  <a:lnTo>
                    <a:pt x="5056" y="62060"/>
                  </a:lnTo>
                  <a:lnTo>
                    <a:pt x="1685" y="58689"/>
                  </a:lnTo>
                  <a:lnTo>
                    <a:pt x="30" y="53271"/>
                  </a:lnTo>
                  <a:lnTo>
                    <a:pt x="0" y="45454"/>
                  </a:lnTo>
                  <a:lnTo>
                    <a:pt x="2338" y="34924"/>
                  </a:lnTo>
                  <a:lnTo>
                    <a:pt x="11373" y="23188"/>
                  </a:lnTo>
                  <a:lnTo>
                    <a:pt x="33428" y="1779"/>
                  </a:lnTo>
                  <a:lnTo>
                    <a:pt x="38787" y="0"/>
                  </a:lnTo>
                  <a:lnTo>
                    <a:pt x="50387" y="1787"/>
                  </a:lnTo>
                  <a:lnTo>
                    <a:pt x="60715" y="9167"/>
                  </a:lnTo>
                  <a:lnTo>
                    <a:pt x="84587" y="35809"/>
                  </a:lnTo>
                  <a:lnTo>
                    <a:pt x="98494" y="42867"/>
                  </a:lnTo>
                  <a:lnTo>
                    <a:pt x="112200" y="44592"/>
                  </a:lnTo>
                  <a:lnTo>
                    <a:pt x="118818" y="44065"/>
                  </a:lnTo>
                  <a:lnTo>
                    <a:pt x="141618" y="33209"/>
                  </a:lnTo>
                  <a:lnTo>
                    <a:pt x="146898" y="28009"/>
                  </a:lnTo>
                  <a:lnTo>
                    <a:pt x="157456" y="491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SMARTInkShape-4237">
              <a:extLst>
                <a:ext uri="{FF2B5EF4-FFF2-40B4-BE49-F238E27FC236}">
                  <a16:creationId xmlns:a16="http://schemas.microsoft.com/office/drawing/2014/main" xmlns="" id="{FC23F622-1FBB-4BB0-A211-057CC7CF4569}"/>
                </a:ext>
              </a:extLst>
            </p:cNvPr>
            <p:cNvSpPr/>
            <p:nvPr>
              <p:custDataLst>
                <p:tags r:id="rId62"/>
              </p:custDataLst>
            </p:nvPr>
          </p:nvSpPr>
          <p:spPr>
            <a:xfrm>
              <a:off x="8016679" y="4924322"/>
              <a:ext cx="174822" cy="64087"/>
            </a:xfrm>
            <a:custGeom>
              <a:avLst/>
              <a:gdLst/>
              <a:ahLst/>
              <a:cxnLst/>
              <a:rect l="0" t="0" r="0" b="0"/>
              <a:pathLst>
                <a:path w="174822" h="64087">
                  <a:moveTo>
                    <a:pt x="3371" y="60428"/>
                  </a:moveTo>
                  <a:lnTo>
                    <a:pt x="3371" y="60428"/>
                  </a:lnTo>
                  <a:lnTo>
                    <a:pt x="3371" y="64086"/>
                  </a:lnTo>
                  <a:lnTo>
                    <a:pt x="3371" y="62524"/>
                  </a:lnTo>
                  <a:lnTo>
                    <a:pt x="1490" y="59478"/>
                  </a:lnTo>
                  <a:lnTo>
                    <a:pt x="0" y="57678"/>
                  </a:lnTo>
                  <a:lnTo>
                    <a:pt x="226" y="50034"/>
                  </a:lnTo>
                  <a:lnTo>
                    <a:pt x="8732" y="18137"/>
                  </a:lnTo>
                  <a:lnTo>
                    <a:pt x="15396" y="7295"/>
                  </a:lnTo>
                  <a:lnTo>
                    <a:pt x="23061" y="1535"/>
                  </a:lnTo>
                  <a:lnTo>
                    <a:pt x="27081" y="0"/>
                  </a:lnTo>
                  <a:lnTo>
                    <a:pt x="30467" y="387"/>
                  </a:lnTo>
                  <a:lnTo>
                    <a:pt x="33430" y="2056"/>
                  </a:lnTo>
                  <a:lnTo>
                    <a:pt x="68594" y="39709"/>
                  </a:lnTo>
                  <a:lnTo>
                    <a:pt x="107593" y="50043"/>
                  </a:lnTo>
                  <a:lnTo>
                    <a:pt x="122364" y="48521"/>
                  </a:lnTo>
                  <a:lnTo>
                    <a:pt x="134572" y="43141"/>
                  </a:lnTo>
                  <a:lnTo>
                    <a:pt x="174821" y="327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SMARTInkShape-4238">
              <a:extLst>
                <a:ext uri="{FF2B5EF4-FFF2-40B4-BE49-F238E27FC236}">
                  <a16:creationId xmlns:a16="http://schemas.microsoft.com/office/drawing/2014/main" xmlns="" id="{6EB9C676-A67F-4867-B032-4D6FC68CF765}"/>
                </a:ext>
              </a:extLst>
            </p:cNvPr>
            <p:cNvSpPr/>
            <p:nvPr>
              <p:custDataLst>
                <p:tags r:id="rId63"/>
              </p:custDataLst>
            </p:nvPr>
          </p:nvSpPr>
          <p:spPr>
            <a:xfrm>
              <a:off x="8357946" y="4701319"/>
              <a:ext cx="165174" cy="473932"/>
            </a:xfrm>
            <a:custGeom>
              <a:avLst/>
              <a:gdLst/>
              <a:ahLst/>
              <a:cxnLst/>
              <a:rect l="0" t="0" r="0" b="0"/>
              <a:pathLst>
                <a:path w="165174" h="473932">
                  <a:moveTo>
                    <a:pt x="11354" y="473931"/>
                  </a:moveTo>
                  <a:lnTo>
                    <a:pt x="11354" y="473931"/>
                  </a:lnTo>
                  <a:lnTo>
                    <a:pt x="5886" y="473931"/>
                  </a:lnTo>
                  <a:lnTo>
                    <a:pt x="1894" y="463818"/>
                  </a:lnTo>
                  <a:lnTo>
                    <a:pt x="0" y="423407"/>
                  </a:lnTo>
                  <a:lnTo>
                    <a:pt x="2310" y="389152"/>
                  </a:lnTo>
                  <a:lnTo>
                    <a:pt x="4619" y="366611"/>
                  </a:lnTo>
                  <a:lnTo>
                    <a:pt x="7569" y="341001"/>
                  </a:lnTo>
                  <a:lnTo>
                    <a:pt x="10947" y="313345"/>
                  </a:lnTo>
                  <a:lnTo>
                    <a:pt x="16022" y="282206"/>
                  </a:lnTo>
                  <a:lnTo>
                    <a:pt x="22227" y="248748"/>
                  </a:lnTo>
                  <a:lnTo>
                    <a:pt x="29185" y="213742"/>
                  </a:lnTo>
                  <a:lnTo>
                    <a:pt x="36647" y="179822"/>
                  </a:lnTo>
                  <a:lnTo>
                    <a:pt x="44443" y="146625"/>
                  </a:lnTo>
                  <a:lnTo>
                    <a:pt x="52464" y="113910"/>
                  </a:lnTo>
                  <a:lnTo>
                    <a:pt x="59926" y="87162"/>
                  </a:lnTo>
                  <a:lnTo>
                    <a:pt x="73864" y="44270"/>
                  </a:lnTo>
                  <a:lnTo>
                    <a:pt x="90240" y="9212"/>
                  </a:lnTo>
                  <a:lnTo>
                    <a:pt x="94989" y="3957"/>
                  </a:lnTo>
                  <a:lnTo>
                    <a:pt x="99566" y="1159"/>
                  </a:lnTo>
                  <a:lnTo>
                    <a:pt x="104028" y="0"/>
                  </a:lnTo>
                  <a:lnTo>
                    <a:pt x="108414" y="2755"/>
                  </a:lnTo>
                  <a:lnTo>
                    <a:pt x="117051" y="15223"/>
                  </a:lnTo>
                  <a:lnTo>
                    <a:pt x="123104" y="55560"/>
                  </a:lnTo>
                  <a:lnTo>
                    <a:pt x="118157" y="100987"/>
                  </a:lnTo>
                  <a:lnTo>
                    <a:pt x="107754" y="142355"/>
                  </a:lnTo>
                  <a:lnTo>
                    <a:pt x="89978" y="177715"/>
                  </a:lnTo>
                  <a:lnTo>
                    <a:pt x="91286" y="179087"/>
                  </a:lnTo>
                  <a:lnTo>
                    <a:pt x="133152" y="188578"/>
                  </a:lnTo>
                  <a:lnTo>
                    <a:pt x="147330" y="193296"/>
                  </a:lnTo>
                  <a:lnTo>
                    <a:pt x="155985" y="200097"/>
                  </a:lnTo>
                  <a:lnTo>
                    <a:pt x="164823" y="218601"/>
                  </a:lnTo>
                  <a:lnTo>
                    <a:pt x="165173" y="225394"/>
                  </a:lnTo>
                  <a:lnTo>
                    <a:pt x="161797" y="238587"/>
                  </a:lnTo>
                  <a:lnTo>
                    <a:pt x="145222" y="257914"/>
                  </a:lnTo>
                  <a:lnTo>
                    <a:pt x="110021" y="283911"/>
                  </a:lnTo>
                  <a:lnTo>
                    <a:pt x="106060" y="285162"/>
                  </a:lnTo>
                  <a:lnTo>
                    <a:pt x="102714" y="285291"/>
                  </a:lnTo>
                  <a:lnTo>
                    <a:pt x="93904" y="28343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SMARTInkShape-4239">
              <a:extLst>
                <a:ext uri="{FF2B5EF4-FFF2-40B4-BE49-F238E27FC236}">
                  <a16:creationId xmlns:a16="http://schemas.microsoft.com/office/drawing/2014/main" xmlns="" id="{9C19A4FE-8E33-40CE-AAB6-D8EE4E53E46D}"/>
                </a:ext>
              </a:extLst>
            </p:cNvPr>
            <p:cNvSpPr/>
            <p:nvPr>
              <p:custDataLst>
                <p:tags r:id="rId64"/>
              </p:custDataLst>
            </p:nvPr>
          </p:nvSpPr>
          <p:spPr>
            <a:xfrm>
              <a:off x="8593110" y="4940300"/>
              <a:ext cx="71532" cy="64146"/>
            </a:xfrm>
            <a:custGeom>
              <a:avLst/>
              <a:gdLst/>
              <a:ahLst/>
              <a:cxnLst/>
              <a:rect l="0" t="0" r="0" b="0"/>
              <a:pathLst>
                <a:path w="71532" h="64146">
                  <a:moveTo>
                    <a:pt x="30190" y="19050"/>
                  </a:moveTo>
                  <a:lnTo>
                    <a:pt x="30190" y="19050"/>
                  </a:lnTo>
                  <a:lnTo>
                    <a:pt x="30189" y="15679"/>
                  </a:lnTo>
                  <a:lnTo>
                    <a:pt x="28778" y="14686"/>
                  </a:lnTo>
                  <a:lnTo>
                    <a:pt x="23448" y="13583"/>
                  </a:lnTo>
                  <a:lnTo>
                    <a:pt x="12514" y="16332"/>
                  </a:lnTo>
                  <a:lnTo>
                    <a:pt x="6341" y="21605"/>
                  </a:lnTo>
                  <a:lnTo>
                    <a:pt x="3707" y="24987"/>
                  </a:lnTo>
                  <a:lnTo>
                    <a:pt x="781" y="34389"/>
                  </a:lnTo>
                  <a:lnTo>
                    <a:pt x="0" y="39859"/>
                  </a:lnTo>
                  <a:lnTo>
                    <a:pt x="1596" y="44917"/>
                  </a:lnTo>
                  <a:lnTo>
                    <a:pt x="9015" y="54300"/>
                  </a:lnTo>
                  <a:lnTo>
                    <a:pt x="25092" y="64145"/>
                  </a:lnTo>
                  <a:lnTo>
                    <a:pt x="38977" y="63552"/>
                  </a:lnTo>
                  <a:lnTo>
                    <a:pt x="53145" y="58584"/>
                  </a:lnTo>
                  <a:lnTo>
                    <a:pt x="64146" y="51672"/>
                  </a:lnTo>
                  <a:lnTo>
                    <a:pt x="67644" y="46443"/>
                  </a:lnTo>
                  <a:lnTo>
                    <a:pt x="71531" y="33106"/>
                  </a:lnTo>
                  <a:lnTo>
                    <a:pt x="69745" y="26304"/>
                  </a:lnTo>
                  <a:lnTo>
                    <a:pt x="4924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SMARTInkShape-4240">
              <a:extLst>
                <a:ext uri="{FF2B5EF4-FFF2-40B4-BE49-F238E27FC236}">
                  <a16:creationId xmlns:a16="http://schemas.microsoft.com/office/drawing/2014/main" xmlns="" id="{7F9B56A6-35B7-47DB-BB39-415A2BB08544}"/>
                </a:ext>
              </a:extLst>
            </p:cNvPr>
            <p:cNvSpPr/>
            <p:nvPr>
              <p:custDataLst>
                <p:tags r:id="rId65"/>
              </p:custDataLst>
            </p:nvPr>
          </p:nvSpPr>
          <p:spPr>
            <a:xfrm>
              <a:off x="8485345" y="4464404"/>
              <a:ext cx="131606" cy="141496"/>
            </a:xfrm>
            <a:custGeom>
              <a:avLst/>
              <a:gdLst/>
              <a:ahLst/>
              <a:cxnLst/>
              <a:rect l="0" t="0" r="0" b="0"/>
              <a:pathLst>
                <a:path w="131606" h="141496">
                  <a:moveTo>
                    <a:pt x="30005" y="75846"/>
                  </a:moveTo>
                  <a:lnTo>
                    <a:pt x="30005" y="75846"/>
                  </a:lnTo>
                  <a:lnTo>
                    <a:pt x="30005" y="52677"/>
                  </a:lnTo>
                  <a:lnTo>
                    <a:pt x="26634" y="72969"/>
                  </a:lnTo>
                  <a:lnTo>
                    <a:pt x="7088" y="119151"/>
                  </a:lnTo>
                  <a:lnTo>
                    <a:pt x="0" y="140452"/>
                  </a:lnTo>
                  <a:lnTo>
                    <a:pt x="123" y="141495"/>
                  </a:lnTo>
                  <a:lnTo>
                    <a:pt x="911" y="141483"/>
                  </a:lnTo>
                  <a:lnTo>
                    <a:pt x="2142" y="140771"/>
                  </a:lnTo>
                  <a:lnTo>
                    <a:pt x="19327" y="117233"/>
                  </a:lnTo>
                  <a:lnTo>
                    <a:pt x="36953" y="80896"/>
                  </a:lnTo>
                  <a:lnTo>
                    <a:pt x="56287" y="40261"/>
                  </a:lnTo>
                  <a:lnTo>
                    <a:pt x="82103" y="3618"/>
                  </a:lnTo>
                  <a:lnTo>
                    <a:pt x="85904" y="177"/>
                  </a:lnTo>
                  <a:lnTo>
                    <a:pt x="89848" y="0"/>
                  </a:lnTo>
                  <a:lnTo>
                    <a:pt x="93889" y="1999"/>
                  </a:lnTo>
                  <a:lnTo>
                    <a:pt x="97994" y="5448"/>
                  </a:lnTo>
                  <a:lnTo>
                    <a:pt x="107143" y="33899"/>
                  </a:lnTo>
                  <a:lnTo>
                    <a:pt x="114323" y="73609"/>
                  </a:lnTo>
                  <a:lnTo>
                    <a:pt x="124288" y="113283"/>
                  </a:lnTo>
                  <a:lnTo>
                    <a:pt x="131605" y="13934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1" name="SMARTInkShape-Group719">
            <a:extLst>
              <a:ext uri="{FF2B5EF4-FFF2-40B4-BE49-F238E27FC236}">
                <a16:creationId xmlns:a16="http://schemas.microsoft.com/office/drawing/2014/main" xmlns="" id="{196F9376-3101-4059-BBA1-02B806E2575A}"/>
              </a:ext>
            </a:extLst>
          </p:cNvPr>
          <p:cNvGrpSpPr/>
          <p:nvPr/>
        </p:nvGrpSpPr>
        <p:grpSpPr>
          <a:xfrm>
            <a:off x="8915400" y="4524748"/>
            <a:ext cx="876564" cy="612403"/>
            <a:chOff x="8915400" y="4524748"/>
            <a:chExt cx="876564" cy="612403"/>
          </a:xfrm>
        </p:grpSpPr>
        <p:sp>
          <p:nvSpPr>
            <p:cNvPr id="142" name="SMARTInkShape-4241">
              <a:extLst>
                <a:ext uri="{FF2B5EF4-FFF2-40B4-BE49-F238E27FC236}">
                  <a16:creationId xmlns:a16="http://schemas.microsoft.com/office/drawing/2014/main" xmlns="" id="{A0EC2C45-B0F9-42D3-99F0-58453BB37D8C}"/>
                </a:ext>
              </a:extLst>
            </p:cNvPr>
            <p:cNvSpPr/>
            <p:nvPr>
              <p:custDataLst>
                <p:tags r:id="rId52"/>
              </p:custDataLst>
            </p:nvPr>
          </p:nvSpPr>
          <p:spPr>
            <a:xfrm>
              <a:off x="8915400" y="4921250"/>
              <a:ext cx="139701" cy="12701"/>
            </a:xfrm>
            <a:custGeom>
              <a:avLst/>
              <a:gdLst/>
              <a:ahLst/>
              <a:cxnLst/>
              <a:rect l="0" t="0" r="0" b="0"/>
              <a:pathLst>
                <a:path w="139701" h="12701">
                  <a:moveTo>
                    <a:pt x="0" y="12700"/>
                  </a:moveTo>
                  <a:lnTo>
                    <a:pt x="0" y="12700"/>
                  </a:lnTo>
                  <a:lnTo>
                    <a:pt x="3370" y="9329"/>
                  </a:lnTo>
                  <a:lnTo>
                    <a:pt x="15580" y="3861"/>
                  </a:lnTo>
                  <a:lnTo>
                    <a:pt x="50925" y="762"/>
                  </a:lnTo>
                  <a:lnTo>
                    <a:pt x="92073" y="226"/>
                  </a:lnTo>
                  <a:lnTo>
                    <a:pt x="1397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SMARTInkShape-4242">
              <a:extLst>
                <a:ext uri="{FF2B5EF4-FFF2-40B4-BE49-F238E27FC236}">
                  <a16:creationId xmlns:a16="http://schemas.microsoft.com/office/drawing/2014/main" xmlns="" id="{FDC6F969-E233-4999-919E-B5D61260A68B}"/>
                </a:ext>
              </a:extLst>
            </p:cNvPr>
            <p:cNvSpPr/>
            <p:nvPr>
              <p:custDataLst>
                <p:tags r:id="rId53"/>
              </p:custDataLst>
            </p:nvPr>
          </p:nvSpPr>
          <p:spPr>
            <a:xfrm>
              <a:off x="8997950" y="4832350"/>
              <a:ext cx="19051" cy="215901"/>
            </a:xfrm>
            <a:custGeom>
              <a:avLst/>
              <a:gdLst/>
              <a:ahLst/>
              <a:cxnLst/>
              <a:rect l="0" t="0" r="0" b="0"/>
              <a:pathLst>
                <a:path w="19051" h="215901">
                  <a:moveTo>
                    <a:pt x="19050" y="0"/>
                  </a:moveTo>
                  <a:lnTo>
                    <a:pt x="19050" y="0"/>
                  </a:lnTo>
                  <a:lnTo>
                    <a:pt x="12143" y="19459"/>
                  </a:lnTo>
                  <a:lnTo>
                    <a:pt x="7493" y="59739"/>
                  </a:lnTo>
                  <a:lnTo>
                    <a:pt x="3317" y="102759"/>
                  </a:lnTo>
                  <a:lnTo>
                    <a:pt x="983" y="147882"/>
                  </a:lnTo>
                  <a:lnTo>
                    <a:pt x="291" y="189161"/>
                  </a:lnTo>
                  <a:lnTo>
                    <a:pt x="0" y="215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SMARTInkShape-4243">
              <a:extLst>
                <a:ext uri="{FF2B5EF4-FFF2-40B4-BE49-F238E27FC236}">
                  <a16:creationId xmlns:a16="http://schemas.microsoft.com/office/drawing/2014/main" xmlns="" id="{F177E640-771C-41B4-AB70-DA4F7E084FA5}"/>
                </a:ext>
              </a:extLst>
            </p:cNvPr>
            <p:cNvSpPr/>
            <p:nvPr>
              <p:custDataLst>
                <p:tags r:id="rId54"/>
              </p:custDataLst>
            </p:nvPr>
          </p:nvSpPr>
          <p:spPr>
            <a:xfrm>
              <a:off x="9353550" y="4927600"/>
              <a:ext cx="25401" cy="82551"/>
            </a:xfrm>
            <a:custGeom>
              <a:avLst/>
              <a:gdLst/>
              <a:ahLst/>
              <a:cxnLst/>
              <a:rect l="0" t="0" r="0" b="0"/>
              <a:pathLst>
                <a:path w="25401" h="82551">
                  <a:moveTo>
                    <a:pt x="25400" y="0"/>
                  </a:moveTo>
                  <a:lnTo>
                    <a:pt x="25400" y="0"/>
                  </a:lnTo>
                  <a:lnTo>
                    <a:pt x="7509" y="42690"/>
                  </a:lnTo>
                  <a:lnTo>
                    <a:pt x="0" y="82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SMARTInkShape-4244">
              <a:extLst>
                <a:ext uri="{FF2B5EF4-FFF2-40B4-BE49-F238E27FC236}">
                  <a16:creationId xmlns:a16="http://schemas.microsoft.com/office/drawing/2014/main" xmlns="" id="{38F955C6-68C3-4703-8F10-93212E67DACD}"/>
                </a:ext>
              </a:extLst>
            </p:cNvPr>
            <p:cNvSpPr/>
            <p:nvPr>
              <p:custDataLst>
                <p:tags r:id="rId55"/>
              </p:custDataLst>
            </p:nvPr>
          </p:nvSpPr>
          <p:spPr>
            <a:xfrm>
              <a:off x="9131561" y="4707875"/>
              <a:ext cx="165417" cy="429276"/>
            </a:xfrm>
            <a:custGeom>
              <a:avLst/>
              <a:gdLst/>
              <a:ahLst/>
              <a:cxnLst/>
              <a:rect l="0" t="0" r="0" b="0"/>
              <a:pathLst>
                <a:path w="165417" h="429276">
                  <a:moveTo>
                    <a:pt x="6089" y="429275"/>
                  </a:moveTo>
                  <a:lnTo>
                    <a:pt x="6089" y="429275"/>
                  </a:lnTo>
                  <a:lnTo>
                    <a:pt x="2718" y="429275"/>
                  </a:lnTo>
                  <a:lnTo>
                    <a:pt x="1725" y="428570"/>
                  </a:lnTo>
                  <a:lnTo>
                    <a:pt x="1063" y="427393"/>
                  </a:lnTo>
                  <a:lnTo>
                    <a:pt x="0" y="420436"/>
                  </a:lnTo>
                  <a:lnTo>
                    <a:pt x="11706" y="381928"/>
                  </a:lnTo>
                  <a:lnTo>
                    <a:pt x="17758" y="349670"/>
                  </a:lnTo>
                  <a:lnTo>
                    <a:pt x="27503" y="304760"/>
                  </a:lnTo>
                  <a:lnTo>
                    <a:pt x="34476" y="278531"/>
                  </a:lnTo>
                  <a:lnTo>
                    <a:pt x="42653" y="250462"/>
                  </a:lnTo>
                  <a:lnTo>
                    <a:pt x="51632" y="221166"/>
                  </a:lnTo>
                  <a:lnTo>
                    <a:pt x="61851" y="191758"/>
                  </a:lnTo>
                  <a:lnTo>
                    <a:pt x="72897" y="162275"/>
                  </a:lnTo>
                  <a:lnTo>
                    <a:pt x="84494" y="132741"/>
                  </a:lnTo>
                  <a:lnTo>
                    <a:pt x="94342" y="107408"/>
                  </a:lnTo>
                  <a:lnTo>
                    <a:pt x="110929" y="64208"/>
                  </a:lnTo>
                  <a:lnTo>
                    <a:pt x="132167" y="21637"/>
                  </a:lnTo>
                  <a:lnTo>
                    <a:pt x="145124" y="1263"/>
                  </a:lnTo>
                  <a:lnTo>
                    <a:pt x="148168" y="0"/>
                  </a:lnTo>
                  <a:lnTo>
                    <a:pt x="150903" y="1275"/>
                  </a:lnTo>
                  <a:lnTo>
                    <a:pt x="153431" y="4242"/>
                  </a:lnTo>
                  <a:lnTo>
                    <a:pt x="154360" y="16946"/>
                  </a:lnTo>
                  <a:lnTo>
                    <a:pt x="145836" y="57217"/>
                  </a:lnTo>
                  <a:lnTo>
                    <a:pt x="130564" y="103820"/>
                  </a:lnTo>
                  <a:lnTo>
                    <a:pt x="112017" y="139037"/>
                  </a:lnTo>
                  <a:lnTo>
                    <a:pt x="111985" y="141944"/>
                  </a:lnTo>
                  <a:lnTo>
                    <a:pt x="112670" y="144588"/>
                  </a:lnTo>
                  <a:lnTo>
                    <a:pt x="119074" y="149406"/>
                  </a:lnTo>
                  <a:lnTo>
                    <a:pt x="155412" y="170131"/>
                  </a:lnTo>
                  <a:lnTo>
                    <a:pt x="162531" y="178634"/>
                  </a:lnTo>
                  <a:lnTo>
                    <a:pt x="165416" y="183864"/>
                  </a:lnTo>
                  <a:lnTo>
                    <a:pt x="165225" y="190879"/>
                  </a:lnTo>
                  <a:lnTo>
                    <a:pt x="159366" y="208081"/>
                  </a:lnTo>
                  <a:lnTo>
                    <a:pt x="144167" y="230856"/>
                  </a:lnTo>
                  <a:lnTo>
                    <a:pt x="122887" y="247639"/>
                  </a:lnTo>
                  <a:lnTo>
                    <a:pt x="98708" y="258178"/>
                  </a:lnTo>
                  <a:lnTo>
                    <a:pt x="83942" y="257746"/>
                  </a:lnTo>
                  <a:lnTo>
                    <a:pt x="77040" y="255656"/>
                  </a:lnTo>
                  <a:lnTo>
                    <a:pt x="73146" y="252851"/>
                  </a:lnTo>
                  <a:lnTo>
                    <a:pt x="71255" y="249570"/>
                  </a:lnTo>
                  <a:lnTo>
                    <a:pt x="69589" y="2387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SMARTInkShape-4245">
              <a:extLst>
                <a:ext uri="{FF2B5EF4-FFF2-40B4-BE49-F238E27FC236}">
                  <a16:creationId xmlns:a16="http://schemas.microsoft.com/office/drawing/2014/main" xmlns="" id="{8E0128BB-AF34-4DA4-AE8F-9F5BFCCC7A4B}"/>
                </a:ext>
              </a:extLst>
            </p:cNvPr>
            <p:cNvSpPr/>
            <p:nvPr>
              <p:custDataLst>
                <p:tags r:id="rId56"/>
              </p:custDataLst>
            </p:nvPr>
          </p:nvSpPr>
          <p:spPr>
            <a:xfrm>
              <a:off x="9291563" y="4524748"/>
              <a:ext cx="125488" cy="142503"/>
            </a:xfrm>
            <a:custGeom>
              <a:avLst/>
              <a:gdLst/>
              <a:ahLst/>
              <a:cxnLst/>
              <a:rect l="0" t="0" r="0" b="0"/>
              <a:pathLst>
                <a:path w="125488" h="142503">
                  <a:moveTo>
                    <a:pt x="36587" y="47252"/>
                  </a:moveTo>
                  <a:lnTo>
                    <a:pt x="36587" y="47252"/>
                  </a:lnTo>
                  <a:lnTo>
                    <a:pt x="33216" y="47252"/>
                  </a:lnTo>
                  <a:lnTo>
                    <a:pt x="29680" y="51015"/>
                  </a:lnTo>
                  <a:lnTo>
                    <a:pt x="0" y="96368"/>
                  </a:lnTo>
                  <a:lnTo>
                    <a:pt x="10336" y="76735"/>
                  </a:lnTo>
                  <a:lnTo>
                    <a:pt x="46055" y="29463"/>
                  </a:lnTo>
                  <a:lnTo>
                    <a:pt x="67380" y="8428"/>
                  </a:lnTo>
                  <a:lnTo>
                    <a:pt x="78730" y="1775"/>
                  </a:lnTo>
                  <a:lnTo>
                    <a:pt x="83732" y="0"/>
                  </a:lnTo>
                  <a:lnTo>
                    <a:pt x="88478" y="934"/>
                  </a:lnTo>
                  <a:lnTo>
                    <a:pt x="97515" y="7616"/>
                  </a:lnTo>
                  <a:lnTo>
                    <a:pt x="100590" y="25168"/>
                  </a:lnTo>
                  <a:lnTo>
                    <a:pt x="103998" y="60934"/>
                  </a:lnTo>
                  <a:lnTo>
                    <a:pt x="113945" y="100224"/>
                  </a:lnTo>
                  <a:lnTo>
                    <a:pt x="125487" y="14250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SMARTInkShape-4246">
              <a:extLst>
                <a:ext uri="{FF2B5EF4-FFF2-40B4-BE49-F238E27FC236}">
                  <a16:creationId xmlns:a16="http://schemas.microsoft.com/office/drawing/2014/main" xmlns="" id="{2AC10D8E-C4EF-41F6-A7FB-7FBAD94234A6}"/>
                </a:ext>
              </a:extLst>
            </p:cNvPr>
            <p:cNvSpPr/>
            <p:nvPr>
              <p:custDataLst>
                <p:tags r:id="rId57"/>
              </p:custDataLst>
            </p:nvPr>
          </p:nvSpPr>
          <p:spPr>
            <a:xfrm>
              <a:off x="9594849" y="4743450"/>
              <a:ext cx="82552" cy="228601"/>
            </a:xfrm>
            <a:custGeom>
              <a:avLst/>
              <a:gdLst/>
              <a:ahLst/>
              <a:cxnLst/>
              <a:rect l="0" t="0" r="0" b="0"/>
              <a:pathLst>
                <a:path w="82552" h="228601">
                  <a:moveTo>
                    <a:pt x="1" y="0"/>
                  </a:moveTo>
                  <a:lnTo>
                    <a:pt x="1" y="0"/>
                  </a:lnTo>
                  <a:lnTo>
                    <a:pt x="0" y="3371"/>
                  </a:lnTo>
                  <a:lnTo>
                    <a:pt x="17677" y="42716"/>
                  </a:lnTo>
                  <a:lnTo>
                    <a:pt x="33225" y="84310"/>
                  </a:lnTo>
                  <a:lnTo>
                    <a:pt x="45106" y="116023"/>
                  </a:lnTo>
                  <a:lnTo>
                    <a:pt x="61813" y="161847"/>
                  </a:lnTo>
                  <a:lnTo>
                    <a:pt x="76730" y="208515"/>
                  </a:lnTo>
                  <a:lnTo>
                    <a:pt x="82551" y="228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SMARTInkShape-4247">
              <a:extLst>
                <a:ext uri="{FF2B5EF4-FFF2-40B4-BE49-F238E27FC236}">
                  <a16:creationId xmlns:a16="http://schemas.microsoft.com/office/drawing/2014/main" xmlns="" id="{417DD98A-8280-44F2-9C53-A2CFAD1D3C59}"/>
                </a:ext>
              </a:extLst>
            </p:cNvPr>
            <p:cNvSpPr/>
            <p:nvPr>
              <p:custDataLst>
                <p:tags r:id="rId58"/>
              </p:custDataLst>
            </p:nvPr>
          </p:nvSpPr>
          <p:spPr>
            <a:xfrm>
              <a:off x="9550400" y="4746142"/>
              <a:ext cx="194159" cy="264009"/>
            </a:xfrm>
            <a:custGeom>
              <a:avLst/>
              <a:gdLst/>
              <a:ahLst/>
              <a:cxnLst/>
              <a:rect l="0" t="0" r="0" b="0"/>
              <a:pathLst>
                <a:path w="194159" h="264009">
                  <a:moveTo>
                    <a:pt x="190500" y="3658"/>
                  </a:moveTo>
                  <a:lnTo>
                    <a:pt x="190500" y="3658"/>
                  </a:lnTo>
                  <a:lnTo>
                    <a:pt x="194158" y="0"/>
                  </a:lnTo>
                  <a:lnTo>
                    <a:pt x="157427" y="43473"/>
                  </a:lnTo>
                  <a:lnTo>
                    <a:pt x="124726" y="90479"/>
                  </a:lnTo>
                  <a:lnTo>
                    <a:pt x="98708" y="124325"/>
                  </a:lnTo>
                  <a:lnTo>
                    <a:pt x="70681" y="158888"/>
                  </a:lnTo>
                  <a:lnTo>
                    <a:pt x="41762" y="195416"/>
                  </a:lnTo>
                  <a:lnTo>
                    <a:pt x="14569" y="234825"/>
                  </a:lnTo>
                  <a:lnTo>
                    <a:pt x="0" y="2640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SMARTInkShape-4248">
              <a:extLst>
                <a:ext uri="{FF2B5EF4-FFF2-40B4-BE49-F238E27FC236}">
                  <a16:creationId xmlns:a16="http://schemas.microsoft.com/office/drawing/2014/main" xmlns="" id="{F5BB3704-1852-4819-A754-D4CA7146A05F}"/>
                </a:ext>
              </a:extLst>
            </p:cNvPr>
            <p:cNvSpPr/>
            <p:nvPr>
              <p:custDataLst>
                <p:tags r:id="rId59"/>
              </p:custDataLst>
            </p:nvPr>
          </p:nvSpPr>
          <p:spPr>
            <a:xfrm>
              <a:off x="9734550" y="4959350"/>
              <a:ext cx="1" cy="50801"/>
            </a:xfrm>
            <a:custGeom>
              <a:avLst/>
              <a:gdLst/>
              <a:ahLst/>
              <a:cxnLst/>
              <a:rect l="0" t="0" r="0" b="0"/>
              <a:pathLst>
                <a:path w="1" h="50801">
                  <a:moveTo>
                    <a:pt x="0" y="0"/>
                  </a:moveTo>
                  <a:lnTo>
                    <a:pt x="0" y="0"/>
                  </a:lnTo>
                  <a:lnTo>
                    <a:pt x="0" y="50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SMARTInkShape-4249">
              <a:extLst>
                <a:ext uri="{FF2B5EF4-FFF2-40B4-BE49-F238E27FC236}">
                  <a16:creationId xmlns:a16="http://schemas.microsoft.com/office/drawing/2014/main" xmlns="" id="{58E9A7C4-2B6D-44BD-9033-D4DED3F0B0CF}"/>
                </a:ext>
              </a:extLst>
            </p:cNvPr>
            <p:cNvSpPr/>
            <p:nvPr>
              <p:custDataLst>
                <p:tags r:id="rId60"/>
              </p:custDataLst>
            </p:nvPr>
          </p:nvSpPr>
          <p:spPr>
            <a:xfrm>
              <a:off x="9751467" y="4864100"/>
              <a:ext cx="40497" cy="57664"/>
            </a:xfrm>
            <a:custGeom>
              <a:avLst/>
              <a:gdLst/>
              <a:ahLst/>
              <a:cxnLst/>
              <a:rect l="0" t="0" r="0" b="0"/>
              <a:pathLst>
                <a:path w="40497" h="57664">
                  <a:moveTo>
                    <a:pt x="27533" y="19050"/>
                  </a:moveTo>
                  <a:lnTo>
                    <a:pt x="27533" y="19050"/>
                  </a:lnTo>
                  <a:lnTo>
                    <a:pt x="17395" y="19755"/>
                  </a:lnTo>
                  <a:lnTo>
                    <a:pt x="9856" y="22421"/>
                  </a:lnTo>
                  <a:lnTo>
                    <a:pt x="3683" y="27839"/>
                  </a:lnTo>
                  <a:lnTo>
                    <a:pt x="1049" y="31259"/>
                  </a:lnTo>
                  <a:lnTo>
                    <a:pt x="0" y="34951"/>
                  </a:lnTo>
                  <a:lnTo>
                    <a:pt x="714" y="42815"/>
                  </a:lnTo>
                  <a:lnTo>
                    <a:pt x="8454" y="55176"/>
                  </a:lnTo>
                  <a:lnTo>
                    <a:pt x="12697" y="57245"/>
                  </a:lnTo>
                  <a:lnTo>
                    <a:pt x="23056" y="57663"/>
                  </a:lnTo>
                  <a:lnTo>
                    <a:pt x="32833" y="53615"/>
                  </a:lnTo>
                  <a:lnTo>
                    <a:pt x="37417" y="50560"/>
                  </a:lnTo>
                  <a:lnTo>
                    <a:pt x="39766" y="46406"/>
                  </a:lnTo>
                  <a:lnTo>
                    <a:pt x="40496" y="36147"/>
                  </a:lnTo>
                  <a:lnTo>
                    <a:pt x="3388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2" name="SMARTInkShape-4250">
            <a:extLst>
              <a:ext uri="{FF2B5EF4-FFF2-40B4-BE49-F238E27FC236}">
                <a16:creationId xmlns:a16="http://schemas.microsoft.com/office/drawing/2014/main" xmlns="" id="{D7258A16-7A54-4801-9ADF-CD46A46B1011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2457450" y="5848885"/>
            <a:ext cx="5518151" cy="119369"/>
          </a:xfrm>
          <a:custGeom>
            <a:avLst/>
            <a:gdLst/>
            <a:ahLst/>
            <a:cxnLst/>
            <a:rect l="0" t="0" r="0" b="0"/>
            <a:pathLst>
              <a:path w="5518151" h="119369">
                <a:moveTo>
                  <a:pt x="0" y="75665"/>
                </a:moveTo>
                <a:lnTo>
                  <a:pt x="0" y="75665"/>
                </a:lnTo>
                <a:lnTo>
                  <a:pt x="10113" y="85778"/>
                </a:lnTo>
                <a:lnTo>
                  <a:pt x="43370" y="98809"/>
                </a:lnTo>
                <a:lnTo>
                  <a:pt x="84422" y="107353"/>
                </a:lnTo>
                <a:lnTo>
                  <a:pt x="109198" y="111607"/>
                </a:lnTo>
                <a:lnTo>
                  <a:pt x="141943" y="114443"/>
                </a:lnTo>
                <a:lnTo>
                  <a:pt x="180001" y="116334"/>
                </a:lnTo>
                <a:lnTo>
                  <a:pt x="221601" y="117595"/>
                </a:lnTo>
                <a:lnTo>
                  <a:pt x="269795" y="118434"/>
                </a:lnTo>
                <a:lnTo>
                  <a:pt x="322386" y="118995"/>
                </a:lnTo>
                <a:lnTo>
                  <a:pt x="377907" y="119368"/>
                </a:lnTo>
                <a:lnTo>
                  <a:pt x="441027" y="118911"/>
                </a:lnTo>
                <a:lnTo>
                  <a:pt x="509212" y="117902"/>
                </a:lnTo>
                <a:lnTo>
                  <a:pt x="580775" y="116523"/>
                </a:lnTo>
                <a:lnTo>
                  <a:pt x="663055" y="114192"/>
                </a:lnTo>
                <a:lnTo>
                  <a:pt x="752482" y="111228"/>
                </a:lnTo>
                <a:lnTo>
                  <a:pt x="846670" y="107840"/>
                </a:lnTo>
                <a:lnTo>
                  <a:pt x="949680" y="103465"/>
                </a:lnTo>
                <a:lnTo>
                  <a:pt x="1058570" y="98431"/>
                </a:lnTo>
                <a:lnTo>
                  <a:pt x="1171380" y="92959"/>
                </a:lnTo>
                <a:lnTo>
                  <a:pt x="1293153" y="86489"/>
                </a:lnTo>
                <a:lnTo>
                  <a:pt x="1420902" y="79353"/>
                </a:lnTo>
                <a:lnTo>
                  <a:pt x="1552635" y="71773"/>
                </a:lnTo>
                <a:lnTo>
                  <a:pt x="1695490" y="63193"/>
                </a:lnTo>
                <a:lnTo>
                  <a:pt x="1845760" y="53944"/>
                </a:lnTo>
                <a:lnTo>
                  <a:pt x="2000973" y="44251"/>
                </a:lnTo>
                <a:lnTo>
                  <a:pt x="2163010" y="34967"/>
                </a:lnTo>
                <a:lnTo>
                  <a:pt x="2329596" y="25955"/>
                </a:lnTo>
                <a:lnTo>
                  <a:pt x="2499214" y="17124"/>
                </a:lnTo>
                <a:lnTo>
                  <a:pt x="2672265" y="10533"/>
                </a:lnTo>
                <a:lnTo>
                  <a:pt x="2847604" y="5432"/>
                </a:lnTo>
                <a:lnTo>
                  <a:pt x="3024469" y="1327"/>
                </a:lnTo>
                <a:lnTo>
                  <a:pt x="3203058" y="0"/>
                </a:lnTo>
                <a:lnTo>
                  <a:pt x="3382794" y="527"/>
                </a:lnTo>
                <a:lnTo>
                  <a:pt x="3563295" y="2290"/>
                </a:lnTo>
                <a:lnTo>
                  <a:pt x="3737958" y="5581"/>
                </a:lnTo>
                <a:lnTo>
                  <a:pt x="3908727" y="9893"/>
                </a:lnTo>
                <a:lnTo>
                  <a:pt x="4076901" y="14884"/>
                </a:lnTo>
                <a:lnTo>
                  <a:pt x="4234879" y="21033"/>
                </a:lnTo>
                <a:lnTo>
                  <a:pt x="4386058" y="27955"/>
                </a:lnTo>
                <a:lnTo>
                  <a:pt x="4532705" y="35392"/>
                </a:lnTo>
                <a:lnTo>
                  <a:pt x="4669275" y="42466"/>
                </a:lnTo>
                <a:lnTo>
                  <a:pt x="4799128" y="49299"/>
                </a:lnTo>
                <a:lnTo>
                  <a:pt x="4924502" y="55972"/>
                </a:lnTo>
                <a:lnTo>
                  <a:pt x="5033484" y="62536"/>
                </a:lnTo>
                <a:lnTo>
                  <a:pt x="5131540" y="69029"/>
                </a:lnTo>
                <a:lnTo>
                  <a:pt x="5222309" y="75475"/>
                </a:lnTo>
                <a:lnTo>
                  <a:pt x="5295523" y="81182"/>
                </a:lnTo>
                <a:lnTo>
                  <a:pt x="5357032" y="86399"/>
                </a:lnTo>
                <a:lnTo>
                  <a:pt x="5410738" y="91288"/>
                </a:lnTo>
                <a:lnTo>
                  <a:pt x="5446541" y="94547"/>
                </a:lnTo>
                <a:lnTo>
                  <a:pt x="5518150" y="101065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5" name="SMARTInkShape-Group721">
            <a:extLst>
              <a:ext uri="{FF2B5EF4-FFF2-40B4-BE49-F238E27FC236}">
                <a16:creationId xmlns:a16="http://schemas.microsoft.com/office/drawing/2014/main" xmlns="" id="{F162D626-9998-481E-9D9D-4F90A8CD7008}"/>
              </a:ext>
            </a:extLst>
          </p:cNvPr>
          <p:cNvGrpSpPr/>
          <p:nvPr/>
        </p:nvGrpSpPr>
        <p:grpSpPr>
          <a:xfrm>
            <a:off x="1457067" y="6331895"/>
            <a:ext cx="295534" cy="244381"/>
            <a:chOff x="1457067" y="6331895"/>
            <a:chExt cx="295534" cy="244381"/>
          </a:xfrm>
        </p:grpSpPr>
        <p:sp>
          <p:nvSpPr>
            <p:cNvPr id="153" name="SMARTInkShape-4251">
              <a:extLst>
                <a:ext uri="{FF2B5EF4-FFF2-40B4-BE49-F238E27FC236}">
                  <a16:creationId xmlns:a16="http://schemas.microsoft.com/office/drawing/2014/main" xmlns="" id="{AA2FC4E6-9030-44BF-8D90-8A4206E1803D}"/>
                </a:ext>
              </a:extLst>
            </p:cNvPr>
            <p:cNvSpPr/>
            <p:nvPr>
              <p:custDataLst>
                <p:tags r:id="rId50"/>
              </p:custDataLst>
            </p:nvPr>
          </p:nvSpPr>
          <p:spPr>
            <a:xfrm>
              <a:off x="1727564" y="6363583"/>
              <a:ext cx="25037" cy="172696"/>
            </a:xfrm>
            <a:custGeom>
              <a:avLst/>
              <a:gdLst/>
              <a:ahLst/>
              <a:cxnLst/>
              <a:rect l="0" t="0" r="0" b="0"/>
              <a:pathLst>
                <a:path w="25037" h="172696">
                  <a:moveTo>
                    <a:pt x="25036" y="5467"/>
                  </a:moveTo>
                  <a:lnTo>
                    <a:pt x="25036" y="5467"/>
                  </a:lnTo>
                  <a:lnTo>
                    <a:pt x="25036" y="0"/>
                  </a:lnTo>
                  <a:lnTo>
                    <a:pt x="21665" y="6120"/>
                  </a:lnTo>
                  <a:lnTo>
                    <a:pt x="18569" y="40978"/>
                  </a:lnTo>
                  <a:lnTo>
                    <a:pt x="15576" y="79105"/>
                  </a:lnTo>
                  <a:lnTo>
                    <a:pt x="11895" y="112984"/>
                  </a:lnTo>
                  <a:lnTo>
                    <a:pt x="3782" y="159114"/>
                  </a:lnTo>
                  <a:lnTo>
                    <a:pt x="455" y="172695"/>
                  </a:lnTo>
                  <a:lnTo>
                    <a:pt x="182" y="172690"/>
                  </a:lnTo>
                  <a:lnTo>
                    <a:pt x="0" y="171983"/>
                  </a:lnTo>
                  <a:lnTo>
                    <a:pt x="5483" y="132407"/>
                  </a:lnTo>
                  <a:lnTo>
                    <a:pt x="18686" y="880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SMARTInkShape-4252">
              <a:extLst>
                <a:ext uri="{FF2B5EF4-FFF2-40B4-BE49-F238E27FC236}">
                  <a16:creationId xmlns:a16="http://schemas.microsoft.com/office/drawing/2014/main" xmlns="" id="{FA0087D0-98B5-4EAF-80E4-50EBEB84376D}"/>
                </a:ext>
              </a:extLst>
            </p:cNvPr>
            <p:cNvSpPr/>
            <p:nvPr>
              <p:custDataLst>
                <p:tags r:id="rId51"/>
              </p:custDataLst>
            </p:nvPr>
          </p:nvSpPr>
          <p:spPr>
            <a:xfrm>
              <a:off x="1457067" y="6331895"/>
              <a:ext cx="193934" cy="244381"/>
            </a:xfrm>
            <a:custGeom>
              <a:avLst/>
              <a:gdLst/>
              <a:ahLst/>
              <a:cxnLst/>
              <a:rect l="0" t="0" r="0" b="0"/>
              <a:pathLst>
                <a:path w="193934" h="244381">
                  <a:moveTo>
                    <a:pt x="9783" y="87955"/>
                  </a:moveTo>
                  <a:lnTo>
                    <a:pt x="9783" y="87955"/>
                  </a:lnTo>
                  <a:lnTo>
                    <a:pt x="9783" y="81213"/>
                  </a:lnTo>
                  <a:lnTo>
                    <a:pt x="9077" y="79226"/>
                  </a:lnTo>
                  <a:lnTo>
                    <a:pt x="7901" y="77904"/>
                  </a:lnTo>
                  <a:lnTo>
                    <a:pt x="6412" y="77020"/>
                  </a:lnTo>
                  <a:lnTo>
                    <a:pt x="5419" y="75726"/>
                  </a:lnTo>
                  <a:lnTo>
                    <a:pt x="3695" y="69943"/>
                  </a:lnTo>
                  <a:lnTo>
                    <a:pt x="3511" y="72583"/>
                  </a:lnTo>
                  <a:lnTo>
                    <a:pt x="12278" y="119212"/>
                  </a:lnTo>
                  <a:lnTo>
                    <a:pt x="15372" y="166017"/>
                  </a:lnTo>
                  <a:lnTo>
                    <a:pt x="15907" y="204845"/>
                  </a:lnTo>
                  <a:lnTo>
                    <a:pt x="14207" y="236476"/>
                  </a:lnTo>
                  <a:lnTo>
                    <a:pt x="12732" y="242002"/>
                  </a:lnTo>
                  <a:lnTo>
                    <a:pt x="11044" y="244276"/>
                  </a:lnTo>
                  <a:lnTo>
                    <a:pt x="9212" y="244380"/>
                  </a:lnTo>
                  <a:lnTo>
                    <a:pt x="7286" y="243038"/>
                  </a:lnTo>
                  <a:lnTo>
                    <a:pt x="2059" y="196764"/>
                  </a:lnTo>
                  <a:lnTo>
                    <a:pt x="0" y="161009"/>
                  </a:lnTo>
                  <a:lnTo>
                    <a:pt x="1437" y="121600"/>
                  </a:lnTo>
                  <a:lnTo>
                    <a:pt x="4427" y="86210"/>
                  </a:lnTo>
                  <a:lnTo>
                    <a:pt x="10078" y="42282"/>
                  </a:lnTo>
                  <a:lnTo>
                    <a:pt x="18308" y="5947"/>
                  </a:lnTo>
                  <a:lnTo>
                    <a:pt x="21111" y="2238"/>
                  </a:lnTo>
                  <a:lnTo>
                    <a:pt x="24390" y="472"/>
                  </a:lnTo>
                  <a:lnTo>
                    <a:pt x="27988" y="0"/>
                  </a:lnTo>
                  <a:lnTo>
                    <a:pt x="37630" y="7001"/>
                  </a:lnTo>
                  <a:lnTo>
                    <a:pt x="48265" y="20225"/>
                  </a:lnTo>
                  <a:lnTo>
                    <a:pt x="75247" y="67085"/>
                  </a:lnTo>
                  <a:lnTo>
                    <a:pt x="83799" y="77738"/>
                  </a:lnTo>
                  <a:lnTo>
                    <a:pt x="88055" y="79733"/>
                  </a:lnTo>
                  <a:lnTo>
                    <a:pt x="92303" y="79651"/>
                  </a:lnTo>
                  <a:lnTo>
                    <a:pt x="96546" y="78186"/>
                  </a:lnTo>
                  <a:lnTo>
                    <a:pt x="126520" y="46130"/>
                  </a:lnTo>
                  <a:lnTo>
                    <a:pt x="157519" y="8632"/>
                  </a:lnTo>
                  <a:lnTo>
                    <a:pt x="159074" y="5439"/>
                  </a:lnTo>
                  <a:lnTo>
                    <a:pt x="160816" y="4722"/>
                  </a:lnTo>
                  <a:lnTo>
                    <a:pt x="162682" y="5655"/>
                  </a:lnTo>
                  <a:lnTo>
                    <a:pt x="164633" y="7689"/>
                  </a:lnTo>
                  <a:lnTo>
                    <a:pt x="174119" y="44260"/>
                  </a:lnTo>
                  <a:lnTo>
                    <a:pt x="182496" y="86297"/>
                  </a:lnTo>
                  <a:lnTo>
                    <a:pt x="185322" y="120144"/>
                  </a:lnTo>
                  <a:lnTo>
                    <a:pt x="188795" y="165696"/>
                  </a:lnTo>
                  <a:lnTo>
                    <a:pt x="193933" y="19590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2" name="SMARTInkShape-Group722">
            <a:extLst>
              <a:ext uri="{FF2B5EF4-FFF2-40B4-BE49-F238E27FC236}">
                <a16:creationId xmlns:a16="http://schemas.microsoft.com/office/drawing/2014/main" xmlns="" id="{9D1E49AC-06D7-4813-9BDA-4B641399DE8A}"/>
              </a:ext>
            </a:extLst>
          </p:cNvPr>
          <p:cNvGrpSpPr/>
          <p:nvPr/>
        </p:nvGrpSpPr>
        <p:grpSpPr>
          <a:xfrm>
            <a:off x="1746250" y="6248816"/>
            <a:ext cx="571501" cy="274276"/>
            <a:chOff x="1746250" y="6248816"/>
            <a:chExt cx="571501" cy="274276"/>
          </a:xfrm>
        </p:grpSpPr>
        <p:sp>
          <p:nvSpPr>
            <p:cNvPr id="156" name="SMARTInkShape-4253">
              <a:extLst>
                <a:ext uri="{FF2B5EF4-FFF2-40B4-BE49-F238E27FC236}">
                  <a16:creationId xmlns:a16="http://schemas.microsoft.com/office/drawing/2014/main" xmlns="" id="{BDF72577-46F0-4BC7-B151-0D17609F4718}"/>
                </a:ext>
              </a:extLst>
            </p:cNvPr>
            <p:cNvSpPr/>
            <p:nvPr>
              <p:custDataLst>
                <p:tags r:id="rId44"/>
              </p:custDataLst>
            </p:nvPr>
          </p:nvSpPr>
          <p:spPr>
            <a:xfrm>
              <a:off x="1778000" y="6286762"/>
              <a:ext cx="31489" cy="44189"/>
            </a:xfrm>
            <a:custGeom>
              <a:avLst/>
              <a:gdLst/>
              <a:ahLst/>
              <a:cxnLst/>
              <a:rect l="0" t="0" r="0" b="0"/>
              <a:pathLst>
                <a:path w="31489" h="44189">
                  <a:moveTo>
                    <a:pt x="25400" y="6088"/>
                  </a:moveTo>
                  <a:lnTo>
                    <a:pt x="25400" y="6088"/>
                  </a:lnTo>
                  <a:lnTo>
                    <a:pt x="31488" y="0"/>
                  </a:lnTo>
                  <a:lnTo>
                    <a:pt x="0" y="441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SMARTInkShape-4254">
              <a:extLst>
                <a:ext uri="{FF2B5EF4-FFF2-40B4-BE49-F238E27FC236}">
                  <a16:creationId xmlns:a16="http://schemas.microsoft.com/office/drawing/2014/main" xmlns="" id="{10D7BB81-F3BC-4E6B-8CE4-F6AC68156789}"/>
                </a:ext>
              </a:extLst>
            </p:cNvPr>
            <p:cNvSpPr/>
            <p:nvPr>
              <p:custDataLst>
                <p:tags r:id="rId45"/>
              </p:custDataLst>
            </p:nvPr>
          </p:nvSpPr>
          <p:spPr>
            <a:xfrm>
              <a:off x="2165350" y="6388100"/>
              <a:ext cx="152401" cy="38101"/>
            </a:xfrm>
            <a:custGeom>
              <a:avLst/>
              <a:gdLst/>
              <a:ahLst/>
              <a:cxnLst/>
              <a:rect l="0" t="0" r="0" b="0"/>
              <a:pathLst>
                <a:path w="152401" h="38101">
                  <a:moveTo>
                    <a:pt x="0" y="38100"/>
                  </a:moveTo>
                  <a:lnTo>
                    <a:pt x="0" y="38100"/>
                  </a:lnTo>
                  <a:lnTo>
                    <a:pt x="45466" y="20424"/>
                  </a:lnTo>
                  <a:lnTo>
                    <a:pt x="86222" y="11618"/>
                  </a:lnTo>
                  <a:lnTo>
                    <a:pt x="126207" y="4539"/>
                  </a:lnTo>
                  <a:lnTo>
                    <a:pt x="1524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SMARTInkShape-4255">
              <a:extLst>
                <a:ext uri="{FF2B5EF4-FFF2-40B4-BE49-F238E27FC236}">
                  <a16:creationId xmlns:a16="http://schemas.microsoft.com/office/drawing/2014/main" xmlns="" id="{74D3B2F8-3892-49DE-B9B9-74B1C576C998}"/>
                </a:ext>
              </a:extLst>
            </p:cNvPr>
            <p:cNvSpPr/>
            <p:nvPr>
              <p:custDataLst>
                <p:tags r:id="rId46"/>
              </p:custDataLst>
            </p:nvPr>
          </p:nvSpPr>
          <p:spPr>
            <a:xfrm>
              <a:off x="2153115" y="6248816"/>
              <a:ext cx="132886" cy="274276"/>
            </a:xfrm>
            <a:custGeom>
              <a:avLst/>
              <a:gdLst/>
              <a:ahLst/>
              <a:cxnLst/>
              <a:rect l="0" t="0" r="0" b="0"/>
              <a:pathLst>
                <a:path w="132886" h="274276">
                  <a:moveTo>
                    <a:pt x="94785" y="18634"/>
                  </a:moveTo>
                  <a:lnTo>
                    <a:pt x="94785" y="18634"/>
                  </a:lnTo>
                  <a:lnTo>
                    <a:pt x="91414" y="11892"/>
                  </a:lnTo>
                  <a:lnTo>
                    <a:pt x="91127" y="9200"/>
                  </a:lnTo>
                  <a:lnTo>
                    <a:pt x="92682" y="2747"/>
                  </a:lnTo>
                  <a:lnTo>
                    <a:pt x="91972" y="1693"/>
                  </a:lnTo>
                  <a:lnTo>
                    <a:pt x="90793" y="990"/>
                  </a:lnTo>
                  <a:lnTo>
                    <a:pt x="85762" y="0"/>
                  </a:lnTo>
                  <a:lnTo>
                    <a:pt x="44737" y="17612"/>
                  </a:lnTo>
                  <a:lnTo>
                    <a:pt x="22414" y="32207"/>
                  </a:lnTo>
                  <a:lnTo>
                    <a:pt x="7478" y="50138"/>
                  </a:lnTo>
                  <a:lnTo>
                    <a:pt x="3065" y="59447"/>
                  </a:lnTo>
                  <a:lnTo>
                    <a:pt x="0" y="92212"/>
                  </a:lnTo>
                  <a:lnTo>
                    <a:pt x="4622" y="135028"/>
                  </a:lnTo>
                  <a:lnTo>
                    <a:pt x="5636" y="179051"/>
                  </a:lnTo>
                  <a:lnTo>
                    <a:pt x="5130" y="222738"/>
                  </a:lnTo>
                  <a:lnTo>
                    <a:pt x="2731" y="255513"/>
                  </a:lnTo>
                  <a:lnTo>
                    <a:pt x="5189" y="265730"/>
                  </a:lnTo>
                  <a:lnTo>
                    <a:pt x="8633" y="272623"/>
                  </a:lnTo>
                  <a:lnTo>
                    <a:pt x="11245" y="274037"/>
                  </a:lnTo>
                  <a:lnTo>
                    <a:pt x="14397" y="274275"/>
                  </a:lnTo>
                  <a:lnTo>
                    <a:pt x="53965" y="262005"/>
                  </a:lnTo>
                  <a:lnTo>
                    <a:pt x="99970" y="241920"/>
                  </a:lnTo>
                  <a:lnTo>
                    <a:pt x="132885" y="22818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SMARTInkShape-4256">
              <a:extLst>
                <a:ext uri="{FF2B5EF4-FFF2-40B4-BE49-F238E27FC236}">
                  <a16:creationId xmlns:a16="http://schemas.microsoft.com/office/drawing/2014/main" xmlns="" id="{9D09BF86-BADE-48F1-8141-5B09266E43EE}"/>
                </a:ext>
              </a:extLst>
            </p:cNvPr>
            <p:cNvSpPr/>
            <p:nvPr>
              <p:custDataLst>
                <p:tags r:id="rId47"/>
              </p:custDataLst>
            </p:nvPr>
          </p:nvSpPr>
          <p:spPr>
            <a:xfrm>
              <a:off x="1936750" y="6262431"/>
              <a:ext cx="121382" cy="247993"/>
            </a:xfrm>
            <a:custGeom>
              <a:avLst/>
              <a:gdLst/>
              <a:ahLst/>
              <a:cxnLst/>
              <a:rect l="0" t="0" r="0" b="0"/>
              <a:pathLst>
                <a:path w="121382" h="247993">
                  <a:moveTo>
                    <a:pt x="38100" y="81219"/>
                  </a:moveTo>
                  <a:lnTo>
                    <a:pt x="38100" y="81219"/>
                  </a:lnTo>
                  <a:lnTo>
                    <a:pt x="39981" y="122663"/>
                  </a:lnTo>
                  <a:lnTo>
                    <a:pt x="45008" y="160292"/>
                  </a:lnTo>
                  <a:lnTo>
                    <a:pt x="50965" y="198957"/>
                  </a:lnTo>
                  <a:lnTo>
                    <a:pt x="56607" y="245653"/>
                  </a:lnTo>
                  <a:lnTo>
                    <a:pt x="56788" y="247992"/>
                  </a:lnTo>
                  <a:lnTo>
                    <a:pt x="57043" y="241170"/>
                  </a:lnTo>
                  <a:lnTo>
                    <a:pt x="46284" y="201165"/>
                  </a:lnTo>
                  <a:lnTo>
                    <a:pt x="36093" y="164397"/>
                  </a:lnTo>
                  <a:lnTo>
                    <a:pt x="30152" y="122185"/>
                  </a:lnTo>
                  <a:lnTo>
                    <a:pt x="28923" y="81082"/>
                  </a:lnTo>
                  <a:lnTo>
                    <a:pt x="36165" y="36259"/>
                  </a:lnTo>
                  <a:lnTo>
                    <a:pt x="43355" y="16786"/>
                  </a:lnTo>
                  <a:lnTo>
                    <a:pt x="50070" y="10041"/>
                  </a:lnTo>
                  <a:lnTo>
                    <a:pt x="68820" y="666"/>
                  </a:lnTo>
                  <a:lnTo>
                    <a:pt x="78335" y="0"/>
                  </a:lnTo>
                  <a:lnTo>
                    <a:pt x="96434" y="4905"/>
                  </a:lnTo>
                  <a:lnTo>
                    <a:pt x="112004" y="27311"/>
                  </a:lnTo>
                  <a:lnTo>
                    <a:pt x="119119" y="43163"/>
                  </a:lnTo>
                  <a:lnTo>
                    <a:pt x="121381" y="70185"/>
                  </a:lnTo>
                  <a:lnTo>
                    <a:pt x="114625" y="92543"/>
                  </a:lnTo>
                  <a:lnTo>
                    <a:pt x="102214" y="109535"/>
                  </a:lnTo>
                  <a:lnTo>
                    <a:pt x="72619" y="131002"/>
                  </a:lnTo>
                  <a:lnTo>
                    <a:pt x="27515" y="146373"/>
                  </a:lnTo>
                  <a:lnTo>
                    <a:pt x="0" y="15106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SMARTInkShape-4257">
              <a:extLst>
                <a:ext uri="{FF2B5EF4-FFF2-40B4-BE49-F238E27FC236}">
                  <a16:creationId xmlns:a16="http://schemas.microsoft.com/office/drawing/2014/main" xmlns="" id="{6F443DBA-CA29-4AD5-8255-0BCC1C281A7F}"/>
                </a:ext>
              </a:extLst>
            </p:cNvPr>
            <p:cNvSpPr/>
            <p:nvPr>
              <p:custDataLst>
                <p:tags r:id="rId48"/>
              </p:custDataLst>
            </p:nvPr>
          </p:nvSpPr>
          <p:spPr>
            <a:xfrm>
              <a:off x="1746250" y="6432550"/>
              <a:ext cx="158751" cy="19051"/>
            </a:xfrm>
            <a:custGeom>
              <a:avLst/>
              <a:gdLst/>
              <a:ahLst/>
              <a:cxnLst/>
              <a:rect l="0" t="0" r="0" b="0"/>
              <a:pathLst>
                <a:path w="158751" h="19051">
                  <a:moveTo>
                    <a:pt x="0" y="19050"/>
                  </a:moveTo>
                  <a:lnTo>
                    <a:pt x="0" y="19050"/>
                  </a:lnTo>
                  <a:lnTo>
                    <a:pt x="44191" y="10211"/>
                  </a:lnTo>
                  <a:lnTo>
                    <a:pt x="85034" y="7113"/>
                  </a:lnTo>
                  <a:lnTo>
                    <a:pt x="127072" y="4619"/>
                  </a:lnTo>
                  <a:lnTo>
                    <a:pt x="1587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SMARTInkShape-4258">
              <a:extLst>
                <a:ext uri="{FF2B5EF4-FFF2-40B4-BE49-F238E27FC236}">
                  <a16:creationId xmlns:a16="http://schemas.microsoft.com/office/drawing/2014/main" xmlns="" id="{D58DB0EF-5787-4F2B-8AB4-555FDCE9EF9E}"/>
                </a:ext>
              </a:extLst>
            </p:cNvPr>
            <p:cNvSpPr/>
            <p:nvPr>
              <p:custDataLst>
                <p:tags r:id="rId49"/>
              </p:custDataLst>
            </p:nvPr>
          </p:nvSpPr>
          <p:spPr>
            <a:xfrm>
              <a:off x="1784611" y="6319133"/>
              <a:ext cx="88640" cy="157868"/>
            </a:xfrm>
            <a:custGeom>
              <a:avLst/>
              <a:gdLst/>
              <a:ahLst/>
              <a:cxnLst/>
              <a:rect l="0" t="0" r="0" b="0"/>
              <a:pathLst>
                <a:path w="88640" h="157868">
                  <a:moveTo>
                    <a:pt x="6089" y="5467"/>
                  </a:moveTo>
                  <a:lnTo>
                    <a:pt x="6089" y="5467"/>
                  </a:lnTo>
                  <a:lnTo>
                    <a:pt x="2718" y="5467"/>
                  </a:lnTo>
                  <a:lnTo>
                    <a:pt x="1725" y="4762"/>
                  </a:lnTo>
                  <a:lnTo>
                    <a:pt x="1063" y="3586"/>
                  </a:lnTo>
                  <a:lnTo>
                    <a:pt x="0" y="0"/>
                  </a:lnTo>
                  <a:lnTo>
                    <a:pt x="22185" y="47034"/>
                  </a:lnTo>
                  <a:lnTo>
                    <a:pt x="45228" y="88852"/>
                  </a:lnTo>
                  <a:lnTo>
                    <a:pt x="72484" y="133028"/>
                  </a:lnTo>
                  <a:lnTo>
                    <a:pt x="88639" y="1578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2" name="SMARTInkShape-Group723">
            <a:extLst>
              <a:ext uri="{FF2B5EF4-FFF2-40B4-BE49-F238E27FC236}">
                <a16:creationId xmlns:a16="http://schemas.microsoft.com/office/drawing/2014/main" xmlns="" id="{28FBB744-A67F-4691-85F4-4F4201D10340}"/>
              </a:ext>
            </a:extLst>
          </p:cNvPr>
          <p:cNvGrpSpPr/>
          <p:nvPr/>
        </p:nvGrpSpPr>
        <p:grpSpPr>
          <a:xfrm>
            <a:off x="268731" y="5562700"/>
            <a:ext cx="1496570" cy="798573"/>
            <a:chOff x="268731" y="5562700"/>
            <a:chExt cx="1496570" cy="798573"/>
          </a:xfrm>
        </p:grpSpPr>
        <p:sp>
          <p:nvSpPr>
            <p:cNvPr id="163" name="SMARTInkShape-4259">
              <a:extLst>
                <a:ext uri="{FF2B5EF4-FFF2-40B4-BE49-F238E27FC236}">
                  <a16:creationId xmlns:a16="http://schemas.microsoft.com/office/drawing/2014/main" xmlns="" id="{13AFFE9F-2A87-45F1-8390-143CBC1B2312}"/>
                </a:ext>
              </a:extLst>
            </p:cNvPr>
            <p:cNvSpPr/>
            <p:nvPr>
              <p:custDataLst>
                <p:tags r:id="rId25"/>
              </p:custDataLst>
            </p:nvPr>
          </p:nvSpPr>
          <p:spPr>
            <a:xfrm>
              <a:off x="943095" y="5641213"/>
              <a:ext cx="136406" cy="237123"/>
            </a:xfrm>
            <a:custGeom>
              <a:avLst/>
              <a:gdLst/>
              <a:ahLst/>
              <a:cxnLst/>
              <a:rect l="0" t="0" r="0" b="0"/>
              <a:pathLst>
                <a:path w="136406" h="237123">
                  <a:moveTo>
                    <a:pt x="15755" y="226187"/>
                  </a:moveTo>
                  <a:lnTo>
                    <a:pt x="15755" y="226187"/>
                  </a:lnTo>
                  <a:lnTo>
                    <a:pt x="15755" y="232929"/>
                  </a:lnTo>
                  <a:lnTo>
                    <a:pt x="15049" y="234915"/>
                  </a:lnTo>
                  <a:lnTo>
                    <a:pt x="13874" y="236238"/>
                  </a:lnTo>
                  <a:lnTo>
                    <a:pt x="12384" y="237122"/>
                  </a:lnTo>
                  <a:lnTo>
                    <a:pt x="11391" y="237004"/>
                  </a:lnTo>
                  <a:lnTo>
                    <a:pt x="10729" y="236221"/>
                  </a:lnTo>
                  <a:lnTo>
                    <a:pt x="9993" y="233469"/>
                  </a:lnTo>
                  <a:lnTo>
                    <a:pt x="6111" y="190204"/>
                  </a:lnTo>
                  <a:lnTo>
                    <a:pt x="2532" y="150692"/>
                  </a:lnTo>
                  <a:lnTo>
                    <a:pt x="0" y="108672"/>
                  </a:lnTo>
                  <a:lnTo>
                    <a:pt x="1227" y="68830"/>
                  </a:lnTo>
                  <a:lnTo>
                    <a:pt x="4124" y="35601"/>
                  </a:lnTo>
                  <a:lnTo>
                    <a:pt x="5884" y="20813"/>
                  </a:lnTo>
                  <a:lnTo>
                    <a:pt x="10586" y="10954"/>
                  </a:lnTo>
                  <a:lnTo>
                    <a:pt x="17248" y="4381"/>
                  </a:lnTo>
                  <a:lnTo>
                    <a:pt x="25217" y="0"/>
                  </a:lnTo>
                  <a:lnTo>
                    <a:pt x="32646" y="1312"/>
                  </a:lnTo>
                  <a:lnTo>
                    <a:pt x="46545" y="14059"/>
                  </a:lnTo>
                  <a:lnTo>
                    <a:pt x="77079" y="56031"/>
                  </a:lnTo>
                  <a:lnTo>
                    <a:pt x="104225" y="97143"/>
                  </a:lnTo>
                  <a:lnTo>
                    <a:pt x="136405" y="13728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SMARTInkShape-4260">
              <a:extLst>
                <a:ext uri="{FF2B5EF4-FFF2-40B4-BE49-F238E27FC236}">
                  <a16:creationId xmlns:a16="http://schemas.microsoft.com/office/drawing/2014/main" xmlns="" id="{18EB1DF1-3DEB-4648-A953-E4A9B651AFA0}"/>
                </a:ext>
              </a:extLst>
            </p:cNvPr>
            <p:cNvSpPr/>
            <p:nvPr>
              <p:custDataLst>
                <p:tags r:id="rId26"/>
              </p:custDataLst>
            </p:nvPr>
          </p:nvSpPr>
          <p:spPr>
            <a:xfrm>
              <a:off x="978423" y="5715000"/>
              <a:ext cx="107428" cy="44189"/>
            </a:xfrm>
            <a:custGeom>
              <a:avLst/>
              <a:gdLst/>
              <a:ahLst/>
              <a:cxnLst/>
              <a:rect l="0" t="0" r="0" b="0"/>
              <a:pathLst>
                <a:path w="107428" h="44189">
                  <a:moveTo>
                    <a:pt x="12177" y="38100"/>
                  </a:moveTo>
                  <a:lnTo>
                    <a:pt x="12177" y="38100"/>
                  </a:lnTo>
                  <a:lnTo>
                    <a:pt x="0" y="44188"/>
                  </a:lnTo>
                  <a:lnTo>
                    <a:pt x="46882" y="26549"/>
                  </a:lnTo>
                  <a:lnTo>
                    <a:pt x="93705" y="6945"/>
                  </a:lnTo>
                  <a:lnTo>
                    <a:pt x="10742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SMARTInkShape-4261">
              <a:extLst>
                <a:ext uri="{FF2B5EF4-FFF2-40B4-BE49-F238E27FC236}">
                  <a16:creationId xmlns:a16="http://schemas.microsoft.com/office/drawing/2014/main" xmlns="" id="{E23B9387-3DC3-41D1-A84D-96D5CB53E34A}"/>
                </a:ext>
              </a:extLst>
            </p:cNvPr>
            <p:cNvSpPr/>
            <p:nvPr>
              <p:custDataLst>
                <p:tags r:id="rId27"/>
              </p:custDataLst>
            </p:nvPr>
          </p:nvSpPr>
          <p:spPr>
            <a:xfrm>
              <a:off x="1094159" y="5638800"/>
              <a:ext cx="75301" cy="107951"/>
            </a:xfrm>
            <a:custGeom>
              <a:avLst/>
              <a:gdLst/>
              <a:ahLst/>
              <a:cxnLst/>
              <a:rect l="0" t="0" r="0" b="0"/>
              <a:pathLst>
                <a:path w="75301" h="107951">
                  <a:moveTo>
                    <a:pt x="67891" y="0"/>
                  </a:moveTo>
                  <a:lnTo>
                    <a:pt x="67891" y="0"/>
                  </a:lnTo>
                  <a:lnTo>
                    <a:pt x="57752" y="706"/>
                  </a:lnTo>
                  <a:lnTo>
                    <a:pt x="40279" y="8788"/>
                  </a:lnTo>
                  <a:lnTo>
                    <a:pt x="11861" y="27838"/>
                  </a:lnTo>
                  <a:lnTo>
                    <a:pt x="4653" y="36126"/>
                  </a:lnTo>
                  <a:lnTo>
                    <a:pt x="980" y="44514"/>
                  </a:lnTo>
                  <a:lnTo>
                    <a:pt x="0" y="48725"/>
                  </a:lnTo>
                  <a:lnTo>
                    <a:pt x="758" y="52240"/>
                  </a:lnTo>
                  <a:lnTo>
                    <a:pt x="5363" y="58025"/>
                  </a:lnTo>
                  <a:lnTo>
                    <a:pt x="15890" y="65249"/>
                  </a:lnTo>
                  <a:lnTo>
                    <a:pt x="25729" y="65924"/>
                  </a:lnTo>
                  <a:lnTo>
                    <a:pt x="49293" y="63979"/>
                  </a:lnTo>
                  <a:lnTo>
                    <a:pt x="64654" y="67013"/>
                  </a:lnTo>
                  <a:lnTo>
                    <a:pt x="74771" y="72380"/>
                  </a:lnTo>
                  <a:lnTo>
                    <a:pt x="75300" y="75770"/>
                  </a:lnTo>
                  <a:lnTo>
                    <a:pt x="72125" y="85181"/>
                  </a:lnTo>
                  <a:lnTo>
                    <a:pt x="62403" y="99008"/>
                  </a:lnTo>
                  <a:lnTo>
                    <a:pt x="56515" y="103977"/>
                  </a:lnTo>
                  <a:lnTo>
                    <a:pt x="51546" y="106184"/>
                  </a:lnTo>
                  <a:lnTo>
                    <a:pt x="42491" y="107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SMARTInkShape-4262">
              <a:extLst>
                <a:ext uri="{FF2B5EF4-FFF2-40B4-BE49-F238E27FC236}">
                  <a16:creationId xmlns:a16="http://schemas.microsoft.com/office/drawing/2014/main" xmlns="" id="{02B9168B-12AC-4B91-82C1-8571EC34FB8E}"/>
                </a:ext>
              </a:extLst>
            </p:cNvPr>
            <p:cNvSpPr/>
            <p:nvPr>
              <p:custDataLst>
                <p:tags r:id="rId28"/>
              </p:custDataLst>
            </p:nvPr>
          </p:nvSpPr>
          <p:spPr>
            <a:xfrm>
              <a:off x="701192" y="5830085"/>
              <a:ext cx="67159" cy="98770"/>
            </a:xfrm>
            <a:custGeom>
              <a:avLst/>
              <a:gdLst/>
              <a:ahLst/>
              <a:cxnLst/>
              <a:rect l="0" t="0" r="0" b="0"/>
              <a:pathLst>
                <a:path w="67159" h="98770">
                  <a:moveTo>
                    <a:pt x="3658" y="30965"/>
                  </a:moveTo>
                  <a:lnTo>
                    <a:pt x="3658" y="30965"/>
                  </a:lnTo>
                  <a:lnTo>
                    <a:pt x="287" y="30964"/>
                  </a:lnTo>
                  <a:lnTo>
                    <a:pt x="0" y="33082"/>
                  </a:lnTo>
                  <a:lnTo>
                    <a:pt x="10289" y="74587"/>
                  </a:lnTo>
                  <a:lnTo>
                    <a:pt x="16441" y="90457"/>
                  </a:lnTo>
                  <a:lnTo>
                    <a:pt x="21470" y="98769"/>
                  </a:lnTo>
                  <a:lnTo>
                    <a:pt x="21883" y="98745"/>
                  </a:lnTo>
                  <a:lnTo>
                    <a:pt x="22341" y="96838"/>
                  </a:lnTo>
                  <a:lnTo>
                    <a:pt x="16925" y="52677"/>
                  </a:lnTo>
                  <a:lnTo>
                    <a:pt x="18351" y="20254"/>
                  </a:lnTo>
                  <a:lnTo>
                    <a:pt x="22183" y="7860"/>
                  </a:lnTo>
                  <a:lnTo>
                    <a:pt x="28589" y="0"/>
                  </a:lnTo>
                  <a:lnTo>
                    <a:pt x="32979" y="444"/>
                  </a:lnTo>
                  <a:lnTo>
                    <a:pt x="54582" y="18732"/>
                  </a:lnTo>
                  <a:lnTo>
                    <a:pt x="67158" y="5001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SMARTInkShape-4263">
              <a:extLst>
                <a:ext uri="{FF2B5EF4-FFF2-40B4-BE49-F238E27FC236}">
                  <a16:creationId xmlns:a16="http://schemas.microsoft.com/office/drawing/2014/main" xmlns="" id="{E534F418-CCDB-4680-A678-FE99DE55C7B5}"/>
                </a:ext>
              </a:extLst>
            </p:cNvPr>
            <p:cNvSpPr/>
            <p:nvPr>
              <p:custDataLst>
                <p:tags r:id="rId29"/>
              </p:custDataLst>
            </p:nvPr>
          </p:nvSpPr>
          <p:spPr>
            <a:xfrm>
              <a:off x="630222" y="5880983"/>
              <a:ext cx="68279" cy="72500"/>
            </a:xfrm>
            <a:custGeom>
              <a:avLst/>
              <a:gdLst/>
              <a:ahLst/>
              <a:cxnLst/>
              <a:rect l="0" t="0" r="0" b="0"/>
              <a:pathLst>
                <a:path w="68279" h="72500">
                  <a:moveTo>
                    <a:pt x="23828" y="5467"/>
                  </a:moveTo>
                  <a:lnTo>
                    <a:pt x="23828" y="5467"/>
                  </a:lnTo>
                  <a:lnTo>
                    <a:pt x="11895" y="441"/>
                  </a:lnTo>
                  <a:lnTo>
                    <a:pt x="9522" y="0"/>
                  </a:lnTo>
                  <a:lnTo>
                    <a:pt x="7235" y="3233"/>
                  </a:lnTo>
                  <a:lnTo>
                    <a:pt x="377" y="28126"/>
                  </a:lnTo>
                  <a:lnTo>
                    <a:pt x="0" y="38821"/>
                  </a:lnTo>
                  <a:lnTo>
                    <a:pt x="7380" y="65806"/>
                  </a:lnTo>
                  <a:lnTo>
                    <a:pt x="11344" y="71090"/>
                  </a:lnTo>
                  <a:lnTo>
                    <a:pt x="13389" y="72499"/>
                  </a:lnTo>
                  <a:lnTo>
                    <a:pt x="16163" y="69911"/>
                  </a:lnTo>
                  <a:lnTo>
                    <a:pt x="25398" y="51529"/>
                  </a:lnTo>
                  <a:lnTo>
                    <a:pt x="31115" y="33485"/>
                  </a:lnTo>
                  <a:lnTo>
                    <a:pt x="34122" y="29209"/>
                  </a:lnTo>
                  <a:lnTo>
                    <a:pt x="34924" y="29055"/>
                  </a:lnTo>
                  <a:lnTo>
                    <a:pt x="35459" y="29660"/>
                  </a:lnTo>
                  <a:lnTo>
                    <a:pt x="57422" y="40922"/>
                  </a:lnTo>
                  <a:lnTo>
                    <a:pt x="68278" y="435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SMARTInkShape-4264">
              <a:extLst>
                <a:ext uri="{FF2B5EF4-FFF2-40B4-BE49-F238E27FC236}">
                  <a16:creationId xmlns:a16="http://schemas.microsoft.com/office/drawing/2014/main" xmlns="" id="{F951F8F9-F4D2-4120-B34B-DC664053A164}"/>
                </a:ext>
              </a:extLst>
            </p:cNvPr>
            <p:cNvSpPr/>
            <p:nvPr>
              <p:custDataLst>
                <p:tags r:id="rId30"/>
              </p:custDataLst>
            </p:nvPr>
          </p:nvSpPr>
          <p:spPr>
            <a:xfrm>
              <a:off x="1657611" y="5607050"/>
              <a:ext cx="107690" cy="156511"/>
            </a:xfrm>
            <a:custGeom>
              <a:avLst/>
              <a:gdLst/>
              <a:ahLst/>
              <a:cxnLst/>
              <a:rect l="0" t="0" r="0" b="0"/>
              <a:pathLst>
                <a:path w="107690" h="156511">
                  <a:moveTo>
                    <a:pt x="6089" y="69850"/>
                  </a:moveTo>
                  <a:lnTo>
                    <a:pt x="6089" y="69850"/>
                  </a:lnTo>
                  <a:lnTo>
                    <a:pt x="2718" y="69850"/>
                  </a:lnTo>
                  <a:lnTo>
                    <a:pt x="1725" y="70556"/>
                  </a:lnTo>
                  <a:lnTo>
                    <a:pt x="1063" y="71731"/>
                  </a:lnTo>
                  <a:lnTo>
                    <a:pt x="0" y="75317"/>
                  </a:lnTo>
                  <a:lnTo>
                    <a:pt x="619" y="75612"/>
                  </a:lnTo>
                  <a:lnTo>
                    <a:pt x="32349" y="85015"/>
                  </a:lnTo>
                  <a:lnTo>
                    <a:pt x="42690" y="92818"/>
                  </a:lnTo>
                  <a:lnTo>
                    <a:pt x="60826" y="115074"/>
                  </a:lnTo>
                  <a:lnTo>
                    <a:pt x="65694" y="129225"/>
                  </a:lnTo>
                  <a:lnTo>
                    <a:pt x="67152" y="142806"/>
                  </a:lnTo>
                  <a:lnTo>
                    <a:pt x="65449" y="151193"/>
                  </a:lnTo>
                  <a:lnTo>
                    <a:pt x="64007" y="153712"/>
                  </a:lnTo>
                  <a:lnTo>
                    <a:pt x="62339" y="155391"/>
                  </a:lnTo>
                  <a:lnTo>
                    <a:pt x="60522" y="156510"/>
                  </a:lnTo>
                  <a:lnTo>
                    <a:pt x="58606" y="155141"/>
                  </a:lnTo>
                  <a:lnTo>
                    <a:pt x="54595" y="147973"/>
                  </a:lnTo>
                  <a:lnTo>
                    <a:pt x="51740" y="125297"/>
                  </a:lnTo>
                  <a:lnTo>
                    <a:pt x="54266" y="89493"/>
                  </a:lnTo>
                  <a:lnTo>
                    <a:pt x="66225" y="57717"/>
                  </a:lnTo>
                  <a:lnTo>
                    <a:pt x="96134" y="13307"/>
                  </a:lnTo>
                  <a:lnTo>
                    <a:pt x="10768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SMARTInkShape-4265">
              <a:extLst>
                <a:ext uri="{FF2B5EF4-FFF2-40B4-BE49-F238E27FC236}">
                  <a16:creationId xmlns:a16="http://schemas.microsoft.com/office/drawing/2014/main" xmlns="" id="{2836D3D5-CD94-4D74-8F82-E62DD145BF84}"/>
                </a:ext>
              </a:extLst>
            </p:cNvPr>
            <p:cNvSpPr/>
            <p:nvPr>
              <p:custDataLst>
                <p:tags r:id="rId31"/>
              </p:custDataLst>
            </p:nvPr>
          </p:nvSpPr>
          <p:spPr>
            <a:xfrm>
              <a:off x="1587769" y="5727700"/>
              <a:ext cx="66017" cy="71105"/>
            </a:xfrm>
            <a:custGeom>
              <a:avLst/>
              <a:gdLst/>
              <a:ahLst/>
              <a:cxnLst/>
              <a:rect l="0" t="0" r="0" b="0"/>
              <a:pathLst>
                <a:path w="66017" h="71105">
                  <a:moveTo>
                    <a:pt x="31481" y="6350"/>
                  </a:moveTo>
                  <a:lnTo>
                    <a:pt x="31481" y="6350"/>
                  </a:lnTo>
                  <a:lnTo>
                    <a:pt x="28110" y="2979"/>
                  </a:lnTo>
                  <a:lnTo>
                    <a:pt x="22692" y="1324"/>
                  </a:lnTo>
                  <a:lnTo>
                    <a:pt x="19272" y="883"/>
                  </a:lnTo>
                  <a:lnTo>
                    <a:pt x="9827" y="6036"/>
                  </a:lnTo>
                  <a:lnTo>
                    <a:pt x="4345" y="10374"/>
                  </a:lnTo>
                  <a:lnTo>
                    <a:pt x="1396" y="18205"/>
                  </a:lnTo>
                  <a:lnTo>
                    <a:pt x="0" y="40076"/>
                  </a:lnTo>
                  <a:lnTo>
                    <a:pt x="5495" y="58734"/>
                  </a:lnTo>
                  <a:lnTo>
                    <a:pt x="9924" y="66672"/>
                  </a:lnTo>
                  <a:lnTo>
                    <a:pt x="17109" y="70553"/>
                  </a:lnTo>
                  <a:lnTo>
                    <a:pt x="36383" y="71104"/>
                  </a:lnTo>
                  <a:lnTo>
                    <a:pt x="51534" y="66645"/>
                  </a:lnTo>
                  <a:lnTo>
                    <a:pt x="57549" y="63479"/>
                  </a:lnTo>
                  <a:lnTo>
                    <a:pt x="61560" y="59958"/>
                  </a:lnTo>
                  <a:lnTo>
                    <a:pt x="66016" y="52284"/>
                  </a:lnTo>
                  <a:lnTo>
                    <a:pt x="65793" y="47556"/>
                  </a:lnTo>
                  <a:lnTo>
                    <a:pt x="61783" y="36658"/>
                  </a:lnTo>
                  <a:lnTo>
                    <a:pt x="3783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SMARTInkShape-4266">
              <a:extLst>
                <a:ext uri="{FF2B5EF4-FFF2-40B4-BE49-F238E27FC236}">
                  <a16:creationId xmlns:a16="http://schemas.microsoft.com/office/drawing/2014/main" xmlns="" id="{DBE6D4D1-D30A-47E5-986A-157175BA0EE9}"/>
                </a:ext>
              </a:extLst>
            </p:cNvPr>
            <p:cNvSpPr/>
            <p:nvPr>
              <p:custDataLst>
                <p:tags r:id="rId32"/>
              </p:custDataLst>
            </p:nvPr>
          </p:nvSpPr>
          <p:spPr>
            <a:xfrm>
              <a:off x="1466850" y="5746750"/>
              <a:ext cx="69851" cy="105395"/>
            </a:xfrm>
            <a:custGeom>
              <a:avLst/>
              <a:gdLst/>
              <a:ahLst/>
              <a:cxnLst/>
              <a:rect l="0" t="0" r="0" b="0"/>
              <a:pathLst>
                <a:path w="69851" h="105395">
                  <a:moveTo>
                    <a:pt x="0" y="38100"/>
                  </a:moveTo>
                  <a:lnTo>
                    <a:pt x="0" y="38100"/>
                  </a:lnTo>
                  <a:lnTo>
                    <a:pt x="3371" y="38099"/>
                  </a:lnTo>
                  <a:lnTo>
                    <a:pt x="28544" y="45978"/>
                  </a:lnTo>
                  <a:lnTo>
                    <a:pt x="54193" y="67517"/>
                  </a:lnTo>
                  <a:lnTo>
                    <a:pt x="59363" y="77985"/>
                  </a:lnTo>
                  <a:lnTo>
                    <a:pt x="62683" y="98582"/>
                  </a:lnTo>
                  <a:lnTo>
                    <a:pt x="62250" y="101705"/>
                  </a:lnTo>
                  <a:lnTo>
                    <a:pt x="61255" y="103786"/>
                  </a:lnTo>
                  <a:lnTo>
                    <a:pt x="59887" y="105175"/>
                  </a:lnTo>
                  <a:lnTo>
                    <a:pt x="57563" y="105394"/>
                  </a:lnTo>
                  <a:lnTo>
                    <a:pt x="51219" y="103756"/>
                  </a:lnTo>
                  <a:lnTo>
                    <a:pt x="45577" y="96914"/>
                  </a:lnTo>
                  <a:lnTo>
                    <a:pt x="38434" y="77398"/>
                  </a:lnTo>
                  <a:lnTo>
                    <a:pt x="36206" y="68533"/>
                  </a:lnTo>
                  <a:lnTo>
                    <a:pt x="37493" y="53037"/>
                  </a:lnTo>
                  <a:lnTo>
                    <a:pt x="42769" y="39800"/>
                  </a:lnTo>
                  <a:lnTo>
                    <a:pt x="698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SMARTInkShape-4267">
              <a:extLst>
                <a:ext uri="{FF2B5EF4-FFF2-40B4-BE49-F238E27FC236}">
                  <a16:creationId xmlns:a16="http://schemas.microsoft.com/office/drawing/2014/main" xmlns="" id="{6B445BEF-C239-4D19-8355-BB5D0D25CC86}"/>
                </a:ext>
              </a:extLst>
            </p:cNvPr>
            <p:cNvSpPr/>
            <p:nvPr>
              <p:custDataLst>
                <p:tags r:id="rId33"/>
              </p:custDataLst>
            </p:nvPr>
          </p:nvSpPr>
          <p:spPr>
            <a:xfrm>
              <a:off x="1378182" y="5803900"/>
              <a:ext cx="80552" cy="94189"/>
            </a:xfrm>
            <a:custGeom>
              <a:avLst/>
              <a:gdLst/>
              <a:ahLst/>
              <a:cxnLst/>
              <a:rect l="0" t="0" r="0" b="0"/>
              <a:pathLst>
                <a:path w="80552" h="94189">
                  <a:moveTo>
                    <a:pt x="18818" y="44450"/>
                  </a:moveTo>
                  <a:lnTo>
                    <a:pt x="18818" y="44450"/>
                  </a:lnTo>
                  <a:lnTo>
                    <a:pt x="0" y="44450"/>
                  </a:lnTo>
                  <a:lnTo>
                    <a:pt x="35241" y="45861"/>
                  </a:lnTo>
                  <a:lnTo>
                    <a:pt x="49401" y="51192"/>
                  </a:lnTo>
                  <a:lnTo>
                    <a:pt x="65901" y="65498"/>
                  </a:lnTo>
                  <a:lnTo>
                    <a:pt x="80551" y="91663"/>
                  </a:lnTo>
                  <a:lnTo>
                    <a:pt x="80435" y="92858"/>
                  </a:lnTo>
                  <a:lnTo>
                    <a:pt x="79651" y="93656"/>
                  </a:lnTo>
                  <a:lnTo>
                    <a:pt x="78424" y="94188"/>
                  </a:lnTo>
                  <a:lnTo>
                    <a:pt x="73296" y="91015"/>
                  </a:lnTo>
                  <a:lnTo>
                    <a:pt x="69954" y="88193"/>
                  </a:lnTo>
                  <a:lnTo>
                    <a:pt x="61878" y="70738"/>
                  </a:lnTo>
                  <a:lnTo>
                    <a:pt x="58388" y="44321"/>
                  </a:lnTo>
                  <a:lnTo>
                    <a:pt x="60724" y="20893"/>
                  </a:lnTo>
                  <a:lnTo>
                    <a:pt x="6961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SMARTInkShape-4268">
              <a:extLst>
                <a:ext uri="{FF2B5EF4-FFF2-40B4-BE49-F238E27FC236}">
                  <a16:creationId xmlns:a16="http://schemas.microsoft.com/office/drawing/2014/main" xmlns="" id="{77A3707D-3B93-4D38-8343-9223DCA392C9}"/>
                </a:ext>
              </a:extLst>
            </p:cNvPr>
            <p:cNvSpPr/>
            <p:nvPr>
              <p:custDataLst>
                <p:tags r:id="rId34"/>
              </p:custDataLst>
            </p:nvPr>
          </p:nvSpPr>
          <p:spPr>
            <a:xfrm>
              <a:off x="1207644" y="5800478"/>
              <a:ext cx="183007" cy="189839"/>
            </a:xfrm>
            <a:custGeom>
              <a:avLst/>
              <a:gdLst/>
              <a:ahLst/>
              <a:cxnLst/>
              <a:rect l="0" t="0" r="0" b="0"/>
              <a:pathLst>
                <a:path w="183007" h="189839">
                  <a:moveTo>
                    <a:pt x="11556" y="66922"/>
                  </a:moveTo>
                  <a:lnTo>
                    <a:pt x="11556" y="66922"/>
                  </a:lnTo>
                  <a:lnTo>
                    <a:pt x="2718" y="66922"/>
                  </a:lnTo>
                  <a:lnTo>
                    <a:pt x="1430" y="67627"/>
                  </a:lnTo>
                  <a:lnTo>
                    <a:pt x="572" y="68803"/>
                  </a:lnTo>
                  <a:lnTo>
                    <a:pt x="0" y="70293"/>
                  </a:lnTo>
                  <a:lnTo>
                    <a:pt x="1735" y="70580"/>
                  </a:lnTo>
                  <a:lnTo>
                    <a:pt x="17848" y="65972"/>
                  </a:lnTo>
                  <a:lnTo>
                    <a:pt x="44941" y="51525"/>
                  </a:lnTo>
                  <a:lnTo>
                    <a:pt x="77077" y="20267"/>
                  </a:lnTo>
                  <a:lnTo>
                    <a:pt x="91724" y="406"/>
                  </a:lnTo>
                  <a:lnTo>
                    <a:pt x="90401" y="0"/>
                  </a:lnTo>
                  <a:lnTo>
                    <a:pt x="83287" y="1431"/>
                  </a:lnTo>
                  <a:lnTo>
                    <a:pt x="60640" y="16316"/>
                  </a:lnTo>
                  <a:lnTo>
                    <a:pt x="38329" y="45343"/>
                  </a:lnTo>
                  <a:lnTo>
                    <a:pt x="21684" y="77382"/>
                  </a:lnTo>
                  <a:lnTo>
                    <a:pt x="17939" y="94854"/>
                  </a:lnTo>
                  <a:lnTo>
                    <a:pt x="18626" y="108264"/>
                  </a:lnTo>
                  <a:lnTo>
                    <a:pt x="21283" y="116576"/>
                  </a:lnTo>
                  <a:lnTo>
                    <a:pt x="24391" y="119074"/>
                  </a:lnTo>
                  <a:lnTo>
                    <a:pt x="33488" y="121850"/>
                  </a:lnTo>
                  <a:lnTo>
                    <a:pt x="42706" y="121204"/>
                  </a:lnTo>
                  <a:lnTo>
                    <a:pt x="60121" y="118410"/>
                  </a:lnTo>
                  <a:lnTo>
                    <a:pt x="66772" y="119909"/>
                  </a:lnTo>
                  <a:lnTo>
                    <a:pt x="69533" y="121297"/>
                  </a:lnTo>
                  <a:lnTo>
                    <a:pt x="70668" y="124338"/>
                  </a:lnTo>
                  <a:lnTo>
                    <a:pt x="68896" y="138733"/>
                  </a:lnTo>
                  <a:lnTo>
                    <a:pt x="63356" y="168780"/>
                  </a:lnTo>
                  <a:lnTo>
                    <a:pt x="64682" y="177574"/>
                  </a:lnTo>
                  <a:lnTo>
                    <a:pt x="66023" y="180907"/>
                  </a:lnTo>
                  <a:lnTo>
                    <a:pt x="71277" y="186491"/>
                  </a:lnTo>
                  <a:lnTo>
                    <a:pt x="74653" y="188968"/>
                  </a:lnTo>
                  <a:lnTo>
                    <a:pt x="85931" y="189838"/>
                  </a:lnTo>
                  <a:lnTo>
                    <a:pt x="99645" y="187168"/>
                  </a:lnTo>
                  <a:lnTo>
                    <a:pt x="138841" y="166657"/>
                  </a:lnTo>
                  <a:lnTo>
                    <a:pt x="183006" y="12407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SMARTInkShape-4269">
              <a:extLst>
                <a:ext uri="{FF2B5EF4-FFF2-40B4-BE49-F238E27FC236}">
                  <a16:creationId xmlns:a16="http://schemas.microsoft.com/office/drawing/2014/main" xmlns="" id="{40371F44-6206-49AA-B6D0-2EE5BD1656B6}"/>
                </a:ext>
              </a:extLst>
            </p:cNvPr>
            <p:cNvSpPr/>
            <p:nvPr>
              <p:custDataLst>
                <p:tags r:id="rId35"/>
              </p:custDataLst>
            </p:nvPr>
          </p:nvSpPr>
          <p:spPr>
            <a:xfrm>
              <a:off x="1035050" y="6032500"/>
              <a:ext cx="12701" cy="31751"/>
            </a:xfrm>
            <a:custGeom>
              <a:avLst/>
              <a:gdLst/>
              <a:ahLst/>
              <a:cxnLst/>
              <a:rect l="0" t="0" r="0" b="0"/>
              <a:pathLst>
                <a:path w="12701" h="31751">
                  <a:moveTo>
                    <a:pt x="12700" y="0"/>
                  </a:moveTo>
                  <a:lnTo>
                    <a:pt x="12700" y="0"/>
                  </a:lnTo>
                  <a:lnTo>
                    <a:pt x="12700" y="3371"/>
                  </a:lnTo>
                  <a:lnTo>
                    <a:pt x="10818" y="6907"/>
                  </a:lnTo>
                  <a:lnTo>
                    <a:pt x="7630" y="12243"/>
                  </a:lnTo>
                  <a:lnTo>
                    <a:pt x="0" y="31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SMARTInkShape-4270">
              <a:extLst>
                <a:ext uri="{FF2B5EF4-FFF2-40B4-BE49-F238E27FC236}">
                  <a16:creationId xmlns:a16="http://schemas.microsoft.com/office/drawing/2014/main" xmlns="" id="{AC28DEFA-213F-4C7A-BF1D-565A1B7F6928}"/>
                </a:ext>
              </a:extLst>
            </p:cNvPr>
            <p:cNvSpPr/>
            <p:nvPr>
              <p:custDataLst>
                <p:tags r:id="rId36"/>
              </p:custDataLst>
            </p:nvPr>
          </p:nvSpPr>
          <p:spPr>
            <a:xfrm>
              <a:off x="840892" y="5916953"/>
              <a:ext cx="162409" cy="242977"/>
            </a:xfrm>
            <a:custGeom>
              <a:avLst/>
              <a:gdLst/>
              <a:ahLst/>
              <a:cxnLst/>
              <a:rect l="0" t="0" r="0" b="0"/>
              <a:pathLst>
                <a:path w="162409" h="242977">
                  <a:moveTo>
                    <a:pt x="3658" y="179047"/>
                  </a:moveTo>
                  <a:lnTo>
                    <a:pt x="3658" y="179047"/>
                  </a:lnTo>
                  <a:lnTo>
                    <a:pt x="3658" y="185789"/>
                  </a:lnTo>
                  <a:lnTo>
                    <a:pt x="1777" y="190980"/>
                  </a:lnTo>
                  <a:lnTo>
                    <a:pt x="287" y="193352"/>
                  </a:lnTo>
                  <a:lnTo>
                    <a:pt x="0" y="195639"/>
                  </a:lnTo>
                  <a:lnTo>
                    <a:pt x="1562" y="200062"/>
                  </a:lnTo>
                  <a:lnTo>
                    <a:pt x="2966" y="200818"/>
                  </a:lnTo>
                  <a:lnTo>
                    <a:pt x="4608" y="200617"/>
                  </a:lnTo>
                  <a:lnTo>
                    <a:pt x="8313" y="198511"/>
                  </a:lnTo>
                  <a:lnTo>
                    <a:pt x="12312" y="195224"/>
                  </a:lnTo>
                  <a:lnTo>
                    <a:pt x="18530" y="182664"/>
                  </a:lnTo>
                  <a:lnTo>
                    <a:pt x="22341" y="159267"/>
                  </a:lnTo>
                  <a:lnTo>
                    <a:pt x="21758" y="157394"/>
                  </a:lnTo>
                  <a:lnTo>
                    <a:pt x="20664" y="156144"/>
                  </a:lnTo>
                  <a:lnTo>
                    <a:pt x="19228" y="155312"/>
                  </a:lnTo>
                  <a:lnTo>
                    <a:pt x="17566" y="157579"/>
                  </a:lnTo>
                  <a:lnTo>
                    <a:pt x="7772" y="185776"/>
                  </a:lnTo>
                  <a:lnTo>
                    <a:pt x="9249" y="200147"/>
                  </a:lnTo>
                  <a:lnTo>
                    <a:pt x="14610" y="214530"/>
                  </a:lnTo>
                  <a:lnTo>
                    <a:pt x="21696" y="225627"/>
                  </a:lnTo>
                  <a:lnTo>
                    <a:pt x="40361" y="239808"/>
                  </a:lnTo>
                  <a:lnTo>
                    <a:pt x="53837" y="242976"/>
                  </a:lnTo>
                  <a:lnTo>
                    <a:pt x="60394" y="242833"/>
                  </a:lnTo>
                  <a:lnTo>
                    <a:pt x="73324" y="237030"/>
                  </a:lnTo>
                  <a:lnTo>
                    <a:pt x="79735" y="232518"/>
                  </a:lnTo>
                  <a:lnTo>
                    <a:pt x="88741" y="219981"/>
                  </a:lnTo>
                  <a:lnTo>
                    <a:pt x="101933" y="185770"/>
                  </a:lnTo>
                  <a:lnTo>
                    <a:pt x="103780" y="172862"/>
                  </a:lnTo>
                  <a:lnTo>
                    <a:pt x="102862" y="167868"/>
                  </a:lnTo>
                  <a:lnTo>
                    <a:pt x="98078" y="160438"/>
                  </a:lnTo>
                  <a:lnTo>
                    <a:pt x="93130" y="156665"/>
                  </a:lnTo>
                  <a:lnTo>
                    <a:pt x="90823" y="155659"/>
                  </a:lnTo>
                  <a:lnTo>
                    <a:pt x="88579" y="156400"/>
                  </a:lnTo>
                  <a:lnTo>
                    <a:pt x="84204" y="160985"/>
                  </a:lnTo>
                  <a:lnTo>
                    <a:pt x="77775" y="178242"/>
                  </a:lnTo>
                  <a:lnTo>
                    <a:pt x="79167" y="191389"/>
                  </a:lnTo>
                  <a:lnTo>
                    <a:pt x="84490" y="203583"/>
                  </a:lnTo>
                  <a:lnTo>
                    <a:pt x="91559" y="213705"/>
                  </a:lnTo>
                  <a:lnTo>
                    <a:pt x="99405" y="219145"/>
                  </a:lnTo>
                  <a:lnTo>
                    <a:pt x="103473" y="220596"/>
                  </a:lnTo>
                  <a:lnTo>
                    <a:pt x="111755" y="220326"/>
                  </a:lnTo>
                  <a:lnTo>
                    <a:pt x="115939" y="219266"/>
                  </a:lnTo>
                  <a:lnTo>
                    <a:pt x="119435" y="216444"/>
                  </a:lnTo>
                  <a:lnTo>
                    <a:pt x="125199" y="207662"/>
                  </a:lnTo>
                  <a:lnTo>
                    <a:pt x="129041" y="184076"/>
                  </a:lnTo>
                  <a:lnTo>
                    <a:pt x="126808" y="148002"/>
                  </a:lnTo>
                  <a:lnTo>
                    <a:pt x="118307" y="106035"/>
                  </a:lnTo>
                  <a:lnTo>
                    <a:pt x="103480" y="58950"/>
                  </a:lnTo>
                  <a:lnTo>
                    <a:pt x="89052" y="19363"/>
                  </a:lnTo>
                  <a:lnTo>
                    <a:pt x="82063" y="5771"/>
                  </a:lnTo>
                  <a:lnTo>
                    <a:pt x="77310" y="435"/>
                  </a:lnTo>
                  <a:lnTo>
                    <a:pt x="76043" y="0"/>
                  </a:lnTo>
                  <a:lnTo>
                    <a:pt x="75198" y="416"/>
                  </a:lnTo>
                  <a:lnTo>
                    <a:pt x="82519" y="39437"/>
                  </a:lnTo>
                  <a:lnTo>
                    <a:pt x="95228" y="79355"/>
                  </a:lnTo>
                  <a:lnTo>
                    <a:pt x="112399" y="120581"/>
                  </a:lnTo>
                  <a:lnTo>
                    <a:pt x="132774" y="157725"/>
                  </a:lnTo>
                  <a:lnTo>
                    <a:pt x="162408" y="20444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SMARTInkShape-4271">
              <a:extLst>
                <a:ext uri="{FF2B5EF4-FFF2-40B4-BE49-F238E27FC236}">
                  <a16:creationId xmlns:a16="http://schemas.microsoft.com/office/drawing/2014/main" xmlns="" id="{EE84A73D-5BA0-4D52-8DD3-7921AA1A1E0D}"/>
                </a:ext>
              </a:extLst>
            </p:cNvPr>
            <p:cNvSpPr/>
            <p:nvPr>
              <p:custDataLst>
                <p:tags r:id="rId37"/>
              </p:custDataLst>
            </p:nvPr>
          </p:nvSpPr>
          <p:spPr>
            <a:xfrm>
              <a:off x="704850" y="6096000"/>
              <a:ext cx="101601" cy="135137"/>
            </a:xfrm>
            <a:custGeom>
              <a:avLst/>
              <a:gdLst/>
              <a:ahLst/>
              <a:cxnLst/>
              <a:rect l="0" t="0" r="0" b="0"/>
              <a:pathLst>
                <a:path w="101601" h="135137">
                  <a:moveTo>
                    <a:pt x="0" y="95250"/>
                  </a:moveTo>
                  <a:lnTo>
                    <a:pt x="0" y="95250"/>
                  </a:lnTo>
                  <a:lnTo>
                    <a:pt x="0" y="88508"/>
                  </a:lnTo>
                  <a:lnTo>
                    <a:pt x="1881" y="83317"/>
                  </a:lnTo>
                  <a:lnTo>
                    <a:pt x="3371" y="80945"/>
                  </a:lnTo>
                  <a:lnTo>
                    <a:pt x="15580" y="74235"/>
                  </a:lnTo>
                  <a:lnTo>
                    <a:pt x="39345" y="74520"/>
                  </a:lnTo>
                  <a:lnTo>
                    <a:pt x="53000" y="81097"/>
                  </a:lnTo>
                  <a:lnTo>
                    <a:pt x="63772" y="91782"/>
                  </a:lnTo>
                  <a:lnTo>
                    <a:pt x="76359" y="112254"/>
                  </a:lnTo>
                  <a:lnTo>
                    <a:pt x="79798" y="123033"/>
                  </a:lnTo>
                  <a:lnTo>
                    <a:pt x="79446" y="130646"/>
                  </a:lnTo>
                  <a:lnTo>
                    <a:pt x="78364" y="133664"/>
                  </a:lnTo>
                  <a:lnTo>
                    <a:pt x="76231" y="134970"/>
                  </a:lnTo>
                  <a:lnTo>
                    <a:pt x="73399" y="135136"/>
                  </a:lnTo>
                  <a:lnTo>
                    <a:pt x="70099" y="134541"/>
                  </a:lnTo>
                  <a:lnTo>
                    <a:pt x="67194" y="131321"/>
                  </a:lnTo>
                  <a:lnTo>
                    <a:pt x="59734" y="112602"/>
                  </a:lnTo>
                  <a:lnTo>
                    <a:pt x="54466" y="85026"/>
                  </a:lnTo>
                  <a:lnTo>
                    <a:pt x="55487" y="64835"/>
                  </a:lnTo>
                  <a:lnTo>
                    <a:pt x="63937" y="45984"/>
                  </a:lnTo>
                  <a:lnTo>
                    <a:pt x="1016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SMARTInkShape-4272">
              <a:extLst>
                <a:ext uri="{FF2B5EF4-FFF2-40B4-BE49-F238E27FC236}">
                  <a16:creationId xmlns:a16="http://schemas.microsoft.com/office/drawing/2014/main" xmlns="" id="{01533361-0912-44B4-9A0B-DF3C281518AD}"/>
                </a:ext>
              </a:extLst>
            </p:cNvPr>
            <p:cNvSpPr/>
            <p:nvPr>
              <p:custDataLst>
                <p:tags r:id="rId38"/>
              </p:custDataLst>
            </p:nvPr>
          </p:nvSpPr>
          <p:spPr>
            <a:xfrm>
              <a:off x="533739" y="6129671"/>
              <a:ext cx="118448" cy="231602"/>
            </a:xfrm>
            <a:custGeom>
              <a:avLst/>
              <a:gdLst/>
              <a:ahLst/>
              <a:cxnLst/>
              <a:rect l="0" t="0" r="0" b="0"/>
              <a:pathLst>
                <a:path w="118448" h="231602">
                  <a:moveTo>
                    <a:pt x="12361" y="86979"/>
                  </a:moveTo>
                  <a:lnTo>
                    <a:pt x="12361" y="86979"/>
                  </a:lnTo>
                  <a:lnTo>
                    <a:pt x="0" y="86979"/>
                  </a:lnTo>
                  <a:lnTo>
                    <a:pt x="37949" y="130317"/>
                  </a:lnTo>
                  <a:lnTo>
                    <a:pt x="74853" y="176914"/>
                  </a:lnTo>
                  <a:lnTo>
                    <a:pt x="107217" y="222190"/>
                  </a:lnTo>
                  <a:lnTo>
                    <a:pt x="118447" y="231601"/>
                  </a:lnTo>
                  <a:lnTo>
                    <a:pt x="90261" y="196275"/>
                  </a:lnTo>
                  <a:lnTo>
                    <a:pt x="63273" y="154955"/>
                  </a:lnTo>
                  <a:lnTo>
                    <a:pt x="39676" y="110334"/>
                  </a:lnTo>
                  <a:lnTo>
                    <a:pt x="26020" y="69205"/>
                  </a:lnTo>
                  <a:lnTo>
                    <a:pt x="25722" y="46859"/>
                  </a:lnTo>
                  <a:lnTo>
                    <a:pt x="30294" y="28931"/>
                  </a:lnTo>
                  <a:lnTo>
                    <a:pt x="37029" y="16259"/>
                  </a:lnTo>
                  <a:lnTo>
                    <a:pt x="48489" y="7805"/>
                  </a:lnTo>
                  <a:lnTo>
                    <a:pt x="62990" y="2402"/>
                  </a:lnTo>
                  <a:lnTo>
                    <a:pt x="78843" y="0"/>
                  </a:lnTo>
                  <a:lnTo>
                    <a:pt x="93414" y="4577"/>
                  </a:lnTo>
                  <a:lnTo>
                    <a:pt x="105535" y="12961"/>
                  </a:lnTo>
                  <a:lnTo>
                    <a:pt x="113273" y="21391"/>
                  </a:lnTo>
                  <a:lnTo>
                    <a:pt x="114914" y="27025"/>
                  </a:lnTo>
                  <a:lnTo>
                    <a:pt x="114855" y="40813"/>
                  </a:lnTo>
                  <a:lnTo>
                    <a:pt x="106832" y="54465"/>
                  </a:lnTo>
                  <a:lnTo>
                    <a:pt x="86449" y="72171"/>
                  </a:lnTo>
                  <a:lnTo>
                    <a:pt x="71394" y="80398"/>
                  </a:lnTo>
                  <a:lnTo>
                    <a:pt x="37761" y="8697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SMARTInkShape-4273">
              <a:extLst>
                <a:ext uri="{FF2B5EF4-FFF2-40B4-BE49-F238E27FC236}">
                  <a16:creationId xmlns:a16="http://schemas.microsoft.com/office/drawing/2014/main" xmlns="" id="{4A405CEF-D50B-4623-AEFB-3606EFA277BE}"/>
                </a:ext>
              </a:extLst>
            </p:cNvPr>
            <p:cNvSpPr/>
            <p:nvPr>
              <p:custDataLst>
                <p:tags r:id="rId39"/>
              </p:custDataLst>
            </p:nvPr>
          </p:nvSpPr>
          <p:spPr>
            <a:xfrm>
              <a:off x="1358900" y="5626100"/>
              <a:ext cx="19051" cy="25401"/>
            </a:xfrm>
            <a:custGeom>
              <a:avLst/>
              <a:gdLst/>
              <a:ahLst/>
              <a:cxnLst/>
              <a:rect l="0" t="0" r="0" b="0"/>
              <a:pathLst>
                <a:path w="19051" h="25401">
                  <a:moveTo>
                    <a:pt x="19050" y="0"/>
                  </a:moveTo>
                  <a:lnTo>
                    <a:pt x="19050" y="0"/>
                  </a:lnTo>
                  <a:lnTo>
                    <a:pt x="10261" y="13814"/>
                  </a:lnTo>
                  <a:lnTo>
                    <a:pt x="0" y="25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SMARTInkShape-4274">
              <a:extLst>
                <a:ext uri="{FF2B5EF4-FFF2-40B4-BE49-F238E27FC236}">
                  <a16:creationId xmlns:a16="http://schemas.microsoft.com/office/drawing/2014/main" xmlns="" id="{EB21CAF0-96B2-4AF0-8FA2-F01A872E136B}"/>
                </a:ext>
              </a:extLst>
            </p:cNvPr>
            <p:cNvSpPr/>
            <p:nvPr>
              <p:custDataLst>
                <p:tags r:id="rId40"/>
              </p:custDataLst>
            </p:nvPr>
          </p:nvSpPr>
          <p:spPr>
            <a:xfrm>
              <a:off x="1261098" y="5575561"/>
              <a:ext cx="69637" cy="120390"/>
            </a:xfrm>
            <a:custGeom>
              <a:avLst/>
              <a:gdLst/>
              <a:ahLst/>
              <a:cxnLst/>
              <a:rect l="0" t="0" r="0" b="0"/>
              <a:pathLst>
                <a:path w="69637" h="120390">
                  <a:moveTo>
                    <a:pt x="40652" y="6089"/>
                  </a:moveTo>
                  <a:lnTo>
                    <a:pt x="40652" y="6089"/>
                  </a:lnTo>
                  <a:lnTo>
                    <a:pt x="46119" y="622"/>
                  </a:lnTo>
                  <a:lnTo>
                    <a:pt x="45708" y="327"/>
                  </a:lnTo>
                  <a:lnTo>
                    <a:pt x="43369" y="0"/>
                  </a:lnTo>
                  <a:lnTo>
                    <a:pt x="26686" y="9930"/>
                  </a:lnTo>
                  <a:lnTo>
                    <a:pt x="14093" y="21416"/>
                  </a:lnTo>
                  <a:lnTo>
                    <a:pt x="840" y="42140"/>
                  </a:lnTo>
                  <a:lnTo>
                    <a:pt x="0" y="44939"/>
                  </a:lnTo>
                  <a:lnTo>
                    <a:pt x="145" y="46806"/>
                  </a:lnTo>
                  <a:lnTo>
                    <a:pt x="947" y="48050"/>
                  </a:lnTo>
                  <a:lnTo>
                    <a:pt x="5602" y="49433"/>
                  </a:lnTo>
                  <a:lnTo>
                    <a:pt x="28220" y="52324"/>
                  </a:lnTo>
                  <a:lnTo>
                    <a:pt x="53518" y="62063"/>
                  </a:lnTo>
                  <a:lnTo>
                    <a:pt x="63068" y="68831"/>
                  </a:lnTo>
                  <a:lnTo>
                    <a:pt x="68254" y="76543"/>
                  </a:lnTo>
                  <a:lnTo>
                    <a:pt x="69636" y="80575"/>
                  </a:lnTo>
                  <a:lnTo>
                    <a:pt x="67410" y="92581"/>
                  </a:lnTo>
                  <a:lnTo>
                    <a:pt x="61011" y="105913"/>
                  </a:lnTo>
                  <a:lnTo>
                    <a:pt x="51112" y="116542"/>
                  </a:lnTo>
                  <a:lnTo>
                    <a:pt x="46920" y="119236"/>
                  </a:lnTo>
                  <a:lnTo>
                    <a:pt x="43419" y="120325"/>
                  </a:lnTo>
                  <a:lnTo>
                    <a:pt x="34302" y="1203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SMARTInkShape-4275">
              <a:extLst>
                <a:ext uri="{FF2B5EF4-FFF2-40B4-BE49-F238E27FC236}">
                  <a16:creationId xmlns:a16="http://schemas.microsoft.com/office/drawing/2014/main" xmlns="" id="{588473CF-271E-4B1F-BDD9-3E93D7BEB95B}"/>
                </a:ext>
              </a:extLst>
            </p:cNvPr>
            <p:cNvSpPr/>
            <p:nvPr>
              <p:custDataLst>
                <p:tags r:id="rId41"/>
              </p:custDataLst>
            </p:nvPr>
          </p:nvSpPr>
          <p:spPr>
            <a:xfrm>
              <a:off x="1117723" y="5562700"/>
              <a:ext cx="105332" cy="167757"/>
            </a:xfrm>
            <a:custGeom>
              <a:avLst/>
              <a:gdLst/>
              <a:ahLst/>
              <a:cxnLst/>
              <a:rect l="0" t="0" r="0" b="0"/>
              <a:pathLst>
                <a:path w="105332" h="167757">
                  <a:moveTo>
                    <a:pt x="18927" y="12600"/>
                  </a:moveTo>
                  <a:lnTo>
                    <a:pt x="18927" y="12600"/>
                  </a:lnTo>
                  <a:lnTo>
                    <a:pt x="0" y="0"/>
                  </a:lnTo>
                  <a:lnTo>
                    <a:pt x="11421" y="44641"/>
                  </a:lnTo>
                  <a:lnTo>
                    <a:pt x="25885" y="90112"/>
                  </a:lnTo>
                  <a:lnTo>
                    <a:pt x="42330" y="133117"/>
                  </a:lnTo>
                  <a:lnTo>
                    <a:pt x="54098" y="161603"/>
                  </a:lnTo>
                  <a:lnTo>
                    <a:pt x="59609" y="167756"/>
                  </a:lnTo>
                  <a:lnTo>
                    <a:pt x="58645" y="166695"/>
                  </a:lnTo>
                  <a:lnTo>
                    <a:pt x="52758" y="123172"/>
                  </a:lnTo>
                  <a:lnTo>
                    <a:pt x="51565" y="82756"/>
                  </a:lnTo>
                  <a:lnTo>
                    <a:pt x="54129" y="76000"/>
                  </a:lnTo>
                  <a:lnTo>
                    <a:pt x="56506" y="73917"/>
                  </a:lnTo>
                  <a:lnTo>
                    <a:pt x="62910" y="71602"/>
                  </a:lnTo>
                  <a:lnTo>
                    <a:pt x="70460" y="72455"/>
                  </a:lnTo>
                  <a:lnTo>
                    <a:pt x="78520" y="75891"/>
                  </a:lnTo>
                  <a:lnTo>
                    <a:pt x="99403" y="90192"/>
                  </a:lnTo>
                  <a:lnTo>
                    <a:pt x="102211" y="93961"/>
                  </a:lnTo>
                  <a:lnTo>
                    <a:pt x="105331" y="103794"/>
                  </a:lnTo>
                  <a:lnTo>
                    <a:pt x="104836" y="113337"/>
                  </a:lnTo>
                  <a:lnTo>
                    <a:pt x="101559" y="122284"/>
                  </a:lnTo>
                  <a:lnTo>
                    <a:pt x="91075" y="135253"/>
                  </a:lnTo>
                  <a:lnTo>
                    <a:pt x="74876" y="147327"/>
                  </a:lnTo>
                  <a:lnTo>
                    <a:pt x="44352" y="161222"/>
                  </a:lnTo>
                  <a:lnTo>
                    <a:pt x="42227" y="161070"/>
                  </a:lnTo>
                  <a:lnTo>
                    <a:pt x="40810" y="160263"/>
                  </a:lnTo>
                  <a:lnTo>
                    <a:pt x="40571" y="159021"/>
                  </a:lnTo>
                  <a:lnTo>
                    <a:pt x="44327" y="152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SMARTInkShape-4276">
              <a:extLst>
                <a:ext uri="{FF2B5EF4-FFF2-40B4-BE49-F238E27FC236}">
                  <a16:creationId xmlns:a16="http://schemas.microsoft.com/office/drawing/2014/main" xmlns="" id="{3C324C13-539B-4190-BEA1-E310DCA50F75}"/>
                </a:ext>
              </a:extLst>
            </p:cNvPr>
            <p:cNvSpPr/>
            <p:nvPr>
              <p:custDataLst>
                <p:tags r:id="rId42"/>
              </p:custDataLst>
            </p:nvPr>
          </p:nvSpPr>
          <p:spPr>
            <a:xfrm>
              <a:off x="537860" y="5908162"/>
              <a:ext cx="78091" cy="101236"/>
            </a:xfrm>
            <a:custGeom>
              <a:avLst/>
              <a:gdLst/>
              <a:ahLst/>
              <a:cxnLst/>
              <a:rect l="0" t="0" r="0" b="0"/>
              <a:pathLst>
                <a:path w="78091" h="101236">
                  <a:moveTo>
                    <a:pt x="14590" y="48138"/>
                  </a:moveTo>
                  <a:lnTo>
                    <a:pt x="14590" y="48138"/>
                  </a:lnTo>
                  <a:lnTo>
                    <a:pt x="14590" y="53605"/>
                  </a:lnTo>
                  <a:lnTo>
                    <a:pt x="15296" y="53900"/>
                  </a:lnTo>
                  <a:lnTo>
                    <a:pt x="17961" y="54226"/>
                  </a:lnTo>
                  <a:lnTo>
                    <a:pt x="19660" y="52902"/>
                  </a:lnTo>
                  <a:lnTo>
                    <a:pt x="23428" y="47668"/>
                  </a:lnTo>
                  <a:lnTo>
                    <a:pt x="26146" y="40159"/>
                  </a:lnTo>
                  <a:lnTo>
                    <a:pt x="26358" y="17503"/>
                  </a:lnTo>
                  <a:lnTo>
                    <a:pt x="23819" y="7240"/>
                  </a:lnTo>
                  <a:lnTo>
                    <a:pt x="21448" y="3940"/>
                  </a:lnTo>
                  <a:lnTo>
                    <a:pt x="18456" y="1739"/>
                  </a:lnTo>
                  <a:lnTo>
                    <a:pt x="15051" y="272"/>
                  </a:lnTo>
                  <a:lnTo>
                    <a:pt x="12075" y="0"/>
                  </a:lnTo>
                  <a:lnTo>
                    <a:pt x="6887" y="1578"/>
                  </a:lnTo>
                  <a:lnTo>
                    <a:pt x="2229" y="10276"/>
                  </a:lnTo>
                  <a:lnTo>
                    <a:pt x="0" y="16547"/>
                  </a:lnTo>
                  <a:lnTo>
                    <a:pt x="3603" y="55711"/>
                  </a:lnTo>
                  <a:lnTo>
                    <a:pt x="11824" y="76433"/>
                  </a:lnTo>
                  <a:lnTo>
                    <a:pt x="30977" y="101235"/>
                  </a:lnTo>
                  <a:lnTo>
                    <a:pt x="38215" y="100469"/>
                  </a:lnTo>
                  <a:lnTo>
                    <a:pt x="78090" y="735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SMARTInkShape-4277">
              <a:extLst>
                <a:ext uri="{FF2B5EF4-FFF2-40B4-BE49-F238E27FC236}">
                  <a16:creationId xmlns:a16="http://schemas.microsoft.com/office/drawing/2014/main" xmlns="" id="{FA7D78CD-2A81-4930-BDEE-35C611AF1E84}"/>
                </a:ext>
              </a:extLst>
            </p:cNvPr>
            <p:cNvSpPr/>
            <p:nvPr>
              <p:custDataLst>
                <p:tags r:id="rId43"/>
              </p:custDataLst>
            </p:nvPr>
          </p:nvSpPr>
          <p:spPr>
            <a:xfrm>
              <a:off x="268731" y="5898239"/>
              <a:ext cx="213870" cy="266349"/>
            </a:xfrm>
            <a:custGeom>
              <a:avLst/>
              <a:gdLst/>
              <a:ahLst/>
              <a:cxnLst/>
              <a:rect l="0" t="0" r="0" b="0"/>
              <a:pathLst>
                <a:path w="213870" h="266349">
                  <a:moveTo>
                    <a:pt x="23369" y="146961"/>
                  </a:moveTo>
                  <a:lnTo>
                    <a:pt x="23369" y="146961"/>
                  </a:lnTo>
                  <a:lnTo>
                    <a:pt x="17902" y="146961"/>
                  </a:lnTo>
                  <a:lnTo>
                    <a:pt x="36826" y="190269"/>
                  </a:lnTo>
                  <a:lnTo>
                    <a:pt x="53152" y="230148"/>
                  </a:lnTo>
                  <a:lnTo>
                    <a:pt x="64896" y="258016"/>
                  </a:lnTo>
                  <a:lnTo>
                    <a:pt x="70402" y="264768"/>
                  </a:lnTo>
                  <a:lnTo>
                    <a:pt x="70247" y="265716"/>
                  </a:lnTo>
                  <a:lnTo>
                    <a:pt x="69437" y="266348"/>
                  </a:lnTo>
                  <a:lnTo>
                    <a:pt x="68192" y="265357"/>
                  </a:lnTo>
                  <a:lnTo>
                    <a:pt x="44347" y="222372"/>
                  </a:lnTo>
                  <a:lnTo>
                    <a:pt x="23940" y="182946"/>
                  </a:lnTo>
                  <a:lnTo>
                    <a:pt x="8251" y="141865"/>
                  </a:lnTo>
                  <a:lnTo>
                    <a:pt x="0" y="100172"/>
                  </a:lnTo>
                  <a:lnTo>
                    <a:pt x="2635" y="87124"/>
                  </a:lnTo>
                  <a:lnTo>
                    <a:pt x="5313" y="81670"/>
                  </a:lnTo>
                  <a:lnTo>
                    <a:pt x="8509" y="78739"/>
                  </a:lnTo>
                  <a:lnTo>
                    <a:pt x="12051" y="77491"/>
                  </a:lnTo>
                  <a:lnTo>
                    <a:pt x="20456" y="77986"/>
                  </a:lnTo>
                  <a:lnTo>
                    <a:pt x="31246" y="80557"/>
                  </a:lnTo>
                  <a:lnTo>
                    <a:pt x="74699" y="107118"/>
                  </a:lnTo>
                  <a:lnTo>
                    <a:pt x="77345" y="106994"/>
                  </a:lnTo>
                  <a:lnTo>
                    <a:pt x="82166" y="104974"/>
                  </a:lnTo>
                  <a:lnTo>
                    <a:pt x="84779" y="92317"/>
                  </a:lnTo>
                  <a:lnTo>
                    <a:pt x="86456" y="53068"/>
                  </a:lnTo>
                  <a:lnTo>
                    <a:pt x="91857" y="18530"/>
                  </a:lnTo>
                  <a:lnTo>
                    <a:pt x="95671" y="9212"/>
                  </a:lnTo>
                  <a:lnTo>
                    <a:pt x="101600" y="2720"/>
                  </a:lnTo>
                  <a:lnTo>
                    <a:pt x="105156" y="0"/>
                  </a:lnTo>
                  <a:lnTo>
                    <a:pt x="108938" y="304"/>
                  </a:lnTo>
                  <a:lnTo>
                    <a:pt x="116903" y="6285"/>
                  </a:lnTo>
                  <a:lnTo>
                    <a:pt x="156243" y="48321"/>
                  </a:lnTo>
                  <a:lnTo>
                    <a:pt x="181319" y="89533"/>
                  </a:lnTo>
                  <a:lnTo>
                    <a:pt x="206791" y="134578"/>
                  </a:lnTo>
                  <a:lnTo>
                    <a:pt x="213869" y="14061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5" name="SMARTInkShape-Group724">
            <a:extLst>
              <a:ext uri="{FF2B5EF4-FFF2-40B4-BE49-F238E27FC236}">
                <a16:creationId xmlns:a16="http://schemas.microsoft.com/office/drawing/2014/main" xmlns="" id="{4AD0A9ED-0AEC-4CAB-99D9-B1F352A25F1D}"/>
              </a:ext>
            </a:extLst>
          </p:cNvPr>
          <p:cNvGrpSpPr/>
          <p:nvPr/>
        </p:nvGrpSpPr>
        <p:grpSpPr>
          <a:xfrm>
            <a:off x="2847492" y="6356350"/>
            <a:ext cx="194159" cy="119768"/>
            <a:chOff x="2847492" y="6356350"/>
            <a:chExt cx="194159" cy="119768"/>
          </a:xfrm>
        </p:grpSpPr>
        <p:sp>
          <p:nvSpPr>
            <p:cNvPr id="183" name="SMARTInkShape-4278">
              <a:extLst>
                <a:ext uri="{FF2B5EF4-FFF2-40B4-BE49-F238E27FC236}">
                  <a16:creationId xmlns:a16="http://schemas.microsoft.com/office/drawing/2014/main" xmlns="" id="{CD52972B-8177-459E-B62B-1FBB1A8C7C4D}"/>
                </a:ext>
              </a:extLst>
            </p:cNvPr>
            <p:cNvSpPr/>
            <p:nvPr>
              <p:custDataLst>
                <p:tags r:id="rId23"/>
              </p:custDataLst>
            </p:nvPr>
          </p:nvSpPr>
          <p:spPr>
            <a:xfrm>
              <a:off x="2863850" y="6445250"/>
              <a:ext cx="177801" cy="30868"/>
            </a:xfrm>
            <a:custGeom>
              <a:avLst/>
              <a:gdLst/>
              <a:ahLst/>
              <a:cxnLst/>
              <a:rect l="0" t="0" r="0" b="0"/>
              <a:pathLst>
                <a:path w="177801" h="30868">
                  <a:moveTo>
                    <a:pt x="0" y="25400"/>
                  </a:moveTo>
                  <a:lnTo>
                    <a:pt x="0" y="25400"/>
                  </a:lnTo>
                  <a:lnTo>
                    <a:pt x="3371" y="28771"/>
                  </a:lnTo>
                  <a:lnTo>
                    <a:pt x="18951" y="30867"/>
                  </a:lnTo>
                  <a:lnTo>
                    <a:pt x="66120" y="22142"/>
                  </a:lnTo>
                  <a:lnTo>
                    <a:pt x="99237" y="17368"/>
                  </a:lnTo>
                  <a:lnTo>
                    <a:pt x="146839" y="7341"/>
                  </a:lnTo>
                  <a:lnTo>
                    <a:pt x="1778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SMARTInkShape-4279">
              <a:extLst>
                <a:ext uri="{FF2B5EF4-FFF2-40B4-BE49-F238E27FC236}">
                  <a16:creationId xmlns:a16="http://schemas.microsoft.com/office/drawing/2014/main" xmlns="" id="{367059AA-9242-4BE6-A3E3-11C9AE514F40}"/>
                </a:ext>
              </a:extLst>
            </p:cNvPr>
            <p:cNvSpPr/>
            <p:nvPr>
              <p:custDataLst>
                <p:tags r:id="rId24"/>
              </p:custDataLst>
            </p:nvPr>
          </p:nvSpPr>
          <p:spPr>
            <a:xfrm>
              <a:off x="2847492" y="6356350"/>
              <a:ext cx="175109" cy="12701"/>
            </a:xfrm>
            <a:custGeom>
              <a:avLst/>
              <a:gdLst/>
              <a:ahLst/>
              <a:cxnLst/>
              <a:rect l="0" t="0" r="0" b="0"/>
              <a:pathLst>
                <a:path w="175109" h="12701">
                  <a:moveTo>
                    <a:pt x="3658" y="12700"/>
                  </a:moveTo>
                  <a:lnTo>
                    <a:pt x="3658" y="12700"/>
                  </a:lnTo>
                  <a:lnTo>
                    <a:pt x="287" y="12700"/>
                  </a:lnTo>
                  <a:lnTo>
                    <a:pt x="0" y="11995"/>
                  </a:lnTo>
                  <a:lnTo>
                    <a:pt x="1562" y="9329"/>
                  </a:lnTo>
                  <a:lnTo>
                    <a:pt x="13150" y="3861"/>
                  </a:lnTo>
                  <a:lnTo>
                    <a:pt x="59750" y="508"/>
                  </a:lnTo>
                  <a:lnTo>
                    <a:pt x="100476" y="151"/>
                  </a:lnTo>
                  <a:lnTo>
                    <a:pt x="140059" y="45"/>
                  </a:lnTo>
                  <a:lnTo>
                    <a:pt x="17510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7" name="SMARTInkShape-Group725">
            <a:extLst>
              <a:ext uri="{FF2B5EF4-FFF2-40B4-BE49-F238E27FC236}">
                <a16:creationId xmlns:a16="http://schemas.microsoft.com/office/drawing/2014/main" xmlns="" id="{86B1DE58-048D-4EB0-8F18-05A6CC81949E}"/>
              </a:ext>
            </a:extLst>
          </p:cNvPr>
          <p:cNvGrpSpPr/>
          <p:nvPr/>
        </p:nvGrpSpPr>
        <p:grpSpPr>
          <a:xfrm>
            <a:off x="3630387" y="5912733"/>
            <a:ext cx="943202" cy="462668"/>
            <a:chOff x="3630387" y="5912733"/>
            <a:chExt cx="943202" cy="462668"/>
          </a:xfrm>
        </p:grpSpPr>
        <p:sp>
          <p:nvSpPr>
            <p:cNvPr id="186" name="SMARTInkShape-4280">
              <a:extLst>
                <a:ext uri="{FF2B5EF4-FFF2-40B4-BE49-F238E27FC236}">
                  <a16:creationId xmlns:a16="http://schemas.microsoft.com/office/drawing/2014/main" xmlns="" id="{26BA94B7-E4DA-421B-A61A-AC8118D0BAF7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4514850" y="6232042"/>
              <a:ext cx="6351" cy="3659"/>
            </a:xfrm>
            <a:custGeom>
              <a:avLst/>
              <a:gdLst/>
              <a:ahLst/>
              <a:cxnLst/>
              <a:rect l="0" t="0" r="0" b="0"/>
              <a:pathLst>
                <a:path w="6351" h="3659">
                  <a:moveTo>
                    <a:pt x="0" y="3658"/>
                  </a:moveTo>
                  <a:lnTo>
                    <a:pt x="0" y="3658"/>
                  </a:lnTo>
                  <a:lnTo>
                    <a:pt x="0" y="287"/>
                  </a:lnTo>
                  <a:lnTo>
                    <a:pt x="705" y="0"/>
                  </a:lnTo>
                  <a:lnTo>
                    <a:pt x="6350" y="36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SMARTInkShape-4281">
              <a:extLst>
                <a:ext uri="{FF2B5EF4-FFF2-40B4-BE49-F238E27FC236}">
                  <a16:creationId xmlns:a16="http://schemas.microsoft.com/office/drawing/2014/main" xmlns="" id="{07C663F0-EACD-4A66-9FE5-DB077D854B4E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4514850" y="6318250"/>
              <a:ext cx="1" cy="38101"/>
            </a:xfrm>
            <a:custGeom>
              <a:avLst/>
              <a:gdLst/>
              <a:ahLst/>
              <a:cxnLst/>
              <a:rect l="0" t="0" r="0" b="0"/>
              <a:pathLst>
                <a:path w="1" h="38101">
                  <a:moveTo>
                    <a:pt x="0" y="0"/>
                  </a:moveTo>
                  <a:lnTo>
                    <a:pt x="0" y="0"/>
                  </a:lnTo>
                  <a:lnTo>
                    <a:pt x="0" y="38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SMARTInkShape-4282">
              <a:extLst>
                <a:ext uri="{FF2B5EF4-FFF2-40B4-BE49-F238E27FC236}">
                  <a16:creationId xmlns:a16="http://schemas.microsoft.com/office/drawing/2014/main" xmlns="" id="{C8A3BA3D-23DA-4977-BF16-67D9E0B8A8C4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4413753" y="6193015"/>
              <a:ext cx="62998" cy="182386"/>
            </a:xfrm>
            <a:custGeom>
              <a:avLst/>
              <a:gdLst/>
              <a:ahLst/>
              <a:cxnLst/>
              <a:rect l="0" t="0" r="0" b="0"/>
              <a:pathLst>
                <a:path w="62998" h="182386">
                  <a:moveTo>
                    <a:pt x="62997" y="10935"/>
                  </a:moveTo>
                  <a:lnTo>
                    <a:pt x="62997" y="10935"/>
                  </a:lnTo>
                  <a:lnTo>
                    <a:pt x="62997" y="0"/>
                  </a:lnTo>
                  <a:lnTo>
                    <a:pt x="61585" y="117"/>
                  </a:lnTo>
                  <a:lnTo>
                    <a:pt x="45320" y="7228"/>
                  </a:lnTo>
                  <a:lnTo>
                    <a:pt x="5227" y="37942"/>
                  </a:lnTo>
                  <a:lnTo>
                    <a:pt x="2044" y="42457"/>
                  </a:lnTo>
                  <a:lnTo>
                    <a:pt x="251" y="48968"/>
                  </a:lnTo>
                  <a:lnTo>
                    <a:pt x="0" y="51107"/>
                  </a:lnTo>
                  <a:lnTo>
                    <a:pt x="1602" y="55365"/>
                  </a:lnTo>
                  <a:lnTo>
                    <a:pt x="8379" y="63848"/>
                  </a:lnTo>
                  <a:lnTo>
                    <a:pt x="10500" y="71846"/>
                  </a:lnTo>
                  <a:lnTo>
                    <a:pt x="17565" y="112756"/>
                  </a:lnTo>
                  <a:lnTo>
                    <a:pt x="12993" y="156122"/>
                  </a:lnTo>
                  <a:lnTo>
                    <a:pt x="12197" y="1823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SMARTInkShape-4283">
              <a:extLst>
                <a:ext uri="{FF2B5EF4-FFF2-40B4-BE49-F238E27FC236}">
                  <a16:creationId xmlns:a16="http://schemas.microsoft.com/office/drawing/2014/main" xmlns="" id="{65ED1470-9B14-4952-9470-2954160F73B8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4337050" y="6197600"/>
              <a:ext cx="76201" cy="76201"/>
            </a:xfrm>
            <a:custGeom>
              <a:avLst/>
              <a:gdLst/>
              <a:ahLst/>
              <a:cxnLst/>
              <a:rect l="0" t="0" r="0" b="0"/>
              <a:pathLst>
                <a:path w="76201" h="76201">
                  <a:moveTo>
                    <a:pt x="0" y="0"/>
                  </a:moveTo>
                  <a:lnTo>
                    <a:pt x="0" y="0"/>
                  </a:lnTo>
                  <a:lnTo>
                    <a:pt x="3371" y="0"/>
                  </a:lnTo>
                  <a:lnTo>
                    <a:pt x="12209" y="3371"/>
                  </a:lnTo>
                  <a:lnTo>
                    <a:pt x="27838" y="20970"/>
                  </a:lnTo>
                  <a:lnTo>
                    <a:pt x="66863" y="66554"/>
                  </a:lnTo>
                  <a:lnTo>
                    <a:pt x="76200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SMARTInkShape-4284">
              <a:extLst>
                <a:ext uri="{FF2B5EF4-FFF2-40B4-BE49-F238E27FC236}">
                  <a16:creationId xmlns:a16="http://schemas.microsoft.com/office/drawing/2014/main" xmlns="" id="{F84865B9-97DA-42D5-800D-FFA271B3534F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4178300" y="6140450"/>
              <a:ext cx="395289" cy="31751"/>
            </a:xfrm>
            <a:custGeom>
              <a:avLst/>
              <a:gdLst/>
              <a:ahLst/>
              <a:cxnLst/>
              <a:rect l="0" t="0" r="0" b="0"/>
              <a:pathLst>
                <a:path w="395289" h="31751">
                  <a:moveTo>
                    <a:pt x="0" y="31750"/>
                  </a:moveTo>
                  <a:lnTo>
                    <a:pt x="0" y="31750"/>
                  </a:lnTo>
                  <a:lnTo>
                    <a:pt x="46087" y="31750"/>
                  </a:lnTo>
                  <a:lnTo>
                    <a:pt x="93147" y="31750"/>
                  </a:lnTo>
                  <a:lnTo>
                    <a:pt x="132651" y="29869"/>
                  </a:lnTo>
                  <a:lnTo>
                    <a:pt x="176784" y="26680"/>
                  </a:lnTo>
                  <a:lnTo>
                    <a:pt x="200406" y="24843"/>
                  </a:lnTo>
                  <a:lnTo>
                    <a:pt x="224620" y="22911"/>
                  </a:lnTo>
                  <a:lnTo>
                    <a:pt x="249230" y="20918"/>
                  </a:lnTo>
                  <a:lnTo>
                    <a:pt x="274104" y="18885"/>
                  </a:lnTo>
                  <a:lnTo>
                    <a:pt x="320790" y="14743"/>
                  </a:lnTo>
                  <a:lnTo>
                    <a:pt x="358003" y="10550"/>
                  </a:lnTo>
                  <a:lnTo>
                    <a:pt x="393965" y="2816"/>
                  </a:lnTo>
                  <a:lnTo>
                    <a:pt x="395288" y="1877"/>
                  </a:lnTo>
                  <a:lnTo>
                    <a:pt x="3937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SMARTInkShape-4285">
              <a:extLst>
                <a:ext uri="{FF2B5EF4-FFF2-40B4-BE49-F238E27FC236}">
                  <a16:creationId xmlns:a16="http://schemas.microsoft.com/office/drawing/2014/main" xmlns="" id="{98723879-327E-4CB4-A322-3C98901F5373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>
            <a:xfrm>
              <a:off x="4533900" y="5912733"/>
              <a:ext cx="38101" cy="164218"/>
            </a:xfrm>
            <a:custGeom>
              <a:avLst/>
              <a:gdLst/>
              <a:ahLst/>
              <a:cxnLst/>
              <a:rect l="0" t="0" r="0" b="0"/>
              <a:pathLst>
                <a:path w="38101" h="164218">
                  <a:moveTo>
                    <a:pt x="0" y="5467"/>
                  </a:moveTo>
                  <a:lnTo>
                    <a:pt x="0" y="5467"/>
                  </a:lnTo>
                  <a:lnTo>
                    <a:pt x="0" y="2096"/>
                  </a:lnTo>
                  <a:lnTo>
                    <a:pt x="705" y="1103"/>
                  </a:lnTo>
                  <a:lnTo>
                    <a:pt x="1881" y="441"/>
                  </a:lnTo>
                  <a:lnTo>
                    <a:pt x="3371" y="0"/>
                  </a:lnTo>
                  <a:lnTo>
                    <a:pt x="5069" y="1116"/>
                  </a:lnTo>
                  <a:lnTo>
                    <a:pt x="14747" y="16811"/>
                  </a:lnTo>
                  <a:lnTo>
                    <a:pt x="24124" y="42459"/>
                  </a:lnTo>
                  <a:lnTo>
                    <a:pt x="33615" y="89052"/>
                  </a:lnTo>
                  <a:lnTo>
                    <a:pt x="37509" y="135956"/>
                  </a:lnTo>
                  <a:lnTo>
                    <a:pt x="38100" y="1642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SMARTInkShape-4286">
              <a:extLst>
                <a:ext uri="{FF2B5EF4-FFF2-40B4-BE49-F238E27FC236}">
                  <a16:creationId xmlns:a16="http://schemas.microsoft.com/office/drawing/2014/main" xmlns="" id="{B80FF3C8-811F-4BAC-BC77-573375A8E854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>
            <a:xfrm>
              <a:off x="4409592" y="5962650"/>
              <a:ext cx="3659" cy="6351"/>
            </a:xfrm>
            <a:custGeom>
              <a:avLst/>
              <a:gdLst/>
              <a:ahLst/>
              <a:cxnLst/>
              <a:rect l="0" t="0" r="0" b="0"/>
              <a:pathLst>
                <a:path w="3659" h="6351">
                  <a:moveTo>
                    <a:pt x="3658" y="6350"/>
                  </a:moveTo>
                  <a:lnTo>
                    <a:pt x="3658" y="6350"/>
                  </a:lnTo>
                  <a:lnTo>
                    <a:pt x="287" y="2979"/>
                  </a:lnTo>
                  <a:lnTo>
                    <a:pt x="0" y="1986"/>
                  </a:lnTo>
                  <a:lnTo>
                    <a:pt x="513" y="1324"/>
                  </a:lnTo>
                  <a:lnTo>
                    <a:pt x="365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SMARTInkShape-4287">
              <a:extLst>
                <a:ext uri="{FF2B5EF4-FFF2-40B4-BE49-F238E27FC236}">
                  <a16:creationId xmlns:a16="http://schemas.microsoft.com/office/drawing/2014/main" xmlns="" id="{7D56732F-D284-4EB6-9CC3-1B6CF6F9DE4B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>
            <a:xfrm>
              <a:off x="4413250" y="6045200"/>
              <a:ext cx="19051" cy="50801"/>
            </a:xfrm>
            <a:custGeom>
              <a:avLst/>
              <a:gdLst/>
              <a:ahLst/>
              <a:cxnLst/>
              <a:rect l="0" t="0" r="0" b="0"/>
              <a:pathLst>
                <a:path w="19051" h="50801">
                  <a:moveTo>
                    <a:pt x="0" y="0"/>
                  </a:moveTo>
                  <a:lnTo>
                    <a:pt x="0" y="0"/>
                  </a:lnTo>
                  <a:lnTo>
                    <a:pt x="8838" y="8839"/>
                  </a:lnTo>
                  <a:lnTo>
                    <a:pt x="10983" y="14747"/>
                  </a:lnTo>
                  <a:lnTo>
                    <a:pt x="14073" y="26006"/>
                  </a:lnTo>
                  <a:lnTo>
                    <a:pt x="17575" y="38279"/>
                  </a:lnTo>
                  <a:lnTo>
                    <a:pt x="19050" y="50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SMARTInkShape-4288">
              <a:extLst>
                <a:ext uri="{FF2B5EF4-FFF2-40B4-BE49-F238E27FC236}">
                  <a16:creationId xmlns:a16="http://schemas.microsoft.com/office/drawing/2014/main" xmlns="" id="{4FECEAFF-AE34-46D9-9775-2B103541D86B}"/>
                </a:ext>
              </a:extLst>
            </p:cNvPr>
            <p:cNvSpPr/>
            <p:nvPr>
              <p:custDataLst>
                <p:tags r:id="rId20"/>
              </p:custDataLst>
            </p:nvPr>
          </p:nvSpPr>
          <p:spPr>
            <a:xfrm>
              <a:off x="4215823" y="5946863"/>
              <a:ext cx="133928" cy="129048"/>
            </a:xfrm>
            <a:custGeom>
              <a:avLst/>
              <a:gdLst/>
              <a:ahLst/>
              <a:cxnLst/>
              <a:rect l="0" t="0" r="0" b="0"/>
              <a:pathLst>
                <a:path w="133928" h="129048">
                  <a:moveTo>
                    <a:pt x="95827" y="15787"/>
                  </a:moveTo>
                  <a:lnTo>
                    <a:pt x="95827" y="15787"/>
                  </a:lnTo>
                  <a:lnTo>
                    <a:pt x="95827" y="6327"/>
                  </a:lnTo>
                  <a:lnTo>
                    <a:pt x="95121" y="5247"/>
                  </a:lnTo>
                  <a:lnTo>
                    <a:pt x="93945" y="4528"/>
                  </a:lnTo>
                  <a:lnTo>
                    <a:pt x="92456" y="4047"/>
                  </a:lnTo>
                  <a:lnTo>
                    <a:pt x="86989" y="0"/>
                  </a:lnTo>
                  <a:lnTo>
                    <a:pt x="79199" y="69"/>
                  </a:lnTo>
                  <a:lnTo>
                    <a:pt x="46496" y="8465"/>
                  </a:lnTo>
                  <a:lnTo>
                    <a:pt x="27823" y="18870"/>
                  </a:lnTo>
                  <a:lnTo>
                    <a:pt x="17195" y="30890"/>
                  </a:lnTo>
                  <a:lnTo>
                    <a:pt x="10283" y="43389"/>
                  </a:lnTo>
                  <a:lnTo>
                    <a:pt x="8419" y="51808"/>
                  </a:lnTo>
                  <a:lnTo>
                    <a:pt x="9471" y="58372"/>
                  </a:lnTo>
                  <a:lnTo>
                    <a:pt x="10740" y="61110"/>
                  </a:lnTo>
                  <a:lnTo>
                    <a:pt x="13702" y="62936"/>
                  </a:lnTo>
                  <a:lnTo>
                    <a:pt x="27984" y="65505"/>
                  </a:lnTo>
                  <a:lnTo>
                    <a:pt x="44916" y="65560"/>
                  </a:lnTo>
                  <a:lnTo>
                    <a:pt x="61274" y="61078"/>
                  </a:lnTo>
                  <a:lnTo>
                    <a:pt x="61503" y="61503"/>
                  </a:lnTo>
                  <a:lnTo>
                    <a:pt x="59875" y="63857"/>
                  </a:lnTo>
                  <a:lnTo>
                    <a:pt x="16373" y="99741"/>
                  </a:lnTo>
                  <a:lnTo>
                    <a:pt x="770" y="118239"/>
                  </a:lnTo>
                  <a:lnTo>
                    <a:pt x="0" y="121483"/>
                  </a:lnTo>
                  <a:lnTo>
                    <a:pt x="193" y="124352"/>
                  </a:lnTo>
                  <a:lnTo>
                    <a:pt x="1732" y="126263"/>
                  </a:lnTo>
                  <a:lnTo>
                    <a:pt x="7205" y="128387"/>
                  </a:lnTo>
                  <a:lnTo>
                    <a:pt x="28697" y="129047"/>
                  </a:lnTo>
                  <a:lnTo>
                    <a:pt x="72205" y="124576"/>
                  </a:lnTo>
                  <a:lnTo>
                    <a:pt x="112951" y="118821"/>
                  </a:lnTo>
                  <a:lnTo>
                    <a:pt x="133927" y="11738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SMARTInkShape-4289">
              <a:extLst>
                <a:ext uri="{FF2B5EF4-FFF2-40B4-BE49-F238E27FC236}">
                  <a16:creationId xmlns:a16="http://schemas.microsoft.com/office/drawing/2014/main" xmlns="" id="{07B18D88-9D5A-4C58-B2D3-EBC6CAFE07C6}"/>
                </a:ext>
              </a:extLst>
            </p:cNvPr>
            <p:cNvSpPr/>
            <p:nvPr>
              <p:custDataLst>
                <p:tags r:id="rId21"/>
              </p:custDataLst>
            </p:nvPr>
          </p:nvSpPr>
          <p:spPr>
            <a:xfrm>
              <a:off x="4114800" y="5963533"/>
              <a:ext cx="31751" cy="143669"/>
            </a:xfrm>
            <a:custGeom>
              <a:avLst/>
              <a:gdLst/>
              <a:ahLst/>
              <a:cxnLst/>
              <a:rect l="0" t="0" r="0" b="0"/>
              <a:pathLst>
                <a:path w="31751" h="143669">
                  <a:moveTo>
                    <a:pt x="0" y="5467"/>
                  </a:moveTo>
                  <a:lnTo>
                    <a:pt x="0" y="5467"/>
                  </a:lnTo>
                  <a:lnTo>
                    <a:pt x="0" y="0"/>
                  </a:lnTo>
                  <a:lnTo>
                    <a:pt x="705" y="9430"/>
                  </a:lnTo>
                  <a:lnTo>
                    <a:pt x="14927" y="53731"/>
                  </a:lnTo>
                  <a:lnTo>
                    <a:pt x="24156" y="97516"/>
                  </a:lnTo>
                  <a:lnTo>
                    <a:pt x="31663" y="143668"/>
                  </a:lnTo>
                  <a:lnTo>
                    <a:pt x="31750" y="1388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" name="SMARTInkShape-4290">
              <a:extLst>
                <a:ext uri="{FF2B5EF4-FFF2-40B4-BE49-F238E27FC236}">
                  <a16:creationId xmlns:a16="http://schemas.microsoft.com/office/drawing/2014/main" xmlns="" id="{37E1C561-C29D-45CB-BD37-03E056BF01AB}"/>
                </a:ext>
              </a:extLst>
            </p:cNvPr>
            <p:cNvSpPr/>
            <p:nvPr>
              <p:custDataLst>
                <p:tags r:id="rId22"/>
              </p:custDataLst>
            </p:nvPr>
          </p:nvSpPr>
          <p:spPr>
            <a:xfrm>
              <a:off x="3630387" y="6057902"/>
              <a:ext cx="312964" cy="272667"/>
            </a:xfrm>
            <a:custGeom>
              <a:avLst/>
              <a:gdLst/>
              <a:ahLst/>
              <a:cxnLst/>
              <a:rect l="0" t="0" r="0" b="0"/>
              <a:pathLst>
                <a:path w="312964" h="272667">
                  <a:moveTo>
                    <a:pt x="217713" y="6348"/>
                  </a:moveTo>
                  <a:lnTo>
                    <a:pt x="217713" y="6348"/>
                  </a:lnTo>
                  <a:lnTo>
                    <a:pt x="224061" y="0"/>
                  </a:lnTo>
                  <a:lnTo>
                    <a:pt x="218287" y="5068"/>
                  </a:lnTo>
                  <a:lnTo>
                    <a:pt x="172214" y="28373"/>
                  </a:lnTo>
                  <a:lnTo>
                    <a:pt x="132629" y="48794"/>
                  </a:lnTo>
                  <a:lnTo>
                    <a:pt x="85632" y="74889"/>
                  </a:lnTo>
                  <a:lnTo>
                    <a:pt x="42902" y="101556"/>
                  </a:lnTo>
                  <a:lnTo>
                    <a:pt x="1439" y="134127"/>
                  </a:lnTo>
                  <a:lnTo>
                    <a:pt x="152" y="136689"/>
                  </a:lnTo>
                  <a:lnTo>
                    <a:pt x="0" y="139103"/>
                  </a:lnTo>
                  <a:lnTo>
                    <a:pt x="1713" y="143666"/>
                  </a:lnTo>
                  <a:lnTo>
                    <a:pt x="4826" y="148047"/>
                  </a:lnTo>
                  <a:lnTo>
                    <a:pt x="12324" y="150465"/>
                  </a:lnTo>
                  <a:lnTo>
                    <a:pt x="55417" y="154110"/>
                  </a:lnTo>
                  <a:lnTo>
                    <a:pt x="83312" y="155492"/>
                  </a:lnTo>
                  <a:lnTo>
                    <a:pt x="130922" y="152100"/>
                  </a:lnTo>
                  <a:lnTo>
                    <a:pt x="164612" y="149334"/>
                  </a:lnTo>
                  <a:lnTo>
                    <a:pt x="193552" y="152219"/>
                  </a:lnTo>
                  <a:lnTo>
                    <a:pt x="195255" y="152984"/>
                  </a:lnTo>
                  <a:lnTo>
                    <a:pt x="196391" y="154201"/>
                  </a:lnTo>
                  <a:lnTo>
                    <a:pt x="197148" y="155716"/>
                  </a:lnTo>
                  <a:lnTo>
                    <a:pt x="196948" y="157433"/>
                  </a:lnTo>
                  <a:lnTo>
                    <a:pt x="194843" y="161220"/>
                  </a:lnTo>
                  <a:lnTo>
                    <a:pt x="175855" y="180772"/>
                  </a:lnTo>
                  <a:lnTo>
                    <a:pt x="136819" y="204684"/>
                  </a:lnTo>
                  <a:lnTo>
                    <a:pt x="92844" y="224960"/>
                  </a:lnTo>
                  <a:lnTo>
                    <a:pt x="48834" y="254884"/>
                  </a:lnTo>
                  <a:lnTo>
                    <a:pt x="39186" y="262099"/>
                  </a:lnTo>
                  <a:lnTo>
                    <a:pt x="36062" y="266536"/>
                  </a:lnTo>
                  <a:lnTo>
                    <a:pt x="35229" y="268707"/>
                  </a:lnTo>
                  <a:lnTo>
                    <a:pt x="35379" y="270154"/>
                  </a:lnTo>
                  <a:lnTo>
                    <a:pt x="36185" y="271119"/>
                  </a:lnTo>
                  <a:lnTo>
                    <a:pt x="37427" y="271762"/>
                  </a:lnTo>
                  <a:lnTo>
                    <a:pt x="49290" y="272666"/>
                  </a:lnTo>
                  <a:lnTo>
                    <a:pt x="89082" y="267971"/>
                  </a:lnTo>
                  <a:lnTo>
                    <a:pt x="136095" y="263577"/>
                  </a:lnTo>
                  <a:lnTo>
                    <a:pt x="182488" y="260281"/>
                  </a:lnTo>
                  <a:lnTo>
                    <a:pt x="222720" y="256879"/>
                  </a:lnTo>
                  <a:lnTo>
                    <a:pt x="268953" y="259454"/>
                  </a:lnTo>
                  <a:lnTo>
                    <a:pt x="312963" y="26034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3" name="SMARTInkShape-Group726">
            <a:extLst>
              <a:ext uri="{FF2B5EF4-FFF2-40B4-BE49-F238E27FC236}">
                <a16:creationId xmlns:a16="http://schemas.microsoft.com/office/drawing/2014/main" xmlns="" id="{D62835FA-5C0A-455D-9BCD-5F6C8E8527AB}"/>
              </a:ext>
            </a:extLst>
          </p:cNvPr>
          <p:cNvGrpSpPr/>
          <p:nvPr/>
        </p:nvGrpSpPr>
        <p:grpSpPr>
          <a:xfrm>
            <a:off x="4806950" y="6026150"/>
            <a:ext cx="616325" cy="165101"/>
            <a:chOff x="4806950" y="6026150"/>
            <a:chExt cx="616325" cy="165101"/>
          </a:xfrm>
        </p:grpSpPr>
        <p:sp>
          <p:nvSpPr>
            <p:cNvPr id="198" name="SMARTInkShape-4291">
              <a:extLst>
                <a:ext uri="{FF2B5EF4-FFF2-40B4-BE49-F238E27FC236}">
                  <a16:creationId xmlns:a16="http://schemas.microsoft.com/office/drawing/2014/main" xmlns="" id="{6EA5EC34-9AF6-4C6A-B88D-BCAADF9C056D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5305192" y="6049877"/>
              <a:ext cx="118083" cy="84260"/>
            </a:xfrm>
            <a:custGeom>
              <a:avLst/>
              <a:gdLst/>
              <a:ahLst/>
              <a:cxnLst/>
              <a:rect l="0" t="0" r="0" b="0"/>
              <a:pathLst>
                <a:path w="118083" h="84260">
                  <a:moveTo>
                    <a:pt x="85958" y="8023"/>
                  </a:moveTo>
                  <a:lnTo>
                    <a:pt x="85958" y="8023"/>
                  </a:lnTo>
                  <a:lnTo>
                    <a:pt x="79216" y="1281"/>
                  </a:lnTo>
                  <a:lnTo>
                    <a:pt x="75113" y="0"/>
                  </a:lnTo>
                  <a:lnTo>
                    <a:pt x="64910" y="460"/>
                  </a:lnTo>
                  <a:lnTo>
                    <a:pt x="43895" y="8056"/>
                  </a:lnTo>
                  <a:lnTo>
                    <a:pt x="23165" y="22614"/>
                  </a:lnTo>
                  <a:lnTo>
                    <a:pt x="6988" y="43705"/>
                  </a:lnTo>
                  <a:lnTo>
                    <a:pt x="0" y="64456"/>
                  </a:lnTo>
                  <a:lnTo>
                    <a:pt x="1136" y="70339"/>
                  </a:lnTo>
                  <a:lnTo>
                    <a:pt x="8042" y="80640"/>
                  </a:lnTo>
                  <a:lnTo>
                    <a:pt x="14259" y="83245"/>
                  </a:lnTo>
                  <a:lnTo>
                    <a:pt x="30573" y="84259"/>
                  </a:lnTo>
                  <a:lnTo>
                    <a:pt x="77814" y="69022"/>
                  </a:lnTo>
                  <a:lnTo>
                    <a:pt x="98096" y="57711"/>
                  </a:lnTo>
                  <a:lnTo>
                    <a:pt x="110873" y="43747"/>
                  </a:lnTo>
                  <a:lnTo>
                    <a:pt x="117492" y="28840"/>
                  </a:lnTo>
                  <a:lnTo>
                    <a:pt x="118082" y="15159"/>
                  </a:lnTo>
                  <a:lnTo>
                    <a:pt x="115136" y="9958"/>
                  </a:lnTo>
                  <a:lnTo>
                    <a:pt x="104335" y="2297"/>
                  </a:lnTo>
                  <a:lnTo>
                    <a:pt x="86365" y="2186"/>
                  </a:lnTo>
                  <a:lnTo>
                    <a:pt x="54208" y="802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" name="SMARTInkShape-4292">
              <a:extLst>
                <a:ext uri="{FF2B5EF4-FFF2-40B4-BE49-F238E27FC236}">
                  <a16:creationId xmlns:a16="http://schemas.microsoft.com/office/drawing/2014/main" xmlns="" id="{6DF984FE-D4F1-4BBC-B6B7-1E80254D4BB3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5195961" y="6038850"/>
              <a:ext cx="86905" cy="89892"/>
            </a:xfrm>
            <a:custGeom>
              <a:avLst/>
              <a:gdLst/>
              <a:ahLst/>
              <a:cxnLst/>
              <a:rect l="0" t="0" r="0" b="0"/>
              <a:pathLst>
                <a:path w="86905" h="89892">
                  <a:moveTo>
                    <a:pt x="42789" y="0"/>
                  </a:moveTo>
                  <a:lnTo>
                    <a:pt x="42789" y="0"/>
                  </a:lnTo>
                  <a:lnTo>
                    <a:pt x="39418" y="0"/>
                  </a:lnTo>
                  <a:lnTo>
                    <a:pt x="27209" y="6742"/>
                  </a:lnTo>
                  <a:lnTo>
                    <a:pt x="13556" y="21048"/>
                  </a:lnTo>
                  <a:lnTo>
                    <a:pt x="3945" y="42063"/>
                  </a:lnTo>
                  <a:lnTo>
                    <a:pt x="0" y="62793"/>
                  </a:lnTo>
                  <a:lnTo>
                    <a:pt x="2840" y="74004"/>
                  </a:lnTo>
                  <a:lnTo>
                    <a:pt x="5573" y="78970"/>
                  </a:lnTo>
                  <a:lnTo>
                    <a:pt x="14254" y="86368"/>
                  </a:lnTo>
                  <a:lnTo>
                    <a:pt x="19532" y="89329"/>
                  </a:lnTo>
                  <a:lnTo>
                    <a:pt x="25874" y="89891"/>
                  </a:lnTo>
                  <a:lnTo>
                    <a:pt x="40445" y="86753"/>
                  </a:lnTo>
                  <a:lnTo>
                    <a:pt x="64516" y="73682"/>
                  </a:lnTo>
                  <a:lnTo>
                    <a:pt x="82780" y="53033"/>
                  </a:lnTo>
                  <a:lnTo>
                    <a:pt x="86904" y="37211"/>
                  </a:lnTo>
                  <a:lnTo>
                    <a:pt x="85679" y="22183"/>
                  </a:lnTo>
                  <a:lnTo>
                    <a:pt x="80431" y="10800"/>
                  </a:lnTo>
                  <a:lnTo>
                    <a:pt x="74939" y="7200"/>
                  </a:lnTo>
                  <a:lnTo>
                    <a:pt x="59430" y="3200"/>
                  </a:lnTo>
                  <a:lnTo>
                    <a:pt x="37607" y="4319"/>
                  </a:lnTo>
                  <a:lnTo>
                    <a:pt x="4689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" name="SMARTInkShape-4293">
              <a:extLst>
                <a:ext uri="{FF2B5EF4-FFF2-40B4-BE49-F238E27FC236}">
                  <a16:creationId xmlns:a16="http://schemas.microsoft.com/office/drawing/2014/main" xmlns="" id="{5F8C126D-F360-48C1-BED7-E5E036CBC7C1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5092700" y="6026150"/>
              <a:ext cx="5468" cy="101601"/>
            </a:xfrm>
            <a:custGeom>
              <a:avLst/>
              <a:gdLst/>
              <a:ahLst/>
              <a:cxnLst/>
              <a:rect l="0" t="0" r="0" b="0"/>
              <a:pathLst>
                <a:path w="5468" h="101601">
                  <a:moveTo>
                    <a:pt x="0" y="0"/>
                  </a:moveTo>
                  <a:lnTo>
                    <a:pt x="0" y="0"/>
                  </a:lnTo>
                  <a:lnTo>
                    <a:pt x="3371" y="0"/>
                  </a:lnTo>
                  <a:lnTo>
                    <a:pt x="4364" y="1411"/>
                  </a:lnTo>
                  <a:lnTo>
                    <a:pt x="5467" y="6742"/>
                  </a:lnTo>
                  <a:lnTo>
                    <a:pt x="1208" y="46453"/>
                  </a:lnTo>
                  <a:lnTo>
                    <a:pt x="0" y="101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1" name="SMARTInkShape-4294">
              <a:extLst>
                <a:ext uri="{FF2B5EF4-FFF2-40B4-BE49-F238E27FC236}">
                  <a16:creationId xmlns:a16="http://schemas.microsoft.com/office/drawing/2014/main" xmlns="" id="{BA9694BE-A5E5-4B97-959D-E0C128164DC8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>
              <a:off x="4870450" y="6051549"/>
              <a:ext cx="88901" cy="139702"/>
            </a:xfrm>
            <a:custGeom>
              <a:avLst/>
              <a:gdLst/>
              <a:ahLst/>
              <a:cxnLst/>
              <a:rect l="0" t="0" r="0" b="0"/>
              <a:pathLst>
                <a:path w="88901" h="139702">
                  <a:moveTo>
                    <a:pt x="88900" y="1"/>
                  </a:moveTo>
                  <a:lnTo>
                    <a:pt x="88900" y="1"/>
                  </a:lnTo>
                  <a:lnTo>
                    <a:pt x="85529" y="0"/>
                  </a:lnTo>
                  <a:lnTo>
                    <a:pt x="84536" y="706"/>
                  </a:lnTo>
                  <a:lnTo>
                    <a:pt x="83874" y="1883"/>
                  </a:lnTo>
                  <a:lnTo>
                    <a:pt x="83433" y="3372"/>
                  </a:lnTo>
                  <a:lnTo>
                    <a:pt x="50108" y="48809"/>
                  </a:lnTo>
                  <a:lnTo>
                    <a:pt x="18959" y="96409"/>
                  </a:lnTo>
                  <a:lnTo>
                    <a:pt x="0" y="1397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2" name="SMARTInkShape-4295">
              <a:extLst>
                <a:ext uri="{FF2B5EF4-FFF2-40B4-BE49-F238E27FC236}">
                  <a16:creationId xmlns:a16="http://schemas.microsoft.com/office/drawing/2014/main" xmlns="" id="{0C12F21A-4950-454E-9517-90F0860FB3C7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4806950" y="6045462"/>
              <a:ext cx="146051" cy="133089"/>
            </a:xfrm>
            <a:custGeom>
              <a:avLst/>
              <a:gdLst/>
              <a:ahLst/>
              <a:cxnLst/>
              <a:rect l="0" t="0" r="0" b="0"/>
              <a:pathLst>
                <a:path w="146051" h="133089">
                  <a:moveTo>
                    <a:pt x="0" y="6088"/>
                  </a:moveTo>
                  <a:lnTo>
                    <a:pt x="0" y="6088"/>
                  </a:lnTo>
                  <a:lnTo>
                    <a:pt x="0" y="0"/>
                  </a:lnTo>
                  <a:lnTo>
                    <a:pt x="21048" y="11969"/>
                  </a:lnTo>
                  <a:lnTo>
                    <a:pt x="59852" y="45520"/>
                  </a:lnTo>
                  <a:lnTo>
                    <a:pt x="104647" y="90354"/>
                  </a:lnTo>
                  <a:lnTo>
                    <a:pt x="146050" y="1330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6" name="SMARTInkShape-Group727">
            <a:extLst>
              <a:ext uri="{FF2B5EF4-FFF2-40B4-BE49-F238E27FC236}">
                <a16:creationId xmlns:a16="http://schemas.microsoft.com/office/drawing/2014/main" xmlns="" id="{DAC3D010-95D6-482A-A3E1-C37B396C0131}"/>
              </a:ext>
            </a:extLst>
          </p:cNvPr>
          <p:cNvGrpSpPr/>
          <p:nvPr/>
        </p:nvGrpSpPr>
        <p:grpSpPr>
          <a:xfrm>
            <a:off x="3740150" y="6457950"/>
            <a:ext cx="1333501" cy="218862"/>
            <a:chOff x="3740150" y="6457950"/>
            <a:chExt cx="1333501" cy="218862"/>
          </a:xfrm>
        </p:grpSpPr>
        <p:sp>
          <p:nvSpPr>
            <p:cNvPr id="204" name="SMARTInkShape-4296">
              <a:extLst>
                <a:ext uri="{FF2B5EF4-FFF2-40B4-BE49-F238E27FC236}">
                  <a16:creationId xmlns:a16="http://schemas.microsoft.com/office/drawing/2014/main" xmlns="" id="{1CFE5F6D-4819-42B0-9FAB-4E5C32A046E0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>
            <a:xfrm>
              <a:off x="4419600" y="6570704"/>
              <a:ext cx="139701" cy="106108"/>
            </a:xfrm>
            <a:custGeom>
              <a:avLst/>
              <a:gdLst/>
              <a:ahLst/>
              <a:cxnLst/>
              <a:rect l="0" t="0" r="0" b="0"/>
              <a:pathLst>
                <a:path w="139701" h="106108">
                  <a:moveTo>
                    <a:pt x="0" y="14246"/>
                  </a:moveTo>
                  <a:lnTo>
                    <a:pt x="0" y="14246"/>
                  </a:lnTo>
                  <a:lnTo>
                    <a:pt x="3371" y="17616"/>
                  </a:lnTo>
                  <a:lnTo>
                    <a:pt x="10540" y="59382"/>
                  </a:lnTo>
                  <a:lnTo>
                    <a:pt x="12644" y="106107"/>
                  </a:lnTo>
                  <a:lnTo>
                    <a:pt x="16064" y="90191"/>
                  </a:lnTo>
                  <a:lnTo>
                    <a:pt x="32471" y="46729"/>
                  </a:lnTo>
                  <a:lnTo>
                    <a:pt x="48826" y="19017"/>
                  </a:lnTo>
                  <a:lnTo>
                    <a:pt x="58055" y="7820"/>
                  </a:lnTo>
                  <a:lnTo>
                    <a:pt x="75370" y="34"/>
                  </a:lnTo>
                  <a:lnTo>
                    <a:pt x="98375" y="0"/>
                  </a:lnTo>
                  <a:lnTo>
                    <a:pt x="123066" y="11200"/>
                  </a:lnTo>
                  <a:lnTo>
                    <a:pt x="128610" y="17860"/>
                  </a:lnTo>
                  <a:lnTo>
                    <a:pt x="134771" y="34667"/>
                  </a:lnTo>
                  <a:lnTo>
                    <a:pt x="139051" y="77648"/>
                  </a:lnTo>
                  <a:lnTo>
                    <a:pt x="139700" y="10314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" name="SMARTInkShape-4297">
              <a:extLst>
                <a:ext uri="{FF2B5EF4-FFF2-40B4-BE49-F238E27FC236}">
                  <a16:creationId xmlns:a16="http://schemas.microsoft.com/office/drawing/2014/main" xmlns="" id="{2A4A52C4-F8F7-44F3-AC09-181E272EC768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>
              <a:off x="3740150" y="6457950"/>
              <a:ext cx="1333501" cy="80785"/>
            </a:xfrm>
            <a:custGeom>
              <a:avLst/>
              <a:gdLst/>
              <a:ahLst/>
              <a:cxnLst/>
              <a:rect l="0" t="0" r="0" b="0"/>
              <a:pathLst>
                <a:path w="1333501" h="80785">
                  <a:moveTo>
                    <a:pt x="0" y="69850"/>
                  </a:moveTo>
                  <a:lnTo>
                    <a:pt x="0" y="69850"/>
                  </a:lnTo>
                  <a:lnTo>
                    <a:pt x="28170" y="78577"/>
                  </a:lnTo>
                  <a:lnTo>
                    <a:pt x="57676" y="80784"/>
                  </a:lnTo>
                  <a:lnTo>
                    <a:pt x="101363" y="79883"/>
                  </a:lnTo>
                  <a:lnTo>
                    <a:pt x="126842" y="78656"/>
                  </a:lnTo>
                  <a:lnTo>
                    <a:pt x="158645" y="77131"/>
                  </a:lnTo>
                  <a:lnTo>
                    <a:pt x="194663" y="75409"/>
                  </a:lnTo>
                  <a:lnTo>
                    <a:pt x="233492" y="73557"/>
                  </a:lnTo>
                  <a:lnTo>
                    <a:pt x="277722" y="70910"/>
                  </a:lnTo>
                  <a:lnTo>
                    <a:pt x="325554" y="67734"/>
                  </a:lnTo>
                  <a:lnTo>
                    <a:pt x="375786" y="64205"/>
                  </a:lnTo>
                  <a:lnTo>
                    <a:pt x="431851" y="61148"/>
                  </a:lnTo>
                  <a:lnTo>
                    <a:pt x="491806" y="58403"/>
                  </a:lnTo>
                  <a:lnTo>
                    <a:pt x="554354" y="55869"/>
                  </a:lnTo>
                  <a:lnTo>
                    <a:pt x="617925" y="53473"/>
                  </a:lnTo>
                  <a:lnTo>
                    <a:pt x="682178" y="51171"/>
                  </a:lnTo>
                  <a:lnTo>
                    <a:pt x="746885" y="48931"/>
                  </a:lnTo>
                  <a:lnTo>
                    <a:pt x="811190" y="45320"/>
                  </a:lnTo>
                  <a:lnTo>
                    <a:pt x="875227" y="40798"/>
                  </a:lnTo>
                  <a:lnTo>
                    <a:pt x="939085" y="35665"/>
                  </a:lnTo>
                  <a:lnTo>
                    <a:pt x="999295" y="30832"/>
                  </a:lnTo>
                  <a:lnTo>
                    <a:pt x="1057075" y="26199"/>
                  </a:lnTo>
                  <a:lnTo>
                    <a:pt x="1113233" y="21700"/>
                  </a:lnTo>
                  <a:lnTo>
                    <a:pt x="1159844" y="17994"/>
                  </a:lnTo>
                  <a:lnTo>
                    <a:pt x="1200090" y="14819"/>
                  </a:lnTo>
                  <a:lnTo>
                    <a:pt x="1236094" y="11996"/>
                  </a:lnTo>
                  <a:lnTo>
                    <a:pt x="1283623" y="6978"/>
                  </a:lnTo>
                  <a:lnTo>
                    <a:pt x="13335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826285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8" name="SMARTInkShape-Group79">
            <a:extLst>
              <a:ext uri="{FF2B5EF4-FFF2-40B4-BE49-F238E27FC236}">
                <a16:creationId xmlns:a16="http://schemas.microsoft.com/office/drawing/2014/main" xmlns="" id="{0B101554-FB48-4537-9035-97B10214998E}"/>
              </a:ext>
            </a:extLst>
          </p:cNvPr>
          <p:cNvGrpSpPr/>
          <p:nvPr/>
        </p:nvGrpSpPr>
        <p:grpSpPr>
          <a:xfrm>
            <a:off x="10547350" y="5749729"/>
            <a:ext cx="974317" cy="447872"/>
            <a:chOff x="10547350" y="5749729"/>
            <a:chExt cx="974317" cy="447872"/>
          </a:xfrm>
        </p:grpSpPr>
        <p:sp>
          <p:nvSpPr>
            <p:cNvPr id="250" name="SMARTInkShape-489">
              <a:extLst>
                <a:ext uri="{FF2B5EF4-FFF2-40B4-BE49-F238E27FC236}">
                  <a16:creationId xmlns:a16="http://schemas.microsoft.com/office/drawing/2014/main" xmlns="" id="{3667ACC3-A7A4-47D1-AF71-413EE612EF4C}"/>
                </a:ext>
              </a:extLst>
            </p:cNvPr>
            <p:cNvSpPr/>
            <p:nvPr>
              <p:custDataLst>
                <p:tags r:id="rId275"/>
              </p:custDataLst>
            </p:nvPr>
          </p:nvSpPr>
          <p:spPr>
            <a:xfrm>
              <a:off x="10547350" y="6014891"/>
              <a:ext cx="171451" cy="11260"/>
            </a:xfrm>
            <a:custGeom>
              <a:avLst/>
              <a:gdLst/>
              <a:ahLst/>
              <a:cxnLst/>
              <a:rect l="0" t="0" r="0" b="0"/>
              <a:pathLst>
                <a:path w="171451" h="11260">
                  <a:moveTo>
                    <a:pt x="0" y="11259"/>
                  </a:moveTo>
                  <a:lnTo>
                    <a:pt x="0" y="11259"/>
                  </a:lnTo>
                  <a:lnTo>
                    <a:pt x="3371" y="7888"/>
                  </a:lnTo>
                  <a:lnTo>
                    <a:pt x="39232" y="3419"/>
                  </a:lnTo>
                  <a:lnTo>
                    <a:pt x="80299" y="0"/>
                  </a:lnTo>
                  <a:lnTo>
                    <a:pt x="126333" y="867"/>
                  </a:lnTo>
                  <a:lnTo>
                    <a:pt x="171450" y="49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1" name="SMARTInkShape-490">
              <a:extLst>
                <a:ext uri="{FF2B5EF4-FFF2-40B4-BE49-F238E27FC236}">
                  <a16:creationId xmlns:a16="http://schemas.microsoft.com/office/drawing/2014/main" xmlns="" id="{A89AE0D1-27AC-43D0-896A-F6735855C515}"/>
                </a:ext>
              </a:extLst>
            </p:cNvPr>
            <p:cNvSpPr/>
            <p:nvPr>
              <p:custDataLst>
                <p:tags r:id="rId276"/>
              </p:custDataLst>
            </p:nvPr>
          </p:nvSpPr>
          <p:spPr>
            <a:xfrm>
              <a:off x="10661650" y="5911850"/>
              <a:ext cx="25401" cy="203201"/>
            </a:xfrm>
            <a:custGeom>
              <a:avLst/>
              <a:gdLst/>
              <a:ahLst/>
              <a:cxnLst/>
              <a:rect l="0" t="0" r="0" b="0"/>
              <a:pathLst>
                <a:path w="25401" h="203201">
                  <a:moveTo>
                    <a:pt x="0" y="0"/>
                  </a:moveTo>
                  <a:lnTo>
                    <a:pt x="0" y="0"/>
                  </a:lnTo>
                  <a:lnTo>
                    <a:pt x="3371" y="3371"/>
                  </a:lnTo>
                  <a:lnTo>
                    <a:pt x="8839" y="15580"/>
                  </a:lnTo>
                  <a:lnTo>
                    <a:pt x="16301" y="54583"/>
                  </a:lnTo>
                  <a:lnTo>
                    <a:pt x="18235" y="94881"/>
                  </a:lnTo>
                  <a:lnTo>
                    <a:pt x="18810" y="136690"/>
                  </a:lnTo>
                  <a:lnTo>
                    <a:pt x="20883" y="179374"/>
                  </a:lnTo>
                  <a:lnTo>
                    <a:pt x="25400" y="203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2" name="SMARTInkShape-491">
              <a:extLst>
                <a:ext uri="{FF2B5EF4-FFF2-40B4-BE49-F238E27FC236}">
                  <a16:creationId xmlns:a16="http://schemas.microsoft.com/office/drawing/2014/main" xmlns="" id="{48B681A3-36C4-4FC1-942A-3D9E5DD38778}"/>
                </a:ext>
              </a:extLst>
            </p:cNvPr>
            <p:cNvSpPr/>
            <p:nvPr>
              <p:custDataLst>
                <p:tags r:id="rId277"/>
              </p:custDataLst>
            </p:nvPr>
          </p:nvSpPr>
          <p:spPr>
            <a:xfrm>
              <a:off x="10855129" y="5760515"/>
              <a:ext cx="150894" cy="437086"/>
            </a:xfrm>
            <a:custGeom>
              <a:avLst/>
              <a:gdLst/>
              <a:ahLst/>
              <a:cxnLst/>
              <a:rect l="0" t="0" r="0" b="0"/>
              <a:pathLst>
                <a:path w="150894" h="437086">
                  <a:moveTo>
                    <a:pt x="3371" y="437085"/>
                  </a:moveTo>
                  <a:lnTo>
                    <a:pt x="3371" y="437085"/>
                  </a:lnTo>
                  <a:lnTo>
                    <a:pt x="0" y="430344"/>
                  </a:lnTo>
                  <a:lnTo>
                    <a:pt x="227" y="423270"/>
                  </a:lnTo>
                  <a:lnTo>
                    <a:pt x="2438" y="403829"/>
                  </a:lnTo>
                  <a:lnTo>
                    <a:pt x="4976" y="365613"/>
                  </a:lnTo>
                  <a:lnTo>
                    <a:pt x="9024" y="329120"/>
                  </a:lnTo>
                  <a:lnTo>
                    <a:pt x="15525" y="282327"/>
                  </a:lnTo>
                  <a:lnTo>
                    <a:pt x="18529" y="257007"/>
                  </a:lnTo>
                  <a:lnTo>
                    <a:pt x="21237" y="230955"/>
                  </a:lnTo>
                  <a:lnTo>
                    <a:pt x="23750" y="204415"/>
                  </a:lnTo>
                  <a:lnTo>
                    <a:pt x="25424" y="179666"/>
                  </a:lnTo>
                  <a:lnTo>
                    <a:pt x="27283" y="133352"/>
                  </a:lnTo>
                  <a:lnTo>
                    <a:pt x="29990" y="93013"/>
                  </a:lnTo>
                  <a:lnTo>
                    <a:pt x="34251" y="58386"/>
                  </a:lnTo>
                  <a:lnTo>
                    <a:pt x="45289" y="21175"/>
                  </a:lnTo>
                  <a:lnTo>
                    <a:pt x="55868" y="6233"/>
                  </a:lnTo>
                  <a:lnTo>
                    <a:pt x="62359" y="2389"/>
                  </a:lnTo>
                  <a:lnTo>
                    <a:pt x="77094" y="0"/>
                  </a:lnTo>
                  <a:lnTo>
                    <a:pt x="84270" y="2467"/>
                  </a:lnTo>
                  <a:lnTo>
                    <a:pt x="97887" y="12735"/>
                  </a:lnTo>
                  <a:lnTo>
                    <a:pt x="105352" y="30468"/>
                  </a:lnTo>
                  <a:lnTo>
                    <a:pt x="107256" y="51048"/>
                  </a:lnTo>
                  <a:lnTo>
                    <a:pt x="100397" y="77800"/>
                  </a:lnTo>
                  <a:lnTo>
                    <a:pt x="81100" y="111094"/>
                  </a:lnTo>
                  <a:lnTo>
                    <a:pt x="81296" y="111807"/>
                  </a:lnTo>
                  <a:lnTo>
                    <a:pt x="82132" y="112283"/>
                  </a:lnTo>
                  <a:lnTo>
                    <a:pt x="104994" y="119590"/>
                  </a:lnTo>
                  <a:lnTo>
                    <a:pt x="124030" y="134874"/>
                  </a:lnTo>
                  <a:lnTo>
                    <a:pt x="141661" y="156963"/>
                  </a:lnTo>
                  <a:lnTo>
                    <a:pt x="149030" y="173122"/>
                  </a:lnTo>
                  <a:lnTo>
                    <a:pt x="150893" y="187829"/>
                  </a:lnTo>
                  <a:lnTo>
                    <a:pt x="150403" y="194714"/>
                  </a:lnTo>
                  <a:lnTo>
                    <a:pt x="146547" y="200716"/>
                  </a:lnTo>
                  <a:lnTo>
                    <a:pt x="132857" y="211147"/>
                  </a:lnTo>
                  <a:lnTo>
                    <a:pt x="105316" y="221582"/>
                  </a:lnTo>
                  <a:lnTo>
                    <a:pt x="60746" y="225653"/>
                  </a:lnTo>
                  <a:lnTo>
                    <a:pt x="35030" y="222117"/>
                  </a:lnTo>
                  <a:lnTo>
                    <a:pt x="22421" y="2148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3" name="SMARTInkShape-492">
              <a:extLst>
                <a:ext uri="{FF2B5EF4-FFF2-40B4-BE49-F238E27FC236}">
                  <a16:creationId xmlns:a16="http://schemas.microsoft.com/office/drawing/2014/main" xmlns="" id="{60F467BA-9DAA-44E2-A879-619B16292871}"/>
                </a:ext>
              </a:extLst>
            </p:cNvPr>
            <p:cNvSpPr/>
            <p:nvPr>
              <p:custDataLst>
                <p:tags r:id="rId278"/>
              </p:custDataLst>
            </p:nvPr>
          </p:nvSpPr>
          <p:spPr>
            <a:xfrm>
              <a:off x="11087100" y="5958991"/>
              <a:ext cx="6234" cy="98910"/>
            </a:xfrm>
            <a:custGeom>
              <a:avLst/>
              <a:gdLst/>
              <a:ahLst/>
              <a:cxnLst/>
              <a:rect l="0" t="0" r="0" b="0"/>
              <a:pathLst>
                <a:path w="6234" h="98910">
                  <a:moveTo>
                    <a:pt x="0" y="3659"/>
                  </a:moveTo>
                  <a:lnTo>
                    <a:pt x="0" y="3659"/>
                  </a:lnTo>
                  <a:lnTo>
                    <a:pt x="0" y="288"/>
                  </a:lnTo>
                  <a:lnTo>
                    <a:pt x="705" y="0"/>
                  </a:lnTo>
                  <a:lnTo>
                    <a:pt x="3370" y="1563"/>
                  </a:lnTo>
                  <a:lnTo>
                    <a:pt x="5467" y="16522"/>
                  </a:lnTo>
                  <a:lnTo>
                    <a:pt x="6233" y="56919"/>
                  </a:lnTo>
                  <a:lnTo>
                    <a:pt x="4433" y="81293"/>
                  </a:lnTo>
                  <a:lnTo>
                    <a:pt x="0" y="989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4" name="SMARTInkShape-493">
              <a:extLst>
                <a:ext uri="{FF2B5EF4-FFF2-40B4-BE49-F238E27FC236}">
                  <a16:creationId xmlns:a16="http://schemas.microsoft.com/office/drawing/2014/main" xmlns="" id="{7E9B61A1-FCE9-4C39-9529-75DEBB41DE95}"/>
                </a:ext>
              </a:extLst>
            </p:cNvPr>
            <p:cNvSpPr/>
            <p:nvPr>
              <p:custDataLst>
                <p:tags r:id="rId279"/>
              </p:custDataLst>
            </p:nvPr>
          </p:nvSpPr>
          <p:spPr>
            <a:xfrm>
              <a:off x="11188698" y="5749729"/>
              <a:ext cx="209553" cy="282772"/>
            </a:xfrm>
            <a:custGeom>
              <a:avLst/>
              <a:gdLst/>
              <a:ahLst/>
              <a:cxnLst/>
              <a:rect l="0" t="0" r="0" b="0"/>
              <a:pathLst>
                <a:path w="209553" h="282772">
                  <a:moveTo>
                    <a:pt x="2" y="3371"/>
                  </a:moveTo>
                  <a:lnTo>
                    <a:pt x="2" y="3371"/>
                  </a:lnTo>
                  <a:lnTo>
                    <a:pt x="0" y="0"/>
                  </a:lnTo>
                  <a:lnTo>
                    <a:pt x="707" y="418"/>
                  </a:lnTo>
                  <a:lnTo>
                    <a:pt x="7188" y="8454"/>
                  </a:lnTo>
                  <a:lnTo>
                    <a:pt x="51556" y="45903"/>
                  </a:lnTo>
                  <a:lnTo>
                    <a:pt x="89127" y="87626"/>
                  </a:lnTo>
                  <a:lnTo>
                    <a:pt x="123699" y="128994"/>
                  </a:lnTo>
                  <a:lnTo>
                    <a:pt x="152913" y="174805"/>
                  </a:lnTo>
                  <a:lnTo>
                    <a:pt x="176072" y="214014"/>
                  </a:lnTo>
                  <a:lnTo>
                    <a:pt x="193427" y="256751"/>
                  </a:lnTo>
                  <a:lnTo>
                    <a:pt x="209552" y="2827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5" name="SMARTInkShape-494">
              <a:extLst>
                <a:ext uri="{FF2B5EF4-FFF2-40B4-BE49-F238E27FC236}">
                  <a16:creationId xmlns:a16="http://schemas.microsoft.com/office/drawing/2014/main" xmlns="" id="{98BD5518-00A0-48BB-81BA-BF8CD23CA44D}"/>
                </a:ext>
              </a:extLst>
            </p:cNvPr>
            <p:cNvSpPr/>
            <p:nvPr>
              <p:custDataLst>
                <p:tags r:id="rId280"/>
              </p:custDataLst>
            </p:nvPr>
          </p:nvSpPr>
          <p:spPr>
            <a:xfrm>
              <a:off x="11208075" y="5772150"/>
              <a:ext cx="209226" cy="279401"/>
            </a:xfrm>
            <a:custGeom>
              <a:avLst/>
              <a:gdLst/>
              <a:ahLst/>
              <a:cxnLst/>
              <a:rect l="0" t="0" r="0" b="0"/>
              <a:pathLst>
                <a:path w="209226" h="279401">
                  <a:moveTo>
                    <a:pt x="209225" y="0"/>
                  </a:moveTo>
                  <a:lnTo>
                    <a:pt x="209225" y="0"/>
                  </a:lnTo>
                  <a:lnTo>
                    <a:pt x="183475" y="31392"/>
                  </a:lnTo>
                  <a:lnTo>
                    <a:pt x="160909" y="67157"/>
                  </a:lnTo>
                  <a:lnTo>
                    <a:pt x="131880" y="110916"/>
                  </a:lnTo>
                  <a:lnTo>
                    <a:pt x="109939" y="143840"/>
                  </a:lnTo>
                  <a:lnTo>
                    <a:pt x="83723" y="179640"/>
                  </a:lnTo>
                  <a:lnTo>
                    <a:pt x="44569" y="225382"/>
                  </a:lnTo>
                  <a:lnTo>
                    <a:pt x="5169" y="269072"/>
                  </a:lnTo>
                  <a:lnTo>
                    <a:pt x="1221" y="274632"/>
                  </a:lnTo>
                  <a:lnTo>
                    <a:pt x="0" y="277632"/>
                  </a:lnTo>
                  <a:lnTo>
                    <a:pt x="597" y="278927"/>
                  </a:lnTo>
                  <a:lnTo>
                    <a:pt x="6025" y="279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6" name="SMARTInkShape-495">
              <a:extLst>
                <a:ext uri="{FF2B5EF4-FFF2-40B4-BE49-F238E27FC236}">
                  <a16:creationId xmlns:a16="http://schemas.microsoft.com/office/drawing/2014/main" xmlns="" id="{E723ABB5-8D3A-4DB5-9A8C-D7D6B6AE1CCB}"/>
                </a:ext>
              </a:extLst>
            </p:cNvPr>
            <p:cNvSpPr/>
            <p:nvPr>
              <p:custDataLst>
                <p:tags r:id="rId281"/>
              </p:custDataLst>
            </p:nvPr>
          </p:nvSpPr>
          <p:spPr>
            <a:xfrm>
              <a:off x="11474448" y="6038850"/>
              <a:ext cx="12703" cy="69851"/>
            </a:xfrm>
            <a:custGeom>
              <a:avLst/>
              <a:gdLst/>
              <a:ahLst/>
              <a:cxnLst/>
              <a:rect l="0" t="0" r="0" b="0"/>
              <a:pathLst>
                <a:path w="12703" h="69851">
                  <a:moveTo>
                    <a:pt x="2" y="0"/>
                  </a:moveTo>
                  <a:lnTo>
                    <a:pt x="2" y="0"/>
                  </a:lnTo>
                  <a:lnTo>
                    <a:pt x="0" y="15579"/>
                  </a:lnTo>
                  <a:lnTo>
                    <a:pt x="12702" y="69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7" name="SMARTInkShape-496">
              <a:extLst>
                <a:ext uri="{FF2B5EF4-FFF2-40B4-BE49-F238E27FC236}">
                  <a16:creationId xmlns:a16="http://schemas.microsoft.com/office/drawing/2014/main" xmlns="" id="{3C4B96A1-DEF4-4D7B-AFEA-BD75094DAA20}"/>
                </a:ext>
              </a:extLst>
            </p:cNvPr>
            <p:cNvSpPr/>
            <p:nvPr>
              <p:custDataLst>
                <p:tags r:id="rId282"/>
              </p:custDataLst>
            </p:nvPr>
          </p:nvSpPr>
          <p:spPr>
            <a:xfrm>
              <a:off x="11468100" y="5930900"/>
              <a:ext cx="53567" cy="30190"/>
            </a:xfrm>
            <a:custGeom>
              <a:avLst/>
              <a:gdLst/>
              <a:ahLst/>
              <a:cxnLst/>
              <a:rect l="0" t="0" r="0" b="0"/>
              <a:pathLst>
                <a:path w="53567" h="30190">
                  <a:moveTo>
                    <a:pt x="19050" y="0"/>
                  </a:moveTo>
                  <a:lnTo>
                    <a:pt x="19050" y="0"/>
                  </a:lnTo>
                  <a:lnTo>
                    <a:pt x="12307" y="0"/>
                  </a:lnTo>
                  <a:lnTo>
                    <a:pt x="10323" y="1411"/>
                  </a:lnTo>
                  <a:lnTo>
                    <a:pt x="8998" y="3763"/>
                  </a:lnTo>
                  <a:lnTo>
                    <a:pt x="6872" y="17675"/>
                  </a:lnTo>
                  <a:lnTo>
                    <a:pt x="8110" y="20956"/>
                  </a:lnTo>
                  <a:lnTo>
                    <a:pt x="13246" y="26482"/>
                  </a:lnTo>
                  <a:lnTo>
                    <a:pt x="22116" y="29409"/>
                  </a:lnTo>
                  <a:lnTo>
                    <a:pt x="27443" y="30189"/>
                  </a:lnTo>
                  <a:lnTo>
                    <a:pt x="39008" y="27293"/>
                  </a:lnTo>
                  <a:lnTo>
                    <a:pt x="45055" y="24546"/>
                  </a:lnTo>
                  <a:lnTo>
                    <a:pt x="49086" y="21303"/>
                  </a:lnTo>
                  <a:lnTo>
                    <a:pt x="53566" y="13936"/>
                  </a:lnTo>
                  <a:lnTo>
                    <a:pt x="52644" y="10702"/>
                  </a:lnTo>
                  <a:lnTo>
                    <a:pt x="45974" y="5226"/>
                  </a:lnTo>
                  <a:lnTo>
                    <a:pt x="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4" name="SMARTInkShape-Group80">
            <a:extLst>
              <a:ext uri="{FF2B5EF4-FFF2-40B4-BE49-F238E27FC236}">
                <a16:creationId xmlns:a16="http://schemas.microsoft.com/office/drawing/2014/main" xmlns="" id="{553EA779-7627-44CD-B081-3EF96069811C}"/>
              </a:ext>
            </a:extLst>
          </p:cNvPr>
          <p:cNvGrpSpPr/>
          <p:nvPr/>
        </p:nvGrpSpPr>
        <p:grpSpPr>
          <a:xfrm>
            <a:off x="9213850" y="5769499"/>
            <a:ext cx="1029003" cy="428270"/>
            <a:chOff x="9213850" y="5769499"/>
            <a:chExt cx="1029003" cy="428270"/>
          </a:xfrm>
        </p:grpSpPr>
        <p:sp>
          <p:nvSpPr>
            <p:cNvPr id="259" name="SMARTInkShape-497">
              <a:extLst>
                <a:ext uri="{FF2B5EF4-FFF2-40B4-BE49-F238E27FC236}">
                  <a16:creationId xmlns:a16="http://schemas.microsoft.com/office/drawing/2014/main" xmlns="" id="{AE3C6A5B-0891-42F5-8056-A76BB02F346D}"/>
                </a:ext>
              </a:extLst>
            </p:cNvPr>
            <p:cNvSpPr/>
            <p:nvPr>
              <p:custDataLst>
                <p:tags r:id="rId270"/>
              </p:custDataLst>
            </p:nvPr>
          </p:nvSpPr>
          <p:spPr>
            <a:xfrm>
              <a:off x="9213850" y="5769499"/>
              <a:ext cx="360230" cy="282052"/>
            </a:xfrm>
            <a:custGeom>
              <a:avLst/>
              <a:gdLst/>
              <a:ahLst/>
              <a:cxnLst/>
              <a:rect l="0" t="0" r="0" b="0"/>
              <a:pathLst>
                <a:path w="360230" h="282052">
                  <a:moveTo>
                    <a:pt x="0" y="282051"/>
                  </a:moveTo>
                  <a:lnTo>
                    <a:pt x="0" y="282051"/>
                  </a:lnTo>
                  <a:lnTo>
                    <a:pt x="3370" y="282049"/>
                  </a:lnTo>
                  <a:lnTo>
                    <a:pt x="39232" y="266354"/>
                  </a:lnTo>
                  <a:lnTo>
                    <a:pt x="78417" y="245650"/>
                  </a:lnTo>
                  <a:lnTo>
                    <a:pt x="121305" y="217173"/>
                  </a:lnTo>
                  <a:lnTo>
                    <a:pt x="161532" y="182630"/>
                  </a:lnTo>
                  <a:lnTo>
                    <a:pt x="183268" y="153902"/>
                  </a:lnTo>
                  <a:lnTo>
                    <a:pt x="199985" y="119969"/>
                  </a:lnTo>
                  <a:lnTo>
                    <a:pt x="210707" y="85602"/>
                  </a:lnTo>
                  <a:lnTo>
                    <a:pt x="216949" y="42045"/>
                  </a:lnTo>
                  <a:lnTo>
                    <a:pt x="216598" y="31030"/>
                  </a:lnTo>
                  <a:lnTo>
                    <a:pt x="210567" y="15029"/>
                  </a:lnTo>
                  <a:lnTo>
                    <a:pt x="201535" y="4624"/>
                  </a:lnTo>
                  <a:lnTo>
                    <a:pt x="192817" y="0"/>
                  </a:lnTo>
                  <a:lnTo>
                    <a:pt x="187106" y="2295"/>
                  </a:lnTo>
                  <a:lnTo>
                    <a:pt x="173234" y="14251"/>
                  </a:lnTo>
                  <a:lnTo>
                    <a:pt x="149558" y="50931"/>
                  </a:lnTo>
                  <a:lnTo>
                    <a:pt x="134782" y="97546"/>
                  </a:lnTo>
                  <a:lnTo>
                    <a:pt x="130458" y="130434"/>
                  </a:lnTo>
                  <a:lnTo>
                    <a:pt x="129948" y="163866"/>
                  </a:lnTo>
                  <a:lnTo>
                    <a:pt x="134425" y="197539"/>
                  </a:lnTo>
                  <a:lnTo>
                    <a:pt x="148249" y="241488"/>
                  </a:lnTo>
                  <a:lnTo>
                    <a:pt x="165752" y="267836"/>
                  </a:lnTo>
                  <a:lnTo>
                    <a:pt x="171884" y="271870"/>
                  </a:lnTo>
                  <a:lnTo>
                    <a:pt x="184343" y="274469"/>
                  </a:lnTo>
                  <a:lnTo>
                    <a:pt x="198818" y="267629"/>
                  </a:lnTo>
                  <a:lnTo>
                    <a:pt x="214657" y="253768"/>
                  </a:lnTo>
                  <a:lnTo>
                    <a:pt x="244059" y="214140"/>
                  </a:lnTo>
                  <a:lnTo>
                    <a:pt x="257404" y="194901"/>
                  </a:lnTo>
                  <a:lnTo>
                    <a:pt x="260503" y="192201"/>
                  </a:lnTo>
                  <a:lnTo>
                    <a:pt x="261862" y="192518"/>
                  </a:lnTo>
                  <a:lnTo>
                    <a:pt x="262065" y="194845"/>
                  </a:lnTo>
                  <a:lnTo>
                    <a:pt x="251712" y="237541"/>
                  </a:lnTo>
                  <a:lnTo>
                    <a:pt x="241908" y="272446"/>
                  </a:lnTo>
                  <a:lnTo>
                    <a:pt x="258647" y="232878"/>
                  </a:lnTo>
                  <a:lnTo>
                    <a:pt x="287086" y="196400"/>
                  </a:lnTo>
                  <a:lnTo>
                    <a:pt x="301865" y="184011"/>
                  </a:lnTo>
                  <a:lnTo>
                    <a:pt x="313138" y="178506"/>
                  </a:lnTo>
                  <a:lnTo>
                    <a:pt x="324733" y="177940"/>
                  </a:lnTo>
                  <a:lnTo>
                    <a:pt x="336237" y="180746"/>
                  </a:lnTo>
                  <a:lnTo>
                    <a:pt x="346053" y="186697"/>
                  </a:lnTo>
                  <a:lnTo>
                    <a:pt x="353238" y="197808"/>
                  </a:lnTo>
                  <a:lnTo>
                    <a:pt x="358078" y="212153"/>
                  </a:lnTo>
                  <a:lnTo>
                    <a:pt x="360229" y="227938"/>
                  </a:lnTo>
                  <a:lnTo>
                    <a:pt x="350327" y="274788"/>
                  </a:lnTo>
                  <a:lnTo>
                    <a:pt x="349250" y="2820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0" name="SMARTInkShape-498">
              <a:extLst>
                <a:ext uri="{FF2B5EF4-FFF2-40B4-BE49-F238E27FC236}">
                  <a16:creationId xmlns:a16="http://schemas.microsoft.com/office/drawing/2014/main" xmlns="" id="{F4E455F6-1129-40C9-A9FB-455D4B982F2C}"/>
                </a:ext>
              </a:extLst>
            </p:cNvPr>
            <p:cNvSpPr/>
            <p:nvPr>
              <p:custDataLst>
                <p:tags r:id="rId271"/>
              </p:custDataLst>
            </p:nvPr>
          </p:nvSpPr>
          <p:spPr>
            <a:xfrm>
              <a:off x="9669538" y="5829300"/>
              <a:ext cx="96763" cy="228601"/>
            </a:xfrm>
            <a:custGeom>
              <a:avLst/>
              <a:gdLst/>
              <a:ahLst/>
              <a:cxnLst/>
              <a:rect l="0" t="0" r="0" b="0"/>
              <a:pathLst>
                <a:path w="96763" h="228601">
                  <a:moveTo>
                    <a:pt x="96762" y="0"/>
                  </a:moveTo>
                  <a:lnTo>
                    <a:pt x="96762" y="0"/>
                  </a:lnTo>
                  <a:lnTo>
                    <a:pt x="84209" y="1881"/>
                  </a:lnTo>
                  <a:lnTo>
                    <a:pt x="77809" y="3371"/>
                  </a:lnTo>
                  <a:lnTo>
                    <a:pt x="55320" y="18949"/>
                  </a:lnTo>
                  <a:lnTo>
                    <a:pt x="23846" y="59639"/>
                  </a:lnTo>
                  <a:lnTo>
                    <a:pt x="8051" y="96693"/>
                  </a:lnTo>
                  <a:lnTo>
                    <a:pt x="0" y="137932"/>
                  </a:lnTo>
                  <a:lnTo>
                    <a:pt x="369" y="164314"/>
                  </a:lnTo>
                  <a:lnTo>
                    <a:pt x="6649" y="186388"/>
                  </a:lnTo>
                  <a:lnTo>
                    <a:pt x="11287" y="196226"/>
                  </a:lnTo>
                  <a:lnTo>
                    <a:pt x="25847" y="210919"/>
                  </a:lnTo>
                  <a:lnTo>
                    <a:pt x="52312" y="228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1" name="SMARTInkShape-499">
              <a:extLst>
                <a:ext uri="{FF2B5EF4-FFF2-40B4-BE49-F238E27FC236}">
                  <a16:creationId xmlns:a16="http://schemas.microsoft.com/office/drawing/2014/main" xmlns="" id="{4D43E5E0-1996-47FD-87D7-6268AEF55722}"/>
                </a:ext>
              </a:extLst>
            </p:cNvPr>
            <p:cNvSpPr/>
            <p:nvPr>
              <p:custDataLst>
                <p:tags r:id="rId272"/>
              </p:custDataLst>
            </p:nvPr>
          </p:nvSpPr>
          <p:spPr>
            <a:xfrm>
              <a:off x="9821845" y="5811503"/>
              <a:ext cx="135138" cy="386266"/>
            </a:xfrm>
            <a:custGeom>
              <a:avLst/>
              <a:gdLst/>
              <a:ahLst/>
              <a:cxnLst/>
              <a:rect l="0" t="0" r="0" b="0"/>
              <a:pathLst>
                <a:path w="135138" h="386266">
                  <a:moveTo>
                    <a:pt x="14305" y="176547"/>
                  </a:moveTo>
                  <a:lnTo>
                    <a:pt x="14305" y="176547"/>
                  </a:lnTo>
                  <a:lnTo>
                    <a:pt x="4871" y="193168"/>
                  </a:lnTo>
                  <a:lnTo>
                    <a:pt x="0" y="209805"/>
                  </a:lnTo>
                  <a:lnTo>
                    <a:pt x="32" y="245747"/>
                  </a:lnTo>
                  <a:lnTo>
                    <a:pt x="4509" y="291046"/>
                  </a:lnTo>
                  <a:lnTo>
                    <a:pt x="10303" y="336845"/>
                  </a:lnTo>
                  <a:lnTo>
                    <a:pt x="13778" y="383174"/>
                  </a:lnTo>
                  <a:lnTo>
                    <a:pt x="13954" y="386265"/>
                  </a:lnTo>
                  <a:lnTo>
                    <a:pt x="14776" y="386209"/>
                  </a:lnTo>
                  <a:lnTo>
                    <a:pt x="17571" y="380502"/>
                  </a:lnTo>
                  <a:lnTo>
                    <a:pt x="20752" y="334375"/>
                  </a:lnTo>
                  <a:lnTo>
                    <a:pt x="23754" y="288555"/>
                  </a:lnTo>
                  <a:lnTo>
                    <a:pt x="25545" y="261802"/>
                  </a:lnTo>
                  <a:lnTo>
                    <a:pt x="27442" y="233384"/>
                  </a:lnTo>
                  <a:lnTo>
                    <a:pt x="29413" y="203855"/>
                  </a:lnTo>
                  <a:lnTo>
                    <a:pt x="32137" y="176408"/>
                  </a:lnTo>
                  <a:lnTo>
                    <a:pt x="35367" y="150349"/>
                  </a:lnTo>
                  <a:lnTo>
                    <a:pt x="38928" y="125215"/>
                  </a:lnTo>
                  <a:lnTo>
                    <a:pt x="44769" y="80355"/>
                  </a:lnTo>
                  <a:lnTo>
                    <a:pt x="50423" y="43484"/>
                  </a:lnTo>
                  <a:lnTo>
                    <a:pt x="61539" y="12236"/>
                  </a:lnTo>
                  <a:lnTo>
                    <a:pt x="69635" y="1685"/>
                  </a:lnTo>
                  <a:lnTo>
                    <a:pt x="75886" y="0"/>
                  </a:lnTo>
                  <a:lnTo>
                    <a:pt x="92239" y="1891"/>
                  </a:lnTo>
                  <a:lnTo>
                    <a:pt x="107503" y="9317"/>
                  </a:lnTo>
                  <a:lnTo>
                    <a:pt x="114537" y="14260"/>
                  </a:lnTo>
                  <a:lnTo>
                    <a:pt x="124234" y="29159"/>
                  </a:lnTo>
                  <a:lnTo>
                    <a:pt x="127808" y="38073"/>
                  </a:lnTo>
                  <a:lnTo>
                    <a:pt x="128016" y="57383"/>
                  </a:lnTo>
                  <a:lnTo>
                    <a:pt x="126096" y="67471"/>
                  </a:lnTo>
                  <a:lnTo>
                    <a:pt x="116436" y="84325"/>
                  </a:lnTo>
                  <a:lnTo>
                    <a:pt x="84412" y="118944"/>
                  </a:lnTo>
                  <a:lnTo>
                    <a:pt x="121719" y="138080"/>
                  </a:lnTo>
                  <a:lnTo>
                    <a:pt x="131659" y="150513"/>
                  </a:lnTo>
                  <a:lnTo>
                    <a:pt x="135137" y="163564"/>
                  </a:lnTo>
                  <a:lnTo>
                    <a:pt x="133625" y="176421"/>
                  </a:lnTo>
                  <a:lnTo>
                    <a:pt x="128248" y="189192"/>
                  </a:lnTo>
                  <a:lnTo>
                    <a:pt x="117393" y="200041"/>
                  </a:lnTo>
                  <a:lnTo>
                    <a:pt x="103161" y="208156"/>
                  </a:lnTo>
                  <a:lnTo>
                    <a:pt x="87427" y="211762"/>
                  </a:lnTo>
                  <a:lnTo>
                    <a:pt x="72909" y="209601"/>
                  </a:lnTo>
                  <a:lnTo>
                    <a:pt x="52405" y="20194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2" name="SMARTInkShape-500">
              <a:extLst>
                <a:ext uri="{FF2B5EF4-FFF2-40B4-BE49-F238E27FC236}">
                  <a16:creationId xmlns:a16="http://schemas.microsoft.com/office/drawing/2014/main" xmlns="" id="{51693265-6499-42F7-99E9-370B6CFEA932}"/>
                </a:ext>
              </a:extLst>
            </p:cNvPr>
            <p:cNvSpPr/>
            <p:nvPr>
              <p:custDataLst>
                <p:tags r:id="rId273"/>
              </p:custDataLst>
            </p:nvPr>
          </p:nvSpPr>
          <p:spPr>
            <a:xfrm>
              <a:off x="10128250" y="5803898"/>
              <a:ext cx="114603" cy="292103"/>
            </a:xfrm>
            <a:custGeom>
              <a:avLst/>
              <a:gdLst/>
              <a:ahLst/>
              <a:cxnLst/>
              <a:rect l="0" t="0" r="0" b="0"/>
              <a:pathLst>
                <a:path w="114603" h="292103">
                  <a:moveTo>
                    <a:pt x="19050" y="2"/>
                  </a:moveTo>
                  <a:lnTo>
                    <a:pt x="19050" y="2"/>
                  </a:lnTo>
                  <a:lnTo>
                    <a:pt x="22421" y="0"/>
                  </a:lnTo>
                  <a:lnTo>
                    <a:pt x="38003" y="6743"/>
                  </a:lnTo>
                  <a:lnTo>
                    <a:pt x="63863" y="27791"/>
                  </a:lnTo>
                  <a:lnTo>
                    <a:pt x="93868" y="69854"/>
                  </a:lnTo>
                  <a:lnTo>
                    <a:pt x="107100" y="102544"/>
                  </a:lnTo>
                  <a:lnTo>
                    <a:pt x="113924" y="136593"/>
                  </a:lnTo>
                  <a:lnTo>
                    <a:pt x="114602" y="172892"/>
                  </a:lnTo>
                  <a:lnTo>
                    <a:pt x="106910" y="208310"/>
                  </a:lnTo>
                  <a:lnTo>
                    <a:pt x="91965" y="240045"/>
                  </a:lnTo>
                  <a:lnTo>
                    <a:pt x="68860" y="263556"/>
                  </a:lnTo>
                  <a:lnTo>
                    <a:pt x="42128" y="277768"/>
                  </a:lnTo>
                  <a:lnTo>
                    <a:pt x="0" y="29210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3" name="SMARTInkShape-501">
              <a:extLst>
                <a:ext uri="{FF2B5EF4-FFF2-40B4-BE49-F238E27FC236}">
                  <a16:creationId xmlns:a16="http://schemas.microsoft.com/office/drawing/2014/main" xmlns="" id="{548F7828-45C9-48B7-8958-CEC75580D30C}"/>
                </a:ext>
              </a:extLst>
            </p:cNvPr>
            <p:cNvSpPr/>
            <p:nvPr>
              <p:custDataLst>
                <p:tags r:id="rId274"/>
              </p:custDataLst>
            </p:nvPr>
          </p:nvSpPr>
          <p:spPr>
            <a:xfrm>
              <a:off x="9998441" y="6013450"/>
              <a:ext cx="62369" cy="60750"/>
            </a:xfrm>
            <a:custGeom>
              <a:avLst/>
              <a:gdLst/>
              <a:ahLst/>
              <a:cxnLst/>
              <a:rect l="0" t="0" r="0" b="0"/>
              <a:pathLst>
                <a:path w="62369" h="60750">
                  <a:moveTo>
                    <a:pt x="34559" y="6350"/>
                  </a:moveTo>
                  <a:lnTo>
                    <a:pt x="34559" y="6350"/>
                  </a:lnTo>
                  <a:lnTo>
                    <a:pt x="11414" y="6350"/>
                  </a:lnTo>
                  <a:lnTo>
                    <a:pt x="8547" y="7761"/>
                  </a:lnTo>
                  <a:lnTo>
                    <a:pt x="6634" y="10113"/>
                  </a:lnTo>
                  <a:lnTo>
                    <a:pt x="194" y="24026"/>
                  </a:lnTo>
                  <a:lnTo>
                    <a:pt x="0" y="33962"/>
                  </a:lnTo>
                  <a:lnTo>
                    <a:pt x="934" y="39574"/>
                  </a:lnTo>
                  <a:lnTo>
                    <a:pt x="7621" y="49574"/>
                  </a:lnTo>
                  <a:lnTo>
                    <a:pt x="12367" y="54216"/>
                  </a:lnTo>
                  <a:lnTo>
                    <a:pt x="25167" y="59374"/>
                  </a:lnTo>
                  <a:lnTo>
                    <a:pt x="32529" y="60749"/>
                  </a:lnTo>
                  <a:lnTo>
                    <a:pt x="46358" y="58516"/>
                  </a:lnTo>
                  <a:lnTo>
                    <a:pt x="53008" y="55943"/>
                  </a:lnTo>
                  <a:lnTo>
                    <a:pt x="57441" y="51406"/>
                  </a:lnTo>
                  <a:lnTo>
                    <a:pt x="62368" y="38840"/>
                  </a:lnTo>
                  <a:lnTo>
                    <a:pt x="61564" y="32949"/>
                  </a:lnTo>
                  <a:lnTo>
                    <a:pt x="4725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7" name="SMARTInkShape-Group81">
            <a:extLst>
              <a:ext uri="{FF2B5EF4-FFF2-40B4-BE49-F238E27FC236}">
                <a16:creationId xmlns:a16="http://schemas.microsoft.com/office/drawing/2014/main" xmlns="" id="{56F19DFC-482E-4869-A9FB-35CD458FC769}"/>
              </a:ext>
            </a:extLst>
          </p:cNvPr>
          <p:cNvGrpSpPr/>
          <p:nvPr/>
        </p:nvGrpSpPr>
        <p:grpSpPr>
          <a:xfrm>
            <a:off x="8813800" y="5949950"/>
            <a:ext cx="114301" cy="88901"/>
            <a:chOff x="8813800" y="5949950"/>
            <a:chExt cx="114301" cy="88901"/>
          </a:xfrm>
        </p:grpSpPr>
        <p:sp>
          <p:nvSpPr>
            <p:cNvPr id="265" name="SMARTInkShape-502">
              <a:extLst>
                <a:ext uri="{FF2B5EF4-FFF2-40B4-BE49-F238E27FC236}">
                  <a16:creationId xmlns:a16="http://schemas.microsoft.com/office/drawing/2014/main" xmlns="" id="{5A70DFCE-8F43-404B-ABED-341B5EA2AAE7}"/>
                </a:ext>
              </a:extLst>
            </p:cNvPr>
            <p:cNvSpPr/>
            <p:nvPr>
              <p:custDataLst>
                <p:tags r:id="rId268"/>
              </p:custDataLst>
            </p:nvPr>
          </p:nvSpPr>
          <p:spPr>
            <a:xfrm>
              <a:off x="8813800" y="5949950"/>
              <a:ext cx="88901" cy="6351"/>
            </a:xfrm>
            <a:custGeom>
              <a:avLst/>
              <a:gdLst/>
              <a:ahLst/>
              <a:cxnLst/>
              <a:rect l="0" t="0" r="0" b="0"/>
              <a:pathLst>
                <a:path w="88901" h="6351">
                  <a:moveTo>
                    <a:pt x="0" y="6350"/>
                  </a:moveTo>
                  <a:lnTo>
                    <a:pt x="0" y="6350"/>
                  </a:lnTo>
                  <a:lnTo>
                    <a:pt x="44735" y="588"/>
                  </a:lnTo>
                  <a:lnTo>
                    <a:pt x="889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6" name="SMARTInkShape-503">
              <a:extLst>
                <a:ext uri="{FF2B5EF4-FFF2-40B4-BE49-F238E27FC236}">
                  <a16:creationId xmlns:a16="http://schemas.microsoft.com/office/drawing/2014/main" xmlns="" id="{D40C0A47-F4D1-4BBD-8C21-F66D20426C67}"/>
                </a:ext>
              </a:extLst>
            </p:cNvPr>
            <p:cNvSpPr/>
            <p:nvPr>
              <p:custDataLst>
                <p:tags r:id="rId269"/>
              </p:custDataLst>
            </p:nvPr>
          </p:nvSpPr>
          <p:spPr>
            <a:xfrm>
              <a:off x="8820150" y="6032500"/>
              <a:ext cx="107951" cy="6351"/>
            </a:xfrm>
            <a:custGeom>
              <a:avLst/>
              <a:gdLst/>
              <a:ahLst/>
              <a:cxnLst/>
              <a:rect l="0" t="0" r="0" b="0"/>
              <a:pathLst>
                <a:path w="107951" h="6351">
                  <a:moveTo>
                    <a:pt x="0" y="6350"/>
                  </a:moveTo>
                  <a:lnTo>
                    <a:pt x="0" y="6350"/>
                  </a:lnTo>
                  <a:lnTo>
                    <a:pt x="39000" y="5645"/>
                  </a:lnTo>
                  <a:lnTo>
                    <a:pt x="84383" y="1986"/>
                  </a:lnTo>
                  <a:lnTo>
                    <a:pt x="1079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5" name="SMARTInkShape-Group82">
            <a:extLst>
              <a:ext uri="{FF2B5EF4-FFF2-40B4-BE49-F238E27FC236}">
                <a16:creationId xmlns:a16="http://schemas.microsoft.com/office/drawing/2014/main" xmlns="" id="{69106005-9846-4CC0-8A5B-AB80DAE517BE}"/>
              </a:ext>
            </a:extLst>
          </p:cNvPr>
          <p:cNvGrpSpPr/>
          <p:nvPr/>
        </p:nvGrpSpPr>
        <p:grpSpPr>
          <a:xfrm>
            <a:off x="7175500" y="5678445"/>
            <a:ext cx="1304816" cy="449306"/>
            <a:chOff x="7175500" y="5678445"/>
            <a:chExt cx="1304816" cy="449306"/>
          </a:xfrm>
        </p:grpSpPr>
        <p:sp>
          <p:nvSpPr>
            <p:cNvPr id="268" name="SMARTInkShape-504">
              <a:extLst>
                <a:ext uri="{FF2B5EF4-FFF2-40B4-BE49-F238E27FC236}">
                  <a16:creationId xmlns:a16="http://schemas.microsoft.com/office/drawing/2014/main" xmlns="" id="{11FC1E98-F566-4EF3-B226-65D613E551B8}"/>
                </a:ext>
              </a:extLst>
            </p:cNvPr>
            <p:cNvSpPr/>
            <p:nvPr>
              <p:custDataLst>
                <p:tags r:id="rId261"/>
              </p:custDataLst>
            </p:nvPr>
          </p:nvSpPr>
          <p:spPr>
            <a:xfrm>
              <a:off x="7175500" y="5678445"/>
              <a:ext cx="338502" cy="390006"/>
            </a:xfrm>
            <a:custGeom>
              <a:avLst/>
              <a:gdLst/>
              <a:ahLst/>
              <a:cxnLst/>
              <a:rect l="0" t="0" r="0" b="0"/>
              <a:pathLst>
                <a:path w="338502" h="390006">
                  <a:moveTo>
                    <a:pt x="0" y="335005"/>
                  </a:moveTo>
                  <a:lnTo>
                    <a:pt x="0" y="335005"/>
                  </a:lnTo>
                  <a:lnTo>
                    <a:pt x="3370" y="338376"/>
                  </a:lnTo>
                  <a:lnTo>
                    <a:pt x="15580" y="343844"/>
                  </a:lnTo>
                  <a:lnTo>
                    <a:pt x="35974" y="346561"/>
                  </a:lnTo>
                  <a:lnTo>
                    <a:pt x="59891" y="343995"/>
                  </a:lnTo>
                  <a:lnTo>
                    <a:pt x="84851" y="332024"/>
                  </a:lnTo>
                  <a:lnTo>
                    <a:pt x="128708" y="287327"/>
                  </a:lnTo>
                  <a:lnTo>
                    <a:pt x="153159" y="254548"/>
                  </a:lnTo>
                  <a:lnTo>
                    <a:pt x="174375" y="213169"/>
                  </a:lnTo>
                  <a:lnTo>
                    <a:pt x="192505" y="167968"/>
                  </a:lnTo>
                  <a:lnTo>
                    <a:pt x="207619" y="124358"/>
                  </a:lnTo>
                  <a:lnTo>
                    <a:pt x="213864" y="83340"/>
                  </a:lnTo>
                  <a:lnTo>
                    <a:pt x="213585" y="46765"/>
                  </a:lnTo>
                  <a:lnTo>
                    <a:pt x="208756" y="18750"/>
                  </a:lnTo>
                  <a:lnTo>
                    <a:pt x="204786" y="9869"/>
                  </a:lnTo>
                  <a:lnTo>
                    <a:pt x="200023" y="3948"/>
                  </a:lnTo>
                  <a:lnTo>
                    <a:pt x="194733" y="0"/>
                  </a:lnTo>
                  <a:lnTo>
                    <a:pt x="188383" y="896"/>
                  </a:lnTo>
                  <a:lnTo>
                    <a:pt x="173803" y="11299"/>
                  </a:lnTo>
                  <a:lnTo>
                    <a:pt x="154150" y="40852"/>
                  </a:lnTo>
                  <a:lnTo>
                    <a:pt x="133422" y="82209"/>
                  </a:lnTo>
                  <a:lnTo>
                    <a:pt x="117155" y="128813"/>
                  </a:lnTo>
                  <a:lnTo>
                    <a:pt x="110558" y="153093"/>
                  </a:lnTo>
                  <a:lnTo>
                    <a:pt x="104752" y="177748"/>
                  </a:lnTo>
                  <a:lnTo>
                    <a:pt x="99467" y="202650"/>
                  </a:lnTo>
                  <a:lnTo>
                    <a:pt x="96650" y="227012"/>
                  </a:lnTo>
                  <a:lnTo>
                    <a:pt x="95477" y="251016"/>
                  </a:lnTo>
                  <a:lnTo>
                    <a:pt x="97468" y="295560"/>
                  </a:lnTo>
                  <a:lnTo>
                    <a:pt x="105406" y="331820"/>
                  </a:lnTo>
                  <a:lnTo>
                    <a:pt x="125149" y="369888"/>
                  </a:lnTo>
                  <a:lnTo>
                    <a:pt x="138877" y="384141"/>
                  </a:lnTo>
                  <a:lnTo>
                    <a:pt x="145501" y="388929"/>
                  </a:lnTo>
                  <a:lnTo>
                    <a:pt x="150623" y="390005"/>
                  </a:lnTo>
                  <a:lnTo>
                    <a:pt x="154742" y="388604"/>
                  </a:lnTo>
                  <a:lnTo>
                    <a:pt x="169557" y="370877"/>
                  </a:lnTo>
                  <a:lnTo>
                    <a:pt x="193103" y="326960"/>
                  </a:lnTo>
                  <a:lnTo>
                    <a:pt x="203580" y="303538"/>
                  </a:lnTo>
                  <a:lnTo>
                    <a:pt x="206274" y="299915"/>
                  </a:lnTo>
                  <a:lnTo>
                    <a:pt x="208778" y="298206"/>
                  </a:lnTo>
                  <a:lnTo>
                    <a:pt x="211152" y="297772"/>
                  </a:lnTo>
                  <a:lnTo>
                    <a:pt x="212735" y="301010"/>
                  </a:lnTo>
                  <a:lnTo>
                    <a:pt x="215483" y="341173"/>
                  </a:lnTo>
                  <a:lnTo>
                    <a:pt x="215863" y="373022"/>
                  </a:lnTo>
                  <a:lnTo>
                    <a:pt x="216581" y="373755"/>
                  </a:lnTo>
                  <a:lnTo>
                    <a:pt x="217765" y="372834"/>
                  </a:lnTo>
                  <a:lnTo>
                    <a:pt x="219259" y="370807"/>
                  </a:lnTo>
                  <a:lnTo>
                    <a:pt x="232504" y="334316"/>
                  </a:lnTo>
                  <a:lnTo>
                    <a:pt x="243035" y="300597"/>
                  </a:lnTo>
                  <a:lnTo>
                    <a:pt x="256653" y="267737"/>
                  </a:lnTo>
                  <a:lnTo>
                    <a:pt x="278278" y="223253"/>
                  </a:lnTo>
                  <a:lnTo>
                    <a:pt x="284311" y="214781"/>
                  </a:lnTo>
                  <a:lnTo>
                    <a:pt x="286907" y="212522"/>
                  </a:lnTo>
                  <a:lnTo>
                    <a:pt x="290755" y="212428"/>
                  </a:lnTo>
                  <a:lnTo>
                    <a:pt x="300674" y="216086"/>
                  </a:lnTo>
                  <a:lnTo>
                    <a:pt x="310257" y="228060"/>
                  </a:lnTo>
                  <a:lnTo>
                    <a:pt x="331493" y="275295"/>
                  </a:lnTo>
                  <a:lnTo>
                    <a:pt x="338501" y="308611"/>
                  </a:lnTo>
                  <a:lnTo>
                    <a:pt x="333575" y="350109"/>
                  </a:lnTo>
                  <a:lnTo>
                    <a:pt x="323850" y="38580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9" name="SMARTInkShape-505">
              <a:extLst>
                <a:ext uri="{FF2B5EF4-FFF2-40B4-BE49-F238E27FC236}">
                  <a16:creationId xmlns:a16="http://schemas.microsoft.com/office/drawing/2014/main" xmlns="" id="{2529CAA3-049A-4B5A-AC99-E0F7BEAA1C5E}"/>
                </a:ext>
              </a:extLst>
            </p:cNvPr>
            <p:cNvSpPr/>
            <p:nvPr>
              <p:custDataLst>
                <p:tags r:id="rId262"/>
              </p:custDataLst>
            </p:nvPr>
          </p:nvSpPr>
          <p:spPr>
            <a:xfrm>
              <a:off x="7663081" y="5739942"/>
              <a:ext cx="122020" cy="337009"/>
            </a:xfrm>
            <a:custGeom>
              <a:avLst/>
              <a:gdLst/>
              <a:ahLst/>
              <a:cxnLst/>
              <a:rect l="0" t="0" r="0" b="0"/>
              <a:pathLst>
                <a:path w="122020" h="337009">
                  <a:moveTo>
                    <a:pt x="122019" y="38558"/>
                  </a:moveTo>
                  <a:lnTo>
                    <a:pt x="122019" y="38558"/>
                  </a:lnTo>
                  <a:lnTo>
                    <a:pt x="112559" y="2616"/>
                  </a:lnTo>
                  <a:lnTo>
                    <a:pt x="109363" y="486"/>
                  </a:lnTo>
                  <a:lnTo>
                    <a:pt x="100166" y="0"/>
                  </a:lnTo>
                  <a:lnTo>
                    <a:pt x="76347" y="13806"/>
                  </a:lnTo>
                  <a:lnTo>
                    <a:pt x="50316" y="49253"/>
                  </a:lnTo>
                  <a:lnTo>
                    <a:pt x="33237" y="85174"/>
                  </a:lnTo>
                  <a:lnTo>
                    <a:pt x="18355" y="127715"/>
                  </a:lnTo>
                  <a:lnTo>
                    <a:pt x="9388" y="174845"/>
                  </a:lnTo>
                  <a:lnTo>
                    <a:pt x="3052" y="220250"/>
                  </a:lnTo>
                  <a:lnTo>
                    <a:pt x="0" y="260422"/>
                  </a:lnTo>
                  <a:lnTo>
                    <a:pt x="3348" y="290034"/>
                  </a:lnTo>
                  <a:lnTo>
                    <a:pt x="15183" y="311191"/>
                  </a:lnTo>
                  <a:lnTo>
                    <a:pt x="23278" y="319795"/>
                  </a:lnTo>
                  <a:lnTo>
                    <a:pt x="41680" y="329358"/>
                  </a:lnTo>
                  <a:lnTo>
                    <a:pt x="71219" y="3370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0" name="SMARTInkShape-506">
              <a:extLst>
                <a:ext uri="{FF2B5EF4-FFF2-40B4-BE49-F238E27FC236}">
                  <a16:creationId xmlns:a16="http://schemas.microsoft.com/office/drawing/2014/main" xmlns="" id="{6181CFF7-9E75-4BAF-806A-041ECBDFCC79}"/>
                </a:ext>
              </a:extLst>
            </p:cNvPr>
            <p:cNvSpPr/>
            <p:nvPr>
              <p:custDataLst>
                <p:tags r:id="rId263"/>
              </p:custDataLst>
            </p:nvPr>
          </p:nvSpPr>
          <p:spPr>
            <a:xfrm>
              <a:off x="7899400" y="5803900"/>
              <a:ext cx="127001" cy="152401"/>
            </a:xfrm>
            <a:custGeom>
              <a:avLst/>
              <a:gdLst/>
              <a:ahLst/>
              <a:cxnLst/>
              <a:rect l="0" t="0" r="0" b="0"/>
              <a:pathLst>
                <a:path w="127001" h="152401">
                  <a:moveTo>
                    <a:pt x="0" y="0"/>
                  </a:moveTo>
                  <a:lnTo>
                    <a:pt x="0" y="0"/>
                  </a:lnTo>
                  <a:lnTo>
                    <a:pt x="5069" y="5775"/>
                  </a:lnTo>
                  <a:lnTo>
                    <a:pt x="12946" y="16605"/>
                  </a:lnTo>
                  <a:lnTo>
                    <a:pt x="55798" y="56918"/>
                  </a:lnTo>
                  <a:lnTo>
                    <a:pt x="89051" y="96039"/>
                  </a:lnTo>
                  <a:lnTo>
                    <a:pt x="119703" y="140379"/>
                  </a:lnTo>
                  <a:lnTo>
                    <a:pt x="127000" y="152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1" name="SMARTInkShape-507">
              <a:extLst>
                <a:ext uri="{FF2B5EF4-FFF2-40B4-BE49-F238E27FC236}">
                  <a16:creationId xmlns:a16="http://schemas.microsoft.com/office/drawing/2014/main" xmlns="" id="{EF1E7E26-9B08-46E3-8294-94B9771AF4CD}"/>
                </a:ext>
              </a:extLst>
            </p:cNvPr>
            <p:cNvSpPr/>
            <p:nvPr>
              <p:custDataLst>
                <p:tags r:id="rId264"/>
              </p:custDataLst>
            </p:nvPr>
          </p:nvSpPr>
          <p:spPr>
            <a:xfrm>
              <a:off x="8057639" y="5782368"/>
              <a:ext cx="95762" cy="300933"/>
            </a:xfrm>
            <a:custGeom>
              <a:avLst/>
              <a:gdLst/>
              <a:ahLst/>
              <a:cxnLst/>
              <a:rect l="0" t="0" r="0" b="0"/>
              <a:pathLst>
                <a:path w="95762" h="300933">
                  <a:moveTo>
                    <a:pt x="95761" y="15182"/>
                  </a:moveTo>
                  <a:lnTo>
                    <a:pt x="95761" y="15182"/>
                  </a:lnTo>
                  <a:lnTo>
                    <a:pt x="87034" y="5748"/>
                  </a:lnTo>
                  <a:lnTo>
                    <a:pt x="84826" y="877"/>
                  </a:lnTo>
                  <a:lnTo>
                    <a:pt x="82121" y="0"/>
                  </a:lnTo>
                  <a:lnTo>
                    <a:pt x="73471" y="908"/>
                  </a:lnTo>
                  <a:lnTo>
                    <a:pt x="53329" y="8758"/>
                  </a:lnTo>
                  <a:lnTo>
                    <a:pt x="29488" y="26762"/>
                  </a:lnTo>
                  <a:lnTo>
                    <a:pt x="11292" y="53342"/>
                  </a:lnTo>
                  <a:lnTo>
                    <a:pt x="334" y="80190"/>
                  </a:lnTo>
                  <a:lnTo>
                    <a:pt x="0" y="121170"/>
                  </a:lnTo>
                  <a:lnTo>
                    <a:pt x="2577" y="167468"/>
                  </a:lnTo>
                  <a:lnTo>
                    <a:pt x="2788" y="209043"/>
                  </a:lnTo>
                  <a:lnTo>
                    <a:pt x="4556" y="230196"/>
                  </a:lnTo>
                  <a:lnTo>
                    <a:pt x="12729" y="274008"/>
                  </a:lnTo>
                  <a:lnTo>
                    <a:pt x="13211" y="30093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2" name="SMARTInkShape-508">
              <a:extLst>
                <a:ext uri="{FF2B5EF4-FFF2-40B4-BE49-F238E27FC236}">
                  <a16:creationId xmlns:a16="http://schemas.microsoft.com/office/drawing/2014/main" xmlns="" id="{7975B026-CB47-42CD-A394-C1E617D4E622}"/>
                </a:ext>
              </a:extLst>
            </p:cNvPr>
            <p:cNvSpPr/>
            <p:nvPr>
              <p:custDataLst>
                <p:tags r:id="rId265"/>
              </p:custDataLst>
            </p:nvPr>
          </p:nvSpPr>
          <p:spPr>
            <a:xfrm>
              <a:off x="8191500" y="6045200"/>
              <a:ext cx="6351" cy="69851"/>
            </a:xfrm>
            <a:custGeom>
              <a:avLst/>
              <a:gdLst/>
              <a:ahLst/>
              <a:cxnLst/>
              <a:rect l="0" t="0" r="0" b="0"/>
              <a:pathLst>
                <a:path w="6351" h="69851">
                  <a:moveTo>
                    <a:pt x="6350" y="0"/>
                  </a:moveTo>
                  <a:lnTo>
                    <a:pt x="6350" y="0"/>
                  </a:lnTo>
                  <a:lnTo>
                    <a:pt x="5645" y="6481"/>
                  </a:lnTo>
                  <a:lnTo>
                    <a:pt x="882" y="35975"/>
                  </a:lnTo>
                  <a:lnTo>
                    <a:pt x="0" y="69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3" name="SMARTInkShape-509">
              <a:extLst>
                <a:ext uri="{FF2B5EF4-FFF2-40B4-BE49-F238E27FC236}">
                  <a16:creationId xmlns:a16="http://schemas.microsoft.com/office/drawing/2014/main" xmlns="" id="{73BA7540-04EC-40F7-8857-B5ED35E05102}"/>
                </a:ext>
              </a:extLst>
            </p:cNvPr>
            <p:cNvSpPr/>
            <p:nvPr>
              <p:custDataLst>
                <p:tags r:id="rId266"/>
              </p:custDataLst>
            </p:nvPr>
          </p:nvSpPr>
          <p:spPr>
            <a:xfrm>
              <a:off x="8212315" y="5924550"/>
              <a:ext cx="55719" cy="30368"/>
            </a:xfrm>
            <a:custGeom>
              <a:avLst/>
              <a:gdLst/>
              <a:ahLst/>
              <a:cxnLst/>
              <a:rect l="0" t="0" r="0" b="0"/>
              <a:pathLst>
                <a:path w="55719" h="30368">
                  <a:moveTo>
                    <a:pt x="10935" y="19050"/>
                  </a:moveTo>
                  <a:lnTo>
                    <a:pt x="10935" y="19050"/>
                  </a:lnTo>
                  <a:lnTo>
                    <a:pt x="0" y="13583"/>
                  </a:lnTo>
                  <a:lnTo>
                    <a:pt x="117" y="14699"/>
                  </a:lnTo>
                  <a:lnTo>
                    <a:pt x="2129" y="19703"/>
                  </a:lnTo>
                  <a:lnTo>
                    <a:pt x="7256" y="24750"/>
                  </a:lnTo>
                  <a:lnTo>
                    <a:pt x="14239" y="28639"/>
                  </a:lnTo>
                  <a:lnTo>
                    <a:pt x="22046" y="30367"/>
                  </a:lnTo>
                  <a:lnTo>
                    <a:pt x="37746" y="27969"/>
                  </a:lnTo>
                  <a:lnTo>
                    <a:pt x="47781" y="20896"/>
                  </a:lnTo>
                  <a:lnTo>
                    <a:pt x="54827" y="12110"/>
                  </a:lnTo>
                  <a:lnTo>
                    <a:pt x="55718" y="8779"/>
                  </a:lnTo>
                  <a:lnTo>
                    <a:pt x="5538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4" name="SMARTInkShape-510">
              <a:extLst>
                <a:ext uri="{FF2B5EF4-FFF2-40B4-BE49-F238E27FC236}">
                  <a16:creationId xmlns:a16="http://schemas.microsoft.com/office/drawing/2014/main" xmlns="" id="{5DFF3D06-B4C8-4A56-8D77-A7AB78A8F64D}"/>
                </a:ext>
              </a:extLst>
            </p:cNvPr>
            <p:cNvSpPr/>
            <p:nvPr>
              <p:custDataLst>
                <p:tags r:id="rId267"/>
              </p:custDataLst>
            </p:nvPr>
          </p:nvSpPr>
          <p:spPr>
            <a:xfrm>
              <a:off x="8369300" y="5753100"/>
              <a:ext cx="111016" cy="374651"/>
            </a:xfrm>
            <a:custGeom>
              <a:avLst/>
              <a:gdLst/>
              <a:ahLst/>
              <a:cxnLst/>
              <a:rect l="0" t="0" r="0" b="0"/>
              <a:pathLst>
                <a:path w="111016" h="374651">
                  <a:moveTo>
                    <a:pt x="0" y="0"/>
                  </a:moveTo>
                  <a:lnTo>
                    <a:pt x="0" y="0"/>
                  </a:lnTo>
                  <a:lnTo>
                    <a:pt x="26053" y="12961"/>
                  </a:lnTo>
                  <a:lnTo>
                    <a:pt x="71234" y="59005"/>
                  </a:lnTo>
                  <a:lnTo>
                    <a:pt x="93042" y="93957"/>
                  </a:lnTo>
                  <a:lnTo>
                    <a:pt x="107438" y="135363"/>
                  </a:lnTo>
                  <a:lnTo>
                    <a:pt x="111015" y="181516"/>
                  </a:lnTo>
                  <a:lnTo>
                    <a:pt x="109993" y="205679"/>
                  </a:lnTo>
                  <a:lnTo>
                    <a:pt x="99451" y="253219"/>
                  </a:lnTo>
                  <a:lnTo>
                    <a:pt x="81593" y="298104"/>
                  </a:lnTo>
                  <a:lnTo>
                    <a:pt x="57195" y="336865"/>
                  </a:lnTo>
                  <a:lnTo>
                    <a:pt x="31750" y="374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3" name="SMARTInkShape-Group83">
            <a:extLst>
              <a:ext uri="{FF2B5EF4-FFF2-40B4-BE49-F238E27FC236}">
                <a16:creationId xmlns:a16="http://schemas.microsoft.com/office/drawing/2014/main" xmlns="" id="{19369AE3-CA7A-4371-9519-665295FB0748}"/>
              </a:ext>
            </a:extLst>
          </p:cNvPr>
          <p:cNvGrpSpPr/>
          <p:nvPr/>
        </p:nvGrpSpPr>
        <p:grpSpPr>
          <a:xfrm>
            <a:off x="9175750" y="4773614"/>
            <a:ext cx="525729" cy="532887"/>
            <a:chOff x="9175750" y="4773614"/>
            <a:chExt cx="525729" cy="532887"/>
          </a:xfrm>
        </p:grpSpPr>
        <p:sp>
          <p:nvSpPr>
            <p:cNvPr id="276" name="SMARTInkShape-511">
              <a:extLst>
                <a:ext uri="{FF2B5EF4-FFF2-40B4-BE49-F238E27FC236}">
                  <a16:creationId xmlns:a16="http://schemas.microsoft.com/office/drawing/2014/main" xmlns="" id="{B4784055-39F1-4135-9DC5-A4843283C53E}"/>
                </a:ext>
              </a:extLst>
            </p:cNvPr>
            <p:cNvSpPr/>
            <p:nvPr>
              <p:custDataLst>
                <p:tags r:id="rId254"/>
              </p:custDataLst>
            </p:nvPr>
          </p:nvSpPr>
          <p:spPr>
            <a:xfrm>
              <a:off x="9182693" y="5086808"/>
              <a:ext cx="170858" cy="219693"/>
            </a:xfrm>
            <a:custGeom>
              <a:avLst/>
              <a:gdLst/>
              <a:ahLst/>
              <a:cxnLst/>
              <a:rect l="0" t="0" r="0" b="0"/>
              <a:pathLst>
                <a:path w="170858" h="219693">
                  <a:moveTo>
                    <a:pt x="37507" y="63042"/>
                  </a:moveTo>
                  <a:lnTo>
                    <a:pt x="37507" y="63042"/>
                  </a:lnTo>
                  <a:lnTo>
                    <a:pt x="37507" y="69784"/>
                  </a:lnTo>
                  <a:lnTo>
                    <a:pt x="39388" y="74975"/>
                  </a:lnTo>
                  <a:lnTo>
                    <a:pt x="46344" y="84057"/>
                  </a:lnTo>
                  <a:lnTo>
                    <a:pt x="52253" y="86493"/>
                  </a:lnTo>
                  <a:lnTo>
                    <a:pt x="55804" y="87143"/>
                  </a:lnTo>
                  <a:lnTo>
                    <a:pt x="74286" y="84686"/>
                  </a:lnTo>
                  <a:lnTo>
                    <a:pt x="85839" y="79482"/>
                  </a:lnTo>
                  <a:lnTo>
                    <a:pt x="132300" y="49881"/>
                  </a:lnTo>
                  <a:lnTo>
                    <a:pt x="143439" y="37505"/>
                  </a:lnTo>
                  <a:lnTo>
                    <a:pt x="149328" y="26783"/>
                  </a:lnTo>
                  <a:lnTo>
                    <a:pt x="151072" y="17256"/>
                  </a:lnTo>
                  <a:lnTo>
                    <a:pt x="151316" y="13468"/>
                  </a:lnTo>
                  <a:lnTo>
                    <a:pt x="150068" y="10237"/>
                  </a:lnTo>
                  <a:lnTo>
                    <a:pt x="144920" y="4765"/>
                  </a:lnTo>
                  <a:lnTo>
                    <a:pt x="137926" y="1864"/>
                  </a:lnTo>
                  <a:lnTo>
                    <a:pt x="118569" y="0"/>
                  </a:lnTo>
                  <a:lnTo>
                    <a:pt x="100566" y="3049"/>
                  </a:lnTo>
                  <a:lnTo>
                    <a:pt x="71157" y="16175"/>
                  </a:lnTo>
                  <a:lnTo>
                    <a:pt x="24919" y="56922"/>
                  </a:lnTo>
                  <a:lnTo>
                    <a:pt x="13567" y="70905"/>
                  </a:lnTo>
                  <a:lnTo>
                    <a:pt x="3916" y="97906"/>
                  </a:lnTo>
                  <a:lnTo>
                    <a:pt x="0" y="141211"/>
                  </a:lnTo>
                  <a:lnTo>
                    <a:pt x="2953" y="163344"/>
                  </a:lnTo>
                  <a:lnTo>
                    <a:pt x="11669" y="183308"/>
                  </a:lnTo>
                  <a:lnTo>
                    <a:pt x="26558" y="199257"/>
                  </a:lnTo>
                  <a:lnTo>
                    <a:pt x="44376" y="209549"/>
                  </a:lnTo>
                  <a:lnTo>
                    <a:pt x="87609" y="219692"/>
                  </a:lnTo>
                  <a:lnTo>
                    <a:pt x="125406" y="218006"/>
                  </a:lnTo>
                  <a:lnTo>
                    <a:pt x="155294" y="210879"/>
                  </a:lnTo>
                  <a:lnTo>
                    <a:pt x="170857" y="20274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7" name="SMARTInkShape-512">
              <a:extLst>
                <a:ext uri="{FF2B5EF4-FFF2-40B4-BE49-F238E27FC236}">
                  <a16:creationId xmlns:a16="http://schemas.microsoft.com/office/drawing/2014/main" xmlns="" id="{3BF33C01-1DD7-49BE-8E29-CF5300241841}"/>
                </a:ext>
              </a:extLst>
            </p:cNvPr>
            <p:cNvSpPr/>
            <p:nvPr>
              <p:custDataLst>
                <p:tags r:id="rId255"/>
              </p:custDataLst>
            </p:nvPr>
          </p:nvSpPr>
          <p:spPr>
            <a:xfrm>
              <a:off x="9398000" y="4845128"/>
              <a:ext cx="139701" cy="205612"/>
            </a:xfrm>
            <a:custGeom>
              <a:avLst/>
              <a:gdLst/>
              <a:ahLst/>
              <a:cxnLst/>
              <a:rect l="0" t="0" r="0" b="0"/>
              <a:pathLst>
                <a:path w="139701" h="205612">
                  <a:moveTo>
                    <a:pt x="0" y="6272"/>
                  </a:moveTo>
                  <a:lnTo>
                    <a:pt x="0" y="6272"/>
                  </a:lnTo>
                  <a:lnTo>
                    <a:pt x="0" y="0"/>
                  </a:lnTo>
                  <a:lnTo>
                    <a:pt x="3370" y="3316"/>
                  </a:lnTo>
                  <a:lnTo>
                    <a:pt x="22782" y="44367"/>
                  </a:lnTo>
                  <a:lnTo>
                    <a:pt x="45186" y="83308"/>
                  </a:lnTo>
                  <a:lnTo>
                    <a:pt x="69995" y="124970"/>
                  </a:lnTo>
                  <a:lnTo>
                    <a:pt x="110060" y="170643"/>
                  </a:lnTo>
                  <a:lnTo>
                    <a:pt x="135917" y="199880"/>
                  </a:lnTo>
                  <a:lnTo>
                    <a:pt x="138578" y="205611"/>
                  </a:lnTo>
                  <a:lnTo>
                    <a:pt x="138953" y="205487"/>
                  </a:lnTo>
                  <a:lnTo>
                    <a:pt x="139700" y="20312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8" name="SMARTInkShape-513">
              <a:extLst>
                <a:ext uri="{FF2B5EF4-FFF2-40B4-BE49-F238E27FC236}">
                  <a16:creationId xmlns:a16="http://schemas.microsoft.com/office/drawing/2014/main" xmlns="" id="{130F691D-F99C-4B34-AAF0-481025B2488F}"/>
                </a:ext>
              </a:extLst>
            </p:cNvPr>
            <p:cNvSpPr/>
            <p:nvPr>
              <p:custDataLst>
                <p:tags r:id="rId256"/>
              </p:custDataLst>
            </p:nvPr>
          </p:nvSpPr>
          <p:spPr>
            <a:xfrm>
              <a:off x="9437496" y="4826883"/>
              <a:ext cx="138305" cy="221368"/>
            </a:xfrm>
            <a:custGeom>
              <a:avLst/>
              <a:gdLst/>
              <a:ahLst/>
              <a:cxnLst/>
              <a:rect l="0" t="0" r="0" b="0"/>
              <a:pathLst>
                <a:path w="138305" h="221368">
                  <a:moveTo>
                    <a:pt x="138304" y="5467"/>
                  </a:moveTo>
                  <a:lnTo>
                    <a:pt x="138304" y="5467"/>
                  </a:lnTo>
                  <a:lnTo>
                    <a:pt x="132837" y="0"/>
                  </a:lnTo>
                  <a:lnTo>
                    <a:pt x="125473" y="2749"/>
                  </a:lnTo>
                  <a:lnTo>
                    <a:pt x="114706" y="10705"/>
                  </a:lnTo>
                  <a:lnTo>
                    <a:pt x="101604" y="25134"/>
                  </a:lnTo>
                  <a:lnTo>
                    <a:pt x="78837" y="65667"/>
                  </a:lnTo>
                  <a:lnTo>
                    <a:pt x="49099" y="110866"/>
                  </a:lnTo>
                  <a:lnTo>
                    <a:pt x="17052" y="156991"/>
                  </a:lnTo>
                  <a:lnTo>
                    <a:pt x="1746" y="190820"/>
                  </a:lnTo>
                  <a:lnTo>
                    <a:pt x="0" y="199794"/>
                  </a:lnTo>
                  <a:lnTo>
                    <a:pt x="1106" y="206605"/>
                  </a:lnTo>
                  <a:lnTo>
                    <a:pt x="3815" y="214406"/>
                  </a:lnTo>
                  <a:lnTo>
                    <a:pt x="4954" y="2213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9" name="SMARTInkShape-514">
              <a:extLst>
                <a:ext uri="{FF2B5EF4-FFF2-40B4-BE49-F238E27FC236}">
                  <a16:creationId xmlns:a16="http://schemas.microsoft.com/office/drawing/2014/main" xmlns="" id="{9C554491-E9C1-4D20-BD50-DEB73BF8646E}"/>
                </a:ext>
              </a:extLst>
            </p:cNvPr>
            <p:cNvSpPr/>
            <p:nvPr>
              <p:custDataLst>
                <p:tags r:id="rId257"/>
              </p:custDataLst>
            </p:nvPr>
          </p:nvSpPr>
          <p:spPr>
            <a:xfrm>
              <a:off x="9175750" y="4773614"/>
              <a:ext cx="80836" cy="234765"/>
            </a:xfrm>
            <a:custGeom>
              <a:avLst/>
              <a:gdLst/>
              <a:ahLst/>
              <a:cxnLst/>
              <a:rect l="0" t="0" r="0" b="0"/>
              <a:pathLst>
                <a:path w="80836" h="234765">
                  <a:moveTo>
                    <a:pt x="0" y="109536"/>
                  </a:moveTo>
                  <a:lnTo>
                    <a:pt x="0" y="109536"/>
                  </a:lnTo>
                  <a:lnTo>
                    <a:pt x="705" y="120381"/>
                  </a:lnTo>
                  <a:lnTo>
                    <a:pt x="5762" y="163814"/>
                  </a:lnTo>
                  <a:lnTo>
                    <a:pt x="6298" y="209528"/>
                  </a:lnTo>
                  <a:lnTo>
                    <a:pt x="6348" y="234764"/>
                  </a:lnTo>
                  <a:lnTo>
                    <a:pt x="6350" y="191277"/>
                  </a:lnTo>
                  <a:lnTo>
                    <a:pt x="6350" y="151864"/>
                  </a:lnTo>
                  <a:lnTo>
                    <a:pt x="8231" y="110789"/>
                  </a:lnTo>
                  <a:lnTo>
                    <a:pt x="11817" y="65725"/>
                  </a:lnTo>
                  <a:lnTo>
                    <a:pt x="15809" y="41757"/>
                  </a:lnTo>
                  <a:lnTo>
                    <a:pt x="27843" y="16106"/>
                  </a:lnTo>
                  <a:lnTo>
                    <a:pt x="39981" y="266"/>
                  </a:lnTo>
                  <a:lnTo>
                    <a:pt x="43587" y="0"/>
                  </a:lnTo>
                  <a:lnTo>
                    <a:pt x="53239" y="3468"/>
                  </a:lnTo>
                  <a:lnTo>
                    <a:pt x="56659" y="6369"/>
                  </a:lnTo>
                  <a:lnTo>
                    <a:pt x="60459" y="13354"/>
                  </a:lnTo>
                  <a:lnTo>
                    <a:pt x="62599" y="28591"/>
                  </a:lnTo>
                  <a:lnTo>
                    <a:pt x="59861" y="43141"/>
                  </a:lnTo>
                  <a:lnTo>
                    <a:pt x="54581" y="53017"/>
                  </a:lnTo>
                  <a:lnTo>
                    <a:pt x="50599" y="56194"/>
                  </a:lnTo>
                  <a:lnTo>
                    <a:pt x="44810" y="58587"/>
                  </a:lnTo>
                  <a:lnTo>
                    <a:pt x="47928" y="62063"/>
                  </a:lnTo>
                  <a:lnTo>
                    <a:pt x="51405" y="63742"/>
                  </a:lnTo>
                  <a:lnTo>
                    <a:pt x="53320" y="64190"/>
                  </a:lnTo>
                  <a:lnTo>
                    <a:pt x="57328" y="70332"/>
                  </a:lnTo>
                  <a:lnTo>
                    <a:pt x="65432" y="83809"/>
                  </a:lnTo>
                  <a:lnTo>
                    <a:pt x="74892" y="98621"/>
                  </a:lnTo>
                  <a:lnTo>
                    <a:pt x="80280" y="114533"/>
                  </a:lnTo>
                  <a:lnTo>
                    <a:pt x="80835" y="123046"/>
                  </a:lnTo>
                  <a:lnTo>
                    <a:pt x="78732" y="129181"/>
                  </a:lnTo>
                  <a:lnTo>
                    <a:pt x="73561" y="134260"/>
                  </a:lnTo>
                  <a:lnTo>
                    <a:pt x="66560" y="138163"/>
                  </a:lnTo>
                  <a:lnTo>
                    <a:pt x="58746" y="139898"/>
                  </a:lnTo>
                  <a:lnTo>
                    <a:pt x="52451" y="138788"/>
                  </a:lnTo>
                  <a:lnTo>
                    <a:pt x="49781" y="137504"/>
                  </a:lnTo>
                  <a:lnTo>
                    <a:pt x="48006" y="135942"/>
                  </a:lnTo>
                  <a:lnTo>
                    <a:pt x="46029" y="132326"/>
                  </a:lnTo>
                  <a:lnTo>
                    <a:pt x="46208" y="131079"/>
                  </a:lnTo>
                  <a:lnTo>
                    <a:pt x="47034" y="130248"/>
                  </a:lnTo>
                  <a:lnTo>
                    <a:pt x="50800" y="12858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0" name="SMARTInkShape-515">
              <a:extLst>
                <a:ext uri="{FF2B5EF4-FFF2-40B4-BE49-F238E27FC236}">
                  <a16:creationId xmlns:a16="http://schemas.microsoft.com/office/drawing/2014/main" xmlns="" id="{6679DE57-1A2D-413D-BB5B-6FC113A780E5}"/>
                </a:ext>
              </a:extLst>
            </p:cNvPr>
            <p:cNvSpPr/>
            <p:nvPr>
              <p:custDataLst>
                <p:tags r:id="rId258"/>
              </p:custDataLst>
            </p:nvPr>
          </p:nvSpPr>
          <p:spPr>
            <a:xfrm>
              <a:off x="9328150" y="4908550"/>
              <a:ext cx="6351" cy="82551"/>
            </a:xfrm>
            <a:custGeom>
              <a:avLst/>
              <a:gdLst/>
              <a:ahLst/>
              <a:cxnLst/>
              <a:rect l="0" t="0" r="0" b="0"/>
              <a:pathLst>
                <a:path w="6351" h="82551">
                  <a:moveTo>
                    <a:pt x="0" y="0"/>
                  </a:moveTo>
                  <a:lnTo>
                    <a:pt x="0" y="0"/>
                  </a:lnTo>
                  <a:lnTo>
                    <a:pt x="5467" y="0"/>
                  </a:lnTo>
                  <a:lnTo>
                    <a:pt x="6328" y="42063"/>
                  </a:lnTo>
                  <a:lnTo>
                    <a:pt x="6350" y="82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1" name="SMARTInkShape-516">
              <a:extLst>
                <a:ext uri="{FF2B5EF4-FFF2-40B4-BE49-F238E27FC236}">
                  <a16:creationId xmlns:a16="http://schemas.microsoft.com/office/drawing/2014/main" xmlns="" id="{A50C84E8-9E44-41F3-BFF7-DC4A42D35AC0}"/>
                </a:ext>
              </a:extLst>
            </p:cNvPr>
            <p:cNvSpPr/>
            <p:nvPr>
              <p:custDataLst>
                <p:tags r:id="rId259"/>
              </p:custDataLst>
            </p:nvPr>
          </p:nvSpPr>
          <p:spPr>
            <a:xfrm>
              <a:off x="9658350" y="4997450"/>
              <a:ext cx="6351" cy="76201"/>
            </a:xfrm>
            <a:custGeom>
              <a:avLst/>
              <a:gdLst/>
              <a:ahLst/>
              <a:cxnLst/>
              <a:rect l="0" t="0" r="0" b="0"/>
              <a:pathLst>
                <a:path w="6351" h="76201">
                  <a:moveTo>
                    <a:pt x="0" y="0"/>
                  </a:moveTo>
                  <a:lnTo>
                    <a:pt x="0" y="0"/>
                  </a:lnTo>
                  <a:lnTo>
                    <a:pt x="3370" y="6742"/>
                  </a:lnTo>
                  <a:lnTo>
                    <a:pt x="6087" y="42063"/>
                  </a:lnTo>
                  <a:lnTo>
                    <a:pt x="6350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2" name="SMARTInkShape-517">
              <a:extLst>
                <a:ext uri="{FF2B5EF4-FFF2-40B4-BE49-F238E27FC236}">
                  <a16:creationId xmlns:a16="http://schemas.microsoft.com/office/drawing/2014/main" xmlns="" id="{C578912F-EBC3-45B0-A3DF-98CE6E0F2A2C}"/>
                </a:ext>
              </a:extLst>
            </p:cNvPr>
            <p:cNvSpPr/>
            <p:nvPr>
              <p:custDataLst>
                <p:tags r:id="rId260"/>
              </p:custDataLst>
            </p:nvPr>
          </p:nvSpPr>
          <p:spPr>
            <a:xfrm>
              <a:off x="9671134" y="4873730"/>
              <a:ext cx="30345" cy="40462"/>
            </a:xfrm>
            <a:custGeom>
              <a:avLst/>
              <a:gdLst/>
              <a:ahLst/>
              <a:cxnLst/>
              <a:rect l="0" t="0" r="0" b="0"/>
              <a:pathLst>
                <a:path w="30345" h="40462">
                  <a:moveTo>
                    <a:pt x="12616" y="9420"/>
                  </a:moveTo>
                  <a:lnTo>
                    <a:pt x="12616" y="9420"/>
                  </a:lnTo>
                  <a:lnTo>
                    <a:pt x="12616" y="6049"/>
                  </a:lnTo>
                  <a:lnTo>
                    <a:pt x="10735" y="2512"/>
                  </a:lnTo>
                  <a:lnTo>
                    <a:pt x="9245" y="581"/>
                  </a:lnTo>
                  <a:lnTo>
                    <a:pt x="8253" y="0"/>
                  </a:lnTo>
                  <a:lnTo>
                    <a:pt x="7589" y="318"/>
                  </a:lnTo>
                  <a:lnTo>
                    <a:pt x="6148" y="2552"/>
                  </a:lnTo>
                  <a:lnTo>
                    <a:pt x="2076" y="7777"/>
                  </a:lnTo>
                  <a:lnTo>
                    <a:pt x="875" y="11747"/>
                  </a:lnTo>
                  <a:lnTo>
                    <a:pt x="0" y="33093"/>
                  </a:lnTo>
                  <a:lnTo>
                    <a:pt x="676" y="35785"/>
                  </a:lnTo>
                  <a:lnTo>
                    <a:pt x="1835" y="37581"/>
                  </a:lnTo>
                  <a:lnTo>
                    <a:pt x="3312" y="38778"/>
                  </a:lnTo>
                  <a:lnTo>
                    <a:pt x="12132" y="40461"/>
                  </a:lnTo>
                  <a:lnTo>
                    <a:pt x="17810" y="38973"/>
                  </a:lnTo>
                  <a:lnTo>
                    <a:pt x="20312" y="37589"/>
                  </a:lnTo>
                  <a:lnTo>
                    <a:pt x="24974" y="30406"/>
                  </a:lnTo>
                  <a:lnTo>
                    <a:pt x="30344" y="18661"/>
                  </a:lnTo>
                  <a:lnTo>
                    <a:pt x="30080" y="17697"/>
                  </a:lnTo>
                  <a:lnTo>
                    <a:pt x="29196" y="17055"/>
                  </a:lnTo>
                  <a:lnTo>
                    <a:pt x="24582" y="16151"/>
                  </a:lnTo>
                  <a:lnTo>
                    <a:pt x="6266" y="157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6" name="SMARTInkShape-Group84">
            <a:extLst>
              <a:ext uri="{FF2B5EF4-FFF2-40B4-BE49-F238E27FC236}">
                <a16:creationId xmlns:a16="http://schemas.microsoft.com/office/drawing/2014/main" xmlns="" id="{EC13C6D8-B918-4754-BB17-EE4FD3AA4157}"/>
              </a:ext>
            </a:extLst>
          </p:cNvPr>
          <p:cNvGrpSpPr/>
          <p:nvPr/>
        </p:nvGrpSpPr>
        <p:grpSpPr>
          <a:xfrm>
            <a:off x="8699509" y="5013501"/>
            <a:ext cx="277393" cy="404103"/>
            <a:chOff x="8699509" y="5013501"/>
            <a:chExt cx="277393" cy="404103"/>
          </a:xfrm>
        </p:grpSpPr>
        <p:sp>
          <p:nvSpPr>
            <p:cNvPr id="284" name="SMARTInkShape-518">
              <a:extLst>
                <a:ext uri="{FF2B5EF4-FFF2-40B4-BE49-F238E27FC236}">
                  <a16:creationId xmlns:a16="http://schemas.microsoft.com/office/drawing/2014/main" xmlns="" id="{5A43DE83-337A-486E-B77A-ED7AB7E61A20}"/>
                </a:ext>
              </a:extLst>
            </p:cNvPr>
            <p:cNvSpPr/>
            <p:nvPr>
              <p:custDataLst>
                <p:tags r:id="rId252"/>
              </p:custDataLst>
            </p:nvPr>
          </p:nvSpPr>
          <p:spPr>
            <a:xfrm>
              <a:off x="8699509" y="5013501"/>
              <a:ext cx="142105" cy="404103"/>
            </a:xfrm>
            <a:custGeom>
              <a:avLst/>
              <a:gdLst/>
              <a:ahLst/>
              <a:cxnLst/>
              <a:rect l="0" t="0" r="0" b="0"/>
              <a:pathLst>
                <a:path w="142105" h="404103">
                  <a:moveTo>
                    <a:pt x="6341" y="168099"/>
                  </a:moveTo>
                  <a:lnTo>
                    <a:pt x="6341" y="168099"/>
                  </a:lnTo>
                  <a:lnTo>
                    <a:pt x="6341" y="171470"/>
                  </a:lnTo>
                  <a:lnTo>
                    <a:pt x="4460" y="175007"/>
                  </a:lnTo>
                  <a:lnTo>
                    <a:pt x="2970" y="176937"/>
                  </a:lnTo>
                  <a:lnTo>
                    <a:pt x="874" y="189768"/>
                  </a:lnTo>
                  <a:lnTo>
                    <a:pt x="106" y="233059"/>
                  </a:lnTo>
                  <a:lnTo>
                    <a:pt x="25" y="267544"/>
                  </a:lnTo>
                  <a:lnTo>
                    <a:pt x="0" y="309042"/>
                  </a:lnTo>
                  <a:lnTo>
                    <a:pt x="1875" y="348855"/>
                  </a:lnTo>
                  <a:lnTo>
                    <a:pt x="5753" y="393168"/>
                  </a:lnTo>
                  <a:lnTo>
                    <a:pt x="6224" y="404102"/>
                  </a:lnTo>
                  <a:lnTo>
                    <a:pt x="6334" y="357644"/>
                  </a:lnTo>
                  <a:lnTo>
                    <a:pt x="9711" y="313474"/>
                  </a:lnTo>
                  <a:lnTo>
                    <a:pt x="11366" y="281158"/>
                  </a:lnTo>
                  <a:lnTo>
                    <a:pt x="12806" y="246570"/>
                  </a:lnTo>
                  <a:lnTo>
                    <a:pt x="15800" y="207678"/>
                  </a:lnTo>
                  <a:lnTo>
                    <a:pt x="17600" y="172520"/>
                  </a:lnTo>
                  <a:lnTo>
                    <a:pt x="19811" y="139725"/>
                  </a:lnTo>
                  <a:lnTo>
                    <a:pt x="25499" y="106335"/>
                  </a:lnTo>
                  <a:lnTo>
                    <a:pt x="33263" y="59173"/>
                  </a:lnTo>
                  <a:lnTo>
                    <a:pt x="41590" y="36431"/>
                  </a:lnTo>
                  <a:lnTo>
                    <a:pt x="60163" y="4188"/>
                  </a:lnTo>
                  <a:lnTo>
                    <a:pt x="65068" y="0"/>
                  </a:lnTo>
                  <a:lnTo>
                    <a:pt x="67364" y="999"/>
                  </a:lnTo>
                  <a:lnTo>
                    <a:pt x="71797" y="7755"/>
                  </a:lnTo>
                  <a:lnTo>
                    <a:pt x="75325" y="35113"/>
                  </a:lnTo>
                  <a:lnTo>
                    <a:pt x="74138" y="73757"/>
                  </a:lnTo>
                  <a:lnTo>
                    <a:pt x="70217" y="120733"/>
                  </a:lnTo>
                  <a:lnTo>
                    <a:pt x="69914" y="133264"/>
                  </a:lnTo>
                  <a:lnTo>
                    <a:pt x="70595" y="134292"/>
                  </a:lnTo>
                  <a:lnTo>
                    <a:pt x="71755" y="134978"/>
                  </a:lnTo>
                  <a:lnTo>
                    <a:pt x="75630" y="135740"/>
                  </a:lnTo>
                  <a:lnTo>
                    <a:pt x="106832" y="138195"/>
                  </a:lnTo>
                  <a:lnTo>
                    <a:pt x="111435" y="139696"/>
                  </a:lnTo>
                  <a:lnTo>
                    <a:pt x="120312" y="147009"/>
                  </a:lnTo>
                  <a:lnTo>
                    <a:pt x="134138" y="165579"/>
                  </a:lnTo>
                  <a:lnTo>
                    <a:pt x="141416" y="185305"/>
                  </a:lnTo>
                  <a:lnTo>
                    <a:pt x="142104" y="199030"/>
                  </a:lnTo>
                  <a:lnTo>
                    <a:pt x="139352" y="212185"/>
                  </a:lnTo>
                  <a:lnTo>
                    <a:pt x="129871" y="230785"/>
                  </a:lnTo>
                  <a:lnTo>
                    <a:pt x="118123" y="244842"/>
                  </a:lnTo>
                  <a:lnTo>
                    <a:pt x="109880" y="251125"/>
                  </a:lnTo>
                  <a:lnTo>
                    <a:pt x="104999" y="252378"/>
                  </a:lnTo>
                  <a:lnTo>
                    <a:pt x="79176" y="251016"/>
                  </a:lnTo>
                  <a:lnTo>
                    <a:pt x="72108" y="248930"/>
                  </a:lnTo>
                  <a:lnTo>
                    <a:pt x="69236" y="247386"/>
                  </a:lnTo>
                  <a:lnTo>
                    <a:pt x="68732" y="246357"/>
                  </a:lnTo>
                  <a:lnTo>
                    <a:pt x="69807" y="245671"/>
                  </a:lnTo>
                  <a:lnTo>
                    <a:pt x="76191" y="24429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5" name="SMARTInkShape-519">
              <a:extLst>
                <a:ext uri="{FF2B5EF4-FFF2-40B4-BE49-F238E27FC236}">
                  <a16:creationId xmlns:a16="http://schemas.microsoft.com/office/drawing/2014/main" xmlns="" id="{79E30445-8B35-4765-97A0-F28076232D30}"/>
                </a:ext>
              </a:extLst>
            </p:cNvPr>
            <p:cNvSpPr/>
            <p:nvPr>
              <p:custDataLst>
                <p:tags r:id="rId253"/>
              </p:custDataLst>
            </p:nvPr>
          </p:nvSpPr>
          <p:spPr>
            <a:xfrm>
              <a:off x="8903408" y="5219700"/>
              <a:ext cx="73494" cy="86910"/>
            </a:xfrm>
            <a:custGeom>
              <a:avLst/>
              <a:gdLst/>
              <a:ahLst/>
              <a:cxnLst/>
              <a:rect l="0" t="0" r="0" b="0"/>
              <a:pathLst>
                <a:path w="73494" h="86910">
                  <a:moveTo>
                    <a:pt x="37392" y="0"/>
                  </a:moveTo>
                  <a:lnTo>
                    <a:pt x="37392" y="0"/>
                  </a:lnTo>
                  <a:lnTo>
                    <a:pt x="34021" y="0"/>
                  </a:lnTo>
                  <a:lnTo>
                    <a:pt x="30485" y="1881"/>
                  </a:lnTo>
                  <a:lnTo>
                    <a:pt x="25855" y="6479"/>
                  </a:lnTo>
                  <a:lnTo>
                    <a:pt x="7355" y="32603"/>
                  </a:lnTo>
                  <a:lnTo>
                    <a:pt x="2874" y="44829"/>
                  </a:lnTo>
                  <a:lnTo>
                    <a:pt x="0" y="69926"/>
                  </a:lnTo>
                  <a:lnTo>
                    <a:pt x="1489" y="78820"/>
                  </a:lnTo>
                  <a:lnTo>
                    <a:pt x="2872" y="82180"/>
                  </a:lnTo>
                  <a:lnTo>
                    <a:pt x="6618" y="84420"/>
                  </a:lnTo>
                  <a:lnTo>
                    <a:pt x="18307" y="86909"/>
                  </a:lnTo>
                  <a:lnTo>
                    <a:pt x="24669" y="85456"/>
                  </a:lnTo>
                  <a:lnTo>
                    <a:pt x="37382" y="78198"/>
                  </a:lnTo>
                  <a:lnTo>
                    <a:pt x="56438" y="58839"/>
                  </a:lnTo>
                  <a:lnTo>
                    <a:pt x="68749" y="35230"/>
                  </a:lnTo>
                  <a:lnTo>
                    <a:pt x="73493" y="13731"/>
                  </a:lnTo>
                  <a:lnTo>
                    <a:pt x="72043" y="9154"/>
                  </a:lnTo>
                  <a:lnTo>
                    <a:pt x="68958" y="6102"/>
                  </a:lnTo>
                  <a:lnTo>
                    <a:pt x="59183" y="2712"/>
                  </a:lnTo>
                  <a:lnTo>
                    <a:pt x="3104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9" name="SMARTInkShape-Group85">
            <a:extLst>
              <a:ext uri="{FF2B5EF4-FFF2-40B4-BE49-F238E27FC236}">
                <a16:creationId xmlns:a16="http://schemas.microsoft.com/office/drawing/2014/main" xmlns="" id="{E5FD0BA1-7C01-4C22-8C9C-C0870C6FA7E8}"/>
              </a:ext>
            </a:extLst>
          </p:cNvPr>
          <p:cNvGrpSpPr/>
          <p:nvPr/>
        </p:nvGrpSpPr>
        <p:grpSpPr>
          <a:xfrm>
            <a:off x="8200541" y="5162550"/>
            <a:ext cx="137010" cy="133089"/>
            <a:chOff x="8200541" y="5162550"/>
            <a:chExt cx="137010" cy="133089"/>
          </a:xfrm>
        </p:grpSpPr>
        <p:sp>
          <p:nvSpPr>
            <p:cNvPr id="287" name="SMARTInkShape-520">
              <a:extLst>
                <a:ext uri="{FF2B5EF4-FFF2-40B4-BE49-F238E27FC236}">
                  <a16:creationId xmlns:a16="http://schemas.microsoft.com/office/drawing/2014/main" xmlns="" id="{0114932F-39B3-4095-B843-6F12820DE62C}"/>
                </a:ext>
              </a:extLst>
            </p:cNvPr>
            <p:cNvSpPr/>
            <p:nvPr>
              <p:custDataLst>
                <p:tags r:id="rId250"/>
              </p:custDataLst>
            </p:nvPr>
          </p:nvSpPr>
          <p:spPr>
            <a:xfrm>
              <a:off x="8216900" y="5162550"/>
              <a:ext cx="120651" cy="12701"/>
            </a:xfrm>
            <a:custGeom>
              <a:avLst/>
              <a:gdLst/>
              <a:ahLst/>
              <a:cxnLst/>
              <a:rect l="0" t="0" r="0" b="0"/>
              <a:pathLst>
                <a:path w="120651" h="12701">
                  <a:moveTo>
                    <a:pt x="0" y="12700"/>
                  </a:moveTo>
                  <a:lnTo>
                    <a:pt x="0" y="12700"/>
                  </a:lnTo>
                  <a:lnTo>
                    <a:pt x="47384" y="7674"/>
                  </a:lnTo>
                  <a:lnTo>
                    <a:pt x="94104" y="3240"/>
                  </a:lnTo>
                  <a:lnTo>
                    <a:pt x="1206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8" name="SMARTInkShape-521">
              <a:extLst>
                <a:ext uri="{FF2B5EF4-FFF2-40B4-BE49-F238E27FC236}">
                  <a16:creationId xmlns:a16="http://schemas.microsoft.com/office/drawing/2014/main" xmlns="" id="{C60EC105-112C-4158-8ACE-2B59FE7C65F7}"/>
                </a:ext>
              </a:extLst>
            </p:cNvPr>
            <p:cNvSpPr/>
            <p:nvPr>
              <p:custDataLst>
                <p:tags r:id="rId251"/>
              </p:custDataLst>
            </p:nvPr>
          </p:nvSpPr>
          <p:spPr>
            <a:xfrm>
              <a:off x="8200541" y="5289550"/>
              <a:ext cx="137010" cy="6089"/>
            </a:xfrm>
            <a:custGeom>
              <a:avLst/>
              <a:gdLst/>
              <a:ahLst/>
              <a:cxnLst/>
              <a:rect l="0" t="0" r="0" b="0"/>
              <a:pathLst>
                <a:path w="137010" h="6089">
                  <a:moveTo>
                    <a:pt x="3659" y="0"/>
                  </a:moveTo>
                  <a:lnTo>
                    <a:pt x="3659" y="0"/>
                  </a:lnTo>
                  <a:lnTo>
                    <a:pt x="288" y="3371"/>
                  </a:lnTo>
                  <a:lnTo>
                    <a:pt x="0" y="4364"/>
                  </a:lnTo>
                  <a:lnTo>
                    <a:pt x="514" y="5026"/>
                  </a:lnTo>
                  <a:lnTo>
                    <a:pt x="1563" y="5467"/>
                  </a:lnTo>
                  <a:lnTo>
                    <a:pt x="9780" y="6088"/>
                  </a:lnTo>
                  <a:lnTo>
                    <a:pt x="53792" y="1290"/>
                  </a:lnTo>
                  <a:lnTo>
                    <a:pt x="94243" y="383"/>
                  </a:lnTo>
                  <a:lnTo>
                    <a:pt x="13700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5" name="SMARTInkShape-Group86">
            <a:extLst>
              <a:ext uri="{FF2B5EF4-FFF2-40B4-BE49-F238E27FC236}">
                <a16:creationId xmlns:a16="http://schemas.microsoft.com/office/drawing/2014/main" xmlns="" id="{6D2E3794-E21F-443E-95F6-24CEC2052554}"/>
              </a:ext>
            </a:extLst>
          </p:cNvPr>
          <p:cNvGrpSpPr/>
          <p:nvPr/>
        </p:nvGrpSpPr>
        <p:grpSpPr>
          <a:xfrm>
            <a:off x="7578241" y="4972933"/>
            <a:ext cx="346198" cy="405518"/>
            <a:chOff x="7578241" y="4972933"/>
            <a:chExt cx="346198" cy="405518"/>
          </a:xfrm>
        </p:grpSpPr>
        <p:sp>
          <p:nvSpPr>
            <p:cNvPr id="290" name="SMARTInkShape-522">
              <a:extLst>
                <a:ext uri="{FF2B5EF4-FFF2-40B4-BE49-F238E27FC236}">
                  <a16:creationId xmlns:a16="http://schemas.microsoft.com/office/drawing/2014/main" xmlns="" id="{3E87F81E-FF32-42B7-8F51-79AF0190F4D0}"/>
                </a:ext>
              </a:extLst>
            </p:cNvPr>
            <p:cNvSpPr/>
            <p:nvPr>
              <p:custDataLst>
                <p:tags r:id="rId245"/>
              </p:custDataLst>
            </p:nvPr>
          </p:nvSpPr>
          <p:spPr>
            <a:xfrm>
              <a:off x="7712929" y="4985167"/>
              <a:ext cx="103844" cy="290903"/>
            </a:xfrm>
            <a:custGeom>
              <a:avLst/>
              <a:gdLst/>
              <a:ahLst/>
              <a:cxnLst/>
              <a:rect l="0" t="0" r="0" b="0"/>
              <a:pathLst>
                <a:path w="103844" h="290903">
                  <a:moveTo>
                    <a:pt x="97571" y="18633"/>
                  </a:moveTo>
                  <a:lnTo>
                    <a:pt x="97571" y="18633"/>
                  </a:lnTo>
                  <a:lnTo>
                    <a:pt x="102596" y="6699"/>
                  </a:lnTo>
                  <a:lnTo>
                    <a:pt x="103843" y="0"/>
                  </a:lnTo>
                  <a:lnTo>
                    <a:pt x="95075" y="24038"/>
                  </a:lnTo>
                  <a:lnTo>
                    <a:pt x="86207" y="66111"/>
                  </a:lnTo>
                  <a:lnTo>
                    <a:pt x="74135" y="108352"/>
                  </a:lnTo>
                  <a:lnTo>
                    <a:pt x="60814" y="142469"/>
                  </a:lnTo>
                  <a:lnTo>
                    <a:pt x="47368" y="175036"/>
                  </a:lnTo>
                  <a:lnTo>
                    <a:pt x="27899" y="219256"/>
                  </a:lnTo>
                  <a:lnTo>
                    <a:pt x="9097" y="265382"/>
                  </a:lnTo>
                  <a:lnTo>
                    <a:pt x="0" y="285756"/>
                  </a:lnTo>
                  <a:lnTo>
                    <a:pt x="68" y="287731"/>
                  </a:lnTo>
                  <a:lnTo>
                    <a:pt x="1876" y="290902"/>
                  </a:lnTo>
                  <a:lnTo>
                    <a:pt x="15021" y="2853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1" name="SMARTInkShape-523">
              <a:extLst>
                <a:ext uri="{FF2B5EF4-FFF2-40B4-BE49-F238E27FC236}">
                  <a16:creationId xmlns:a16="http://schemas.microsoft.com/office/drawing/2014/main" xmlns="" id="{78211B16-90B9-4445-9CD5-DEBF549D7625}"/>
                </a:ext>
              </a:extLst>
            </p:cNvPr>
            <p:cNvSpPr/>
            <p:nvPr>
              <p:custDataLst>
                <p:tags r:id="rId246"/>
              </p:custDataLst>
            </p:nvPr>
          </p:nvSpPr>
          <p:spPr>
            <a:xfrm>
              <a:off x="7578241" y="4972933"/>
              <a:ext cx="137010" cy="221368"/>
            </a:xfrm>
            <a:custGeom>
              <a:avLst/>
              <a:gdLst/>
              <a:ahLst/>
              <a:cxnLst/>
              <a:rect l="0" t="0" r="0" b="0"/>
              <a:pathLst>
                <a:path w="137010" h="221368">
                  <a:moveTo>
                    <a:pt x="3659" y="5467"/>
                  </a:moveTo>
                  <a:lnTo>
                    <a:pt x="3659" y="5467"/>
                  </a:lnTo>
                  <a:lnTo>
                    <a:pt x="288" y="2096"/>
                  </a:lnTo>
                  <a:lnTo>
                    <a:pt x="0" y="1103"/>
                  </a:lnTo>
                  <a:lnTo>
                    <a:pt x="514" y="441"/>
                  </a:lnTo>
                  <a:lnTo>
                    <a:pt x="1563" y="0"/>
                  </a:lnTo>
                  <a:lnTo>
                    <a:pt x="2967" y="411"/>
                  </a:lnTo>
                  <a:lnTo>
                    <a:pt x="6408" y="2749"/>
                  </a:lnTo>
                  <a:lnTo>
                    <a:pt x="39579" y="47323"/>
                  </a:lnTo>
                  <a:lnTo>
                    <a:pt x="60163" y="92893"/>
                  </a:lnTo>
                  <a:lnTo>
                    <a:pt x="83038" y="136499"/>
                  </a:lnTo>
                  <a:lnTo>
                    <a:pt x="110277" y="182678"/>
                  </a:lnTo>
                  <a:lnTo>
                    <a:pt x="133047" y="219922"/>
                  </a:lnTo>
                  <a:lnTo>
                    <a:pt x="134367" y="221108"/>
                  </a:lnTo>
                  <a:lnTo>
                    <a:pt x="137009" y="2213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2" name="SMARTInkShape-524">
              <a:extLst>
                <a:ext uri="{FF2B5EF4-FFF2-40B4-BE49-F238E27FC236}">
                  <a16:creationId xmlns:a16="http://schemas.microsoft.com/office/drawing/2014/main" xmlns="" id="{A72DAA69-6F4F-4621-B730-545B71DBB156}"/>
                </a:ext>
              </a:extLst>
            </p:cNvPr>
            <p:cNvSpPr/>
            <p:nvPr>
              <p:custDataLst>
                <p:tags r:id="rId247"/>
              </p:custDataLst>
            </p:nvPr>
          </p:nvSpPr>
          <p:spPr>
            <a:xfrm>
              <a:off x="7861300" y="5257800"/>
              <a:ext cx="12701" cy="120651"/>
            </a:xfrm>
            <a:custGeom>
              <a:avLst/>
              <a:gdLst/>
              <a:ahLst/>
              <a:cxnLst/>
              <a:rect l="0" t="0" r="0" b="0"/>
              <a:pathLst>
                <a:path w="12701" h="120651">
                  <a:moveTo>
                    <a:pt x="0" y="0"/>
                  </a:moveTo>
                  <a:lnTo>
                    <a:pt x="0" y="0"/>
                  </a:lnTo>
                  <a:lnTo>
                    <a:pt x="705" y="10845"/>
                  </a:lnTo>
                  <a:lnTo>
                    <a:pt x="10126" y="54984"/>
                  </a:lnTo>
                  <a:lnTo>
                    <a:pt x="12361" y="99364"/>
                  </a:lnTo>
                  <a:lnTo>
                    <a:pt x="12700" y="120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3" name="SMARTInkShape-525">
              <a:extLst>
                <a:ext uri="{FF2B5EF4-FFF2-40B4-BE49-F238E27FC236}">
                  <a16:creationId xmlns:a16="http://schemas.microsoft.com/office/drawing/2014/main" xmlns="" id="{2DA36DFE-A549-4D0F-8C32-B5A13D1A49AB}"/>
                </a:ext>
              </a:extLst>
            </p:cNvPr>
            <p:cNvSpPr/>
            <p:nvPr>
              <p:custDataLst>
                <p:tags r:id="rId248"/>
              </p:custDataLst>
            </p:nvPr>
          </p:nvSpPr>
          <p:spPr>
            <a:xfrm>
              <a:off x="7716758" y="5226050"/>
              <a:ext cx="36593" cy="133351"/>
            </a:xfrm>
            <a:custGeom>
              <a:avLst/>
              <a:gdLst/>
              <a:ahLst/>
              <a:cxnLst/>
              <a:rect l="0" t="0" r="0" b="0"/>
              <a:pathLst>
                <a:path w="36593" h="133351">
                  <a:moveTo>
                    <a:pt x="36592" y="0"/>
                  </a:moveTo>
                  <a:lnTo>
                    <a:pt x="36592" y="0"/>
                  </a:lnTo>
                  <a:lnTo>
                    <a:pt x="33221" y="6742"/>
                  </a:lnTo>
                  <a:lnTo>
                    <a:pt x="25347" y="49914"/>
                  </a:lnTo>
                  <a:lnTo>
                    <a:pt x="18756" y="73037"/>
                  </a:lnTo>
                  <a:lnTo>
                    <a:pt x="3582" y="105530"/>
                  </a:lnTo>
                  <a:lnTo>
                    <a:pt x="0" y="122912"/>
                  </a:lnTo>
                  <a:lnTo>
                    <a:pt x="202" y="126391"/>
                  </a:lnTo>
                  <a:lnTo>
                    <a:pt x="1043" y="128711"/>
                  </a:lnTo>
                  <a:lnTo>
                    <a:pt x="4842" y="133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4" name="SMARTInkShape-526">
              <a:extLst>
                <a:ext uri="{FF2B5EF4-FFF2-40B4-BE49-F238E27FC236}">
                  <a16:creationId xmlns:a16="http://schemas.microsoft.com/office/drawing/2014/main" xmlns="" id="{3218D4B2-58FF-4C21-A225-6952DA770AAB}"/>
                </a:ext>
              </a:extLst>
            </p:cNvPr>
            <p:cNvSpPr/>
            <p:nvPr>
              <p:custDataLst>
                <p:tags r:id="rId249"/>
              </p:custDataLst>
            </p:nvPr>
          </p:nvSpPr>
          <p:spPr>
            <a:xfrm>
              <a:off x="7886700" y="5118100"/>
              <a:ext cx="37739" cy="35803"/>
            </a:xfrm>
            <a:custGeom>
              <a:avLst/>
              <a:gdLst/>
              <a:ahLst/>
              <a:cxnLst/>
              <a:rect l="0" t="0" r="0" b="0"/>
              <a:pathLst>
                <a:path w="37739" h="35803">
                  <a:moveTo>
                    <a:pt x="25400" y="0"/>
                  </a:moveTo>
                  <a:lnTo>
                    <a:pt x="25400" y="0"/>
                  </a:lnTo>
                  <a:lnTo>
                    <a:pt x="22029" y="0"/>
                  </a:lnTo>
                  <a:lnTo>
                    <a:pt x="21036" y="705"/>
                  </a:lnTo>
                  <a:lnTo>
                    <a:pt x="20373" y="1882"/>
                  </a:lnTo>
                  <a:lnTo>
                    <a:pt x="19312" y="8838"/>
                  </a:lnTo>
                  <a:lnTo>
                    <a:pt x="19072" y="30037"/>
                  </a:lnTo>
                  <a:lnTo>
                    <a:pt x="19771" y="32724"/>
                  </a:lnTo>
                  <a:lnTo>
                    <a:pt x="20941" y="34516"/>
                  </a:lnTo>
                  <a:lnTo>
                    <a:pt x="22427" y="35711"/>
                  </a:lnTo>
                  <a:lnTo>
                    <a:pt x="24124" y="35802"/>
                  </a:lnTo>
                  <a:lnTo>
                    <a:pt x="27890" y="34021"/>
                  </a:lnTo>
                  <a:lnTo>
                    <a:pt x="33977" y="29051"/>
                  </a:lnTo>
                  <a:lnTo>
                    <a:pt x="36268" y="23259"/>
                  </a:lnTo>
                  <a:lnTo>
                    <a:pt x="37738" y="11415"/>
                  </a:lnTo>
                  <a:lnTo>
                    <a:pt x="36058" y="6720"/>
                  </a:lnTo>
                  <a:lnTo>
                    <a:pt x="34621" y="4480"/>
                  </a:lnTo>
                  <a:lnTo>
                    <a:pt x="32253" y="2987"/>
                  </a:lnTo>
                  <a:lnTo>
                    <a:pt x="25859" y="1327"/>
                  </a:lnTo>
                  <a:lnTo>
                    <a:pt x="18313" y="2471"/>
                  </a:lnTo>
                  <a:lnTo>
                    <a:pt x="14325" y="3764"/>
                  </a:lnTo>
                  <a:lnTo>
                    <a:pt x="8013" y="8964"/>
                  </a:lnTo>
                  <a:lnTo>
                    <a:pt x="3562" y="15273"/>
                  </a:lnTo>
                  <a:lnTo>
                    <a:pt x="0" y="25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01" name="SMARTInkShape-Group87">
            <a:extLst>
              <a:ext uri="{FF2B5EF4-FFF2-40B4-BE49-F238E27FC236}">
                <a16:creationId xmlns:a16="http://schemas.microsoft.com/office/drawing/2014/main" xmlns="" id="{6E01A386-F1F7-4849-ADCF-69049A419E40}"/>
              </a:ext>
            </a:extLst>
          </p:cNvPr>
          <p:cNvGrpSpPr/>
          <p:nvPr/>
        </p:nvGrpSpPr>
        <p:grpSpPr>
          <a:xfrm>
            <a:off x="10190786" y="4013461"/>
            <a:ext cx="391034" cy="462026"/>
            <a:chOff x="10190786" y="4013461"/>
            <a:chExt cx="391034" cy="462026"/>
          </a:xfrm>
        </p:grpSpPr>
        <p:sp>
          <p:nvSpPr>
            <p:cNvPr id="296" name="SMARTInkShape-527">
              <a:extLst>
                <a:ext uri="{FF2B5EF4-FFF2-40B4-BE49-F238E27FC236}">
                  <a16:creationId xmlns:a16="http://schemas.microsoft.com/office/drawing/2014/main" xmlns="" id="{6B202BAF-A228-45E3-B386-A31038388535}"/>
                </a:ext>
              </a:extLst>
            </p:cNvPr>
            <p:cNvSpPr/>
            <p:nvPr>
              <p:custDataLst>
                <p:tags r:id="rId240"/>
              </p:custDataLst>
            </p:nvPr>
          </p:nvSpPr>
          <p:spPr>
            <a:xfrm>
              <a:off x="10190786" y="4299059"/>
              <a:ext cx="191465" cy="176428"/>
            </a:xfrm>
            <a:custGeom>
              <a:avLst/>
              <a:gdLst/>
              <a:ahLst/>
              <a:cxnLst/>
              <a:rect l="0" t="0" r="0" b="0"/>
              <a:pathLst>
                <a:path w="191465" h="176428">
                  <a:moveTo>
                    <a:pt x="13664" y="50691"/>
                  </a:moveTo>
                  <a:lnTo>
                    <a:pt x="13664" y="50691"/>
                  </a:lnTo>
                  <a:lnTo>
                    <a:pt x="10294" y="50691"/>
                  </a:lnTo>
                  <a:lnTo>
                    <a:pt x="9301" y="51396"/>
                  </a:lnTo>
                  <a:lnTo>
                    <a:pt x="8638" y="52572"/>
                  </a:lnTo>
                  <a:lnTo>
                    <a:pt x="8197" y="54062"/>
                  </a:lnTo>
                  <a:lnTo>
                    <a:pt x="8608" y="55760"/>
                  </a:lnTo>
                  <a:lnTo>
                    <a:pt x="10946" y="59529"/>
                  </a:lnTo>
                  <a:lnTo>
                    <a:pt x="19601" y="65618"/>
                  </a:lnTo>
                  <a:lnTo>
                    <a:pt x="40236" y="73290"/>
                  </a:lnTo>
                  <a:lnTo>
                    <a:pt x="70967" y="75722"/>
                  </a:lnTo>
                  <a:lnTo>
                    <a:pt x="81701" y="72164"/>
                  </a:lnTo>
                  <a:lnTo>
                    <a:pt x="86538" y="69239"/>
                  </a:lnTo>
                  <a:lnTo>
                    <a:pt x="93797" y="60345"/>
                  </a:lnTo>
                  <a:lnTo>
                    <a:pt x="96719" y="55011"/>
                  </a:lnTo>
                  <a:lnTo>
                    <a:pt x="98084" y="43439"/>
                  </a:lnTo>
                  <a:lnTo>
                    <a:pt x="95633" y="30534"/>
                  </a:lnTo>
                  <a:lnTo>
                    <a:pt x="89842" y="15392"/>
                  </a:lnTo>
                  <a:lnTo>
                    <a:pt x="80682" y="4898"/>
                  </a:lnTo>
                  <a:lnTo>
                    <a:pt x="75276" y="1112"/>
                  </a:lnTo>
                  <a:lnTo>
                    <a:pt x="68849" y="0"/>
                  </a:lnTo>
                  <a:lnTo>
                    <a:pt x="54185" y="2526"/>
                  </a:lnTo>
                  <a:lnTo>
                    <a:pt x="33431" y="15253"/>
                  </a:lnTo>
                  <a:lnTo>
                    <a:pt x="13876" y="42541"/>
                  </a:lnTo>
                  <a:lnTo>
                    <a:pt x="1419" y="77440"/>
                  </a:lnTo>
                  <a:lnTo>
                    <a:pt x="0" y="111219"/>
                  </a:lnTo>
                  <a:lnTo>
                    <a:pt x="4050" y="140200"/>
                  </a:lnTo>
                  <a:lnTo>
                    <a:pt x="15271" y="156090"/>
                  </a:lnTo>
                  <a:lnTo>
                    <a:pt x="23203" y="163290"/>
                  </a:lnTo>
                  <a:lnTo>
                    <a:pt x="48946" y="171291"/>
                  </a:lnTo>
                  <a:lnTo>
                    <a:pt x="81557" y="174847"/>
                  </a:lnTo>
                  <a:lnTo>
                    <a:pt x="117215" y="176427"/>
                  </a:lnTo>
                  <a:lnTo>
                    <a:pt x="162880" y="170574"/>
                  </a:lnTo>
                  <a:lnTo>
                    <a:pt x="191464" y="16499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7" name="SMARTInkShape-528">
              <a:extLst>
                <a:ext uri="{FF2B5EF4-FFF2-40B4-BE49-F238E27FC236}">
                  <a16:creationId xmlns:a16="http://schemas.microsoft.com/office/drawing/2014/main" xmlns="" id="{A89A42DE-2023-4DC6-9705-C4838901E4AB}"/>
                </a:ext>
              </a:extLst>
            </p:cNvPr>
            <p:cNvSpPr/>
            <p:nvPr>
              <p:custDataLst>
                <p:tags r:id="rId241"/>
              </p:custDataLst>
            </p:nvPr>
          </p:nvSpPr>
          <p:spPr>
            <a:xfrm>
              <a:off x="10394950" y="4038600"/>
              <a:ext cx="93727" cy="171451"/>
            </a:xfrm>
            <a:custGeom>
              <a:avLst/>
              <a:gdLst/>
              <a:ahLst/>
              <a:cxnLst/>
              <a:rect l="0" t="0" r="0" b="0"/>
              <a:pathLst>
                <a:path w="93727" h="171451">
                  <a:moveTo>
                    <a:pt x="0" y="0"/>
                  </a:moveTo>
                  <a:lnTo>
                    <a:pt x="0" y="0"/>
                  </a:lnTo>
                  <a:lnTo>
                    <a:pt x="41927" y="44736"/>
                  </a:lnTo>
                  <a:lnTo>
                    <a:pt x="74237" y="86447"/>
                  </a:lnTo>
                  <a:lnTo>
                    <a:pt x="85909" y="104743"/>
                  </a:lnTo>
                  <a:lnTo>
                    <a:pt x="92482" y="130910"/>
                  </a:lnTo>
                  <a:lnTo>
                    <a:pt x="93726" y="154421"/>
                  </a:lnTo>
                  <a:lnTo>
                    <a:pt x="88900" y="171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8" name="SMARTInkShape-529">
              <a:extLst>
                <a:ext uri="{FF2B5EF4-FFF2-40B4-BE49-F238E27FC236}">
                  <a16:creationId xmlns:a16="http://schemas.microsoft.com/office/drawing/2014/main" xmlns="" id="{DE3061D8-6157-440D-B81E-518E50633E19}"/>
                </a:ext>
              </a:extLst>
            </p:cNvPr>
            <p:cNvSpPr/>
            <p:nvPr>
              <p:custDataLst>
                <p:tags r:id="rId242"/>
              </p:custDataLst>
            </p:nvPr>
          </p:nvSpPr>
          <p:spPr>
            <a:xfrm>
              <a:off x="10375900" y="4013461"/>
              <a:ext cx="157607" cy="215640"/>
            </a:xfrm>
            <a:custGeom>
              <a:avLst/>
              <a:gdLst/>
              <a:ahLst/>
              <a:cxnLst/>
              <a:rect l="0" t="0" r="0" b="0"/>
              <a:pathLst>
                <a:path w="157607" h="215640">
                  <a:moveTo>
                    <a:pt x="146050" y="6089"/>
                  </a:moveTo>
                  <a:lnTo>
                    <a:pt x="146050" y="6089"/>
                  </a:lnTo>
                  <a:lnTo>
                    <a:pt x="149420" y="2718"/>
                  </a:lnTo>
                  <a:lnTo>
                    <a:pt x="152957" y="1063"/>
                  </a:lnTo>
                  <a:lnTo>
                    <a:pt x="157606" y="0"/>
                  </a:lnTo>
                  <a:lnTo>
                    <a:pt x="155039" y="9929"/>
                  </a:lnTo>
                  <a:lnTo>
                    <a:pt x="136300" y="48162"/>
                  </a:lnTo>
                  <a:lnTo>
                    <a:pt x="108510" y="88327"/>
                  </a:lnTo>
                  <a:lnTo>
                    <a:pt x="71035" y="130096"/>
                  </a:lnTo>
                  <a:lnTo>
                    <a:pt x="29813" y="174648"/>
                  </a:lnTo>
                  <a:lnTo>
                    <a:pt x="3384" y="207363"/>
                  </a:lnTo>
                  <a:lnTo>
                    <a:pt x="0" y="2156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9" name="SMARTInkShape-530">
              <a:extLst>
                <a:ext uri="{FF2B5EF4-FFF2-40B4-BE49-F238E27FC236}">
                  <a16:creationId xmlns:a16="http://schemas.microsoft.com/office/drawing/2014/main" xmlns="" id="{FE348CC5-B420-471F-B395-91748CF1C822}"/>
                </a:ext>
              </a:extLst>
            </p:cNvPr>
            <p:cNvSpPr/>
            <p:nvPr>
              <p:custDataLst>
                <p:tags r:id="rId243"/>
              </p:custDataLst>
            </p:nvPr>
          </p:nvSpPr>
          <p:spPr>
            <a:xfrm>
              <a:off x="10553700" y="4191000"/>
              <a:ext cx="3658" cy="50801"/>
            </a:xfrm>
            <a:custGeom>
              <a:avLst/>
              <a:gdLst/>
              <a:ahLst/>
              <a:cxnLst/>
              <a:rect l="0" t="0" r="0" b="0"/>
              <a:pathLst>
                <a:path w="3658" h="50801">
                  <a:moveTo>
                    <a:pt x="0" y="0"/>
                  </a:moveTo>
                  <a:lnTo>
                    <a:pt x="0" y="0"/>
                  </a:lnTo>
                  <a:lnTo>
                    <a:pt x="705" y="12242"/>
                  </a:lnTo>
                  <a:lnTo>
                    <a:pt x="3657" y="27145"/>
                  </a:lnTo>
                  <a:lnTo>
                    <a:pt x="0" y="50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0" name="SMARTInkShape-531">
              <a:extLst>
                <a:ext uri="{FF2B5EF4-FFF2-40B4-BE49-F238E27FC236}">
                  <a16:creationId xmlns:a16="http://schemas.microsoft.com/office/drawing/2014/main" xmlns="" id="{F50E041C-B22B-4BEF-9CDE-B3B5CF471DBC}"/>
                </a:ext>
              </a:extLst>
            </p:cNvPr>
            <p:cNvSpPr/>
            <p:nvPr>
              <p:custDataLst>
                <p:tags r:id="rId244"/>
              </p:custDataLst>
            </p:nvPr>
          </p:nvSpPr>
          <p:spPr>
            <a:xfrm>
              <a:off x="10566400" y="4108450"/>
              <a:ext cx="15420" cy="37379"/>
            </a:xfrm>
            <a:custGeom>
              <a:avLst/>
              <a:gdLst/>
              <a:ahLst/>
              <a:cxnLst/>
              <a:rect l="0" t="0" r="0" b="0"/>
              <a:pathLst>
                <a:path w="15420" h="37379">
                  <a:moveTo>
                    <a:pt x="0" y="6350"/>
                  </a:moveTo>
                  <a:lnTo>
                    <a:pt x="0" y="6350"/>
                  </a:lnTo>
                  <a:lnTo>
                    <a:pt x="0" y="2979"/>
                  </a:lnTo>
                  <a:lnTo>
                    <a:pt x="705" y="1986"/>
                  </a:lnTo>
                  <a:lnTo>
                    <a:pt x="1881" y="1324"/>
                  </a:lnTo>
                  <a:lnTo>
                    <a:pt x="3371" y="883"/>
                  </a:lnTo>
                  <a:lnTo>
                    <a:pt x="3657" y="1999"/>
                  </a:lnTo>
                  <a:lnTo>
                    <a:pt x="622" y="17754"/>
                  </a:lnTo>
                  <a:lnTo>
                    <a:pt x="5522" y="35663"/>
                  </a:lnTo>
                  <a:lnTo>
                    <a:pt x="6503" y="36476"/>
                  </a:lnTo>
                  <a:lnTo>
                    <a:pt x="9477" y="37378"/>
                  </a:lnTo>
                  <a:lnTo>
                    <a:pt x="11255" y="36207"/>
                  </a:lnTo>
                  <a:lnTo>
                    <a:pt x="15115" y="31144"/>
                  </a:lnTo>
                  <a:lnTo>
                    <a:pt x="15419" y="22308"/>
                  </a:lnTo>
                  <a:lnTo>
                    <a:pt x="13203" y="12736"/>
                  </a:lnTo>
                  <a:lnTo>
                    <a:pt x="6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06" name="SMARTInkShape-Group88">
            <a:extLst>
              <a:ext uri="{FF2B5EF4-FFF2-40B4-BE49-F238E27FC236}">
                <a16:creationId xmlns:a16="http://schemas.microsoft.com/office/drawing/2014/main" xmlns="" id="{F0232C2E-F144-42E7-8B90-B2319E96B153}"/>
              </a:ext>
            </a:extLst>
          </p:cNvPr>
          <p:cNvGrpSpPr/>
          <p:nvPr/>
        </p:nvGrpSpPr>
        <p:grpSpPr>
          <a:xfrm>
            <a:off x="9589383" y="4204583"/>
            <a:ext cx="327968" cy="348368"/>
            <a:chOff x="9589383" y="4204583"/>
            <a:chExt cx="327968" cy="348368"/>
          </a:xfrm>
        </p:grpSpPr>
        <p:sp>
          <p:nvSpPr>
            <p:cNvPr id="302" name="SMARTInkShape-532">
              <a:extLst>
                <a:ext uri="{FF2B5EF4-FFF2-40B4-BE49-F238E27FC236}">
                  <a16:creationId xmlns:a16="http://schemas.microsoft.com/office/drawing/2014/main" xmlns="" id="{41C773DF-3C0B-4153-9009-729B037112E8}"/>
                </a:ext>
              </a:extLst>
            </p:cNvPr>
            <p:cNvSpPr/>
            <p:nvPr>
              <p:custDataLst>
                <p:tags r:id="rId236"/>
              </p:custDataLst>
            </p:nvPr>
          </p:nvSpPr>
          <p:spPr>
            <a:xfrm>
              <a:off x="9619074" y="4204583"/>
              <a:ext cx="172627" cy="322968"/>
            </a:xfrm>
            <a:custGeom>
              <a:avLst/>
              <a:gdLst/>
              <a:ahLst/>
              <a:cxnLst/>
              <a:rect l="0" t="0" r="0" b="0"/>
              <a:pathLst>
                <a:path w="172627" h="322968">
                  <a:moveTo>
                    <a:pt x="172626" y="5467"/>
                  </a:moveTo>
                  <a:lnTo>
                    <a:pt x="172626" y="5467"/>
                  </a:lnTo>
                  <a:lnTo>
                    <a:pt x="172626" y="0"/>
                  </a:lnTo>
                  <a:lnTo>
                    <a:pt x="171214" y="38156"/>
                  </a:lnTo>
                  <a:lnTo>
                    <a:pt x="161076" y="81553"/>
                  </a:lnTo>
                  <a:lnTo>
                    <a:pt x="148208" y="116188"/>
                  </a:lnTo>
                  <a:lnTo>
                    <a:pt x="127436" y="152748"/>
                  </a:lnTo>
                  <a:lnTo>
                    <a:pt x="101741" y="188753"/>
                  </a:lnTo>
                  <a:lnTo>
                    <a:pt x="61627" y="234673"/>
                  </a:lnTo>
                  <a:lnTo>
                    <a:pt x="23596" y="276546"/>
                  </a:lnTo>
                  <a:lnTo>
                    <a:pt x="2233" y="305252"/>
                  </a:lnTo>
                  <a:lnTo>
                    <a:pt x="471" y="309746"/>
                  </a:lnTo>
                  <a:lnTo>
                    <a:pt x="0" y="313447"/>
                  </a:lnTo>
                  <a:lnTo>
                    <a:pt x="1176" y="3229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3" name="SMARTInkShape-533">
              <a:extLst>
                <a:ext uri="{FF2B5EF4-FFF2-40B4-BE49-F238E27FC236}">
                  <a16:creationId xmlns:a16="http://schemas.microsoft.com/office/drawing/2014/main" xmlns="" id="{9051A214-8DA7-4E79-895D-5E5E8A925E8F}"/>
                </a:ext>
              </a:extLst>
            </p:cNvPr>
            <p:cNvSpPr/>
            <p:nvPr>
              <p:custDataLst>
                <p:tags r:id="rId237"/>
              </p:custDataLst>
            </p:nvPr>
          </p:nvSpPr>
          <p:spPr>
            <a:xfrm>
              <a:off x="9867900" y="4451350"/>
              <a:ext cx="6351" cy="101601"/>
            </a:xfrm>
            <a:custGeom>
              <a:avLst/>
              <a:gdLst/>
              <a:ahLst/>
              <a:cxnLst/>
              <a:rect l="0" t="0" r="0" b="0"/>
              <a:pathLst>
                <a:path w="6351" h="101601">
                  <a:moveTo>
                    <a:pt x="0" y="0"/>
                  </a:moveTo>
                  <a:lnTo>
                    <a:pt x="0" y="0"/>
                  </a:lnTo>
                  <a:lnTo>
                    <a:pt x="705" y="16606"/>
                  </a:lnTo>
                  <a:lnTo>
                    <a:pt x="5762" y="59165"/>
                  </a:lnTo>
                  <a:lnTo>
                    <a:pt x="6350" y="101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4" name="SMARTInkShape-534">
              <a:extLst>
                <a:ext uri="{FF2B5EF4-FFF2-40B4-BE49-F238E27FC236}">
                  <a16:creationId xmlns:a16="http://schemas.microsoft.com/office/drawing/2014/main" xmlns="" id="{8366D0D1-69DC-4E9D-B99B-FC9269BBFE7F}"/>
                </a:ext>
              </a:extLst>
            </p:cNvPr>
            <p:cNvSpPr/>
            <p:nvPr>
              <p:custDataLst>
                <p:tags r:id="rId238"/>
              </p:custDataLst>
            </p:nvPr>
          </p:nvSpPr>
          <p:spPr>
            <a:xfrm>
              <a:off x="9877704" y="4337050"/>
              <a:ext cx="39647" cy="43129"/>
            </a:xfrm>
            <a:custGeom>
              <a:avLst/>
              <a:gdLst/>
              <a:ahLst/>
              <a:cxnLst/>
              <a:rect l="0" t="0" r="0" b="0"/>
              <a:pathLst>
                <a:path w="39647" h="43129">
                  <a:moveTo>
                    <a:pt x="15596" y="12700"/>
                  </a:moveTo>
                  <a:lnTo>
                    <a:pt x="15596" y="12700"/>
                  </a:lnTo>
                  <a:lnTo>
                    <a:pt x="6757" y="12700"/>
                  </a:lnTo>
                  <a:lnTo>
                    <a:pt x="2731" y="14581"/>
                  </a:lnTo>
                  <a:lnTo>
                    <a:pt x="667" y="16071"/>
                  </a:lnTo>
                  <a:lnTo>
                    <a:pt x="0" y="18475"/>
                  </a:lnTo>
                  <a:lnTo>
                    <a:pt x="1138" y="24909"/>
                  </a:lnTo>
                  <a:lnTo>
                    <a:pt x="5876" y="30592"/>
                  </a:lnTo>
                  <a:lnTo>
                    <a:pt x="20418" y="39987"/>
                  </a:lnTo>
                  <a:lnTo>
                    <a:pt x="29334" y="43128"/>
                  </a:lnTo>
                  <a:lnTo>
                    <a:pt x="31808" y="42157"/>
                  </a:lnTo>
                  <a:lnTo>
                    <a:pt x="36442" y="37316"/>
                  </a:lnTo>
                  <a:lnTo>
                    <a:pt x="38972" y="30461"/>
                  </a:lnTo>
                  <a:lnTo>
                    <a:pt x="39646" y="26657"/>
                  </a:lnTo>
                  <a:lnTo>
                    <a:pt x="36633" y="16787"/>
                  </a:lnTo>
                  <a:lnTo>
                    <a:pt x="33855" y="11191"/>
                  </a:lnTo>
                  <a:lnTo>
                    <a:pt x="30592" y="7460"/>
                  </a:lnTo>
                  <a:lnTo>
                    <a:pt x="23201" y="3316"/>
                  </a:lnTo>
                  <a:lnTo>
                    <a:pt x="289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5" name="SMARTInkShape-535">
              <a:extLst>
                <a:ext uri="{FF2B5EF4-FFF2-40B4-BE49-F238E27FC236}">
                  <a16:creationId xmlns:a16="http://schemas.microsoft.com/office/drawing/2014/main" xmlns="" id="{E56F82EE-3231-42A6-A7F0-53F78E84C22D}"/>
                </a:ext>
              </a:extLst>
            </p:cNvPr>
            <p:cNvSpPr/>
            <p:nvPr>
              <p:custDataLst>
                <p:tags r:id="rId239"/>
              </p:custDataLst>
            </p:nvPr>
          </p:nvSpPr>
          <p:spPr>
            <a:xfrm>
              <a:off x="9589383" y="4216661"/>
              <a:ext cx="176918" cy="260090"/>
            </a:xfrm>
            <a:custGeom>
              <a:avLst/>
              <a:gdLst/>
              <a:ahLst/>
              <a:cxnLst/>
              <a:rect l="0" t="0" r="0" b="0"/>
              <a:pathLst>
                <a:path w="176918" h="260090">
                  <a:moveTo>
                    <a:pt x="5467" y="6089"/>
                  </a:moveTo>
                  <a:lnTo>
                    <a:pt x="5467" y="6089"/>
                  </a:lnTo>
                  <a:lnTo>
                    <a:pt x="0" y="622"/>
                  </a:lnTo>
                  <a:lnTo>
                    <a:pt x="411" y="327"/>
                  </a:lnTo>
                  <a:lnTo>
                    <a:pt x="2749" y="0"/>
                  </a:lnTo>
                  <a:lnTo>
                    <a:pt x="43953" y="41857"/>
                  </a:lnTo>
                  <a:lnTo>
                    <a:pt x="73942" y="87242"/>
                  </a:lnTo>
                  <a:lnTo>
                    <a:pt x="94696" y="120710"/>
                  </a:lnTo>
                  <a:lnTo>
                    <a:pt x="115680" y="153692"/>
                  </a:lnTo>
                  <a:lnTo>
                    <a:pt x="145211" y="198618"/>
                  </a:lnTo>
                  <a:lnTo>
                    <a:pt x="167021" y="240473"/>
                  </a:lnTo>
                  <a:lnTo>
                    <a:pt x="176917" y="2600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09" name="SMARTInkShape-Group89">
            <a:extLst>
              <a:ext uri="{FF2B5EF4-FFF2-40B4-BE49-F238E27FC236}">
                <a16:creationId xmlns:a16="http://schemas.microsoft.com/office/drawing/2014/main" xmlns="" id="{F3EFC310-1079-444D-BE70-BFAECECBBD1F}"/>
              </a:ext>
            </a:extLst>
          </p:cNvPr>
          <p:cNvGrpSpPr/>
          <p:nvPr/>
        </p:nvGrpSpPr>
        <p:grpSpPr>
          <a:xfrm>
            <a:off x="9080500" y="4330700"/>
            <a:ext cx="139701" cy="130087"/>
            <a:chOff x="9080500" y="4330700"/>
            <a:chExt cx="139701" cy="130087"/>
          </a:xfrm>
        </p:grpSpPr>
        <p:sp>
          <p:nvSpPr>
            <p:cNvPr id="307" name="SMARTInkShape-536">
              <a:extLst>
                <a:ext uri="{FF2B5EF4-FFF2-40B4-BE49-F238E27FC236}">
                  <a16:creationId xmlns:a16="http://schemas.microsoft.com/office/drawing/2014/main" xmlns="" id="{28C627FE-9A9F-4B37-B3F6-C8301E0EDCCE}"/>
                </a:ext>
              </a:extLst>
            </p:cNvPr>
            <p:cNvSpPr/>
            <p:nvPr>
              <p:custDataLst>
                <p:tags r:id="rId234"/>
              </p:custDataLst>
            </p:nvPr>
          </p:nvSpPr>
          <p:spPr>
            <a:xfrm>
              <a:off x="9086850" y="4445000"/>
              <a:ext cx="133351" cy="15787"/>
            </a:xfrm>
            <a:custGeom>
              <a:avLst/>
              <a:gdLst/>
              <a:ahLst/>
              <a:cxnLst/>
              <a:rect l="0" t="0" r="0" b="0"/>
              <a:pathLst>
                <a:path w="133351" h="15787">
                  <a:moveTo>
                    <a:pt x="0" y="0"/>
                  </a:moveTo>
                  <a:lnTo>
                    <a:pt x="0" y="0"/>
                  </a:lnTo>
                  <a:lnTo>
                    <a:pt x="0" y="3371"/>
                  </a:lnTo>
                  <a:lnTo>
                    <a:pt x="705" y="4364"/>
                  </a:lnTo>
                  <a:lnTo>
                    <a:pt x="1881" y="5026"/>
                  </a:lnTo>
                  <a:lnTo>
                    <a:pt x="35468" y="11259"/>
                  </a:lnTo>
                  <a:lnTo>
                    <a:pt x="74818" y="15786"/>
                  </a:lnTo>
                  <a:lnTo>
                    <a:pt x="117397" y="14041"/>
                  </a:lnTo>
                  <a:lnTo>
                    <a:pt x="133350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8" name="SMARTInkShape-537">
              <a:extLst>
                <a:ext uri="{FF2B5EF4-FFF2-40B4-BE49-F238E27FC236}">
                  <a16:creationId xmlns:a16="http://schemas.microsoft.com/office/drawing/2014/main" xmlns="" id="{7A45B32D-E25A-477A-965B-9BD4D673AED8}"/>
                </a:ext>
              </a:extLst>
            </p:cNvPr>
            <p:cNvSpPr/>
            <p:nvPr>
              <p:custDataLst>
                <p:tags r:id="rId235"/>
              </p:custDataLst>
            </p:nvPr>
          </p:nvSpPr>
          <p:spPr>
            <a:xfrm>
              <a:off x="9080500" y="4330700"/>
              <a:ext cx="120651" cy="19051"/>
            </a:xfrm>
            <a:custGeom>
              <a:avLst/>
              <a:gdLst/>
              <a:ahLst/>
              <a:cxnLst/>
              <a:rect l="0" t="0" r="0" b="0"/>
              <a:pathLst>
                <a:path w="120651" h="19051">
                  <a:moveTo>
                    <a:pt x="0" y="19050"/>
                  </a:moveTo>
                  <a:lnTo>
                    <a:pt x="0" y="19050"/>
                  </a:lnTo>
                  <a:lnTo>
                    <a:pt x="43307" y="12142"/>
                  </a:lnTo>
                  <a:lnTo>
                    <a:pt x="79625" y="6185"/>
                  </a:lnTo>
                  <a:lnTo>
                    <a:pt x="1206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4" name="SMARTInkShape-Group90">
            <a:extLst>
              <a:ext uri="{FF2B5EF4-FFF2-40B4-BE49-F238E27FC236}">
                <a16:creationId xmlns:a16="http://schemas.microsoft.com/office/drawing/2014/main" xmlns="" id="{D50B7D21-A78B-448F-9EAC-F05DC07EEF10}"/>
              </a:ext>
            </a:extLst>
          </p:cNvPr>
          <p:cNvGrpSpPr/>
          <p:nvPr/>
        </p:nvGrpSpPr>
        <p:grpSpPr>
          <a:xfrm>
            <a:off x="8432800" y="4127500"/>
            <a:ext cx="365948" cy="444501"/>
            <a:chOff x="8432800" y="4127500"/>
            <a:chExt cx="365948" cy="444501"/>
          </a:xfrm>
        </p:grpSpPr>
        <p:sp>
          <p:nvSpPr>
            <p:cNvPr id="310" name="SMARTInkShape-538">
              <a:extLst>
                <a:ext uri="{FF2B5EF4-FFF2-40B4-BE49-F238E27FC236}">
                  <a16:creationId xmlns:a16="http://schemas.microsoft.com/office/drawing/2014/main" xmlns="" id="{DA15636B-479F-4949-B695-BFD98A2599F2}"/>
                </a:ext>
              </a:extLst>
            </p:cNvPr>
            <p:cNvSpPr/>
            <p:nvPr>
              <p:custDataLst>
                <p:tags r:id="rId230"/>
              </p:custDataLst>
            </p:nvPr>
          </p:nvSpPr>
          <p:spPr>
            <a:xfrm>
              <a:off x="8754104" y="4344719"/>
              <a:ext cx="44644" cy="29188"/>
            </a:xfrm>
            <a:custGeom>
              <a:avLst/>
              <a:gdLst/>
              <a:ahLst/>
              <a:cxnLst/>
              <a:rect l="0" t="0" r="0" b="0"/>
              <a:pathLst>
                <a:path w="44644" h="29188">
                  <a:moveTo>
                    <a:pt x="27946" y="5031"/>
                  </a:moveTo>
                  <a:lnTo>
                    <a:pt x="27946" y="5031"/>
                  </a:lnTo>
                  <a:lnTo>
                    <a:pt x="14149" y="5736"/>
                  </a:lnTo>
                  <a:lnTo>
                    <a:pt x="8173" y="8402"/>
                  </a:lnTo>
                  <a:lnTo>
                    <a:pt x="843" y="13869"/>
                  </a:lnTo>
                  <a:lnTo>
                    <a:pt x="0" y="15863"/>
                  </a:lnTo>
                  <a:lnTo>
                    <a:pt x="143" y="17896"/>
                  </a:lnTo>
                  <a:lnTo>
                    <a:pt x="2184" y="22038"/>
                  </a:lnTo>
                  <a:lnTo>
                    <a:pt x="5443" y="26230"/>
                  </a:lnTo>
                  <a:lnTo>
                    <a:pt x="11125" y="28564"/>
                  </a:lnTo>
                  <a:lnTo>
                    <a:pt x="14615" y="29187"/>
                  </a:lnTo>
                  <a:lnTo>
                    <a:pt x="22256" y="27997"/>
                  </a:lnTo>
                  <a:lnTo>
                    <a:pt x="30356" y="24410"/>
                  </a:lnTo>
                  <a:lnTo>
                    <a:pt x="41437" y="15163"/>
                  </a:lnTo>
                  <a:lnTo>
                    <a:pt x="44526" y="10006"/>
                  </a:lnTo>
                  <a:lnTo>
                    <a:pt x="44643" y="7641"/>
                  </a:lnTo>
                  <a:lnTo>
                    <a:pt x="42893" y="3133"/>
                  </a:lnTo>
                  <a:lnTo>
                    <a:pt x="40027" y="1649"/>
                  </a:lnTo>
                  <a:lnTo>
                    <a:pt x="31199" y="0"/>
                  </a:lnTo>
                  <a:lnTo>
                    <a:pt x="22101" y="1148"/>
                  </a:lnTo>
                  <a:lnTo>
                    <a:pt x="10926" y="5762"/>
                  </a:lnTo>
                  <a:lnTo>
                    <a:pt x="8133" y="7635"/>
                  </a:lnTo>
                  <a:lnTo>
                    <a:pt x="6976" y="10295"/>
                  </a:lnTo>
                  <a:lnTo>
                    <a:pt x="8896" y="2408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1" name="SMARTInkShape-539">
              <a:extLst>
                <a:ext uri="{FF2B5EF4-FFF2-40B4-BE49-F238E27FC236}">
                  <a16:creationId xmlns:a16="http://schemas.microsoft.com/office/drawing/2014/main" xmlns="" id="{6468BE7E-346A-4EC6-B0F3-37C8ADBEBE3B}"/>
                </a:ext>
              </a:extLst>
            </p:cNvPr>
            <p:cNvSpPr/>
            <p:nvPr>
              <p:custDataLst>
                <p:tags r:id="rId231"/>
              </p:custDataLst>
            </p:nvPr>
          </p:nvSpPr>
          <p:spPr>
            <a:xfrm>
              <a:off x="8727879" y="4476750"/>
              <a:ext cx="9722" cy="95251"/>
            </a:xfrm>
            <a:custGeom>
              <a:avLst/>
              <a:gdLst/>
              <a:ahLst/>
              <a:cxnLst/>
              <a:rect l="0" t="0" r="0" b="0"/>
              <a:pathLst>
                <a:path w="9722" h="95251">
                  <a:moveTo>
                    <a:pt x="3371" y="0"/>
                  </a:moveTo>
                  <a:lnTo>
                    <a:pt x="3371" y="0"/>
                  </a:lnTo>
                  <a:lnTo>
                    <a:pt x="0" y="6742"/>
                  </a:lnTo>
                  <a:lnTo>
                    <a:pt x="3662" y="51312"/>
                  </a:lnTo>
                  <a:lnTo>
                    <a:pt x="9721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2" name="SMARTInkShape-540">
              <a:extLst>
                <a:ext uri="{FF2B5EF4-FFF2-40B4-BE49-F238E27FC236}">
                  <a16:creationId xmlns:a16="http://schemas.microsoft.com/office/drawing/2014/main" xmlns="" id="{CA16FADC-AD32-4357-BE87-55299626CD2E}"/>
                </a:ext>
              </a:extLst>
            </p:cNvPr>
            <p:cNvSpPr/>
            <p:nvPr>
              <p:custDataLst>
                <p:tags r:id="rId232"/>
              </p:custDataLst>
            </p:nvPr>
          </p:nvSpPr>
          <p:spPr>
            <a:xfrm>
              <a:off x="8585200" y="4146550"/>
              <a:ext cx="88901" cy="393701"/>
            </a:xfrm>
            <a:custGeom>
              <a:avLst/>
              <a:gdLst/>
              <a:ahLst/>
              <a:cxnLst/>
              <a:rect l="0" t="0" r="0" b="0"/>
              <a:pathLst>
                <a:path w="88901" h="393701">
                  <a:moveTo>
                    <a:pt x="88900" y="0"/>
                  </a:moveTo>
                  <a:lnTo>
                    <a:pt x="88900" y="0"/>
                  </a:lnTo>
                  <a:lnTo>
                    <a:pt x="85529" y="3371"/>
                  </a:lnTo>
                  <a:lnTo>
                    <a:pt x="54763" y="50851"/>
                  </a:lnTo>
                  <a:lnTo>
                    <a:pt x="13267" y="96724"/>
                  </a:lnTo>
                  <a:lnTo>
                    <a:pt x="4244" y="109171"/>
                  </a:lnTo>
                  <a:lnTo>
                    <a:pt x="1887" y="115078"/>
                  </a:lnTo>
                  <a:lnTo>
                    <a:pt x="3930" y="132483"/>
                  </a:lnTo>
                  <a:lnTo>
                    <a:pt x="14600" y="170129"/>
                  </a:lnTo>
                  <a:lnTo>
                    <a:pt x="17731" y="210256"/>
                  </a:lnTo>
                  <a:lnTo>
                    <a:pt x="17954" y="256169"/>
                  </a:lnTo>
                  <a:lnTo>
                    <a:pt x="13864" y="297211"/>
                  </a:lnTo>
                  <a:lnTo>
                    <a:pt x="8184" y="335476"/>
                  </a:lnTo>
                  <a:lnTo>
                    <a:pt x="1217" y="381050"/>
                  </a:lnTo>
                  <a:lnTo>
                    <a:pt x="0" y="393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3" name="SMARTInkShape-541">
              <a:extLst>
                <a:ext uri="{FF2B5EF4-FFF2-40B4-BE49-F238E27FC236}">
                  <a16:creationId xmlns:a16="http://schemas.microsoft.com/office/drawing/2014/main" xmlns="" id="{2832F712-FFB2-4015-9D9F-09F345A75253}"/>
                </a:ext>
              </a:extLst>
            </p:cNvPr>
            <p:cNvSpPr/>
            <p:nvPr>
              <p:custDataLst>
                <p:tags r:id="rId233"/>
              </p:custDataLst>
            </p:nvPr>
          </p:nvSpPr>
          <p:spPr>
            <a:xfrm>
              <a:off x="8432800" y="4127500"/>
              <a:ext cx="139701" cy="215901"/>
            </a:xfrm>
            <a:custGeom>
              <a:avLst/>
              <a:gdLst/>
              <a:ahLst/>
              <a:cxnLst/>
              <a:rect l="0" t="0" r="0" b="0"/>
              <a:pathLst>
                <a:path w="139701" h="215901">
                  <a:moveTo>
                    <a:pt x="0" y="0"/>
                  </a:moveTo>
                  <a:lnTo>
                    <a:pt x="0" y="0"/>
                  </a:lnTo>
                  <a:lnTo>
                    <a:pt x="3370" y="0"/>
                  </a:lnTo>
                  <a:lnTo>
                    <a:pt x="18951" y="10113"/>
                  </a:lnTo>
                  <a:lnTo>
                    <a:pt x="49500" y="44749"/>
                  </a:lnTo>
                  <a:lnTo>
                    <a:pt x="73620" y="87186"/>
                  </a:lnTo>
                  <a:lnTo>
                    <a:pt x="94486" y="131352"/>
                  </a:lnTo>
                  <a:lnTo>
                    <a:pt x="114074" y="173602"/>
                  </a:lnTo>
                  <a:lnTo>
                    <a:pt x="139700" y="215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26" name="SMARTInkShape-Group91">
            <a:extLst>
              <a:ext uri="{FF2B5EF4-FFF2-40B4-BE49-F238E27FC236}">
                <a16:creationId xmlns:a16="http://schemas.microsoft.com/office/drawing/2014/main" xmlns="" id="{307A722B-CC3B-4517-93A0-14A1F54A0FAD}"/>
              </a:ext>
            </a:extLst>
          </p:cNvPr>
          <p:cNvGrpSpPr/>
          <p:nvPr/>
        </p:nvGrpSpPr>
        <p:grpSpPr>
          <a:xfrm>
            <a:off x="6584950" y="4133850"/>
            <a:ext cx="1250951" cy="354787"/>
            <a:chOff x="6584950" y="4133850"/>
            <a:chExt cx="1250951" cy="354787"/>
          </a:xfrm>
        </p:grpSpPr>
        <p:sp>
          <p:nvSpPr>
            <p:cNvPr id="315" name="SMARTInkShape-542">
              <a:extLst>
                <a:ext uri="{FF2B5EF4-FFF2-40B4-BE49-F238E27FC236}">
                  <a16:creationId xmlns:a16="http://schemas.microsoft.com/office/drawing/2014/main" xmlns="" id="{FFB043B7-6851-4513-AFAE-67877564F88C}"/>
                </a:ext>
              </a:extLst>
            </p:cNvPr>
            <p:cNvSpPr/>
            <p:nvPr>
              <p:custDataLst>
                <p:tags r:id="rId219"/>
              </p:custDataLst>
            </p:nvPr>
          </p:nvSpPr>
          <p:spPr>
            <a:xfrm>
              <a:off x="7804150" y="4298950"/>
              <a:ext cx="6351" cy="1"/>
            </a:xfrm>
            <a:custGeom>
              <a:avLst/>
              <a:gdLst/>
              <a:ahLst/>
              <a:cxnLst/>
              <a:rect l="0" t="0" r="0" b="0"/>
              <a:pathLst>
                <a:path w="6351" h="1">
                  <a:moveTo>
                    <a:pt x="6350" y="0"/>
                  </a:moveTo>
                  <a:lnTo>
                    <a:pt x="6350" y="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6" name="SMARTInkShape-543">
              <a:extLst>
                <a:ext uri="{FF2B5EF4-FFF2-40B4-BE49-F238E27FC236}">
                  <a16:creationId xmlns:a16="http://schemas.microsoft.com/office/drawing/2014/main" xmlns="" id="{F92B00AB-15BD-4A83-B215-F7C8B2035674}"/>
                </a:ext>
              </a:extLst>
            </p:cNvPr>
            <p:cNvSpPr/>
            <p:nvPr>
              <p:custDataLst>
                <p:tags r:id="rId220"/>
              </p:custDataLst>
            </p:nvPr>
          </p:nvSpPr>
          <p:spPr>
            <a:xfrm>
              <a:off x="7810500" y="4171950"/>
              <a:ext cx="25401" cy="12701"/>
            </a:xfrm>
            <a:custGeom>
              <a:avLst/>
              <a:gdLst/>
              <a:ahLst/>
              <a:cxnLst/>
              <a:rect l="0" t="0" r="0" b="0"/>
              <a:pathLst>
                <a:path w="25401" h="12701">
                  <a:moveTo>
                    <a:pt x="25400" y="0"/>
                  </a:moveTo>
                  <a:lnTo>
                    <a:pt x="25400" y="0"/>
                  </a:lnTo>
                  <a:lnTo>
                    <a:pt x="18920" y="705"/>
                  </a:lnTo>
                  <a:lnTo>
                    <a:pt x="6546" y="5069"/>
                  </a:lnTo>
                  <a:lnTo>
                    <a:pt x="4364" y="6907"/>
                  </a:lnTo>
                  <a:lnTo>
                    <a:pt x="0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7" name="SMARTInkShape-544">
              <a:extLst>
                <a:ext uri="{FF2B5EF4-FFF2-40B4-BE49-F238E27FC236}">
                  <a16:creationId xmlns:a16="http://schemas.microsoft.com/office/drawing/2014/main" xmlns="" id="{75525EAE-93EF-4300-A050-758BDF221398}"/>
                </a:ext>
              </a:extLst>
            </p:cNvPr>
            <p:cNvSpPr/>
            <p:nvPr>
              <p:custDataLst>
                <p:tags r:id="rId221"/>
              </p:custDataLst>
            </p:nvPr>
          </p:nvSpPr>
          <p:spPr>
            <a:xfrm>
              <a:off x="7646782" y="4197350"/>
              <a:ext cx="95843" cy="101601"/>
            </a:xfrm>
            <a:custGeom>
              <a:avLst/>
              <a:gdLst/>
              <a:ahLst/>
              <a:cxnLst/>
              <a:rect l="0" t="0" r="0" b="0"/>
              <a:pathLst>
                <a:path w="95843" h="101601">
                  <a:moveTo>
                    <a:pt x="11318" y="0"/>
                  </a:moveTo>
                  <a:lnTo>
                    <a:pt x="11318" y="0"/>
                  </a:lnTo>
                  <a:lnTo>
                    <a:pt x="14688" y="6742"/>
                  </a:lnTo>
                  <a:lnTo>
                    <a:pt x="16785" y="24419"/>
                  </a:lnTo>
                  <a:lnTo>
                    <a:pt x="5618" y="65810"/>
                  </a:lnTo>
                  <a:lnTo>
                    <a:pt x="0" y="86063"/>
                  </a:lnTo>
                  <a:lnTo>
                    <a:pt x="27233" y="47362"/>
                  </a:lnTo>
                  <a:lnTo>
                    <a:pt x="55149" y="17901"/>
                  </a:lnTo>
                  <a:lnTo>
                    <a:pt x="71263" y="6402"/>
                  </a:lnTo>
                  <a:lnTo>
                    <a:pt x="75976" y="4973"/>
                  </a:lnTo>
                  <a:lnTo>
                    <a:pt x="84977" y="5268"/>
                  </a:lnTo>
                  <a:lnTo>
                    <a:pt x="88645" y="7039"/>
                  </a:lnTo>
                  <a:lnTo>
                    <a:pt x="94604" y="12771"/>
                  </a:lnTo>
                  <a:lnTo>
                    <a:pt x="95842" y="23785"/>
                  </a:lnTo>
                  <a:lnTo>
                    <a:pt x="92160" y="68384"/>
                  </a:lnTo>
                  <a:lnTo>
                    <a:pt x="81168" y="101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8" name="SMARTInkShape-545">
              <a:extLst>
                <a:ext uri="{FF2B5EF4-FFF2-40B4-BE49-F238E27FC236}">
                  <a16:creationId xmlns:a16="http://schemas.microsoft.com/office/drawing/2014/main" xmlns="" id="{09417CA8-8D93-402C-8B72-27F2804E8DFC}"/>
                </a:ext>
              </a:extLst>
            </p:cNvPr>
            <p:cNvSpPr/>
            <p:nvPr>
              <p:custDataLst>
                <p:tags r:id="rId222"/>
              </p:custDataLst>
            </p:nvPr>
          </p:nvSpPr>
          <p:spPr>
            <a:xfrm>
              <a:off x="7563373" y="4198233"/>
              <a:ext cx="50278" cy="97492"/>
            </a:xfrm>
            <a:custGeom>
              <a:avLst/>
              <a:gdLst/>
              <a:ahLst/>
              <a:cxnLst/>
              <a:rect l="0" t="0" r="0" b="0"/>
              <a:pathLst>
                <a:path w="50278" h="97492">
                  <a:moveTo>
                    <a:pt x="37577" y="5467"/>
                  </a:moveTo>
                  <a:lnTo>
                    <a:pt x="37577" y="5467"/>
                  </a:lnTo>
                  <a:lnTo>
                    <a:pt x="34206" y="2096"/>
                  </a:lnTo>
                  <a:lnTo>
                    <a:pt x="30669" y="441"/>
                  </a:lnTo>
                  <a:lnTo>
                    <a:pt x="28738" y="0"/>
                  </a:lnTo>
                  <a:lnTo>
                    <a:pt x="15908" y="6120"/>
                  </a:lnTo>
                  <a:lnTo>
                    <a:pt x="8426" y="16811"/>
                  </a:lnTo>
                  <a:lnTo>
                    <a:pt x="3454" y="30970"/>
                  </a:lnTo>
                  <a:lnTo>
                    <a:pt x="0" y="71376"/>
                  </a:lnTo>
                  <a:lnTo>
                    <a:pt x="3003" y="89829"/>
                  </a:lnTo>
                  <a:lnTo>
                    <a:pt x="5356" y="93458"/>
                  </a:lnTo>
                  <a:lnTo>
                    <a:pt x="8335" y="95878"/>
                  </a:lnTo>
                  <a:lnTo>
                    <a:pt x="11732" y="97491"/>
                  </a:lnTo>
                  <a:lnTo>
                    <a:pt x="16113" y="97155"/>
                  </a:lnTo>
                  <a:lnTo>
                    <a:pt x="26627" y="93019"/>
                  </a:lnTo>
                  <a:lnTo>
                    <a:pt x="41073" y="79386"/>
                  </a:lnTo>
                  <a:lnTo>
                    <a:pt x="46187" y="66072"/>
                  </a:lnTo>
                  <a:lnTo>
                    <a:pt x="47753" y="50747"/>
                  </a:lnTo>
                  <a:lnTo>
                    <a:pt x="44570" y="19644"/>
                  </a:lnTo>
                  <a:lnTo>
                    <a:pt x="45061" y="17035"/>
                  </a:lnTo>
                  <a:lnTo>
                    <a:pt x="46094" y="15296"/>
                  </a:lnTo>
                  <a:lnTo>
                    <a:pt x="50277" y="118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9" name="SMARTInkShape-546">
              <a:extLst>
                <a:ext uri="{FF2B5EF4-FFF2-40B4-BE49-F238E27FC236}">
                  <a16:creationId xmlns:a16="http://schemas.microsoft.com/office/drawing/2014/main" xmlns="" id="{E7668B72-6D88-4CB4-9ED2-80622AE4554F}"/>
                </a:ext>
              </a:extLst>
            </p:cNvPr>
            <p:cNvSpPr/>
            <p:nvPr>
              <p:custDataLst>
                <p:tags r:id="rId223"/>
              </p:custDataLst>
            </p:nvPr>
          </p:nvSpPr>
          <p:spPr>
            <a:xfrm>
              <a:off x="7518400" y="4133850"/>
              <a:ext cx="6351" cy="31751"/>
            </a:xfrm>
            <a:custGeom>
              <a:avLst/>
              <a:gdLst/>
              <a:ahLst/>
              <a:cxnLst/>
              <a:rect l="0" t="0" r="0" b="0"/>
              <a:pathLst>
                <a:path w="6351" h="31751">
                  <a:moveTo>
                    <a:pt x="0" y="31750"/>
                  </a:moveTo>
                  <a:lnTo>
                    <a:pt x="0" y="31750"/>
                  </a:lnTo>
                  <a:lnTo>
                    <a:pt x="6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0" name="SMARTInkShape-547">
              <a:extLst>
                <a:ext uri="{FF2B5EF4-FFF2-40B4-BE49-F238E27FC236}">
                  <a16:creationId xmlns:a16="http://schemas.microsoft.com/office/drawing/2014/main" xmlns="" id="{DB37C93A-368F-4EEA-90CB-DDC840584B3B}"/>
                </a:ext>
              </a:extLst>
            </p:cNvPr>
            <p:cNvSpPr/>
            <p:nvPr>
              <p:custDataLst>
                <p:tags r:id="rId224"/>
              </p:custDataLst>
            </p:nvPr>
          </p:nvSpPr>
          <p:spPr>
            <a:xfrm>
              <a:off x="7473950" y="4197350"/>
              <a:ext cx="19051" cy="63501"/>
            </a:xfrm>
            <a:custGeom>
              <a:avLst/>
              <a:gdLst/>
              <a:ahLst/>
              <a:cxnLst/>
              <a:rect l="0" t="0" r="0" b="0"/>
              <a:pathLst>
                <a:path w="19051" h="63501">
                  <a:moveTo>
                    <a:pt x="19050" y="0"/>
                  </a:moveTo>
                  <a:lnTo>
                    <a:pt x="19050" y="0"/>
                  </a:lnTo>
                  <a:lnTo>
                    <a:pt x="4123" y="47530"/>
                  </a:lnTo>
                  <a:lnTo>
                    <a:pt x="0" y="63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1" name="SMARTInkShape-548">
              <a:extLst>
                <a:ext uri="{FF2B5EF4-FFF2-40B4-BE49-F238E27FC236}">
                  <a16:creationId xmlns:a16="http://schemas.microsoft.com/office/drawing/2014/main" xmlns="" id="{C369FD4D-BBA0-401C-BAA2-396EACA1DC01}"/>
                </a:ext>
              </a:extLst>
            </p:cNvPr>
            <p:cNvSpPr/>
            <p:nvPr>
              <p:custDataLst>
                <p:tags r:id="rId225"/>
              </p:custDataLst>
            </p:nvPr>
          </p:nvSpPr>
          <p:spPr>
            <a:xfrm>
              <a:off x="7385050" y="4160655"/>
              <a:ext cx="49657" cy="150996"/>
            </a:xfrm>
            <a:custGeom>
              <a:avLst/>
              <a:gdLst/>
              <a:ahLst/>
              <a:cxnLst/>
              <a:rect l="0" t="0" r="0" b="0"/>
              <a:pathLst>
                <a:path w="49657" h="150996">
                  <a:moveTo>
                    <a:pt x="38100" y="17645"/>
                  </a:moveTo>
                  <a:lnTo>
                    <a:pt x="38100" y="17645"/>
                  </a:lnTo>
                  <a:lnTo>
                    <a:pt x="49656" y="0"/>
                  </a:lnTo>
                  <a:lnTo>
                    <a:pt x="32472" y="16929"/>
                  </a:lnTo>
                  <a:lnTo>
                    <a:pt x="28542" y="26499"/>
                  </a:lnTo>
                  <a:lnTo>
                    <a:pt x="25583" y="68592"/>
                  </a:lnTo>
                  <a:lnTo>
                    <a:pt x="26142" y="93168"/>
                  </a:lnTo>
                  <a:lnTo>
                    <a:pt x="34823" y="120410"/>
                  </a:lnTo>
                  <a:lnTo>
                    <a:pt x="33587" y="126348"/>
                  </a:lnTo>
                  <a:lnTo>
                    <a:pt x="28924" y="133658"/>
                  </a:lnTo>
                  <a:lnTo>
                    <a:pt x="12298" y="146107"/>
                  </a:lnTo>
                  <a:lnTo>
                    <a:pt x="0" y="15099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2" name="SMARTInkShape-549">
              <a:extLst>
                <a:ext uri="{FF2B5EF4-FFF2-40B4-BE49-F238E27FC236}">
                  <a16:creationId xmlns:a16="http://schemas.microsoft.com/office/drawing/2014/main" xmlns="" id="{6CD5650B-68DD-45D9-B374-A879E80DB305}"/>
                </a:ext>
              </a:extLst>
            </p:cNvPr>
            <p:cNvSpPr/>
            <p:nvPr>
              <p:custDataLst>
                <p:tags r:id="rId226"/>
              </p:custDataLst>
            </p:nvPr>
          </p:nvSpPr>
          <p:spPr>
            <a:xfrm>
              <a:off x="7143750" y="4167227"/>
              <a:ext cx="195019" cy="131724"/>
            </a:xfrm>
            <a:custGeom>
              <a:avLst/>
              <a:gdLst/>
              <a:ahLst/>
              <a:cxnLst/>
              <a:rect l="0" t="0" r="0" b="0"/>
              <a:pathLst>
                <a:path w="195019" h="131724">
                  <a:moveTo>
                    <a:pt x="0" y="61873"/>
                  </a:moveTo>
                  <a:lnTo>
                    <a:pt x="0" y="61873"/>
                  </a:lnTo>
                  <a:lnTo>
                    <a:pt x="18510" y="59991"/>
                  </a:lnTo>
                  <a:lnTo>
                    <a:pt x="30804" y="56098"/>
                  </a:lnTo>
                  <a:lnTo>
                    <a:pt x="62655" y="34035"/>
                  </a:lnTo>
                  <a:lnTo>
                    <a:pt x="69710" y="25747"/>
                  </a:lnTo>
                  <a:lnTo>
                    <a:pt x="73316" y="17359"/>
                  </a:lnTo>
                  <a:lnTo>
                    <a:pt x="74276" y="13148"/>
                  </a:lnTo>
                  <a:lnTo>
                    <a:pt x="74213" y="10339"/>
                  </a:lnTo>
                  <a:lnTo>
                    <a:pt x="73464" y="8467"/>
                  </a:lnTo>
                  <a:lnTo>
                    <a:pt x="72259" y="7219"/>
                  </a:lnTo>
                  <a:lnTo>
                    <a:pt x="70045" y="7093"/>
                  </a:lnTo>
                  <a:lnTo>
                    <a:pt x="63821" y="8834"/>
                  </a:lnTo>
                  <a:lnTo>
                    <a:pt x="45643" y="23894"/>
                  </a:lnTo>
                  <a:lnTo>
                    <a:pt x="29125" y="46229"/>
                  </a:lnTo>
                  <a:lnTo>
                    <a:pt x="18664" y="70722"/>
                  </a:lnTo>
                  <a:lnTo>
                    <a:pt x="17232" y="87443"/>
                  </a:lnTo>
                  <a:lnTo>
                    <a:pt x="19652" y="102870"/>
                  </a:lnTo>
                  <a:lnTo>
                    <a:pt x="25433" y="114431"/>
                  </a:lnTo>
                  <a:lnTo>
                    <a:pt x="29656" y="117373"/>
                  </a:lnTo>
                  <a:lnTo>
                    <a:pt x="34586" y="118628"/>
                  </a:lnTo>
                  <a:lnTo>
                    <a:pt x="47827" y="117436"/>
                  </a:lnTo>
                  <a:lnTo>
                    <a:pt x="90821" y="103292"/>
                  </a:lnTo>
                  <a:lnTo>
                    <a:pt x="136708" y="76953"/>
                  </a:lnTo>
                  <a:lnTo>
                    <a:pt x="165704" y="46115"/>
                  </a:lnTo>
                  <a:lnTo>
                    <a:pt x="182056" y="16909"/>
                  </a:lnTo>
                  <a:lnTo>
                    <a:pt x="183459" y="10730"/>
                  </a:lnTo>
                  <a:lnTo>
                    <a:pt x="182983" y="6611"/>
                  </a:lnTo>
                  <a:lnTo>
                    <a:pt x="181256" y="3865"/>
                  </a:lnTo>
                  <a:lnTo>
                    <a:pt x="177988" y="2034"/>
                  </a:lnTo>
                  <a:lnTo>
                    <a:pt x="168711" y="0"/>
                  </a:lnTo>
                  <a:lnTo>
                    <a:pt x="164685" y="869"/>
                  </a:lnTo>
                  <a:lnTo>
                    <a:pt x="158330" y="5597"/>
                  </a:lnTo>
                  <a:lnTo>
                    <a:pt x="156918" y="19927"/>
                  </a:lnTo>
                  <a:lnTo>
                    <a:pt x="159347" y="38292"/>
                  </a:lnTo>
                  <a:lnTo>
                    <a:pt x="169352" y="60530"/>
                  </a:lnTo>
                  <a:lnTo>
                    <a:pt x="190667" y="93446"/>
                  </a:lnTo>
                  <a:lnTo>
                    <a:pt x="195018" y="109250"/>
                  </a:lnTo>
                  <a:lnTo>
                    <a:pt x="194154" y="116561"/>
                  </a:lnTo>
                  <a:lnTo>
                    <a:pt x="192936" y="119499"/>
                  </a:lnTo>
                  <a:lnTo>
                    <a:pt x="185938" y="124644"/>
                  </a:lnTo>
                  <a:lnTo>
                    <a:pt x="165100" y="13172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3" name="SMARTInkShape-550">
              <a:extLst>
                <a:ext uri="{FF2B5EF4-FFF2-40B4-BE49-F238E27FC236}">
                  <a16:creationId xmlns:a16="http://schemas.microsoft.com/office/drawing/2014/main" xmlns="" id="{C2D7CAC3-43B9-44F5-8617-D284386C9CD8}"/>
                </a:ext>
              </a:extLst>
            </p:cNvPr>
            <p:cNvSpPr/>
            <p:nvPr>
              <p:custDataLst>
                <p:tags r:id="rId227"/>
              </p:custDataLst>
            </p:nvPr>
          </p:nvSpPr>
          <p:spPr>
            <a:xfrm>
              <a:off x="7061200" y="4178300"/>
              <a:ext cx="76201" cy="114028"/>
            </a:xfrm>
            <a:custGeom>
              <a:avLst/>
              <a:gdLst/>
              <a:ahLst/>
              <a:cxnLst/>
              <a:rect l="0" t="0" r="0" b="0"/>
              <a:pathLst>
                <a:path w="76201" h="114028">
                  <a:moveTo>
                    <a:pt x="0" y="6350"/>
                  </a:moveTo>
                  <a:lnTo>
                    <a:pt x="0" y="6350"/>
                  </a:lnTo>
                  <a:lnTo>
                    <a:pt x="3370" y="6350"/>
                  </a:lnTo>
                  <a:lnTo>
                    <a:pt x="12209" y="9721"/>
                  </a:lnTo>
                  <a:lnTo>
                    <a:pt x="23765" y="18559"/>
                  </a:lnTo>
                  <a:lnTo>
                    <a:pt x="32756" y="40228"/>
                  </a:lnTo>
                  <a:lnTo>
                    <a:pt x="36516" y="65620"/>
                  </a:lnTo>
                  <a:lnTo>
                    <a:pt x="30888" y="91017"/>
                  </a:lnTo>
                  <a:lnTo>
                    <a:pt x="22195" y="104187"/>
                  </a:lnTo>
                  <a:lnTo>
                    <a:pt x="12686" y="112628"/>
                  </a:lnTo>
                  <a:lnTo>
                    <a:pt x="9164" y="113891"/>
                  </a:lnTo>
                  <a:lnTo>
                    <a:pt x="6108" y="114027"/>
                  </a:lnTo>
                  <a:lnTo>
                    <a:pt x="4073" y="111296"/>
                  </a:lnTo>
                  <a:lnTo>
                    <a:pt x="1809" y="100735"/>
                  </a:lnTo>
                  <a:lnTo>
                    <a:pt x="14860" y="61526"/>
                  </a:lnTo>
                  <a:lnTo>
                    <a:pt x="28940" y="31792"/>
                  </a:lnTo>
                  <a:lnTo>
                    <a:pt x="49654" y="13810"/>
                  </a:lnTo>
                  <a:lnTo>
                    <a:pt x="762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4" name="SMARTInkShape-551">
              <a:extLst>
                <a:ext uri="{FF2B5EF4-FFF2-40B4-BE49-F238E27FC236}">
                  <a16:creationId xmlns:a16="http://schemas.microsoft.com/office/drawing/2014/main" xmlns="" id="{ED4300F7-DCCA-410A-B178-6D8E5102125B}"/>
                </a:ext>
              </a:extLst>
            </p:cNvPr>
            <p:cNvSpPr/>
            <p:nvPr>
              <p:custDataLst>
                <p:tags r:id="rId228"/>
              </p:custDataLst>
            </p:nvPr>
          </p:nvSpPr>
          <p:spPr>
            <a:xfrm>
              <a:off x="6782682" y="4167559"/>
              <a:ext cx="209529" cy="321078"/>
            </a:xfrm>
            <a:custGeom>
              <a:avLst/>
              <a:gdLst/>
              <a:ahLst/>
              <a:cxnLst/>
              <a:rect l="0" t="0" r="0" b="0"/>
              <a:pathLst>
                <a:path w="209529" h="321078">
                  <a:moveTo>
                    <a:pt x="5468" y="61541"/>
                  </a:moveTo>
                  <a:lnTo>
                    <a:pt x="5468" y="61541"/>
                  </a:lnTo>
                  <a:lnTo>
                    <a:pt x="0" y="67008"/>
                  </a:lnTo>
                  <a:lnTo>
                    <a:pt x="44234" y="22776"/>
                  </a:lnTo>
                  <a:lnTo>
                    <a:pt x="57170" y="7957"/>
                  </a:lnTo>
                  <a:lnTo>
                    <a:pt x="58986" y="4651"/>
                  </a:lnTo>
                  <a:lnTo>
                    <a:pt x="59491" y="2448"/>
                  </a:lnTo>
                  <a:lnTo>
                    <a:pt x="59122" y="979"/>
                  </a:lnTo>
                  <a:lnTo>
                    <a:pt x="58170" y="0"/>
                  </a:lnTo>
                  <a:lnTo>
                    <a:pt x="51470" y="2674"/>
                  </a:lnTo>
                  <a:lnTo>
                    <a:pt x="46720" y="5363"/>
                  </a:lnTo>
                  <a:lnTo>
                    <a:pt x="28250" y="30662"/>
                  </a:lnTo>
                  <a:lnTo>
                    <a:pt x="13159" y="58114"/>
                  </a:lnTo>
                  <a:lnTo>
                    <a:pt x="8886" y="75775"/>
                  </a:lnTo>
                  <a:lnTo>
                    <a:pt x="10750" y="91151"/>
                  </a:lnTo>
                  <a:lnTo>
                    <a:pt x="13222" y="98214"/>
                  </a:lnTo>
                  <a:lnTo>
                    <a:pt x="23496" y="109825"/>
                  </a:lnTo>
                  <a:lnTo>
                    <a:pt x="30186" y="114897"/>
                  </a:lnTo>
                  <a:lnTo>
                    <a:pt x="50792" y="120534"/>
                  </a:lnTo>
                  <a:lnTo>
                    <a:pt x="76411" y="120921"/>
                  </a:lnTo>
                  <a:lnTo>
                    <a:pt x="117897" y="109238"/>
                  </a:lnTo>
                  <a:lnTo>
                    <a:pt x="156608" y="91666"/>
                  </a:lnTo>
                  <a:lnTo>
                    <a:pt x="187911" y="68899"/>
                  </a:lnTo>
                  <a:lnTo>
                    <a:pt x="198972" y="52581"/>
                  </a:lnTo>
                  <a:lnTo>
                    <a:pt x="202477" y="39685"/>
                  </a:lnTo>
                  <a:lnTo>
                    <a:pt x="202424" y="34270"/>
                  </a:lnTo>
                  <a:lnTo>
                    <a:pt x="199566" y="31366"/>
                  </a:lnTo>
                  <a:lnTo>
                    <a:pt x="194839" y="30135"/>
                  </a:lnTo>
                  <a:lnTo>
                    <a:pt x="181355" y="31355"/>
                  </a:lnTo>
                  <a:lnTo>
                    <a:pt x="154636" y="40681"/>
                  </a:lnTo>
                  <a:lnTo>
                    <a:pt x="137146" y="50859"/>
                  </a:lnTo>
                  <a:lnTo>
                    <a:pt x="125611" y="64319"/>
                  </a:lnTo>
                  <a:lnTo>
                    <a:pt x="119542" y="79004"/>
                  </a:lnTo>
                  <a:lnTo>
                    <a:pt x="119196" y="92585"/>
                  </a:lnTo>
                  <a:lnTo>
                    <a:pt x="121504" y="97054"/>
                  </a:lnTo>
                  <a:lnTo>
                    <a:pt x="125159" y="100033"/>
                  </a:lnTo>
                  <a:lnTo>
                    <a:pt x="129712" y="102019"/>
                  </a:lnTo>
                  <a:lnTo>
                    <a:pt x="142297" y="102344"/>
                  </a:lnTo>
                  <a:lnTo>
                    <a:pt x="155886" y="99431"/>
                  </a:lnTo>
                  <a:lnTo>
                    <a:pt x="192416" y="76576"/>
                  </a:lnTo>
                  <a:lnTo>
                    <a:pt x="194306" y="76503"/>
                  </a:lnTo>
                  <a:lnTo>
                    <a:pt x="198287" y="78304"/>
                  </a:lnTo>
                  <a:lnTo>
                    <a:pt x="207866" y="116994"/>
                  </a:lnTo>
                  <a:lnTo>
                    <a:pt x="209528" y="164128"/>
                  </a:lnTo>
                  <a:lnTo>
                    <a:pt x="207169" y="196270"/>
                  </a:lnTo>
                  <a:lnTo>
                    <a:pt x="198111" y="242337"/>
                  </a:lnTo>
                  <a:lnTo>
                    <a:pt x="180140" y="280916"/>
                  </a:lnTo>
                  <a:lnTo>
                    <a:pt x="164944" y="301563"/>
                  </a:lnTo>
                  <a:lnTo>
                    <a:pt x="148783" y="315443"/>
                  </a:lnTo>
                  <a:lnTo>
                    <a:pt x="134075" y="320671"/>
                  </a:lnTo>
                  <a:lnTo>
                    <a:pt x="127189" y="321077"/>
                  </a:lnTo>
                  <a:lnTo>
                    <a:pt x="121187" y="319232"/>
                  </a:lnTo>
                  <a:lnTo>
                    <a:pt x="110757" y="311537"/>
                  </a:lnTo>
                  <a:lnTo>
                    <a:pt x="108821" y="304405"/>
                  </a:lnTo>
                  <a:lnTo>
                    <a:pt x="110434" y="285192"/>
                  </a:lnTo>
                  <a:lnTo>
                    <a:pt x="130284" y="238233"/>
                  </a:lnTo>
                  <a:lnTo>
                    <a:pt x="138818" y="22029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5" name="SMARTInkShape-552">
              <a:extLst>
                <a:ext uri="{FF2B5EF4-FFF2-40B4-BE49-F238E27FC236}">
                  <a16:creationId xmlns:a16="http://schemas.microsoft.com/office/drawing/2014/main" xmlns="" id="{7E9A0D3B-B264-4604-96B8-3CF87F3B8758}"/>
                </a:ext>
              </a:extLst>
            </p:cNvPr>
            <p:cNvSpPr/>
            <p:nvPr>
              <p:custDataLst>
                <p:tags r:id="rId229"/>
              </p:custDataLst>
            </p:nvPr>
          </p:nvSpPr>
          <p:spPr>
            <a:xfrm>
              <a:off x="6584950" y="4171950"/>
              <a:ext cx="139701" cy="141414"/>
            </a:xfrm>
            <a:custGeom>
              <a:avLst/>
              <a:gdLst/>
              <a:ahLst/>
              <a:cxnLst/>
              <a:rect l="0" t="0" r="0" b="0"/>
              <a:pathLst>
                <a:path w="139701" h="141414">
                  <a:moveTo>
                    <a:pt x="0" y="19050"/>
                  </a:moveTo>
                  <a:lnTo>
                    <a:pt x="0" y="19050"/>
                  </a:lnTo>
                  <a:lnTo>
                    <a:pt x="6741" y="12308"/>
                  </a:lnTo>
                  <a:lnTo>
                    <a:pt x="15696" y="8998"/>
                  </a:lnTo>
                  <a:lnTo>
                    <a:pt x="21047" y="8115"/>
                  </a:lnTo>
                  <a:lnTo>
                    <a:pt x="34519" y="12779"/>
                  </a:lnTo>
                  <a:lnTo>
                    <a:pt x="49914" y="23318"/>
                  </a:lnTo>
                  <a:lnTo>
                    <a:pt x="80911" y="60711"/>
                  </a:lnTo>
                  <a:lnTo>
                    <a:pt x="91699" y="84132"/>
                  </a:lnTo>
                  <a:lnTo>
                    <a:pt x="94142" y="108653"/>
                  </a:lnTo>
                  <a:lnTo>
                    <a:pt x="91689" y="119002"/>
                  </a:lnTo>
                  <a:lnTo>
                    <a:pt x="81438" y="136145"/>
                  </a:lnTo>
                  <a:lnTo>
                    <a:pt x="76164" y="140152"/>
                  </a:lnTo>
                  <a:lnTo>
                    <a:pt x="71237" y="141413"/>
                  </a:lnTo>
                  <a:lnTo>
                    <a:pt x="66541" y="140841"/>
                  </a:lnTo>
                  <a:lnTo>
                    <a:pt x="63411" y="136228"/>
                  </a:lnTo>
                  <a:lnTo>
                    <a:pt x="59932" y="119812"/>
                  </a:lnTo>
                  <a:lnTo>
                    <a:pt x="67839" y="74780"/>
                  </a:lnTo>
                  <a:lnTo>
                    <a:pt x="80387" y="39796"/>
                  </a:lnTo>
                  <a:lnTo>
                    <a:pt x="93818" y="22626"/>
                  </a:lnTo>
                  <a:lnTo>
                    <a:pt x="111077" y="11702"/>
                  </a:lnTo>
                  <a:lnTo>
                    <a:pt x="1397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9" name="SMARTInkShape-Group92">
            <a:extLst>
              <a:ext uri="{FF2B5EF4-FFF2-40B4-BE49-F238E27FC236}">
                <a16:creationId xmlns:a16="http://schemas.microsoft.com/office/drawing/2014/main" xmlns="" id="{A075D772-8353-4003-800F-7DDE83202F35}"/>
              </a:ext>
            </a:extLst>
          </p:cNvPr>
          <p:cNvGrpSpPr/>
          <p:nvPr/>
        </p:nvGrpSpPr>
        <p:grpSpPr>
          <a:xfrm>
            <a:off x="2737111" y="4025900"/>
            <a:ext cx="3511290" cy="336947"/>
            <a:chOff x="2737111" y="4025900"/>
            <a:chExt cx="3511290" cy="336947"/>
          </a:xfrm>
        </p:grpSpPr>
        <p:sp>
          <p:nvSpPr>
            <p:cNvPr id="327" name="SMARTInkShape-553">
              <a:extLst>
                <a:ext uri="{FF2B5EF4-FFF2-40B4-BE49-F238E27FC236}">
                  <a16:creationId xmlns:a16="http://schemas.microsoft.com/office/drawing/2014/main" xmlns="" id="{FE26165E-A290-4B11-98ED-5E9E68C5D909}"/>
                </a:ext>
              </a:extLst>
            </p:cNvPr>
            <p:cNvSpPr/>
            <p:nvPr>
              <p:custDataLst>
                <p:tags r:id="rId207"/>
              </p:custDataLst>
            </p:nvPr>
          </p:nvSpPr>
          <p:spPr>
            <a:xfrm>
              <a:off x="6131030" y="4152900"/>
              <a:ext cx="117371" cy="121978"/>
            </a:xfrm>
            <a:custGeom>
              <a:avLst/>
              <a:gdLst/>
              <a:ahLst/>
              <a:cxnLst/>
              <a:rect l="0" t="0" r="0" b="0"/>
              <a:pathLst>
                <a:path w="117371" h="121978">
                  <a:moveTo>
                    <a:pt x="9420" y="19050"/>
                  </a:moveTo>
                  <a:lnTo>
                    <a:pt x="9420" y="19050"/>
                  </a:lnTo>
                  <a:lnTo>
                    <a:pt x="6049" y="15679"/>
                  </a:lnTo>
                  <a:lnTo>
                    <a:pt x="2513" y="14024"/>
                  </a:lnTo>
                  <a:lnTo>
                    <a:pt x="581" y="13583"/>
                  </a:lnTo>
                  <a:lnTo>
                    <a:pt x="0" y="13994"/>
                  </a:lnTo>
                  <a:lnTo>
                    <a:pt x="318" y="14974"/>
                  </a:lnTo>
                  <a:lnTo>
                    <a:pt x="35625" y="61042"/>
                  </a:lnTo>
                  <a:lnTo>
                    <a:pt x="47367" y="85192"/>
                  </a:lnTo>
                  <a:lnTo>
                    <a:pt x="51943" y="106852"/>
                  </a:lnTo>
                  <a:lnTo>
                    <a:pt x="51174" y="112157"/>
                  </a:lnTo>
                  <a:lnTo>
                    <a:pt x="49251" y="116399"/>
                  </a:lnTo>
                  <a:lnTo>
                    <a:pt x="44761" y="121583"/>
                  </a:lnTo>
                  <a:lnTo>
                    <a:pt x="43564" y="121977"/>
                  </a:lnTo>
                  <a:lnTo>
                    <a:pt x="42766" y="121535"/>
                  </a:lnTo>
                  <a:lnTo>
                    <a:pt x="38272" y="110799"/>
                  </a:lnTo>
                  <a:lnTo>
                    <a:pt x="41999" y="96281"/>
                  </a:lnTo>
                  <a:lnTo>
                    <a:pt x="65009" y="54845"/>
                  </a:lnTo>
                  <a:lnTo>
                    <a:pt x="11737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8" name="SMARTInkShape-554">
              <a:extLst>
                <a:ext uri="{FF2B5EF4-FFF2-40B4-BE49-F238E27FC236}">
                  <a16:creationId xmlns:a16="http://schemas.microsoft.com/office/drawing/2014/main" xmlns="" id="{2FC37ACA-BEBB-416E-A4F8-C7BCCF3ABAA2}"/>
                </a:ext>
              </a:extLst>
            </p:cNvPr>
            <p:cNvSpPr/>
            <p:nvPr>
              <p:custDataLst>
                <p:tags r:id="rId208"/>
              </p:custDataLst>
            </p:nvPr>
          </p:nvSpPr>
          <p:spPr>
            <a:xfrm>
              <a:off x="6003006" y="4172833"/>
              <a:ext cx="92995" cy="107068"/>
            </a:xfrm>
            <a:custGeom>
              <a:avLst/>
              <a:gdLst/>
              <a:ahLst/>
              <a:cxnLst/>
              <a:rect l="0" t="0" r="0" b="0"/>
              <a:pathLst>
                <a:path w="92995" h="107068">
                  <a:moveTo>
                    <a:pt x="92994" y="5467"/>
                  </a:moveTo>
                  <a:lnTo>
                    <a:pt x="92994" y="5467"/>
                  </a:lnTo>
                  <a:lnTo>
                    <a:pt x="72271" y="441"/>
                  </a:lnTo>
                  <a:lnTo>
                    <a:pt x="66479" y="0"/>
                  </a:lnTo>
                  <a:lnTo>
                    <a:pt x="52517" y="5154"/>
                  </a:lnTo>
                  <a:lnTo>
                    <a:pt x="20557" y="29080"/>
                  </a:lnTo>
                  <a:lnTo>
                    <a:pt x="9530" y="44655"/>
                  </a:lnTo>
                  <a:lnTo>
                    <a:pt x="1236" y="67407"/>
                  </a:lnTo>
                  <a:lnTo>
                    <a:pt x="0" y="80268"/>
                  </a:lnTo>
                  <a:lnTo>
                    <a:pt x="1804" y="90688"/>
                  </a:lnTo>
                  <a:lnTo>
                    <a:pt x="5390" y="93324"/>
                  </a:lnTo>
                  <a:lnTo>
                    <a:pt x="16900" y="94374"/>
                  </a:lnTo>
                  <a:lnTo>
                    <a:pt x="27660" y="90607"/>
                  </a:lnTo>
                  <a:lnTo>
                    <a:pt x="64486" y="64513"/>
                  </a:lnTo>
                  <a:lnTo>
                    <a:pt x="69741" y="58051"/>
                  </a:lnTo>
                  <a:lnTo>
                    <a:pt x="71143" y="55339"/>
                  </a:lnTo>
                  <a:lnTo>
                    <a:pt x="72076" y="54237"/>
                  </a:lnTo>
                  <a:lnTo>
                    <a:pt x="72699" y="54207"/>
                  </a:lnTo>
                  <a:lnTo>
                    <a:pt x="73115" y="54894"/>
                  </a:lnTo>
                  <a:lnTo>
                    <a:pt x="78295" y="100782"/>
                  </a:lnTo>
                  <a:lnTo>
                    <a:pt x="80294" y="1070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9" name="SMARTInkShape-555">
              <a:extLst>
                <a:ext uri="{FF2B5EF4-FFF2-40B4-BE49-F238E27FC236}">
                  <a16:creationId xmlns:a16="http://schemas.microsoft.com/office/drawing/2014/main" xmlns="" id="{07B54D4F-0B60-4E72-A900-D446FC19683D}"/>
                </a:ext>
              </a:extLst>
            </p:cNvPr>
            <p:cNvSpPr/>
            <p:nvPr>
              <p:custDataLst>
                <p:tags r:id="rId209"/>
              </p:custDataLst>
            </p:nvPr>
          </p:nvSpPr>
          <p:spPr>
            <a:xfrm>
              <a:off x="5880098" y="4179983"/>
              <a:ext cx="69273" cy="118968"/>
            </a:xfrm>
            <a:custGeom>
              <a:avLst/>
              <a:gdLst/>
              <a:ahLst/>
              <a:cxnLst/>
              <a:rect l="0" t="0" r="0" b="0"/>
              <a:pathLst>
                <a:path w="69273" h="118968">
                  <a:moveTo>
                    <a:pt x="2" y="36417"/>
                  </a:moveTo>
                  <a:lnTo>
                    <a:pt x="2" y="36417"/>
                  </a:lnTo>
                  <a:lnTo>
                    <a:pt x="0" y="39788"/>
                  </a:lnTo>
                  <a:lnTo>
                    <a:pt x="3765" y="43324"/>
                  </a:lnTo>
                  <a:lnTo>
                    <a:pt x="10142" y="46542"/>
                  </a:lnTo>
                  <a:lnTo>
                    <a:pt x="33226" y="48778"/>
                  </a:lnTo>
                  <a:lnTo>
                    <a:pt x="45107" y="45203"/>
                  </a:lnTo>
                  <a:lnTo>
                    <a:pt x="51239" y="42274"/>
                  </a:lnTo>
                  <a:lnTo>
                    <a:pt x="59933" y="33376"/>
                  </a:lnTo>
                  <a:lnTo>
                    <a:pt x="65444" y="23071"/>
                  </a:lnTo>
                  <a:lnTo>
                    <a:pt x="69272" y="3998"/>
                  </a:lnTo>
                  <a:lnTo>
                    <a:pt x="67348" y="2105"/>
                  </a:lnTo>
                  <a:lnTo>
                    <a:pt x="59566" y="0"/>
                  </a:lnTo>
                  <a:lnTo>
                    <a:pt x="47171" y="4709"/>
                  </a:lnTo>
                  <a:lnTo>
                    <a:pt x="33666" y="14563"/>
                  </a:lnTo>
                  <a:lnTo>
                    <a:pt x="22960" y="28350"/>
                  </a:lnTo>
                  <a:lnTo>
                    <a:pt x="12371" y="55350"/>
                  </a:lnTo>
                  <a:lnTo>
                    <a:pt x="8135" y="78951"/>
                  </a:lnTo>
                  <a:lnTo>
                    <a:pt x="10252" y="99349"/>
                  </a:lnTo>
                  <a:lnTo>
                    <a:pt x="17257" y="110483"/>
                  </a:lnTo>
                  <a:lnTo>
                    <a:pt x="22089" y="115428"/>
                  </a:lnTo>
                  <a:lnTo>
                    <a:pt x="28838" y="118019"/>
                  </a:lnTo>
                  <a:lnTo>
                    <a:pt x="63502" y="1189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0" name="SMARTInkShape-556">
              <a:extLst>
                <a:ext uri="{FF2B5EF4-FFF2-40B4-BE49-F238E27FC236}">
                  <a16:creationId xmlns:a16="http://schemas.microsoft.com/office/drawing/2014/main" xmlns="" id="{0F4B1ABC-1B4C-4266-9C3B-542A68EC70A1}"/>
                </a:ext>
              </a:extLst>
            </p:cNvPr>
            <p:cNvSpPr/>
            <p:nvPr>
              <p:custDataLst>
                <p:tags r:id="rId210"/>
              </p:custDataLst>
            </p:nvPr>
          </p:nvSpPr>
          <p:spPr>
            <a:xfrm>
              <a:off x="5736864" y="4171821"/>
              <a:ext cx="84362" cy="124877"/>
            </a:xfrm>
            <a:custGeom>
              <a:avLst/>
              <a:gdLst/>
              <a:ahLst/>
              <a:cxnLst/>
              <a:rect l="0" t="0" r="0" b="0"/>
              <a:pathLst>
                <a:path w="84362" h="124877">
                  <a:moveTo>
                    <a:pt x="3536" y="31879"/>
                  </a:moveTo>
                  <a:lnTo>
                    <a:pt x="3536" y="31879"/>
                  </a:lnTo>
                  <a:lnTo>
                    <a:pt x="5417" y="58559"/>
                  </a:lnTo>
                  <a:lnTo>
                    <a:pt x="7194" y="70548"/>
                  </a:lnTo>
                  <a:lnTo>
                    <a:pt x="1931" y="115725"/>
                  </a:lnTo>
                  <a:lnTo>
                    <a:pt x="349" y="119526"/>
                  </a:lnTo>
                  <a:lnTo>
                    <a:pt x="0" y="122060"/>
                  </a:lnTo>
                  <a:lnTo>
                    <a:pt x="473" y="123750"/>
                  </a:lnTo>
                  <a:lnTo>
                    <a:pt x="1494" y="124876"/>
                  </a:lnTo>
                  <a:lnTo>
                    <a:pt x="2629" y="118602"/>
                  </a:lnTo>
                  <a:lnTo>
                    <a:pt x="4544" y="106406"/>
                  </a:lnTo>
                  <a:lnTo>
                    <a:pt x="17270" y="69936"/>
                  </a:lnTo>
                  <a:lnTo>
                    <a:pt x="36745" y="22541"/>
                  </a:lnTo>
                  <a:lnTo>
                    <a:pt x="48634" y="8209"/>
                  </a:lnTo>
                  <a:lnTo>
                    <a:pt x="54769" y="3399"/>
                  </a:lnTo>
                  <a:lnTo>
                    <a:pt x="60269" y="898"/>
                  </a:lnTo>
                  <a:lnTo>
                    <a:pt x="70144" y="0"/>
                  </a:lnTo>
                  <a:lnTo>
                    <a:pt x="74046" y="2865"/>
                  </a:lnTo>
                  <a:lnTo>
                    <a:pt x="80265" y="13574"/>
                  </a:lnTo>
                  <a:lnTo>
                    <a:pt x="84361" y="38842"/>
                  </a:lnTo>
                  <a:lnTo>
                    <a:pt x="80676" y="78279"/>
                  </a:lnTo>
                  <a:lnTo>
                    <a:pt x="73386" y="11442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1" name="SMARTInkShape-557">
              <a:extLst>
                <a:ext uri="{FF2B5EF4-FFF2-40B4-BE49-F238E27FC236}">
                  <a16:creationId xmlns:a16="http://schemas.microsoft.com/office/drawing/2014/main" xmlns="" id="{68C6CACA-D36D-4DAB-9875-4B628EDA77A1}"/>
                </a:ext>
              </a:extLst>
            </p:cNvPr>
            <p:cNvSpPr/>
            <p:nvPr>
              <p:custDataLst>
                <p:tags r:id="rId211"/>
              </p:custDataLst>
            </p:nvPr>
          </p:nvSpPr>
          <p:spPr>
            <a:xfrm>
              <a:off x="5670550" y="4112832"/>
              <a:ext cx="19051" cy="21019"/>
            </a:xfrm>
            <a:custGeom>
              <a:avLst/>
              <a:gdLst/>
              <a:ahLst/>
              <a:cxnLst/>
              <a:rect l="0" t="0" r="0" b="0"/>
              <a:pathLst>
                <a:path w="19051" h="21019">
                  <a:moveTo>
                    <a:pt x="19050" y="21018"/>
                  </a:moveTo>
                  <a:lnTo>
                    <a:pt x="19050" y="21018"/>
                  </a:lnTo>
                  <a:lnTo>
                    <a:pt x="4745" y="1245"/>
                  </a:lnTo>
                  <a:lnTo>
                    <a:pt x="3163" y="75"/>
                  </a:lnTo>
                  <a:lnTo>
                    <a:pt x="2110" y="0"/>
                  </a:lnTo>
                  <a:lnTo>
                    <a:pt x="0" y="196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2" name="SMARTInkShape-558">
              <a:extLst>
                <a:ext uri="{FF2B5EF4-FFF2-40B4-BE49-F238E27FC236}">
                  <a16:creationId xmlns:a16="http://schemas.microsoft.com/office/drawing/2014/main" xmlns="" id="{D5F19C94-05B2-45B2-BBB2-C44266E862DB}"/>
                </a:ext>
              </a:extLst>
            </p:cNvPr>
            <p:cNvSpPr/>
            <p:nvPr>
              <p:custDataLst>
                <p:tags r:id="rId212"/>
              </p:custDataLst>
            </p:nvPr>
          </p:nvSpPr>
          <p:spPr>
            <a:xfrm>
              <a:off x="5657850" y="4216400"/>
              <a:ext cx="6351" cy="76201"/>
            </a:xfrm>
            <a:custGeom>
              <a:avLst/>
              <a:gdLst/>
              <a:ahLst/>
              <a:cxnLst/>
              <a:rect l="0" t="0" r="0" b="0"/>
              <a:pathLst>
                <a:path w="6351" h="76201">
                  <a:moveTo>
                    <a:pt x="6350" y="0"/>
                  </a:moveTo>
                  <a:lnTo>
                    <a:pt x="6350" y="0"/>
                  </a:lnTo>
                  <a:lnTo>
                    <a:pt x="2979" y="6742"/>
                  </a:lnTo>
                  <a:lnTo>
                    <a:pt x="3206" y="15696"/>
                  </a:lnTo>
                  <a:lnTo>
                    <a:pt x="4247" y="27437"/>
                  </a:lnTo>
                  <a:lnTo>
                    <a:pt x="0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3" name="SMARTInkShape-559">
              <a:extLst>
                <a:ext uri="{FF2B5EF4-FFF2-40B4-BE49-F238E27FC236}">
                  <a16:creationId xmlns:a16="http://schemas.microsoft.com/office/drawing/2014/main" xmlns="" id="{25D22743-62E8-480F-AD40-F263F3B4C6F4}"/>
                </a:ext>
              </a:extLst>
            </p:cNvPr>
            <p:cNvSpPr/>
            <p:nvPr>
              <p:custDataLst>
                <p:tags r:id="rId213"/>
              </p:custDataLst>
            </p:nvPr>
          </p:nvSpPr>
          <p:spPr>
            <a:xfrm>
              <a:off x="5568950" y="4025900"/>
              <a:ext cx="12285" cy="298451"/>
            </a:xfrm>
            <a:custGeom>
              <a:avLst/>
              <a:gdLst/>
              <a:ahLst/>
              <a:cxnLst/>
              <a:rect l="0" t="0" r="0" b="0"/>
              <a:pathLst>
                <a:path w="12285" h="298451">
                  <a:moveTo>
                    <a:pt x="6350" y="0"/>
                  </a:moveTo>
                  <a:lnTo>
                    <a:pt x="6350" y="0"/>
                  </a:lnTo>
                  <a:lnTo>
                    <a:pt x="2979" y="0"/>
                  </a:lnTo>
                  <a:lnTo>
                    <a:pt x="2692" y="2117"/>
                  </a:lnTo>
                  <a:lnTo>
                    <a:pt x="6641" y="49113"/>
                  </a:lnTo>
                  <a:lnTo>
                    <a:pt x="10590" y="93653"/>
                  </a:lnTo>
                  <a:lnTo>
                    <a:pt x="11762" y="126055"/>
                  </a:lnTo>
                  <a:lnTo>
                    <a:pt x="12284" y="161152"/>
                  </a:lnTo>
                  <a:lnTo>
                    <a:pt x="11809" y="197212"/>
                  </a:lnTo>
                  <a:lnTo>
                    <a:pt x="9247" y="232053"/>
                  </a:lnTo>
                  <a:lnTo>
                    <a:pt x="3837" y="273289"/>
                  </a:lnTo>
                  <a:lnTo>
                    <a:pt x="0" y="298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4" name="SMARTInkShape-560">
              <a:extLst>
                <a:ext uri="{FF2B5EF4-FFF2-40B4-BE49-F238E27FC236}">
                  <a16:creationId xmlns:a16="http://schemas.microsoft.com/office/drawing/2014/main" xmlns="" id="{1DE6953F-EC78-417B-8420-337FE1790E92}"/>
                </a:ext>
              </a:extLst>
            </p:cNvPr>
            <p:cNvSpPr/>
            <p:nvPr>
              <p:custDataLst>
                <p:tags r:id="rId214"/>
              </p:custDataLst>
            </p:nvPr>
          </p:nvSpPr>
          <p:spPr>
            <a:xfrm>
              <a:off x="5354194" y="4241800"/>
              <a:ext cx="87757" cy="6089"/>
            </a:xfrm>
            <a:custGeom>
              <a:avLst/>
              <a:gdLst/>
              <a:ahLst/>
              <a:cxnLst/>
              <a:rect l="0" t="0" r="0" b="0"/>
              <a:pathLst>
                <a:path w="87757" h="6089">
                  <a:moveTo>
                    <a:pt x="11556" y="0"/>
                  </a:moveTo>
                  <a:lnTo>
                    <a:pt x="11556" y="0"/>
                  </a:lnTo>
                  <a:lnTo>
                    <a:pt x="8185" y="0"/>
                  </a:lnTo>
                  <a:lnTo>
                    <a:pt x="4649" y="1882"/>
                  </a:lnTo>
                  <a:lnTo>
                    <a:pt x="0" y="5467"/>
                  </a:lnTo>
                  <a:lnTo>
                    <a:pt x="9308" y="6088"/>
                  </a:lnTo>
                  <a:lnTo>
                    <a:pt x="55875" y="860"/>
                  </a:lnTo>
                  <a:lnTo>
                    <a:pt x="8775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5" name="SMARTInkShape-561">
              <a:extLst>
                <a:ext uri="{FF2B5EF4-FFF2-40B4-BE49-F238E27FC236}">
                  <a16:creationId xmlns:a16="http://schemas.microsoft.com/office/drawing/2014/main" xmlns="" id="{38A8E06A-62D1-447E-995D-2465C8DFCFA5}"/>
                </a:ext>
              </a:extLst>
            </p:cNvPr>
            <p:cNvSpPr/>
            <p:nvPr>
              <p:custDataLst>
                <p:tags r:id="rId215"/>
              </p:custDataLst>
            </p:nvPr>
          </p:nvSpPr>
          <p:spPr>
            <a:xfrm>
              <a:off x="5149850" y="4168215"/>
              <a:ext cx="88901" cy="156136"/>
            </a:xfrm>
            <a:custGeom>
              <a:avLst/>
              <a:gdLst/>
              <a:ahLst/>
              <a:cxnLst/>
              <a:rect l="0" t="0" r="0" b="0"/>
              <a:pathLst>
                <a:path w="88901" h="156136">
                  <a:moveTo>
                    <a:pt x="0" y="16435"/>
                  </a:moveTo>
                  <a:lnTo>
                    <a:pt x="0" y="16435"/>
                  </a:lnTo>
                  <a:lnTo>
                    <a:pt x="0" y="19806"/>
                  </a:lnTo>
                  <a:lnTo>
                    <a:pt x="8728" y="33747"/>
                  </a:lnTo>
                  <a:lnTo>
                    <a:pt x="12351" y="79115"/>
                  </a:lnTo>
                  <a:lnTo>
                    <a:pt x="10749" y="118709"/>
                  </a:lnTo>
                  <a:lnTo>
                    <a:pt x="7219" y="147017"/>
                  </a:lnTo>
                  <a:lnTo>
                    <a:pt x="7634" y="147234"/>
                  </a:lnTo>
                  <a:lnTo>
                    <a:pt x="21596" y="105090"/>
                  </a:lnTo>
                  <a:lnTo>
                    <a:pt x="30545" y="64027"/>
                  </a:lnTo>
                  <a:lnTo>
                    <a:pt x="51816" y="19355"/>
                  </a:lnTo>
                  <a:lnTo>
                    <a:pt x="63247" y="4328"/>
                  </a:lnTo>
                  <a:lnTo>
                    <a:pt x="68270" y="1308"/>
                  </a:lnTo>
                  <a:lnTo>
                    <a:pt x="73030" y="0"/>
                  </a:lnTo>
                  <a:lnTo>
                    <a:pt x="76909" y="1245"/>
                  </a:lnTo>
                  <a:lnTo>
                    <a:pt x="83100" y="8273"/>
                  </a:lnTo>
                  <a:lnTo>
                    <a:pt x="87754" y="45240"/>
                  </a:lnTo>
                  <a:lnTo>
                    <a:pt x="88672" y="91427"/>
                  </a:lnTo>
                  <a:lnTo>
                    <a:pt x="88855" y="134729"/>
                  </a:lnTo>
                  <a:lnTo>
                    <a:pt x="88900" y="1561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6" name="SMARTInkShape-562">
              <a:extLst>
                <a:ext uri="{FF2B5EF4-FFF2-40B4-BE49-F238E27FC236}">
                  <a16:creationId xmlns:a16="http://schemas.microsoft.com/office/drawing/2014/main" xmlns="" id="{C6FEDFD9-3B4E-4686-867D-D06CDA5A04DD}"/>
                </a:ext>
              </a:extLst>
            </p:cNvPr>
            <p:cNvSpPr/>
            <p:nvPr>
              <p:custDataLst>
                <p:tags r:id="rId216"/>
              </p:custDataLst>
            </p:nvPr>
          </p:nvSpPr>
          <p:spPr>
            <a:xfrm>
              <a:off x="5060850" y="4184650"/>
              <a:ext cx="58332" cy="139236"/>
            </a:xfrm>
            <a:custGeom>
              <a:avLst/>
              <a:gdLst/>
              <a:ahLst/>
              <a:cxnLst/>
              <a:rect l="0" t="0" r="0" b="0"/>
              <a:pathLst>
                <a:path w="58332" h="139236">
                  <a:moveTo>
                    <a:pt x="44550" y="0"/>
                  </a:moveTo>
                  <a:lnTo>
                    <a:pt x="44550" y="0"/>
                  </a:lnTo>
                  <a:lnTo>
                    <a:pt x="35711" y="0"/>
                  </a:lnTo>
                  <a:lnTo>
                    <a:pt x="26252" y="3371"/>
                  </a:lnTo>
                  <a:lnTo>
                    <a:pt x="11142" y="18952"/>
                  </a:lnTo>
                  <a:lnTo>
                    <a:pt x="0" y="48183"/>
                  </a:lnTo>
                  <a:lnTo>
                    <a:pt x="54" y="94576"/>
                  </a:lnTo>
                  <a:lnTo>
                    <a:pt x="3137" y="114236"/>
                  </a:lnTo>
                  <a:lnTo>
                    <a:pt x="10622" y="128618"/>
                  </a:lnTo>
                  <a:lnTo>
                    <a:pt x="15581" y="134428"/>
                  </a:lnTo>
                  <a:lnTo>
                    <a:pt x="20298" y="137597"/>
                  </a:lnTo>
                  <a:lnTo>
                    <a:pt x="24855" y="139004"/>
                  </a:lnTo>
                  <a:lnTo>
                    <a:pt x="29303" y="139235"/>
                  </a:lnTo>
                  <a:lnTo>
                    <a:pt x="39890" y="131968"/>
                  </a:lnTo>
                  <a:lnTo>
                    <a:pt x="45677" y="126078"/>
                  </a:lnTo>
                  <a:lnTo>
                    <a:pt x="57192" y="100935"/>
                  </a:lnTo>
                  <a:lnTo>
                    <a:pt x="58331" y="54288"/>
                  </a:lnTo>
                  <a:lnTo>
                    <a:pt x="50828" y="19378"/>
                  </a:lnTo>
                  <a:lnTo>
                    <a:pt x="45459" y="8612"/>
                  </a:lnTo>
                  <a:lnTo>
                    <a:pt x="382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7" name="SMARTInkShape-563">
              <a:extLst>
                <a:ext uri="{FF2B5EF4-FFF2-40B4-BE49-F238E27FC236}">
                  <a16:creationId xmlns:a16="http://schemas.microsoft.com/office/drawing/2014/main" xmlns="" id="{0B10ABD1-6CD3-4506-B554-7206529345BE}"/>
                </a:ext>
              </a:extLst>
            </p:cNvPr>
            <p:cNvSpPr/>
            <p:nvPr>
              <p:custDataLst>
                <p:tags r:id="rId217"/>
              </p:custDataLst>
            </p:nvPr>
          </p:nvSpPr>
          <p:spPr>
            <a:xfrm>
              <a:off x="4806950" y="4061971"/>
              <a:ext cx="196851" cy="300876"/>
            </a:xfrm>
            <a:custGeom>
              <a:avLst/>
              <a:gdLst/>
              <a:ahLst/>
              <a:cxnLst/>
              <a:rect l="0" t="0" r="0" b="0"/>
              <a:pathLst>
                <a:path w="196851" h="300876">
                  <a:moveTo>
                    <a:pt x="0" y="84579"/>
                  </a:moveTo>
                  <a:lnTo>
                    <a:pt x="0" y="84579"/>
                  </a:lnTo>
                  <a:lnTo>
                    <a:pt x="705" y="128622"/>
                  </a:lnTo>
                  <a:lnTo>
                    <a:pt x="4364" y="168106"/>
                  </a:lnTo>
                  <a:lnTo>
                    <a:pt x="5761" y="214534"/>
                  </a:lnTo>
                  <a:lnTo>
                    <a:pt x="6881" y="257767"/>
                  </a:lnTo>
                  <a:lnTo>
                    <a:pt x="12297" y="300875"/>
                  </a:lnTo>
                  <a:lnTo>
                    <a:pt x="12431" y="300743"/>
                  </a:lnTo>
                  <a:lnTo>
                    <a:pt x="15809" y="253425"/>
                  </a:lnTo>
                  <a:lnTo>
                    <a:pt x="14081" y="218182"/>
                  </a:lnTo>
                  <a:lnTo>
                    <a:pt x="13314" y="174297"/>
                  </a:lnTo>
                  <a:lnTo>
                    <a:pt x="12973" y="128452"/>
                  </a:lnTo>
                  <a:lnTo>
                    <a:pt x="14232" y="85734"/>
                  </a:lnTo>
                  <a:lnTo>
                    <a:pt x="22169" y="40706"/>
                  </a:lnTo>
                  <a:lnTo>
                    <a:pt x="29304" y="18585"/>
                  </a:lnTo>
                  <a:lnTo>
                    <a:pt x="33720" y="12915"/>
                  </a:lnTo>
                  <a:lnTo>
                    <a:pt x="35886" y="12814"/>
                  </a:lnTo>
                  <a:lnTo>
                    <a:pt x="38035" y="14158"/>
                  </a:lnTo>
                  <a:lnTo>
                    <a:pt x="40173" y="16465"/>
                  </a:lnTo>
                  <a:lnTo>
                    <a:pt x="54451" y="52701"/>
                  </a:lnTo>
                  <a:lnTo>
                    <a:pt x="65122" y="83817"/>
                  </a:lnTo>
                  <a:lnTo>
                    <a:pt x="78803" y="120694"/>
                  </a:lnTo>
                  <a:lnTo>
                    <a:pt x="92879" y="159191"/>
                  </a:lnTo>
                  <a:lnTo>
                    <a:pt x="103839" y="195116"/>
                  </a:lnTo>
                  <a:lnTo>
                    <a:pt x="115295" y="228016"/>
                  </a:lnTo>
                  <a:lnTo>
                    <a:pt x="131763" y="268660"/>
                  </a:lnTo>
                  <a:lnTo>
                    <a:pt x="143698" y="291051"/>
                  </a:lnTo>
                  <a:lnTo>
                    <a:pt x="146599" y="294193"/>
                  </a:lnTo>
                  <a:lnTo>
                    <a:pt x="149237" y="294877"/>
                  </a:lnTo>
                  <a:lnTo>
                    <a:pt x="151704" y="293922"/>
                  </a:lnTo>
                  <a:lnTo>
                    <a:pt x="154051" y="291875"/>
                  </a:lnTo>
                  <a:lnTo>
                    <a:pt x="164100" y="275508"/>
                  </a:lnTo>
                  <a:lnTo>
                    <a:pt x="176014" y="239301"/>
                  </a:lnTo>
                  <a:lnTo>
                    <a:pt x="185110" y="192825"/>
                  </a:lnTo>
                  <a:lnTo>
                    <a:pt x="189986" y="159970"/>
                  </a:lnTo>
                  <a:lnTo>
                    <a:pt x="193799" y="125141"/>
                  </a:lnTo>
                  <a:lnTo>
                    <a:pt x="195494" y="86144"/>
                  </a:lnTo>
                  <a:lnTo>
                    <a:pt x="196247" y="52819"/>
                  </a:lnTo>
                  <a:lnTo>
                    <a:pt x="196771" y="5503"/>
                  </a:lnTo>
                  <a:lnTo>
                    <a:pt x="196815" y="45"/>
                  </a:lnTo>
                  <a:lnTo>
                    <a:pt x="196826" y="0"/>
                  </a:lnTo>
                  <a:lnTo>
                    <a:pt x="196850" y="837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8" name="SMARTInkShape-564">
              <a:extLst>
                <a:ext uri="{FF2B5EF4-FFF2-40B4-BE49-F238E27FC236}">
                  <a16:creationId xmlns:a16="http://schemas.microsoft.com/office/drawing/2014/main" xmlns="" id="{8164113C-CB77-4E14-AD1B-99AE27074BF4}"/>
                </a:ext>
              </a:extLst>
            </p:cNvPr>
            <p:cNvSpPr/>
            <p:nvPr>
              <p:custDataLst>
                <p:tags r:id="rId218"/>
              </p:custDataLst>
            </p:nvPr>
          </p:nvSpPr>
          <p:spPr>
            <a:xfrm>
              <a:off x="2737111" y="4179522"/>
              <a:ext cx="1869143" cy="113001"/>
            </a:xfrm>
            <a:custGeom>
              <a:avLst/>
              <a:gdLst/>
              <a:ahLst/>
              <a:cxnLst/>
              <a:rect l="0" t="0" r="0" b="0"/>
              <a:pathLst>
                <a:path w="1869143" h="113001">
                  <a:moveTo>
                    <a:pt x="6089" y="106728"/>
                  </a:moveTo>
                  <a:lnTo>
                    <a:pt x="6089" y="106728"/>
                  </a:lnTo>
                  <a:lnTo>
                    <a:pt x="0" y="106728"/>
                  </a:lnTo>
                  <a:lnTo>
                    <a:pt x="10635" y="107433"/>
                  </a:lnTo>
                  <a:lnTo>
                    <a:pt x="56138" y="112489"/>
                  </a:lnTo>
                  <a:lnTo>
                    <a:pt x="98686" y="112903"/>
                  </a:lnTo>
                  <a:lnTo>
                    <a:pt x="140377" y="113000"/>
                  </a:lnTo>
                  <a:lnTo>
                    <a:pt x="165464" y="112321"/>
                  </a:lnTo>
                  <a:lnTo>
                    <a:pt x="192773" y="111162"/>
                  </a:lnTo>
                  <a:lnTo>
                    <a:pt x="221561" y="109684"/>
                  </a:lnTo>
                  <a:lnTo>
                    <a:pt x="255570" y="106581"/>
                  </a:lnTo>
                  <a:lnTo>
                    <a:pt x="293060" y="102397"/>
                  </a:lnTo>
                  <a:lnTo>
                    <a:pt x="332869" y="97491"/>
                  </a:lnTo>
                  <a:lnTo>
                    <a:pt x="375637" y="92103"/>
                  </a:lnTo>
                  <a:lnTo>
                    <a:pt x="420377" y="86395"/>
                  </a:lnTo>
                  <a:lnTo>
                    <a:pt x="466431" y="80473"/>
                  </a:lnTo>
                  <a:lnTo>
                    <a:pt x="514772" y="74407"/>
                  </a:lnTo>
                  <a:lnTo>
                    <a:pt x="564639" y="68248"/>
                  </a:lnTo>
                  <a:lnTo>
                    <a:pt x="615522" y="62025"/>
                  </a:lnTo>
                  <a:lnTo>
                    <a:pt x="667789" y="56464"/>
                  </a:lnTo>
                  <a:lnTo>
                    <a:pt x="720978" y="51346"/>
                  </a:lnTo>
                  <a:lnTo>
                    <a:pt x="774781" y="46524"/>
                  </a:lnTo>
                  <a:lnTo>
                    <a:pt x="828289" y="42603"/>
                  </a:lnTo>
                  <a:lnTo>
                    <a:pt x="881600" y="39284"/>
                  </a:lnTo>
                  <a:lnTo>
                    <a:pt x="934780" y="36365"/>
                  </a:lnTo>
                  <a:lnTo>
                    <a:pt x="989283" y="33714"/>
                  </a:lnTo>
                  <a:lnTo>
                    <a:pt x="1044668" y="31241"/>
                  </a:lnTo>
                  <a:lnTo>
                    <a:pt x="1100642" y="28887"/>
                  </a:lnTo>
                  <a:lnTo>
                    <a:pt x="1155596" y="27317"/>
                  </a:lnTo>
                  <a:lnTo>
                    <a:pt x="1209872" y="26271"/>
                  </a:lnTo>
                  <a:lnTo>
                    <a:pt x="1263694" y="25572"/>
                  </a:lnTo>
                  <a:lnTo>
                    <a:pt x="1313687" y="24402"/>
                  </a:lnTo>
                  <a:lnTo>
                    <a:pt x="1361126" y="22916"/>
                  </a:lnTo>
                  <a:lnTo>
                    <a:pt x="1406864" y="21220"/>
                  </a:lnTo>
                  <a:lnTo>
                    <a:pt x="1450056" y="20089"/>
                  </a:lnTo>
                  <a:lnTo>
                    <a:pt x="1491550" y="19336"/>
                  </a:lnTo>
                  <a:lnTo>
                    <a:pt x="1531913" y="18833"/>
                  </a:lnTo>
                  <a:lnTo>
                    <a:pt x="1570111" y="18499"/>
                  </a:lnTo>
                  <a:lnTo>
                    <a:pt x="1606865" y="18274"/>
                  </a:lnTo>
                  <a:lnTo>
                    <a:pt x="1642656" y="18125"/>
                  </a:lnTo>
                  <a:lnTo>
                    <a:pt x="1674277" y="18026"/>
                  </a:lnTo>
                  <a:lnTo>
                    <a:pt x="1703121" y="17960"/>
                  </a:lnTo>
                  <a:lnTo>
                    <a:pt x="1730110" y="17916"/>
                  </a:lnTo>
                  <a:lnTo>
                    <a:pt x="1775150" y="15985"/>
                  </a:lnTo>
                  <a:lnTo>
                    <a:pt x="1811160" y="12776"/>
                  </a:lnTo>
                  <a:lnTo>
                    <a:pt x="1853512" y="4966"/>
                  </a:lnTo>
                  <a:lnTo>
                    <a:pt x="1869142" y="0"/>
                  </a:lnTo>
                  <a:lnTo>
                    <a:pt x="1869012" y="298"/>
                  </a:lnTo>
                  <a:lnTo>
                    <a:pt x="1860289" y="512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40" name="SMARTInkShape-565">
            <a:extLst>
              <a:ext uri="{FF2B5EF4-FFF2-40B4-BE49-F238E27FC236}">
                <a16:creationId xmlns:a16="http://schemas.microsoft.com/office/drawing/2014/main" xmlns="" id="{40A1EB3C-76B0-41E7-8FC6-5966CC2341BA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8991600" y="2768711"/>
            <a:ext cx="192043" cy="95140"/>
          </a:xfrm>
          <a:custGeom>
            <a:avLst/>
            <a:gdLst/>
            <a:ahLst/>
            <a:cxnLst/>
            <a:rect l="0" t="0" r="0" b="0"/>
            <a:pathLst>
              <a:path w="192043" h="95140">
                <a:moveTo>
                  <a:pt x="0" y="63389"/>
                </a:moveTo>
                <a:lnTo>
                  <a:pt x="0" y="63389"/>
                </a:lnTo>
                <a:lnTo>
                  <a:pt x="0" y="60018"/>
                </a:lnTo>
                <a:lnTo>
                  <a:pt x="705" y="59025"/>
                </a:lnTo>
                <a:lnTo>
                  <a:pt x="1881" y="58363"/>
                </a:lnTo>
                <a:lnTo>
                  <a:pt x="5467" y="57300"/>
                </a:lnTo>
                <a:lnTo>
                  <a:pt x="5957" y="55274"/>
                </a:lnTo>
                <a:lnTo>
                  <a:pt x="6087" y="53746"/>
                </a:lnTo>
                <a:lnTo>
                  <a:pt x="23127" y="51594"/>
                </a:lnTo>
                <a:lnTo>
                  <a:pt x="67521" y="50808"/>
                </a:lnTo>
                <a:lnTo>
                  <a:pt x="115096" y="47342"/>
                </a:lnTo>
                <a:lnTo>
                  <a:pt x="153706" y="39157"/>
                </a:lnTo>
                <a:lnTo>
                  <a:pt x="170033" y="29320"/>
                </a:lnTo>
                <a:lnTo>
                  <a:pt x="174347" y="24023"/>
                </a:lnTo>
                <a:lnTo>
                  <a:pt x="174088" y="21623"/>
                </a:lnTo>
                <a:lnTo>
                  <a:pt x="172502" y="19317"/>
                </a:lnTo>
                <a:lnTo>
                  <a:pt x="166274" y="14874"/>
                </a:lnTo>
                <a:lnTo>
                  <a:pt x="136027" y="1150"/>
                </a:lnTo>
                <a:lnTo>
                  <a:pt x="135841" y="729"/>
                </a:lnTo>
                <a:lnTo>
                  <a:pt x="136422" y="449"/>
                </a:lnTo>
                <a:lnTo>
                  <a:pt x="145793" y="0"/>
                </a:lnTo>
                <a:lnTo>
                  <a:pt x="160555" y="3292"/>
                </a:lnTo>
                <a:lnTo>
                  <a:pt x="178335" y="12108"/>
                </a:lnTo>
                <a:lnTo>
                  <a:pt x="190267" y="23657"/>
                </a:lnTo>
                <a:lnTo>
                  <a:pt x="192042" y="35617"/>
                </a:lnTo>
                <a:lnTo>
                  <a:pt x="189774" y="48929"/>
                </a:lnTo>
                <a:lnTo>
                  <a:pt x="184061" y="59550"/>
                </a:lnTo>
                <a:lnTo>
                  <a:pt x="166170" y="76833"/>
                </a:lnTo>
                <a:lnTo>
                  <a:pt x="133350" y="95139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1" name="SMARTInkShape-566">
            <a:extLst>
              <a:ext uri="{FF2B5EF4-FFF2-40B4-BE49-F238E27FC236}">
                <a16:creationId xmlns:a16="http://schemas.microsoft.com/office/drawing/2014/main" xmlns="" id="{07EDBBAE-6ACE-46CA-8CFE-1EA51494F6F0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9487159" y="2775095"/>
            <a:ext cx="319123" cy="120506"/>
          </a:xfrm>
          <a:custGeom>
            <a:avLst/>
            <a:gdLst/>
            <a:ahLst/>
            <a:cxnLst/>
            <a:rect l="0" t="0" r="0" b="0"/>
            <a:pathLst>
              <a:path w="319123" h="120506">
                <a:moveTo>
                  <a:pt x="6091" y="95105"/>
                </a:moveTo>
                <a:lnTo>
                  <a:pt x="6091" y="95105"/>
                </a:lnTo>
                <a:lnTo>
                  <a:pt x="624" y="95105"/>
                </a:lnTo>
                <a:lnTo>
                  <a:pt x="329" y="94399"/>
                </a:lnTo>
                <a:lnTo>
                  <a:pt x="0" y="91734"/>
                </a:lnTo>
                <a:lnTo>
                  <a:pt x="2032" y="90741"/>
                </a:lnTo>
                <a:lnTo>
                  <a:pt x="39761" y="85645"/>
                </a:lnTo>
                <a:lnTo>
                  <a:pt x="71621" y="81964"/>
                </a:lnTo>
                <a:lnTo>
                  <a:pt x="108592" y="77976"/>
                </a:lnTo>
                <a:lnTo>
                  <a:pt x="146192" y="73851"/>
                </a:lnTo>
                <a:lnTo>
                  <a:pt x="182188" y="73429"/>
                </a:lnTo>
                <a:lnTo>
                  <a:pt x="215589" y="74182"/>
                </a:lnTo>
                <a:lnTo>
                  <a:pt x="256078" y="70640"/>
                </a:lnTo>
                <a:lnTo>
                  <a:pt x="274536" y="67063"/>
                </a:lnTo>
                <a:lnTo>
                  <a:pt x="280304" y="64416"/>
                </a:lnTo>
                <a:lnTo>
                  <a:pt x="284149" y="61240"/>
                </a:lnTo>
                <a:lnTo>
                  <a:pt x="286713" y="57712"/>
                </a:lnTo>
                <a:lnTo>
                  <a:pt x="287715" y="53243"/>
                </a:lnTo>
                <a:lnTo>
                  <a:pt x="286951" y="42633"/>
                </a:lnTo>
                <a:lnTo>
                  <a:pt x="283642" y="37546"/>
                </a:lnTo>
                <a:lnTo>
                  <a:pt x="265501" y="23644"/>
                </a:lnTo>
                <a:lnTo>
                  <a:pt x="224809" y="2323"/>
                </a:lnTo>
                <a:lnTo>
                  <a:pt x="220421" y="952"/>
                </a:lnTo>
                <a:lnTo>
                  <a:pt x="220239" y="586"/>
                </a:lnTo>
                <a:lnTo>
                  <a:pt x="220823" y="343"/>
                </a:lnTo>
                <a:lnTo>
                  <a:pt x="228387" y="0"/>
                </a:lnTo>
                <a:lnTo>
                  <a:pt x="273425" y="13689"/>
                </a:lnTo>
                <a:lnTo>
                  <a:pt x="308507" y="29712"/>
                </a:lnTo>
                <a:lnTo>
                  <a:pt x="316887" y="38054"/>
                </a:lnTo>
                <a:lnTo>
                  <a:pt x="319122" y="42255"/>
                </a:lnTo>
                <a:lnTo>
                  <a:pt x="317840" y="54447"/>
                </a:lnTo>
                <a:lnTo>
                  <a:pt x="315526" y="61650"/>
                </a:lnTo>
                <a:lnTo>
                  <a:pt x="305425" y="75297"/>
                </a:lnTo>
                <a:lnTo>
                  <a:pt x="260143" y="111622"/>
                </a:lnTo>
                <a:lnTo>
                  <a:pt x="247391" y="120505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44" name="SMARTInkShape-Group95">
            <a:extLst>
              <a:ext uri="{FF2B5EF4-FFF2-40B4-BE49-F238E27FC236}">
                <a16:creationId xmlns:a16="http://schemas.microsoft.com/office/drawing/2014/main" xmlns="" id="{8F195DC5-5267-41DE-BFA9-BFF30A1A7549}"/>
              </a:ext>
            </a:extLst>
          </p:cNvPr>
          <p:cNvGrpSpPr/>
          <p:nvPr/>
        </p:nvGrpSpPr>
        <p:grpSpPr>
          <a:xfrm>
            <a:off x="9741783" y="3194933"/>
            <a:ext cx="41965" cy="183268"/>
            <a:chOff x="9741783" y="3194933"/>
            <a:chExt cx="41965" cy="183268"/>
          </a:xfrm>
        </p:grpSpPr>
        <p:sp>
          <p:nvSpPr>
            <p:cNvPr id="342" name="SMARTInkShape-567">
              <a:extLst>
                <a:ext uri="{FF2B5EF4-FFF2-40B4-BE49-F238E27FC236}">
                  <a16:creationId xmlns:a16="http://schemas.microsoft.com/office/drawing/2014/main" xmlns="" id="{2FDB0885-7C58-49A7-8BC3-08CB684644A3}"/>
                </a:ext>
              </a:extLst>
            </p:cNvPr>
            <p:cNvSpPr/>
            <p:nvPr>
              <p:custDataLst>
                <p:tags r:id="rId205"/>
              </p:custDataLst>
            </p:nvPr>
          </p:nvSpPr>
          <p:spPr>
            <a:xfrm>
              <a:off x="9742305" y="3194933"/>
              <a:ext cx="41443" cy="14729"/>
            </a:xfrm>
            <a:custGeom>
              <a:avLst/>
              <a:gdLst/>
              <a:ahLst/>
              <a:cxnLst/>
              <a:rect l="0" t="0" r="0" b="0"/>
              <a:pathLst>
                <a:path w="41443" h="14729">
                  <a:moveTo>
                    <a:pt x="17645" y="5467"/>
                  </a:moveTo>
                  <a:lnTo>
                    <a:pt x="17645" y="5467"/>
                  </a:lnTo>
                  <a:lnTo>
                    <a:pt x="5712" y="441"/>
                  </a:lnTo>
                  <a:lnTo>
                    <a:pt x="3340" y="0"/>
                  </a:lnTo>
                  <a:lnTo>
                    <a:pt x="1759" y="411"/>
                  </a:lnTo>
                  <a:lnTo>
                    <a:pt x="702" y="1391"/>
                  </a:lnTo>
                  <a:lnTo>
                    <a:pt x="0" y="2750"/>
                  </a:lnTo>
                  <a:lnTo>
                    <a:pt x="943" y="4361"/>
                  </a:lnTo>
                  <a:lnTo>
                    <a:pt x="16395" y="14067"/>
                  </a:lnTo>
                  <a:lnTo>
                    <a:pt x="20339" y="14728"/>
                  </a:lnTo>
                  <a:lnTo>
                    <a:pt x="41442" y="11971"/>
                  </a:lnTo>
                  <a:lnTo>
                    <a:pt x="40451" y="8122"/>
                  </a:lnTo>
                  <a:lnTo>
                    <a:pt x="39198" y="5121"/>
                  </a:lnTo>
                  <a:lnTo>
                    <a:pt x="36952" y="3119"/>
                  </a:lnTo>
                  <a:lnTo>
                    <a:pt x="30695" y="896"/>
                  </a:lnTo>
                  <a:lnTo>
                    <a:pt x="27755" y="10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3" name="SMARTInkShape-568">
              <a:extLst>
                <a:ext uri="{FF2B5EF4-FFF2-40B4-BE49-F238E27FC236}">
                  <a16:creationId xmlns:a16="http://schemas.microsoft.com/office/drawing/2014/main" xmlns="" id="{2BC1AADD-963C-48C2-87D6-7471A08197DD}"/>
                </a:ext>
              </a:extLst>
            </p:cNvPr>
            <p:cNvSpPr/>
            <p:nvPr>
              <p:custDataLst>
                <p:tags r:id="rId206"/>
              </p:custDataLst>
            </p:nvPr>
          </p:nvSpPr>
          <p:spPr>
            <a:xfrm>
              <a:off x="9741783" y="3279466"/>
              <a:ext cx="5468" cy="98735"/>
            </a:xfrm>
            <a:custGeom>
              <a:avLst/>
              <a:gdLst/>
              <a:ahLst/>
              <a:cxnLst/>
              <a:rect l="0" t="0" r="0" b="0"/>
              <a:pathLst>
                <a:path w="5468" h="98735">
                  <a:moveTo>
                    <a:pt x="5467" y="9834"/>
                  </a:moveTo>
                  <a:lnTo>
                    <a:pt x="5467" y="9834"/>
                  </a:lnTo>
                  <a:lnTo>
                    <a:pt x="0" y="4367"/>
                  </a:lnTo>
                  <a:lnTo>
                    <a:pt x="411" y="3367"/>
                  </a:lnTo>
                  <a:lnTo>
                    <a:pt x="2949" y="0"/>
                  </a:lnTo>
                  <a:lnTo>
                    <a:pt x="1291" y="1465"/>
                  </a:lnTo>
                  <a:lnTo>
                    <a:pt x="5006" y="46690"/>
                  </a:lnTo>
                  <a:lnTo>
                    <a:pt x="5467" y="9873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47" name="SMARTInkShape-Group96">
            <a:extLst>
              <a:ext uri="{FF2B5EF4-FFF2-40B4-BE49-F238E27FC236}">
                <a16:creationId xmlns:a16="http://schemas.microsoft.com/office/drawing/2014/main" xmlns="" id="{3C999C5F-6E5D-42B9-ACCD-2921E60AFD3F}"/>
              </a:ext>
            </a:extLst>
          </p:cNvPr>
          <p:cNvGrpSpPr/>
          <p:nvPr/>
        </p:nvGrpSpPr>
        <p:grpSpPr>
          <a:xfrm>
            <a:off x="7666920" y="3144824"/>
            <a:ext cx="55291" cy="201627"/>
            <a:chOff x="7666920" y="3144824"/>
            <a:chExt cx="55291" cy="201627"/>
          </a:xfrm>
        </p:grpSpPr>
        <p:sp>
          <p:nvSpPr>
            <p:cNvPr id="345" name="SMARTInkShape-569">
              <a:extLst>
                <a:ext uri="{FF2B5EF4-FFF2-40B4-BE49-F238E27FC236}">
                  <a16:creationId xmlns:a16="http://schemas.microsoft.com/office/drawing/2014/main" xmlns="" id="{73ED39EA-F8F1-4831-936F-6F7AD3B71495}"/>
                </a:ext>
              </a:extLst>
            </p:cNvPr>
            <p:cNvSpPr/>
            <p:nvPr>
              <p:custDataLst>
                <p:tags r:id="rId203"/>
              </p:custDataLst>
            </p:nvPr>
          </p:nvSpPr>
          <p:spPr>
            <a:xfrm>
              <a:off x="7666920" y="3144824"/>
              <a:ext cx="55291" cy="32768"/>
            </a:xfrm>
            <a:custGeom>
              <a:avLst/>
              <a:gdLst/>
              <a:ahLst/>
              <a:cxnLst/>
              <a:rect l="0" t="0" r="0" b="0"/>
              <a:pathLst>
                <a:path w="55291" h="32768">
                  <a:moveTo>
                    <a:pt x="16580" y="4776"/>
                  </a:moveTo>
                  <a:lnTo>
                    <a:pt x="16580" y="4776"/>
                  </a:lnTo>
                  <a:lnTo>
                    <a:pt x="3488" y="9846"/>
                  </a:lnTo>
                  <a:lnTo>
                    <a:pt x="177" y="13614"/>
                  </a:lnTo>
                  <a:lnTo>
                    <a:pt x="0" y="15607"/>
                  </a:lnTo>
                  <a:lnTo>
                    <a:pt x="1686" y="19703"/>
                  </a:lnTo>
                  <a:lnTo>
                    <a:pt x="9972" y="25975"/>
                  </a:lnTo>
                  <a:lnTo>
                    <a:pt x="24735" y="32302"/>
                  </a:lnTo>
                  <a:lnTo>
                    <a:pt x="34551" y="32767"/>
                  </a:lnTo>
                  <a:lnTo>
                    <a:pt x="39144" y="31903"/>
                  </a:lnTo>
                  <a:lnTo>
                    <a:pt x="52350" y="23946"/>
                  </a:lnTo>
                  <a:lnTo>
                    <a:pt x="54537" y="20378"/>
                  </a:lnTo>
                  <a:lnTo>
                    <a:pt x="55290" y="16588"/>
                  </a:lnTo>
                  <a:lnTo>
                    <a:pt x="54246" y="9320"/>
                  </a:lnTo>
                  <a:lnTo>
                    <a:pt x="51429" y="3738"/>
                  </a:lnTo>
                  <a:lnTo>
                    <a:pt x="48986" y="1968"/>
                  </a:lnTo>
                  <a:lnTo>
                    <a:pt x="42506" y="0"/>
                  </a:lnTo>
                  <a:lnTo>
                    <a:pt x="27555" y="2263"/>
                  </a:lnTo>
                  <a:lnTo>
                    <a:pt x="19576" y="7422"/>
                  </a:lnTo>
                  <a:lnTo>
                    <a:pt x="10230" y="174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6" name="SMARTInkShape-570">
              <a:extLst>
                <a:ext uri="{FF2B5EF4-FFF2-40B4-BE49-F238E27FC236}">
                  <a16:creationId xmlns:a16="http://schemas.microsoft.com/office/drawing/2014/main" xmlns="" id="{1EB28EA2-ED9D-467C-A6A8-30C1D474093E}"/>
                </a:ext>
              </a:extLst>
            </p:cNvPr>
            <p:cNvSpPr/>
            <p:nvPr>
              <p:custDataLst>
                <p:tags r:id="rId204"/>
              </p:custDataLst>
            </p:nvPr>
          </p:nvSpPr>
          <p:spPr>
            <a:xfrm>
              <a:off x="7693711" y="3251200"/>
              <a:ext cx="21540" cy="95251"/>
            </a:xfrm>
            <a:custGeom>
              <a:avLst/>
              <a:gdLst/>
              <a:ahLst/>
              <a:cxnLst/>
              <a:rect l="0" t="0" r="0" b="0"/>
              <a:pathLst>
                <a:path w="21540" h="95251">
                  <a:moveTo>
                    <a:pt x="8839" y="0"/>
                  </a:moveTo>
                  <a:lnTo>
                    <a:pt x="8839" y="0"/>
                  </a:lnTo>
                  <a:lnTo>
                    <a:pt x="5468" y="3371"/>
                  </a:lnTo>
                  <a:lnTo>
                    <a:pt x="0" y="15580"/>
                  </a:lnTo>
                  <a:lnTo>
                    <a:pt x="655" y="35974"/>
                  </a:lnTo>
                  <a:lnTo>
                    <a:pt x="13212" y="81014"/>
                  </a:lnTo>
                  <a:lnTo>
                    <a:pt x="21539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3" name="SMARTInkShape-Group97">
            <a:extLst>
              <a:ext uri="{FF2B5EF4-FFF2-40B4-BE49-F238E27FC236}">
                <a16:creationId xmlns:a16="http://schemas.microsoft.com/office/drawing/2014/main" xmlns="" id="{E596D811-82A0-4348-A271-20480D064FDD}"/>
              </a:ext>
            </a:extLst>
          </p:cNvPr>
          <p:cNvGrpSpPr/>
          <p:nvPr/>
        </p:nvGrpSpPr>
        <p:grpSpPr>
          <a:xfrm>
            <a:off x="9061689" y="2950526"/>
            <a:ext cx="628412" cy="372006"/>
            <a:chOff x="9061689" y="2950526"/>
            <a:chExt cx="628412" cy="372006"/>
          </a:xfrm>
        </p:grpSpPr>
        <p:sp>
          <p:nvSpPr>
            <p:cNvPr id="348" name="SMARTInkShape-571">
              <a:extLst>
                <a:ext uri="{FF2B5EF4-FFF2-40B4-BE49-F238E27FC236}">
                  <a16:creationId xmlns:a16="http://schemas.microsoft.com/office/drawing/2014/main" xmlns="" id="{750B877F-5C4F-4C86-8004-F510DAA32E60}"/>
                </a:ext>
              </a:extLst>
            </p:cNvPr>
            <p:cNvSpPr/>
            <p:nvPr>
              <p:custDataLst>
                <p:tags r:id="rId198"/>
              </p:custDataLst>
            </p:nvPr>
          </p:nvSpPr>
          <p:spPr>
            <a:xfrm>
              <a:off x="9506159" y="2997200"/>
              <a:ext cx="183942" cy="228601"/>
            </a:xfrm>
            <a:custGeom>
              <a:avLst/>
              <a:gdLst/>
              <a:ahLst/>
              <a:cxnLst/>
              <a:rect l="0" t="0" r="0" b="0"/>
              <a:pathLst>
                <a:path w="183942" h="228601">
                  <a:moveTo>
                    <a:pt x="183941" y="0"/>
                  </a:moveTo>
                  <a:lnTo>
                    <a:pt x="183941" y="0"/>
                  </a:lnTo>
                  <a:lnTo>
                    <a:pt x="180570" y="0"/>
                  </a:lnTo>
                  <a:lnTo>
                    <a:pt x="156805" y="38724"/>
                  </a:lnTo>
                  <a:lnTo>
                    <a:pt x="132091" y="83222"/>
                  </a:lnTo>
                  <a:lnTo>
                    <a:pt x="97003" y="128596"/>
                  </a:lnTo>
                  <a:lnTo>
                    <a:pt x="49725" y="174744"/>
                  </a:lnTo>
                  <a:lnTo>
                    <a:pt x="4200" y="214682"/>
                  </a:lnTo>
                  <a:lnTo>
                    <a:pt x="1320" y="217910"/>
                  </a:lnTo>
                  <a:lnTo>
                    <a:pt x="104" y="220768"/>
                  </a:lnTo>
                  <a:lnTo>
                    <a:pt x="0" y="223379"/>
                  </a:lnTo>
                  <a:lnTo>
                    <a:pt x="2046" y="225119"/>
                  </a:lnTo>
                  <a:lnTo>
                    <a:pt x="18841" y="228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9" name="SMARTInkShape-572">
              <a:extLst>
                <a:ext uri="{FF2B5EF4-FFF2-40B4-BE49-F238E27FC236}">
                  <a16:creationId xmlns:a16="http://schemas.microsoft.com/office/drawing/2014/main" xmlns="" id="{255C6EF7-F0CD-4ED2-870A-32F60ECD0857}"/>
                </a:ext>
              </a:extLst>
            </p:cNvPr>
            <p:cNvSpPr/>
            <p:nvPr>
              <p:custDataLst>
                <p:tags r:id="rId199"/>
              </p:custDataLst>
            </p:nvPr>
          </p:nvSpPr>
          <p:spPr>
            <a:xfrm>
              <a:off x="9499600" y="2998083"/>
              <a:ext cx="133351" cy="215018"/>
            </a:xfrm>
            <a:custGeom>
              <a:avLst/>
              <a:gdLst/>
              <a:ahLst/>
              <a:cxnLst/>
              <a:rect l="0" t="0" r="0" b="0"/>
              <a:pathLst>
                <a:path w="133351" h="215018">
                  <a:moveTo>
                    <a:pt x="0" y="5467"/>
                  </a:moveTo>
                  <a:lnTo>
                    <a:pt x="0" y="5467"/>
                  </a:lnTo>
                  <a:lnTo>
                    <a:pt x="5467" y="0"/>
                  </a:lnTo>
                  <a:lnTo>
                    <a:pt x="12831" y="6120"/>
                  </a:lnTo>
                  <a:lnTo>
                    <a:pt x="35809" y="49367"/>
                  </a:lnTo>
                  <a:lnTo>
                    <a:pt x="58353" y="89735"/>
                  </a:lnTo>
                  <a:lnTo>
                    <a:pt x="82906" y="131094"/>
                  </a:lnTo>
                  <a:lnTo>
                    <a:pt x="109744" y="176254"/>
                  </a:lnTo>
                  <a:lnTo>
                    <a:pt x="133350" y="2150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0" name="SMARTInkShape-573">
              <a:extLst>
                <a:ext uri="{FF2B5EF4-FFF2-40B4-BE49-F238E27FC236}">
                  <a16:creationId xmlns:a16="http://schemas.microsoft.com/office/drawing/2014/main" xmlns="" id="{54CA23DC-37EF-40E0-B3C5-7D7AEF6DC974}"/>
                </a:ext>
              </a:extLst>
            </p:cNvPr>
            <p:cNvSpPr/>
            <p:nvPr>
              <p:custDataLst>
                <p:tags r:id="rId200"/>
              </p:custDataLst>
            </p:nvPr>
          </p:nvSpPr>
          <p:spPr>
            <a:xfrm>
              <a:off x="9378950" y="313690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1" name="SMARTInkShape-574">
              <a:extLst>
                <a:ext uri="{FF2B5EF4-FFF2-40B4-BE49-F238E27FC236}">
                  <a16:creationId xmlns:a16="http://schemas.microsoft.com/office/drawing/2014/main" xmlns="" id="{FFFB6B92-2507-4DCC-B63C-889EC2ABD740}"/>
                </a:ext>
              </a:extLst>
            </p:cNvPr>
            <p:cNvSpPr/>
            <p:nvPr>
              <p:custDataLst>
                <p:tags r:id="rId201"/>
              </p:custDataLst>
            </p:nvPr>
          </p:nvSpPr>
          <p:spPr>
            <a:xfrm>
              <a:off x="9264650" y="3130550"/>
              <a:ext cx="19051" cy="82551"/>
            </a:xfrm>
            <a:custGeom>
              <a:avLst/>
              <a:gdLst/>
              <a:ahLst/>
              <a:cxnLst/>
              <a:rect l="0" t="0" r="0" b="0"/>
              <a:pathLst>
                <a:path w="19051" h="82551">
                  <a:moveTo>
                    <a:pt x="19050" y="0"/>
                  </a:moveTo>
                  <a:lnTo>
                    <a:pt x="19050" y="0"/>
                  </a:lnTo>
                  <a:lnTo>
                    <a:pt x="15679" y="0"/>
                  </a:lnTo>
                  <a:lnTo>
                    <a:pt x="14687" y="706"/>
                  </a:lnTo>
                  <a:lnTo>
                    <a:pt x="14023" y="1881"/>
                  </a:lnTo>
                  <a:lnTo>
                    <a:pt x="13091" y="8789"/>
                  </a:lnTo>
                  <a:lnTo>
                    <a:pt x="10935" y="21654"/>
                  </a:lnTo>
                  <a:lnTo>
                    <a:pt x="2164" y="64882"/>
                  </a:lnTo>
                  <a:lnTo>
                    <a:pt x="0" y="82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2" name="SMARTInkShape-575">
              <a:extLst>
                <a:ext uri="{FF2B5EF4-FFF2-40B4-BE49-F238E27FC236}">
                  <a16:creationId xmlns:a16="http://schemas.microsoft.com/office/drawing/2014/main" xmlns="" id="{1E97C589-E768-4AF3-8274-5660CC2AFEC3}"/>
                </a:ext>
              </a:extLst>
            </p:cNvPr>
            <p:cNvSpPr/>
            <p:nvPr>
              <p:custDataLst>
                <p:tags r:id="rId202"/>
              </p:custDataLst>
            </p:nvPr>
          </p:nvSpPr>
          <p:spPr>
            <a:xfrm>
              <a:off x="9061689" y="2950526"/>
              <a:ext cx="117863" cy="372006"/>
            </a:xfrm>
            <a:custGeom>
              <a:avLst/>
              <a:gdLst/>
              <a:ahLst/>
              <a:cxnLst/>
              <a:rect l="0" t="0" r="0" b="0"/>
              <a:pathLst>
                <a:path w="117863" h="372006">
                  <a:moveTo>
                    <a:pt x="6111" y="129224"/>
                  </a:moveTo>
                  <a:lnTo>
                    <a:pt x="6111" y="129224"/>
                  </a:lnTo>
                  <a:lnTo>
                    <a:pt x="1748" y="173267"/>
                  </a:lnTo>
                  <a:lnTo>
                    <a:pt x="349" y="212751"/>
                  </a:lnTo>
                  <a:lnTo>
                    <a:pt x="640" y="258474"/>
                  </a:lnTo>
                  <a:lnTo>
                    <a:pt x="4176" y="300165"/>
                  </a:lnTo>
                  <a:lnTo>
                    <a:pt x="4831" y="340661"/>
                  </a:lnTo>
                  <a:lnTo>
                    <a:pt x="569" y="371687"/>
                  </a:lnTo>
                  <a:lnTo>
                    <a:pt x="298" y="372005"/>
                  </a:lnTo>
                  <a:lnTo>
                    <a:pt x="0" y="368595"/>
                  </a:lnTo>
                  <a:lnTo>
                    <a:pt x="4172" y="331807"/>
                  </a:lnTo>
                  <a:lnTo>
                    <a:pt x="5250" y="298048"/>
                  </a:lnTo>
                  <a:lnTo>
                    <a:pt x="7609" y="253881"/>
                  </a:lnTo>
                  <a:lnTo>
                    <a:pt x="9226" y="229262"/>
                  </a:lnTo>
                  <a:lnTo>
                    <a:pt x="11010" y="202972"/>
                  </a:lnTo>
                  <a:lnTo>
                    <a:pt x="12905" y="175567"/>
                  </a:lnTo>
                  <a:lnTo>
                    <a:pt x="14873" y="147419"/>
                  </a:lnTo>
                  <a:lnTo>
                    <a:pt x="18942" y="101092"/>
                  </a:lnTo>
                  <a:lnTo>
                    <a:pt x="23104" y="63804"/>
                  </a:lnTo>
                  <a:lnTo>
                    <a:pt x="30118" y="25095"/>
                  </a:lnTo>
                  <a:lnTo>
                    <a:pt x="37008" y="9801"/>
                  </a:lnTo>
                  <a:lnTo>
                    <a:pt x="42230" y="5159"/>
                  </a:lnTo>
                  <a:lnTo>
                    <a:pt x="55561" y="0"/>
                  </a:lnTo>
                  <a:lnTo>
                    <a:pt x="69010" y="1471"/>
                  </a:lnTo>
                  <a:lnTo>
                    <a:pt x="75560" y="3839"/>
                  </a:lnTo>
                  <a:lnTo>
                    <a:pt x="94891" y="20655"/>
                  </a:lnTo>
                  <a:lnTo>
                    <a:pt x="102014" y="37462"/>
                  </a:lnTo>
                  <a:lnTo>
                    <a:pt x="104472" y="55280"/>
                  </a:lnTo>
                  <a:lnTo>
                    <a:pt x="103214" y="70254"/>
                  </a:lnTo>
                  <a:lnTo>
                    <a:pt x="96540" y="82084"/>
                  </a:lnTo>
                  <a:lnTo>
                    <a:pt x="78381" y="97805"/>
                  </a:lnTo>
                  <a:lnTo>
                    <a:pt x="64914" y="103296"/>
                  </a:lnTo>
                  <a:lnTo>
                    <a:pt x="65069" y="103472"/>
                  </a:lnTo>
                  <a:lnTo>
                    <a:pt x="67122" y="103668"/>
                  </a:lnTo>
                  <a:lnTo>
                    <a:pt x="70386" y="105636"/>
                  </a:lnTo>
                  <a:lnTo>
                    <a:pt x="94313" y="130498"/>
                  </a:lnTo>
                  <a:lnTo>
                    <a:pt x="111806" y="158246"/>
                  </a:lnTo>
                  <a:lnTo>
                    <a:pt x="117862" y="179216"/>
                  </a:lnTo>
                  <a:lnTo>
                    <a:pt x="116595" y="185130"/>
                  </a:lnTo>
                  <a:lnTo>
                    <a:pt x="109543" y="195464"/>
                  </a:lnTo>
                  <a:lnTo>
                    <a:pt x="93673" y="209215"/>
                  </a:lnTo>
                  <a:lnTo>
                    <a:pt x="79834" y="214165"/>
                  </a:lnTo>
                  <a:lnTo>
                    <a:pt x="54695" y="217342"/>
                  </a:lnTo>
                  <a:lnTo>
                    <a:pt x="51202" y="216191"/>
                  </a:lnTo>
                  <a:lnTo>
                    <a:pt x="48872" y="214013"/>
                  </a:lnTo>
                  <a:lnTo>
                    <a:pt x="44211" y="20542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8" name="SMARTInkShape-Group98">
            <a:extLst>
              <a:ext uri="{FF2B5EF4-FFF2-40B4-BE49-F238E27FC236}">
                <a16:creationId xmlns:a16="http://schemas.microsoft.com/office/drawing/2014/main" xmlns="" id="{18B56B59-A808-4B3F-B2B2-6EAF4EDFB333}"/>
              </a:ext>
            </a:extLst>
          </p:cNvPr>
          <p:cNvGrpSpPr/>
          <p:nvPr/>
        </p:nvGrpSpPr>
        <p:grpSpPr>
          <a:xfrm>
            <a:off x="8280398" y="2895365"/>
            <a:ext cx="539753" cy="396461"/>
            <a:chOff x="8280398" y="2895365"/>
            <a:chExt cx="539753" cy="396461"/>
          </a:xfrm>
        </p:grpSpPr>
        <p:sp>
          <p:nvSpPr>
            <p:cNvPr id="354" name="SMARTInkShape-576">
              <a:extLst>
                <a:ext uri="{FF2B5EF4-FFF2-40B4-BE49-F238E27FC236}">
                  <a16:creationId xmlns:a16="http://schemas.microsoft.com/office/drawing/2014/main" xmlns="" id="{78760C12-31D0-4603-B33A-A6EDE03DFB64}"/>
                </a:ext>
              </a:extLst>
            </p:cNvPr>
            <p:cNvSpPr/>
            <p:nvPr>
              <p:custDataLst>
                <p:tags r:id="rId194"/>
              </p:custDataLst>
            </p:nvPr>
          </p:nvSpPr>
          <p:spPr>
            <a:xfrm>
              <a:off x="8757193" y="2990850"/>
              <a:ext cx="18508" cy="171451"/>
            </a:xfrm>
            <a:custGeom>
              <a:avLst/>
              <a:gdLst/>
              <a:ahLst/>
              <a:cxnLst/>
              <a:rect l="0" t="0" r="0" b="0"/>
              <a:pathLst>
                <a:path w="18508" h="171451">
                  <a:moveTo>
                    <a:pt x="18507" y="0"/>
                  </a:moveTo>
                  <a:lnTo>
                    <a:pt x="18507" y="0"/>
                  </a:lnTo>
                  <a:lnTo>
                    <a:pt x="15136" y="0"/>
                  </a:lnTo>
                  <a:lnTo>
                    <a:pt x="11600" y="3763"/>
                  </a:lnTo>
                  <a:lnTo>
                    <a:pt x="3578" y="21048"/>
                  </a:lnTo>
                  <a:lnTo>
                    <a:pt x="0" y="66759"/>
                  </a:lnTo>
                  <a:lnTo>
                    <a:pt x="2935" y="111573"/>
                  </a:lnTo>
                  <a:lnTo>
                    <a:pt x="13966" y="155233"/>
                  </a:lnTo>
                  <a:lnTo>
                    <a:pt x="18507" y="171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5" name="SMARTInkShape-577">
              <a:extLst>
                <a:ext uri="{FF2B5EF4-FFF2-40B4-BE49-F238E27FC236}">
                  <a16:creationId xmlns:a16="http://schemas.microsoft.com/office/drawing/2014/main" xmlns="" id="{C2BB4EEF-B80B-4877-B644-D9693F3C8153}"/>
                </a:ext>
              </a:extLst>
            </p:cNvPr>
            <p:cNvSpPr/>
            <p:nvPr>
              <p:custDataLst>
                <p:tags r:id="rId195"/>
              </p:custDataLst>
            </p:nvPr>
          </p:nvSpPr>
          <p:spPr>
            <a:xfrm>
              <a:off x="8688565" y="3073400"/>
              <a:ext cx="131586" cy="11407"/>
            </a:xfrm>
            <a:custGeom>
              <a:avLst/>
              <a:gdLst/>
              <a:ahLst/>
              <a:cxnLst/>
              <a:rect l="0" t="0" r="0" b="0"/>
              <a:pathLst>
                <a:path w="131586" h="11407">
                  <a:moveTo>
                    <a:pt x="10935" y="6350"/>
                  </a:moveTo>
                  <a:lnTo>
                    <a:pt x="10935" y="6350"/>
                  </a:lnTo>
                  <a:lnTo>
                    <a:pt x="0" y="6350"/>
                  </a:lnTo>
                  <a:lnTo>
                    <a:pt x="8871" y="9721"/>
                  </a:lnTo>
                  <a:lnTo>
                    <a:pt x="37312" y="11406"/>
                  </a:lnTo>
                  <a:lnTo>
                    <a:pt x="82232" y="5676"/>
                  </a:lnTo>
                  <a:lnTo>
                    <a:pt x="13158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6" name="SMARTInkShape-578">
              <a:extLst>
                <a:ext uri="{FF2B5EF4-FFF2-40B4-BE49-F238E27FC236}">
                  <a16:creationId xmlns:a16="http://schemas.microsoft.com/office/drawing/2014/main" xmlns="" id="{90B1460B-629A-4CA8-BB2A-620EAB188398}"/>
                </a:ext>
              </a:extLst>
            </p:cNvPr>
            <p:cNvSpPr/>
            <p:nvPr>
              <p:custDataLst>
                <p:tags r:id="rId196"/>
              </p:custDataLst>
            </p:nvPr>
          </p:nvSpPr>
          <p:spPr>
            <a:xfrm>
              <a:off x="8504455" y="3096312"/>
              <a:ext cx="55346" cy="63073"/>
            </a:xfrm>
            <a:custGeom>
              <a:avLst/>
              <a:gdLst/>
              <a:ahLst/>
              <a:cxnLst/>
              <a:rect l="0" t="0" r="0" b="0"/>
              <a:pathLst>
                <a:path w="55346" h="63073">
                  <a:moveTo>
                    <a:pt x="55345" y="8838"/>
                  </a:moveTo>
                  <a:lnTo>
                    <a:pt x="55345" y="8838"/>
                  </a:lnTo>
                  <a:lnTo>
                    <a:pt x="55345" y="5467"/>
                  </a:lnTo>
                  <a:lnTo>
                    <a:pt x="49700" y="1931"/>
                  </a:lnTo>
                  <a:lnTo>
                    <a:pt x="45232" y="0"/>
                  </a:lnTo>
                  <a:lnTo>
                    <a:pt x="28978" y="3499"/>
                  </a:lnTo>
                  <a:lnTo>
                    <a:pt x="18716" y="7395"/>
                  </a:lnTo>
                  <a:lnTo>
                    <a:pt x="11170" y="14932"/>
                  </a:lnTo>
                  <a:lnTo>
                    <a:pt x="904" y="36476"/>
                  </a:lnTo>
                  <a:lnTo>
                    <a:pt x="0" y="44902"/>
                  </a:lnTo>
                  <a:lnTo>
                    <a:pt x="1516" y="51225"/>
                  </a:lnTo>
                  <a:lnTo>
                    <a:pt x="4642" y="56146"/>
                  </a:lnTo>
                  <a:lnTo>
                    <a:pt x="9548" y="59427"/>
                  </a:lnTo>
                  <a:lnTo>
                    <a:pt x="22525" y="63072"/>
                  </a:lnTo>
                  <a:lnTo>
                    <a:pt x="28526" y="62633"/>
                  </a:lnTo>
                  <a:lnTo>
                    <a:pt x="38957" y="58381"/>
                  </a:lnTo>
                  <a:lnTo>
                    <a:pt x="46415" y="51789"/>
                  </a:lnTo>
                  <a:lnTo>
                    <a:pt x="49392" y="48056"/>
                  </a:lnTo>
                  <a:lnTo>
                    <a:pt x="49965" y="43450"/>
                  </a:lnTo>
                  <a:lnTo>
                    <a:pt x="46839" y="32688"/>
                  </a:lnTo>
                  <a:lnTo>
                    <a:pt x="34040" y="10648"/>
                  </a:lnTo>
                  <a:lnTo>
                    <a:pt x="23595" y="24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7" name="SMARTInkShape-579">
              <a:extLst>
                <a:ext uri="{FF2B5EF4-FFF2-40B4-BE49-F238E27FC236}">
                  <a16:creationId xmlns:a16="http://schemas.microsoft.com/office/drawing/2014/main" xmlns="" id="{CC6B988A-7EBA-49ED-8BB6-AA01199F08F4}"/>
                </a:ext>
              </a:extLst>
            </p:cNvPr>
            <p:cNvSpPr/>
            <p:nvPr>
              <p:custDataLst>
                <p:tags r:id="rId197"/>
              </p:custDataLst>
            </p:nvPr>
          </p:nvSpPr>
          <p:spPr>
            <a:xfrm>
              <a:off x="8280398" y="2895365"/>
              <a:ext cx="141234" cy="396461"/>
            </a:xfrm>
            <a:custGeom>
              <a:avLst/>
              <a:gdLst/>
              <a:ahLst/>
              <a:cxnLst/>
              <a:rect l="0" t="0" r="0" b="0"/>
              <a:pathLst>
                <a:path w="141234" h="396461">
                  <a:moveTo>
                    <a:pt x="2" y="203435"/>
                  </a:moveTo>
                  <a:lnTo>
                    <a:pt x="2" y="203435"/>
                  </a:lnTo>
                  <a:lnTo>
                    <a:pt x="0" y="197968"/>
                  </a:lnTo>
                  <a:lnTo>
                    <a:pt x="3372" y="200718"/>
                  </a:lnTo>
                  <a:lnTo>
                    <a:pt x="9461" y="245292"/>
                  </a:lnTo>
                  <a:lnTo>
                    <a:pt x="18484" y="284119"/>
                  </a:lnTo>
                  <a:lnTo>
                    <a:pt x="26723" y="326903"/>
                  </a:lnTo>
                  <a:lnTo>
                    <a:pt x="30758" y="373351"/>
                  </a:lnTo>
                  <a:lnTo>
                    <a:pt x="31620" y="396460"/>
                  </a:lnTo>
                  <a:lnTo>
                    <a:pt x="31664" y="396324"/>
                  </a:lnTo>
                  <a:lnTo>
                    <a:pt x="31744" y="352345"/>
                  </a:lnTo>
                  <a:lnTo>
                    <a:pt x="31749" y="322770"/>
                  </a:lnTo>
                  <a:lnTo>
                    <a:pt x="29869" y="281402"/>
                  </a:lnTo>
                  <a:lnTo>
                    <a:pt x="28380" y="257530"/>
                  </a:lnTo>
                  <a:lnTo>
                    <a:pt x="28093" y="232443"/>
                  </a:lnTo>
                  <a:lnTo>
                    <a:pt x="28606" y="206546"/>
                  </a:lnTo>
                  <a:lnTo>
                    <a:pt x="29654" y="180109"/>
                  </a:lnTo>
                  <a:lnTo>
                    <a:pt x="30354" y="155429"/>
                  </a:lnTo>
                  <a:lnTo>
                    <a:pt x="31130" y="109192"/>
                  </a:lnTo>
                  <a:lnTo>
                    <a:pt x="33357" y="72649"/>
                  </a:lnTo>
                  <a:lnTo>
                    <a:pt x="40460" y="32039"/>
                  </a:lnTo>
                  <a:lnTo>
                    <a:pt x="48323" y="13665"/>
                  </a:lnTo>
                  <a:lnTo>
                    <a:pt x="58872" y="3146"/>
                  </a:lnTo>
                  <a:lnTo>
                    <a:pt x="65354" y="764"/>
                  </a:lnTo>
                  <a:lnTo>
                    <a:pt x="80082" y="0"/>
                  </a:lnTo>
                  <a:lnTo>
                    <a:pt x="96036" y="7657"/>
                  </a:lnTo>
                  <a:lnTo>
                    <a:pt x="110416" y="19762"/>
                  </a:lnTo>
                  <a:lnTo>
                    <a:pt x="122480" y="39181"/>
                  </a:lnTo>
                  <a:lnTo>
                    <a:pt x="128049" y="54468"/>
                  </a:lnTo>
                  <a:lnTo>
                    <a:pt x="125351" y="72552"/>
                  </a:lnTo>
                  <a:lnTo>
                    <a:pt x="111931" y="98803"/>
                  </a:lnTo>
                  <a:lnTo>
                    <a:pt x="88014" y="126705"/>
                  </a:lnTo>
                  <a:lnTo>
                    <a:pt x="77896" y="132679"/>
                  </a:lnTo>
                  <a:lnTo>
                    <a:pt x="78743" y="133686"/>
                  </a:lnTo>
                  <a:lnTo>
                    <a:pt x="121326" y="169302"/>
                  </a:lnTo>
                  <a:lnTo>
                    <a:pt x="132240" y="184031"/>
                  </a:lnTo>
                  <a:lnTo>
                    <a:pt x="139443" y="199985"/>
                  </a:lnTo>
                  <a:lnTo>
                    <a:pt x="141233" y="216483"/>
                  </a:lnTo>
                  <a:lnTo>
                    <a:pt x="138972" y="232518"/>
                  </a:lnTo>
                  <a:lnTo>
                    <a:pt x="133262" y="246700"/>
                  </a:lnTo>
                  <a:lnTo>
                    <a:pt x="122259" y="258177"/>
                  </a:lnTo>
                  <a:lnTo>
                    <a:pt x="110077" y="265865"/>
                  </a:lnTo>
                  <a:lnTo>
                    <a:pt x="105841" y="266927"/>
                  </a:lnTo>
                  <a:lnTo>
                    <a:pt x="102311" y="266930"/>
                  </a:lnTo>
                  <a:lnTo>
                    <a:pt x="101369" y="266226"/>
                  </a:lnTo>
                  <a:lnTo>
                    <a:pt x="107952" y="2605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63" name="SMARTInkShape-Group99">
            <a:extLst>
              <a:ext uri="{FF2B5EF4-FFF2-40B4-BE49-F238E27FC236}">
                <a16:creationId xmlns:a16="http://schemas.microsoft.com/office/drawing/2014/main" xmlns="" id="{C915E089-7394-4F11-AE39-D0EABEE3FF41}"/>
              </a:ext>
            </a:extLst>
          </p:cNvPr>
          <p:cNvGrpSpPr/>
          <p:nvPr/>
        </p:nvGrpSpPr>
        <p:grpSpPr>
          <a:xfrm>
            <a:off x="7424033" y="2851751"/>
            <a:ext cx="551568" cy="323250"/>
            <a:chOff x="7424033" y="2851751"/>
            <a:chExt cx="551568" cy="323250"/>
          </a:xfrm>
        </p:grpSpPr>
        <p:sp>
          <p:nvSpPr>
            <p:cNvPr id="359" name="SMARTInkShape-580">
              <a:extLst>
                <a:ext uri="{FF2B5EF4-FFF2-40B4-BE49-F238E27FC236}">
                  <a16:creationId xmlns:a16="http://schemas.microsoft.com/office/drawing/2014/main" xmlns="" id="{798C3104-02EF-47A9-BCDA-B3629881AF9A}"/>
                </a:ext>
              </a:extLst>
            </p:cNvPr>
            <p:cNvSpPr/>
            <p:nvPr>
              <p:custDataLst>
                <p:tags r:id="rId190"/>
              </p:custDataLst>
            </p:nvPr>
          </p:nvSpPr>
          <p:spPr>
            <a:xfrm>
              <a:off x="7824083" y="3079750"/>
              <a:ext cx="151518" cy="17645"/>
            </a:xfrm>
            <a:custGeom>
              <a:avLst/>
              <a:gdLst/>
              <a:ahLst/>
              <a:cxnLst/>
              <a:rect l="0" t="0" r="0" b="0"/>
              <a:pathLst>
                <a:path w="151518" h="17645">
                  <a:moveTo>
                    <a:pt x="5467" y="0"/>
                  </a:moveTo>
                  <a:lnTo>
                    <a:pt x="5467" y="0"/>
                  </a:lnTo>
                  <a:lnTo>
                    <a:pt x="441" y="11933"/>
                  </a:lnTo>
                  <a:lnTo>
                    <a:pt x="0" y="14305"/>
                  </a:lnTo>
                  <a:lnTo>
                    <a:pt x="2526" y="15887"/>
                  </a:lnTo>
                  <a:lnTo>
                    <a:pt x="12862" y="17644"/>
                  </a:lnTo>
                  <a:lnTo>
                    <a:pt x="48973" y="12997"/>
                  </a:lnTo>
                  <a:lnTo>
                    <a:pt x="88834" y="4478"/>
                  </a:lnTo>
                  <a:lnTo>
                    <a:pt x="130435" y="1327"/>
                  </a:lnTo>
                  <a:lnTo>
                    <a:pt x="15151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0" name="SMARTInkShape-581">
              <a:extLst>
                <a:ext uri="{FF2B5EF4-FFF2-40B4-BE49-F238E27FC236}">
                  <a16:creationId xmlns:a16="http://schemas.microsoft.com/office/drawing/2014/main" xmlns="" id="{CB28EC1E-F40D-4388-8ECF-74C66F468D6B}"/>
                </a:ext>
              </a:extLst>
            </p:cNvPr>
            <p:cNvSpPr/>
            <p:nvPr>
              <p:custDataLst>
                <p:tags r:id="rId191"/>
              </p:custDataLst>
            </p:nvPr>
          </p:nvSpPr>
          <p:spPr>
            <a:xfrm>
              <a:off x="7783280" y="3013212"/>
              <a:ext cx="109771" cy="8506"/>
            </a:xfrm>
            <a:custGeom>
              <a:avLst/>
              <a:gdLst/>
              <a:ahLst/>
              <a:cxnLst/>
              <a:rect l="0" t="0" r="0" b="0"/>
              <a:pathLst>
                <a:path w="109771" h="8506">
                  <a:moveTo>
                    <a:pt x="8170" y="3038"/>
                  </a:moveTo>
                  <a:lnTo>
                    <a:pt x="8170" y="3038"/>
                  </a:lnTo>
                  <a:lnTo>
                    <a:pt x="147" y="7402"/>
                  </a:lnTo>
                  <a:lnTo>
                    <a:pt x="0" y="8064"/>
                  </a:lnTo>
                  <a:lnTo>
                    <a:pt x="606" y="8505"/>
                  </a:lnTo>
                  <a:lnTo>
                    <a:pt x="39325" y="2869"/>
                  </a:lnTo>
                  <a:lnTo>
                    <a:pt x="81744" y="0"/>
                  </a:lnTo>
                  <a:lnTo>
                    <a:pt x="109770" y="30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1" name="SMARTInkShape-582">
              <a:extLst>
                <a:ext uri="{FF2B5EF4-FFF2-40B4-BE49-F238E27FC236}">
                  <a16:creationId xmlns:a16="http://schemas.microsoft.com/office/drawing/2014/main" xmlns="" id="{2E772FBE-3B79-45D0-9AB1-787C792E61F9}"/>
                </a:ext>
              </a:extLst>
            </p:cNvPr>
            <p:cNvSpPr/>
            <p:nvPr>
              <p:custDataLst>
                <p:tags r:id="rId192"/>
              </p:custDataLst>
            </p:nvPr>
          </p:nvSpPr>
          <p:spPr>
            <a:xfrm>
              <a:off x="7576917" y="2852033"/>
              <a:ext cx="100234" cy="322968"/>
            </a:xfrm>
            <a:custGeom>
              <a:avLst/>
              <a:gdLst/>
              <a:ahLst/>
              <a:cxnLst/>
              <a:rect l="0" t="0" r="0" b="0"/>
              <a:pathLst>
                <a:path w="100234" h="322968">
                  <a:moveTo>
                    <a:pt x="100233" y="5467"/>
                  </a:moveTo>
                  <a:lnTo>
                    <a:pt x="100233" y="5467"/>
                  </a:lnTo>
                  <a:lnTo>
                    <a:pt x="96862" y="2096"/>
                  </a:lnTo>
                  <a:lnTo>
                    <a:pt x="93325" y="441"/>
                  </a:lnTo>
                  <a:lnTo>
                    <a:pt x="91394" y="0"/>
                  </a:lnTo>
                  <a:lnTo>
                    <a:pt x="89401" y="1116"/>
                  </a:lnTo>
                  <a:lnTo>
                    <a:pt x="55397" y="42579"/>
                  </a:lnTo>
                  <a:lnTo>
                    <a:pt x="16317" y="89860"/>
                  </a:lnTo>
                  <a:lnTo>
                    <a:pt x="3244" y="111264"/>
                  </a:lnTo>
                  <a:lnTo>
                    <a:pt x="0" y="130732"/>
                  </a:lnTo>
                  <a:lnTo>
                    <a:pt x="10746" y="176540"/>
                  </a:lnTo>
                  <a:lnTo>
                    <a:pt x="17509" y="216787"/>
                  </a:lnTo>
                  <a:lnTo>
                    <a:pt x="22101" y="256228"/>
                  </a:lnTo>
                  <a:lnTo>
                    <a:pt x="27020" y="297789"/>
                  </a:lnTo>
                  <a:lnTo>
                    <a:pt x="27007" y="310131"/>
                  </a:lnTo>
                  <a:lnTo>
                    <a:pt x="24033" y="3229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2" name="SMARTInkShape-583">
              <a:extLst>
                <a:ext uri="{FF2B5EF4-FFF2-40B4-BE49-F238E27FC236}">
                  <a16:creationId xmlns:a16="http://schemas.microsoft.com/office/drawing/2014/main" xmlns="" id="{370485B0-6F9E-41A3-8EE0-91C8D92792C7}"/>
                </a:ext>
              </a:extLst>
            </p:cNvPr>
            <p:cNvSpPr/>
            <p:nvPr>
              <p:custDataLst>
                <p:tags r:id="rId193"/>
              </p:custDataLst>
            </p:nvPr>
          </p:nvSpPr>
          <p:spPr>
            <a:xfrm>
              <a:off x="7424033" y="2851751"/>
              <a:ext cx="138818" cy="170850"/>
            </a:xfrm>
            <a:custGeom>
              <a:avLst/>
              <a:gdLst/>
              <a:ahLst/>
              <a:cxnLst/>
              <a:rect l="0" t="0" r="0" b="0"/>
              <a:pathLst>
                <a:path w="138818" h="170850">
                  <a:moveTo>
                    <a:pt x="5467" y="18449"/>
                  </a:moveTo>
                  <a:lnTo>
                    <a:pt x="5467" y="18449"/>
                  </a:lnTo>
                  <a:lnTo>
                    <a:pt x="2096" y="15078"/>
                  </a:lnTo>
                  <a:lnTo>
                    <a:pt x="441" y="9660"/>
                  </a:lnTo>
                  <a:lnTo>
                    <a:pt x="0" y="6240"/>
                  </a:lnTo>
                  <a:lnTo>
                    <a:pt x="411" y="3959"/>
                  </a:lnTo>
                  <a:lnTo>
                    <a:pt x="1391" y="2439"/>
                  </a:lnTo>
                  <a:lnTo>
                    <a:pt x="2749" y="1426"/>
                  </a:lnTo>
                  <a:lnTo>
                    <a:pt x="11404" y="0"/>
                  </a:lnTo>
                  <a:lnTo>
                    <a:pt x="33018" y="16432"/>
                  </a:lnTo>
                  <a:lnTo>
                    <a:pt x="58394" y="53756"/>
                  </a:lnTo>
                  <a:lnTo>
                    <a:pt x="83786" y="97192"/>
                  </a:lnTo>
                  <a:lnTo>
                    <a:pt x="107512" y="140202"/>
                  </a:lnTo>
                  <a:lnTo>
                    <a:pt x="121388" y="160828"/>
                  </a:lnTo>
                  <a:lnTo>
                    <a:pt x="138817" y="17084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75" name="SMARTInkShape-Group100">
            <a:extLst>
              <a:ext uri="{FF2B5EF4-FFF2-40B4-BE49-F238E27FC236}">
                <a16:creationId xmlns:a16="http://schemas.microsoft.com/office/drawing/2014/main" xmlns="" id="{961479D1-4970-49BE-B9B4-B6F335A683A9}"/>
              </a:ext>
            </a:extLst>
          </p:cNvPr>
          <p:cNvGrpSpPr/>
          <p:nvPr/>
        </p:nvGrpSpPr>
        <p:grpSpPr>
          <a:xfrm>
            <a:off x="5670550" y="2749550"/>
            <a:ext cx="1117601" cy="390312"/>
            <a:chOff x="5670550" y="2749550"/>
            <a:chExt cx="1117601" cy="390312"/>
          </a:xfrm>
        </p:grpSpPr>
        <p:sp>
          <p:nvSpPr>
            <p:cNvPr id="364" name="SMARTInkShape-584">
              <a:extLst>
                <a:ext uri="{FF2B5EF4-FFF2-40B4-BE49-F238E27FC236}">
                  <a16:creationId xmlns:a16="http://schemas.microsoft.com/office/drawing/2014/main" xmlns="" id="{F1FCA311-37C4-4D31-87DE-6D5C026C03BA}"/>
                </a:ext>
              </a:extLst>
            </p:cNvPr>
            <p:cNvSpPr/>
            <p:nvPr>
              <p:custDataLst>
                <p:tags r:id="rId179"/>
              </p:custDataLst>
            </p:nvPr>
          </p:nvSpPr>
          <p:spPr>
            <a:xfrm>
              <a:off x="6743700" y="295910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5" name="SMARTInkShape-585">
              <a:extLst>
                <a:ext uri="{FF2B5EF4-FFF2-40B4-BE49-F238E27FC236}">
                  <a16:creationId xmlns:a16="http://schemas.microsoft.com/office/drawing/2014/main" xmlns="" id="{7338B092-51D0-47C7-B60D-9867F8029426}"/>
                </a:ext>
              </a:extLst>
            </p:cNvPr>
            <p:cNvSpPr/>
            <p:nvPr>
              <p:custDataLst>
                <p:tags r:id="rId180"/>
              </p:custDataLst>
            </p:nvPr>
          </p:nvSpPr>
          <p:spPr>
            <a:xfrm>
              <a:off x="6775450" y="2857500"/>
              <a:ext cx="12701" cy="6351"/>
            </a:xfrm>
            <a:custGeom>
              <a:avLst/>
              <a:gdLst/>
              <a:ahLst/>
              <a:cxnLst/>
              <a:rect l="0" t="0" r="0" b="0"/>
              <a:pathLst>
                <a:path w="12701" h="6351">
                  <a:moveTo>
                    <a:pt x="12700" y="0"/>
                  </a:moveTo>
                  <a:lnTo>
                    <a:pt x="12700" y="0"/>
                  </a:lnTo>
                  <a:lnTo>
                    <a:pt x="9329" y="0"/>
                  </a:lnTo>
                  <a:lnTo>
                    <a:pt x="5792" y="1881"/>
                  </a:lnTo>
                  <a:lnTo>
                    <a:pt x="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6" name="SMARTInkShape-586">
              <a:extLst>
                <a:ext uri="{FF2B5EF4-FFF2-40B4-BE49-F238E27FC236}">
                  <a16:creationId xmlns:a16="http://schemas.microsoft.com/office/drawing/2014/main" xmlns="" id="{346C50E3-0292-4DE7-B826-4EFE0022996F}"/>
                </a:ext>
              </a:extLst>
            </p:cNvPr>
            <p:cNvSpPr/>
            <p:nvPr>
              <p:custDataLst>
                <p:tags r:id="rId181"/>
              </p:custDataLst>
            </p:nvPr>
          </p:nvSpPr>
          <p:spPr>
            <a:xfrm>
              <a:off x="6625912" y="2819400"/>
              <a:ext cx="84991" cy="101601"/>
            </a:xfrm>
            <a:custGeom>
              <a:avLst/>
              <a:gdLst/>
              <a:ahLst/>
              <a:cxnLst/>
              <a:rect l="0" t="0" r="0" b="0"/>
              <a:pathLst>
                <a:path w="84991" h="101601">
                  <a:moveTo>
                    <a:pt x="3488" y="0"/>
                  </a:moveTo>
                  <a:lnTo>
                    <a:pt x="3488" y="0"/>
                  </a:lnTo>
                  <a:lnTo>
                    <a:pt x="6858" y="0"/>
                  </a:lnTo>
                  <a:lnTo>
                    <a:pt x="7851" y="1411"/>
                  </a:lnTo>
                  <a:lnTo>
                    <a:pt x="9250" y="11550"/>
                  </a:lnTo>
                  <a:lnTo>
                    <a:pt x="6389" y="50901"/>
                  </a:lnTo>
                  <a:lnTo>
                    <a:pt x="1989" y="84314"/>
                  </a:lnTo>
                  <a:lnTo>
                    <a:pt x="372" y="87960"/>
                  </a:lnTo>
                  <a:lnTo>
                    <a:pt x="0" y="90389"/>
                  </a:lnTo>
                  <a:lnTo>
                    <a:pt x="457" y="92010"/>
                  </a:lnTo>
                  <a:lnTo>
                    <a:pt x="1468" y="93090"/>
                  </a:lnTo>
                  <a:lnTo>
                    <a:pt x="2846" y="91693"/>
                  </a:lnTo>
                  <a:lnTo>
                    <a:pt x="30089" y="49663"/>
                  </a:lnTo>
                  <a:lnTo>
                    <a:pt x="48294" y="28826"/>
                  </a:lnTo>
                  <a:lnTo>
                    <a:pt x="60090" y="19867"/>
                  </a:lnTo>
                  <a:lnTo>
                    <a:pt x="70037" y="15885"/>
                  </a:lnTo>
                  <a:lnTo>
                    <a:pt x="73960" y="16235"/>
                  </a:lnTo>
                  <a:lnTo>
                    <a:pt x="77280" y="17879"/>
                  </a:lnTo>
                  <a:lnTo>
                    <a:pt x="80199" y="20386"/>
                  </a:lnTo>
                  <a:lnTo>
                    <a:pt x="83443" y="30698"/>
                  </a:lnTo>
                  <a:lnTo>
                    <a:pt x="84990" y="68431"/>
                  </a:lnTo>
                  <a:lnTo>
                    <a:pt x="79688" y="101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7" name="SMARTInkShape-587">
              <a:extLst>
                <a:ext uri="{FF2B5EF4-FFF2-40B4-BE49-F238E27FC236}">
                  <a16:creationId xmlns:a16="http://schemas.microsoft.com/office/drawing/2014/main" xmlns="" id="{8B30BB09-D928-4966-946D-4945008C8462}"/>
                </a:ext>
              </a:extLst>
            </p:cNvPr>
            <p:cNvSpPr/>
            <p:nvPr>
              <p:custDataLst>
                <p:tags r:id="rId182"/>
              </p:custDataLst>
            </p:nvPr>
          </p:nvSpPr>
          <p:spPr>
            <a:xfrm>
              <a:off x="6522772" y="2801233"/>
              <a:ext cx="59354" cy="116515"/>
            </a:xfrm>
            <a:custGeom>
              <a:avLst/>
              <a:gdLst/>
              <a:ahLst/>
              <a:cxnLst/>
              <a:rect l="0" t="0" r="0" b="0"/>
              <a:pathLst>
                <a:path w="59354" h="116515">
                  <a:moveTo>
                    <a:pt x="30428" y="5467"/>
                  </a:moveTo>
                  <a:lnTo>
                    <a:pt x="30428" y="5467"/>
                  </a:lnTo>
                  <a:lnTo>
                    <a:pt x="30428" y="0"/>
                  </a:lnTo>
                  <a:lnTo>
                    <a:pt x="12536" y="30526"/>
                  </a:lnTo>
                  <a:lnTo>
                    <a:pt x="1653" y="73155"/>
                  </a:lnTo>
                  <a:lnTo>
                    <a:pt x="0" y="90114"/>
                  </a:lnTo>
                  <a:lnTo>
                    <a:pt x="3029" y="103295"/>
                  </a:lnTo>
                  <a:lnTo>
                    <a:pt x="5812" y="108786"/>
                  </a:lnTo>
                  <a:lnTo>
                    <a:pt x="9784" y="112446"/>
                  </a:lnTo>
                  <a:lnTo>
                    <a:pt x="19842" y="116514"/>
                  </a:lnTo>
                  <a:lnTo>
                    <a:pt x="25486" y="115481"/>
                  </a:lnTo>
                  <a:lnTo>
                    <a:pt x="37404" y="108690"/>
                  </a:lnTo>
                  <a:lnTo>
                    <a:pt x="52642" y="92967"/>
                  </a:lnTo>
                  <a:lnTo>
                    <a:pt x="57940" y="79163"/>
                  </a:lnTo>
                  <a:lnTo>
                    <a:pt x="59353" y="71531"/>
                  </a:lnTo>
                  <a:lnTo>
                    <a:pt x="54599" y="43935"/>
                  </a:lnTo>
                  <a:lnTo>
                    <a:pt x="43128" y="181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8" name="SMARTInkShape-588">
              <a:extLst>
                <a:ext uri="{FF2B5EF4-FFF2-40B4-BE49-F238E27FC236}">
                  <a16:creationId xmlns:a16="http://schemas.microsoft.com/office/drawing/2014/main" xmlns="" id="{1AF3B28D-EADB-4256-9028-8F11CF274055}"/>
                </a:ext>
              </a:extLst>
            </p:cNvPr>
            <p:cNvSpPr/>
            <p:nvPr>
              <p:custDataLst>
                <p:tags r:id="rId183"/>
              </p:custDataLst>
            </p:nvPr>
          </p:nvSpPr>
          <p:spPr>
            <a:xfrm>
              <a:off x="6477000" y="2749550"/>
              <a:ext cx="25401" cy="82551"/>
            </a:xfrm>
            <a:custGeom>
              <a:avLst/>
              <a:gdLst/>
              <a:ahLst/>
              <a:cxnLst/>
              <a:rect l="0" t="0" r="0" b="0"/>
              <a:pathLst>
                <a:path w="25401" h="82551">
                  <a:moveTo>
                    <a:pt x="0" y="82550"/>
                  </a:moveTo>
                  <a:lnTo>
                    <a:pt x="0" y="82550"/>
                  </a:lnTo>
                  <a:lnTo>
                    <a:pt x="13798" y="40452"/>
                  </a:lnTo>
                  <a:lnTo>
                    <a:pt x="254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9" name="SMARTInkShape-589">
              <a:extLst>
                <a:ext uri="{FF2B5EF4-FFF2-40B4-BE49-F238E27FC236}">
                  <a16:creationId xmlns:a16="http://schemas.microsoft.com/office/drawing/2014/main" xmlns="" id="{EA200C02-EC22-48DD-9FAB-094E3882FD21}"/>
                </a:ext>
              </a:extLst>
            </p:cNvPr>
            <p:cNvSpPr/>
            <p:nvPr>
              <p:custDataLst>
                <p:tags r:id="rId184"/>
              </p:custDataLst>
            </p:nvPr>
          </p:nvSpPr>
          <p:spPr>
            <a:xfrm>
              <a:off x="6445250" y="2825750"/>
              <a:ext cx="31751" cy="101601"/>
            </a:xfrm>
            <a:custGeom>
              <a:avLst/>
              <a:gdLst/>
              <a:ahLst/>
              <a:cxnLst/>
              <a:rect l="0" t="0" r="0" b="0"/>
              <a:pathLst>
                <a:path w="31751" h="101601">
                  <a:moveTo>
                    <a:pt x="31750" y="0"/>
                  </a:moveTo>
                  <a:lnTo>
                    <a:pt x="31750" y="0"/>
                  </a:lnTo>
                  <a:lnTo>
                    <a:pt x="24843" y="19459"/>
                  </a:lnTo>
                  <a:lnTo>
                    <a:pt x="14038" y="65801"/>
                  </a:lnTo>
                  <a:lnTo>
                    <a:pt x="0" y="101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0" name="SMARTInkShape-590">
              <a:extLst>
                <a:ext uri="{FF2B5EF4-FFF2-40B4-BE49-F238E27FC236}">
                  <a16:creationId xmlns:a16="http://schemas.microsoft.com/office/drawing/2014/main" xmlns="" id="{BC7D239F-1DF3-4F78-B5BB-76A826F8CC66}"/>
                </a:ext>
              </a:extLst>
            </p:cNvPr>
            <p:cNvSpPr/>
            <p:nvPr>
              <p:custDataLst>
                <p:tags r:id="rId185"/>
              </p:custDataLst>
            </p:nvPr>
          </p:nvSpPr>
          <p:spPr>
            <a:xfrm>
              <a:off x="6355424" y="2774950"/>
              <a:ext cx="70777" cy="171451"/>
            </a:xfrm>
            <a:custGeom>
              <a:avLst/>
              <a:gdLst/>
              <a:ahLst/>
              <a:cxnLst/>
              <a:rect l="0" t="0" r="0" b="0"/>
              <a:pathLst>
                <a:path w="70777" h="171451">
                  <a:moveTo>
                    <a:pt x="70776" y="0"/>
                  </a:moveTo>
                  <a:lnTo>
                    <a:pt x="70776" y="0"/>
                  </a:lnTo>
                  <a:lnTo>
                    <a:pt x="64035" y="0"/>
                  </a:lnTo>
                  <a:lnTo>
                    <a:pt x="34612" y="10845"/>
                  </a:lnTo>
                  <a:lnTo>
                    <a:pt x="11454" y="26732"/>
                  </a:lnTo>
                  <a:lnTo>
                    <a:pt x="2548" y="38692"/>
                  </a:lnTo>
                  <a:lnTo>
                    <a:pt x="0" y="51063"/>
                  </a:lnTo>
                  <a:lnTo>
                    <a:pt x="1926" y="63617"/>
                  </a:lnTo>
                  <a:lnTo>
                    <a:pt x="27393" y="110933"/>
                  </a:lnTo>
                  <a:lnTo>
                    <a:pt x="31111" y="127884"/>
                  </a:lnTo>
                  <a:lnTo>
                    <a:pt x="28841" y="146312"/>
                  </a:lnTo>
                  <a:lnTo>
                    <a:pt x="20329" y="161806"/>
                  </a:lnTo>
                  <a:lnTo>
                    <a:pt x="14724" y="167164"/>
                  </a:lnTo>
                  <a:lnTo>
                    <a:pt x="9880" y="169545"/>
                  </a:lnTo>
                  <a:lnTo>
                    <a:pt x="926" y="171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1" name="SMARTInkShape-591">
              <a:extLst>
                <a:ext uri="{FF2B5EF4-FFF2-40B4-BE49-F238E27FC236}">
                  <a16:creationId xmlns:a16="http://schemas.microsoft.com/office/drawing/2014/main" xmlns="" id="{B859DA31-D29D-49BF-9E1D-5567F3383811}"/>
                </a:ext>
              </a:extLst>
            </p:cNvPr>
            <p:cNvSpPr/>
            <p:nvPr>
              <p:custDataLst>
                <p:tags r:id="rId186"/>
              </p:custDataLst>
            </p:nvPr>
          </p:nvSpPr>
          <p:spPr>
            <a:xfrm>
              <a:off x="6147683" y="2821241"/>
              <a:ext cx="181317" cy="141247"/>
            </a:xfrm>
            <a:custGeom>
              <a:avLst/>
              <a:gdLst/>
              <a:ahLst/>
              <a:cxnLst/>
              <a:rect l="0" t="0" r="0" b="0"/>
              <a:pathLst>
                <a:path w="181317" h="141247">
                  <a:moveTo>
                    <a:pt x="5467" y="23559"/>
                  </a:moveTo>
                  <a:lnTo>
                    <a:pt x="5467" y="23559"/>
                  </a:lnTo>
                  <a:lnTo>
                    <a:pt x="2096" y="26930"/>
                  </a:lnTo>
                  <a:lnTo>
                    <a:pt x="441" y="32348"/>
                  </a:lnTo>
                  <a:lnTo>
                    <a:pt x="0" y="35768"/>
                  </a:lnTo>
                  <a:lnTo>
                    <a:pt x="411" y="38049"/>
                  </a:lnTo>
                  <a:lnTo>
                    <a:pt x="1391" y="39569"/>
                  </a:lnTo>
                  <a:lnTo>
                    <a:pt x="11403" y="45379"/>
                  </a:lnTo>
                  <a:lnTo>
                    <a:pt x="20806" y="45487"/>
                  </a:lnTo>
                  <a:lnTo>
                    <a:pt x="31334" y="42477"/>
                  </a:lnTo>
                  <a:lnTo>
                    <a:pt x="53933" y="25101"/>
                  </a:lnTo>
                  <a:lnTo>
                    <a:pt x="63415" y="12805"/>
                  </a:lnTo>
                  <a:lnTo>
                    <a:pt x="63855" y="10745"/>
                  </a:lnTo>
                  <a:lnTo>
                    <a:pt x="62736" y="10078"/>
                  </a:lnTo>
                  <a:lnTo>
                    <a:pt x="60580" y="10338"/>
                  </a:lnTo>
                  <a:lnTo>
                    <a:pt x="44061" y="17447"/>
                  </a:lnTo>
                  <a:lnTo>
                    <a:pt x="24663" y="35232"/>
                  </a:lnTo>
                  <a:lnTo>
                    <a:pt x="12253" y="61746"/>
                  </a:lnTo>
                  <a:lnTo>
                    <a:pt x="10848" y="88574"/>
                  </a:lnTo>
                  <a:lnTo>
                    <a:pt x="14901" y="111027"/>
                  </a:lnTo>
                  <a:lnTo>
                    <a:pt x="23941" y="127713"/>
                  </a:lnTo>
                  <a:lnTo>
                    <a:pt x="29071" y="130390"/>
                  </a:lnTo>
                  <a:lnTo>
                    <a:pt x="42299" y="131482"/>
                  </a:lnTo>
                  <a:lnTo>
                    <a:pt x="65613" y="124759"/>
                  </a:lnTo>
                  <a:lnTo>
                    <a:pt x="90394" y="107088"/>
                  </a:lnTo>
                  <a:lnTo>
                    <a:pt x="118277" y="70763"/>
                  </a:lnTo>
                  <a:lnTo>
                    <a:pt x="132104" y="40054"/>
                  </a:lnTo>
                  <a:lnTo>
                    <a:pt x="135833" y="19131"/>
                  </a:lnTo>
                  <a:lnTo>
                    <a:pt x="135417" y="12140"/>
                  </a:lnTo>
                  <a:lnTo>
                    <a:pt x="133728" y="7480"/>
                  </a:lnTo>
                  <a:lnTo>
                    <a:pt x="128794" y="2301"/>
                  </a:lnTo>
                  <a:lnTo>
                    <a:pt x="124250" y="0"/>
                  </a:lnTo>
                  <a:lnTo>
                    <a:pt x="122754" y="797"/>
                  </a:lnTo>
                  <a:lnTo>
                    <a:pt x="121759" y="2740"/>
                  </a:lnTo>
                  <a:lnTo>
                    <a:pt x="121096" y="5446"/>
                  </a:lnTo>
                  <a:lnTo>
                    <a:pt x="122239" y="12216"/>
                  </a:lnTo>
                  <a:lnTo>
                    <a:pt x="132093" y="31431"/>
                  </a:lnTo>
                  <a:lnTo>
                    <a:pt x="164742" y="73610"/>
                  </a:lnTo>
                  <a:lnTo>
                    <a:pt x="176680" y="96558"/>
                  </a:lnTo>
                  <a:lnTo>
                    <a:pt x="181316" y="117861"/>
                  </a:lnTo>
                  <a:lnTo>
                    <a:pt x="179144" y="123821"/>
                  </a:lnTo>
                  <a:lnTo>
                    <a:pt x="169205" y="134207"/>
                  </a:lnTo>
                  <a:lnTo>
                    <a:pt x="159144" y="139764"/>
                  </a:lnTo>
                  <a:lnTo>
                    <a:pt x="154485" y="141246"/>
                  </a:lnTo>
                  <a:lnTo>
                    <a:pt x="150672" y="140822"/>
                  </a:lnTo>
                  <a:lnTo>
                    <a:pt x="147427" y="139129"/>
                  </a:lnTo>
                  <a:lnTo>
                    <a:pt x="138817" y="1315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2" name="SMARTInkShape-592">
              <a:extLst>
                <a:ext uri="{FF2B5EF4-FFF2-40B4-BE49-F238E27FC236}">
                  <a16:creationId xmlns:a16="http://schemas.microsoft.com/office/drawing/2014/main" xmlns="" id="{12501D0C-240D-49BA-9C99-F47FEE0A7225}"/>
                </a:ext>
              </a:extLst>
            </p:cNvPr>
            <p:cNvSpPr/>
            <p:nvPr>
              <p:custDataLst>
                <p:tags r:id="rId187"/>
              </p:custDataLst>
            </p:nvPr>
          </p:nvSpPr>
          <p:spPr>
            <a:xfrm>
              <a:off x="6045200" y="2825750"/>
              <a:ext cx="82551" cy="126573"/>
            </a:xfrm>
            <a:custGeom>
              <a:avLst/>
              <a:gdLst/>
              <a:ahLst/>
              <a:cxnLst/>
              <a:rect l="0" t="0" r="0" b="0"/>
              <a:pathLst>
                <a:path w="82551" h="126573">
                  <a:moveTo>
                    <a:pt x="0" y="6350"/>
                  </a:moveTo>
                  <a:lnTo>
                    <a:pt x="0" y="6350"/>
                  </a:lnTo>
                  <a:lnTo>
                    <a:pt x="6741" y="2979"/>
                  </a:lnTo>
                  <a:lnTo>
                    <a:pt x="9434" y="2692"/>
                  </a:lnTo>
                  <a:lnTo>
                    <a:pt x="14305" y="4254"/>
                  </a:lnTo>
                  <a:lnTo>
                    <a:pt x="27757" y="12471"/>
                  </a:lnTo>
                  <a:lnTo>
                    <a:pt x="41777" y="30585"/>
                  </a:lnTo>
                  <a:lnTo>
                    <a:pt x="51496" y="57197"/>
                  </a:lnTo>
                  <a:lnTo>
                    <a:pt x="52104" y="84053"/>
                  </a:lnTo>
                  <a:lnTo>
                    <a:pt x="47815" y="109885"/>
                  </a:lnTo>
                  <a:lnTo>
                    <a:pt x="44576" y="116295"/>
                  </a:lnTo>
                  <a:lnTo>
                    <a:pt x="35334" y="125300"/>
                  </a:lnTo>
                  <a:lnTo>
                    <a:pt x="30612" y="126572"/>
                  </a:lnTo>
                  <a:lnTo>
                    <a:pt x="26052" y="126009"/>
                  </a:lnTo>
                  <a:lnTo>
                    <a:pt x="21601" y="124223"/>
                  </a:lnTo>
                  <a:lnTo>
                    <a:pt x="19340" y="120209"/>
                  </a:lnTo>
                  <a:lnTo>
                    <a:pt x="18708" y="108225"/>
                  </a:lnTo>
                  <a:lnTo>
                    <a:pt x="34896" y="66690"/>
                  </a:lnTo>
                  <a:lnTo>
                    <a:pt x="62659" y="21065"/>
                  </a:lnTo>
                  <a:lnTo>
                    <a:pt x="825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3" name="SMARTInkShape-593">
              <a:extLst>
                <a:ext uri="{FF2B5EF4-FFF2-40B4-BE49-F238E27FC236}">
                  <a16:creationId xmlns:a16="http://schemas.microsoft.com/office/drawing/2014/main" xmlns="" id="{54945CC2-D16B-4F93-B1E4-E55BFCF1DF66}"/>
                </a:ext>
              </a:extLst>
            </p:cNvPr>
            <p:cNvSpPr/>
            <p:nvPr>
              <p:custDataLst>
                <p:tags r:id="rId188"/>
              </p:custDataLst>
            </p:nvPr>
          </p:nvSpPr>
          <p:spPr>
            <a:xfrm>
              <a:off x="5843763" y="2827625"/>
              <a:ext cx="166361" cy="312237"/>
            </a:xfrm>
            <a:custGeom>
              <a:avLst/>
              <a:gdLst/>
              <a:ahLst/>
              <a:cxnLst/>
              <a:rect l="0" t="0" r="0" b="0"/>
              <a:pathLst>
                <a:path w="166361" h="312237">
                  <a:moveTo>
                    <a:pt x="4587" y="55275"/>
                  </a:moveTo>
                  <a:lnTo>
                    <a:pt x="4587" y="55275"/>
                  </a:lnTo>
                  <a:lnTo>
                    <a:pt x="20166" y="43066"/>
                  </a:lnTo>
                  <a:lnTo>
                    <a:pt x="46208" y="26732"/>
                  </a:lnTo>
                  <a:lnTo>
                    <a:pt x="56823" y="11305"/>
                  </a:lnTo>
                  <a:lnTo>
                    <a:pt x="59553" y="4453"/>
                  </a:lnTo>
                  <a:lnTo>
                    <a:pt x="58870" y="2344"/>
                  </a:lnTo>
                  <a:lnTo>
                    <a:pt x="57004" y="937"/>
                  </a:lnTo>
                  <a:lnTo>
                    <a:pt x="54348" y="0"/>
                  </a:lnTo>
                  <a:lnTo>
                    <a:pt x="43871" y="4603"/>
                  </a:lnTo>
                  <a:lnTo>
                    <a:pt x="30513" y="15115"/>
                  </a:lnTo>
                  <a:lnTo>
                    <a:pt x="11798" y="41573"/>
                  </a:lnTo>
                  <a:lnTo>
                    <a:pt x="1677" y="64001"/>
                  </a:lnTo>
                  <a:lnTo>
                    <a:pt x="0" y="84319"/>
                  </a:lnTo>
                  <a:lnTo>
                    <a:pt x="4665" y="102050"/>
                  </a:lnTo>
                  <a:lnTo>
                    <a:pt x="13794" y="116986"/>
                  </a:lnTo>
                  <a:lnTo>
                    <a:pt x="21308" y="121110"/>
                  </a:lnTo>
                  <a:lnTo>
                    <a:pt x="40946" y="123811"/>
                  </a:lnTo>
                  <a:lnTo>
                    <a:pt x="72432" y="117994"/>
                  </a:lnTo>
                  <a:lnTo>
                    <a:pt x="107474" y="100591"/>
                  </a:lnTo>
                  <a:lnTo>
                    <a:pt x="137926" y="74190"/>
                  </a:lnTo>
                  <a:lnTo>
                    <a:pt x="154710" y="47395"/>
                  </a:lnTo>
                  <a:lnTo>
                    <a:pt x="156175" y="40144"/>
                  </a:lnTo>
                  <a:lnTo>
                    <a:pt x="155740" y="33899"/>
                  </a:lnTo>
                  <a:lnTo>
                    <a:pt x="154040" y="28324"/>
                  </a:lnTo>
                  <a:lnTo>
                    <a:pt x="150789" y="23902"/>
                  </a:lnTo>
                  <a:lnTo>
                    <a:pt x="141532" y="17107"/>
                  </a:lnTo>
                  <a:lnTo>
                    <a:pt x="128481" y="15499"/>
                  </a:lnTo>
                  <a:lnTo>
                    <a:pt x="121050" y="16057"/>
                  </a:lnTo>
                  <a:lnTo>
                    <a:pt x="109030" y="22323"/>
                  </a:lnTo>
                  <a:lnTo>
                    <a:pt x="103848" y="26957"/>
                  </a:lnTo>
                  <a:lnTo>
                    <a:pt x="98093" y="39632"/>
                  </a:lnTo>
                  <a:lnTo>
                    <a:pt x="96557" y="46963"/>
                  </a:lnTo>
                  <a:lnTo>
                    <a:pt x="98614" y="60753"/>
                  </a:lnTo>
                  <a:lnTo>
                    <a:pt x="104232" y="72526"/>
                  </a:lnTo>
                  <a:lnTo>
                    <a:pt x="111433" y="80110"/>
                  </a:lnTo>
                  <a:lnTo>
                    <a:pt x="121219" y="83952"/>
                  </a:lnTo>
                  <a:lnTo>
                    <a:pt x="126792" y="84976"/>
                  </a:lnTo>
                  <a:lnTo>
                    <a:pt x="131918" y="84248"/>
                  </a:lnTo>
                  <a:lnTo>
                    <a:pt x="141377" y="79676"/>
                  </a:lnTo>
                  <a:lnTo>
                    <a:pt x="151264" y="69168"/>
                  </a:lnTo>
                  <a:lnTo>
                    <a:pt x="155857" y="59457"/>
                  </a:lnTo>
                  <a:lnTo>
                    <a:pt x="156233" y="59474"/>
                  </a:lnTo>
                  <a:lnTo>
                    <a:pt x="161252" y="78667"/>
                  </a:lnTo>
                  <a:lnTo>
                    <a:pt x="164807" y="122768"/>
                  </a:lnTo>
                  <a:lnTo>
                    <a:pt x="166360" y="170053"/>
                  </a:lnTo>
                  <a:lnTo>
                    <a:pt x="163974" y="207182"/>
                  </a:lnTo>
                  <a:lnTo>
                    <a:pt x="160563" y="242498"/>
                  </a:lnTo>
                  <a:lnTo>
                    <a:pt x="144563" y="284001"/>
                  </a:lnTo>
                  <a:lnTo>
                    <a:pt x="125318" y="308529"/>
                  </a:lnTo>
                  <a:lnTo>
                    <a:pt x="119645" y="311600"/>
                  </a:lnTo>
                  <a:lnTo>
                    <a:pt x="114455" y="312236"/>
                  </a:lnTo>
                  <a:lnTo>
                    <a:pt x="109583" y="311249"/>
                  </a:lnTo>
                  <a:lnTo>
                    <a:pt x="106334" y="307063"/>
                  </a:lnTo>
                  <a:lnTo>
                    <a:pt x="99837" y="277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4" name="SMARTInkShape-594">
              <a:extLst>
                <a:ext uri="{FF2B5EF4-FFF2-40B4-BE49-F238E27FC236}">
                  <a16:creationId xmlns:a16="http://schemas.microsoft.com/office/drawing/2014/main" xmlns="" id="{425B1465-4F8A-49C6-A4E7-A1BA76B72841}"/>
                </a:ext>
              </a:extLst>
            </p:cNvPr>
            <p:cNvSpPr/>
            <p:nvPr>
              <p:custDataLst>
                <p:tags r:id="rId189"/>
              </p:custDataLst>
            </p:nvPr>
          </p:nvSpPr>
          <p:spPr>
            <a:xfrm>
              <a:off x="5670550" y="2844800"/>
              <a:ext cx="133351" cy="110999"/>
            </a:xfrm>
            <a:custGeom>
              <a:avLst/>
              <a:gdLst/>
              <a:ahLst/>
              <a:cxnLst/>
              <a:rect l="0" t="0" r="0" b="0"/>
              <a:pathLst>
                <a:path w="133351" h="110999">
                  <a:moveTo>
                    <a:pt x="0" y="19050"/>
                  </a:moveTo>
                  <a:lnTo>
                    <a:pt x="0" y="19050"/>
                  </a:lnTo>
                  <a:lnTo>
                    <a:pt x="3371" y="15679"/>
                  </a:lnTo>
                  <a:lnTo>
                    <a:pt x="15580" y="10212"/>
                  </a:lnTo>
                  <a:lnTo>
                    <a:pt x="20970" y="10336"/>
                  </a:lnTo>
                  <a:lnTo>
                    <a:pt x="32603" y="14236"/>
                  </a:lnTo>
                  <a:lnTo>
                    <a:pt x="57795" y="31108"/>
                  </a:lnTo>
                  <a:lnTo>
                    <a:pt x="77489" y="57352"/>
                  </a:lnTo>
                  <a:lnTo>
                    <a:pt x="85518" y="84099"/>
                  </a:lnTo>
                  <a:lnTo>
                    <a:pt x="83634" y="97584"/>
                  </a:lnTo>
                  <a:lnTo>
                    <a:pt x="81156" y="103156"/>
                  </a:lnTo>
                  <a:lnTo>
                    <a:pt x="76682" y="106871"/>
                  </a:lnTo>
                  <a:lnTo>
                    <a:pt x="64184" y="110998"/>
                  </a:lnTo>
                  <a:lnTo>
                    <a:pt x="58312" y="109982"/>
                  </a:lnTo>
                  <a:lnTo>
                    <a:pt x="48023" y="103208"/>
                  </a:lnTo>
                  <a:lnTo>
                    <a:pt x="42511" y="89380"/>
                  </a:lnTo>
                  <a:lnTo>
                    <a:pt x="41289" y="61761"/>
                  </a:lnTo>
                  <a:lnTo>
                    <a:pt x="42342" y="51757"/>
                  </a:lnTo>
                  <a:lnTo>
                    <a:pt x="51038" y="33116"/>
                  </a:lnTo>
                  <a:lnTo>
                    <a:pt x="64312" y="17541"/>
                  </a:lnTo>
                  <a:lnTo>
                    <a:pt x="79618" y="8266"/>
                  </a:lnTo>
                  <a:lnTo>
                    <a:pt x="133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98" name="SMARTInkShape-Group101">
            <a:extLst>
              <a:ext uri="{FF2B5EF4-FFF2-40B4-BE49-F238E27FC236}">
                <a16:creationId xmlns:a16="http://schemas.microsoft.com/office/drawing/2014/main" xmlns="" id="{273E095F-EC02-443E-8303-825C9C349E2A}"/>
              </a:ext>
            </a:extLst>
          </p:cNvPr>
          <p:cNvGrpSpPr/>
          <p:nvPr/>
        </p:nvGrpSpPr>
        <p:grpSpPr>
          <a:xfrm>
            <a:off x="1445799" y="2719467"/>
            <a:ext cx="3989802" cy="1972058"/>
            <a:chOff x="1445799" y="2719467"/>
            <a:chExt cx="3989802" cy="1972058"/>
          </a:xfrm>
        </p:grpSpPr>
        <p:sp>
          <p:nvSpPr>
            <p:cNvPr id="376" name="SMARTInkShape-595">
              <a:extLst>
                <a:ext uri="{FF2B5EF4-FFF2-40B4-BE49-F238E27FC236}">
                  <a16:creationId xmlns:a16="http://schemas.microsoft.com/office/drawing/2014/main" xmlns="" id="{D27ADDF9-0460-446D-AABC-E9B99C55E237}"/>
                </a:ext>
              </a:extLst>
            </p:cNvPr>
            <p:cNvSpPr/>
            <p:nvPr>
              <p:custDataLst>
                <p:tags r:id="rId157"/>
              </p:custDataLst>
            </p:nvPr>
          </p:nvSpPr>
          <p:spPr>
            <a:xfrm>
              <a:off x="5353312" y="2821871"/>
              <a:ext cx="82289" cy="150193"/>
            </a:xfrm>
            <a:custGeom>
              <a:avLst/>
              <a:gdLst/>
              <a:ahLst/>
              <a:cxnLst/>
              <a:rect l="0" t="0" r="0" b="0"/>
              <a:pathLst>
                <a:path w="82289" h="150193">
                  <a:moveTo>
                    <a:pt x="6088" y="16579"/>
                  </a:moveTo>
                  <a:lnTo>
                    <a:pt x="6088" y="16579"/>
                  </a:lnTo>
                  <a:lnTo>
                    <a:pt x="621" y="177"/>
                  </a:lnTo>
                  <a:lnTo>
                    <a:pt x="326" y="0"/>
                  </a:lnTo>
                  <a:lnTo>
                    <a:pt x="0" y="1685"/>
                  </a:lnTo>
                  <a:lnTo>
                    <a:pt x="31541" y="42019"/>
                  </a:lnTo>
                  <a:lnTo>
                    <a:pt x="50130" y="82804"/>
                  </a:lnTo>
                  <a:lnTo>
                    <a:pt x="54500" y="94596"/>
                  </a:lnTo>
                  <a:lnTo>
                    <a:pt x="53710" y="117105"/>
                  </a:lnTo>
                  <a:lnTo>
                    <a:pt x="47009" y="136046"/>
                  </a:lnTo>
                  <a:lnTo>
                    <a:pt x="39327" y="146816"/>
                  </a:lnTo>
                  <a:lnTo>
                    <a:pt x="36007" y="149265"/>
                  </a:lnTo>
                  <a:lnTo>
                    <a:pt x="33090" y="150192"/>
                  </a:lnTo>
                  <a:lnTo>
                    <a:pt x="30439" y="150104"/>
                  </a:lnTo>
                  <a:lnTo>
                    <a:pt x="28672" y="146518"/>
                  </a:lnTo>
                  <a:lnTo>
                    <a:pt x="26708" y="133126"/>
                  </a:lnTo>
                  <a:lnTo>
                    <a:pt x="40657" y="85645"/>
                  </a:lnTo>
                  <a:lnTo>
                    <a:pt x="57723" y="45352"/>
                  </a:lnTo>
                  <a:lnTo>
                    <a:pt x="82288" y="387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7" name="SMARTInkShape-596">
              <a:extLst>
                <a:ext uri="{FF2B5EF4-FFF2-40B4-BE49-F238E27FC236}">
                  <a16:creationId xmlns:a16="http://schemas.microsoft.com/office/drawing/2014/main" xmlns="" id="{886FA058-B43D-499A-924C-CB98676C776A}"/>
                </a:ext>
              </a:extLst>
            </p:cNvPr>
            <p:cNvSpPr/>
            <p:nvPr>
              <p:custDataLst>
                <p:tags r:id="rId158"/>
              </p:custDataLst>
            </p:nvPr>
          </p:nvSpPr>
          <p:spPr>
            <a:xfrm>
              <a:off x="5222642" y="2844632"/>
              <a:ext cx="124059" cy="116225"/>
            </a:xfrm>
            <a:custGeom>
              <a:avLst/>
              <a:gdLst/>
              <a:ahLst/>
              <a:cxnLst/>
              <a:rect l="0" t="0" r="0" b="0"/>
              <a:pathLst>
                <a:path w="124059" h="116225">
                  <a:moveTo>
                    <a:pt x="85958" y="31918"/>
                  </a:moveTo>
                  <a:lnTo>
                    <a:pt x="85958" y="31918"/>
                  </a:lnTo>
                  <a:lnTo>
                    <a:pt x="75113" y="13051"/>
                  </a:lnTo>
                  <a:lnTo>
                    <a:pt x="64910" y="3307"/>
                  </a:lnTo>
                  <a:lnTo>
                    <a:pt x="58521" y="849"/>
                  </a:lnTo>
                  <a:lnTo>
                    <a:pt x="43895" y="0"/>
                  </a:lnTo>
                  <a:lnTo>
                    <a:pt x="29870" y="7619"/>
                  </a:lnTo>
                  <a:lnTo>
                    <a:pt x="17285" y="21824"/>
                  </a:lnTo>
                  <a:lnTo>
                    <a:pt x="3678" y="53621"/>
                  </a:lnTo>
                  <a:lnTo>
                    <a:pt x="0" y="77547"/>
                  </a:lnTo>
                  <a:lnTo>
                    <a:pt x="4010" y="96648"/>
                  </a:lnTo>
                  <a:lnTo>
                    <a:pt x="12142" y="110075"/>
                  </a:lnTo>
                  <a:lnTo>
                    <a:pt x="20460" y="116044"/>
                  </a:lnTo>
                  <a:lnTo>
                    <a:pt x="25359" y="116224"/>
                  </a:lnTo>
                  <a:lnTo>
                    <a:pt x="36447" y="112661"/>
                  </a:lnTo>
                  <a:lnTo>
                    <a:pt x="46550" y="100730"/>
                  </a:lnTo>
                  <a:lnTo>
                    <a:pt x="69380" y="59666"/>
                  </a:lnTo>
                  <a:lnTo>
                    <a:pt x="71534" y="52012"/>
                  </a:lnTo>
                  <a:lnTo>
                    <a:pt x="72109" y="50958"/>
                  </a:lnTo>
                  <a:lnTo>
                    <a:pt x="72492" y="50961"/>
                  </a:lnTo>
                  <a:lnTo>
                    <a:pt x="94882" y="81724"/>
                  </a:lnTo>
                  <a:lnTo>
                    <a:pt x="124058" y="10176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8" name="SMARTInkShape-597">
              <a:extLst>
                <a:ext uri="{FF2B5EF4-FFF2-40B4-BE49-F238E27FC236}">
                  <a16:creationId xmlns:a16="http://schemas.microsoft.com/office/drawing/2014/main" xmlns="" id="{AB9E2949-2A43-4C85-A9FE-1668E7FF984B}"/>
                </a:ext>
              </a:extLst>
            </p:cNvPr>
            <p:cNvSpPr/>
            <p:nvPr>
              <p:custDataLst>
                <p:tags r:id="rId159"/>
              </p:custDataLst>
            </p:nvPr>
          </p:nvSpPr>
          <p:spPr>
            <a:xfrm>
              <a:off x="5130800" y="2854676"/>
              <a:ext cx="133351" cy="118158"/>
            </a:xfrm>
            <a:custGeom>
              <a:avLst/>
              <a:gdLst/>
              <a:ahLst/>
              <a:cxnLst/>
              <a:rect l="0" t="0" r="0" b="0"/>
              <a:pathLst>
                <a:path w="133351" h="118158">
                  <a:moveTo>
                    <a:pt x="0" y="40924"/>
                  </a:moveTo>
                  <a:lnTo>
                    <a:pt x="0" y="40924"/>
                  </a:lnTo>
                  <a:lnTo>
                    <a:pt x="10113" y="44295"/>
                  </a:lnTo>
                  <a:lnTo>
                    <a:pt x="20723" y="44068"/>
                  </a:lnTo>
                  <a:lnTo>
                    <a:pt x="44781" y="38174"/>
                  </a:lnTo>
                  <a:lnTo>
                    <a:pt x="63598" y="25527"/>
                  </a:lnTo>
                  <a:lnTo>
                    <a:pt x="66387" y="20076"/>
                  </a:lnTo>
                  <a:lnTo>
                    <a:pt x="66835" y="14326"/>
                  </a:lnTo>
                  <a:lnTo>
                    <a:pt x="65724" y="8375"/>
                  </a:lnTo>
                  <a:lnTo>
                    <a:pt x="63572" y="4408"/>
                  </a:lnTo>
                  <a:lnTo>
                    <a:pt x="60725" y="1763"/>
                  </a:lnTo>
                  <a:lnTo>
                    <a:pt x="57417" y="0"/>
                  </a:lnTo>
                  <a:lnTo>
                    <a:pt x="46215" y="1804"/>
                  </a:lnTo>
                  <a:lnTo>
                    <a:pt x="39277" y="4261"/>
                  </a:lnTo>
                  <a:lnTo>
                    <a:pt x="25923" y="16398"/>
                  </a:lnTo>
                  <a:lnTo>
                    <a:pt x="15049" y="33551"/>
                  </a:lnTo>
                  <a:lnTo>
                    <a:pt x="10216" y="52934"/>
                  </a:lnTo>
                  <a:lnTo>
                    <a:pt x="10867" y="83680"/>
                  </a:lnTo>
                  <a:lnTo>
                    <a:pt x="14300" y="92006"/>
                  </a:lnTo>
                  <a:lnTo>
                    <a:pt x="25641" y="105020"/>
                  </a:lnTo>
                  <a:lnTo>
                    <a:pt x="47892" y="116908"/>
                  </a:lnTo>
                  <a:lnTo>
                    <a:pt x="79101" y="118157"/>
                  </a:lnTo>
                  <a:lnTo>
                    <a:pt x="133350" y="9807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9" name="SMARTInkShape-598">
              <a:extLst>
                <a:ext uri="{FF2B5EF4-FFF2-40B4-BE49-F238E27FC236}">
                  <a16:creationId xmlns:a16="http://schemas.microsoft.com/office/drawing/2014/main" xmlns="" id="{3A79EC44-D124-44FC-B326-760D46011BE2}"/>
                </a:ext>
              </a:extLst>
            </p:cNvPr>
            <p:cNvSpPr/>
            <p:nvPr>
              <p:custDataLst>
                <p:tags r:id="rId160"/>
              </p:custDataLst>
            </p:nvPr>
          </p:nvSpPr>
          <p:spPr>
            <a:xfrm>
              <a:off x="4997450" y="2857500"/>
              <a:ext cx="76201" cy="111893"/>
            </a:xfrm>
            <a:custGeom>
              <a:avLst/>
              <a:gdLst/>
              <a:ahLst/>
              <a:cxnLst/>
              <a:rect l="0" t="0" r="0" b="0"/>
              <a:pathLst>
                <a:path w="76201" h="111893">
                  <a:moveTo>
                    <a:pt x="0" y="0"/>
                  </a:moveTo>
                  <a:lnTo>
                    <a:pt x="0" y="0"/>
                  </a:lnTo>
                  <a:lnTo>
                    <a:pt x="1881" y="43927"/>
                  </a:lnTo>
                  <a:lnTo>
                    <a:pt x="2096" y="90129"/>
                  </a:lnTo>
                  <a:lnTo>
                    <a:pt x="414" y="111746"/>
                  </a:lnTo>
                  <a:lnTo>
                    <a:pt x="276" y="111892"/>
                  </a:lnTo>
                  <a:lnTo>
                    <a:pt x="1906" y="83811"/>
                  </a:lnTo>
                  <a:lnTo>
                    <a:pt x="6491" y="65472"/>
                  </a:lnTo>
                  <a:lnTo>
                    <a:pt x="29234" y="21261"/>
                  </a:lnTo>
                  <a:lnTo>
                    <a:pt x="33600" y="16996"/>
                  </a:lnTo>
                  <a:lnTo>
                    <a:pt x="37922" y="14858"/>
                  </a:lnTo>
                  <a:lnTo>
                    <a:pt x="42215" y="14139"/>
                  </a:lnTo>
                  <a:lnTo>
                    <a:pt x="46487" y="15776"/>
                  </a:lnTo>
                  <a:lnTo>
                    <a:pt x="54998" y="23239"/>
                  </a:lnTo>
                  <a:lnTo>
                    <a:pt x="59722" y="37375"/>
                  </a:lnTo>
                  <a:lnTo>
                    <a:pt x="68071" y="79632"/>
                  </a:lnTo>
                  <a:lnTo>
                    <a:pt x="76200" y="107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0" name="SMARTInkShape-599">
              <a:extLst>
                <a:ext uri="{FF2B5EF4-FFF2-40B4-BE49-F238E27FC236}">
                  <a16:creationId xmlns:a16="http://schemas.microsoft.com/office/drawing/2014/main" xmlns="" id="{F9E68A0E-DC7B-4D3E-9FF6-049CFBF7BF6E}"/>
                </a:ext>
              </a:extLst>
            </p:cNvPr>
            <p:cNvSpPr/>
            <p:nvPr>
              <p:custDataLst>
                <p:tags r:id="rId161"/>
              </p:custDataLst>
            </p:nvPr>
          </p:nvSpPr>
          <p:spPr>
            <a:xfrm>
              <a:off x="4950278" y="2827417"/>
              <a:ext cx="21773" cy="23734"/>
            </a:xfrm>
            <a:custGeom>
              <a:avLst/>
              <a:gdLst/>
              <a:ahLst/>
              <a:cxnLst/>
              <a:rect l="0" t="0" r="0" b="0"/>
              <a:pathLst>
                <a:path w="21773" h="23734">
                  <a:moveTo>
                    <a:pt x="21772" y="23733"/>
                  </a:moveTo>
                  <a:lnTo>
                    <a:pt x="21772" y="23733"/>
                  </a:lnTo>
                  <a:lnTo>
                    <a:pt x="7466" y="3960"/>
                  </a:lnTo>
                  <a:lnTo>
                    <a:pt x="2950" y="834"/>
                  </a:lnTo>
                  <a:lnTo>
                    <a:pt x="757" y="0"/>
                  </a:lnTo>
                  <a:lnTo>
                    <a:pt x="0" y="856"/>
                  </a:lnTo>
                  <a:lnTo>
                    <a:pt x="2722" y="110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1" name="SMARTInkShape-600">
              <a:extLst>
                <a:ext uri="{FF2B5EF4-FFF2-40B4-BE49-F238E27FC236}">
                  <a16:creationId xmlns:a16="http://schemas.microsoft.com/office/drawing/2014/main" xmlns="" id="{DCC29E03-80F8-4E0E-BA9D-7C0CA1B9841E}"/>
                </a:ext>
              </a:extLst>
            </p:cNvPr>
            <p:cNvSpPr/>
            <p:nvPr>
              <p:custDataLst>
                <p:tags r:id="rId162"/>
              </p:custDataLst>
            </p:nvPr>
          </p:nvSpPr>
          <p:spPr>
            <a:xfrm>
              <a:off x="4953000" y="2895600"/>
              <a:ext cx="1" cy="82551"/>
            </a:xfrm>
            <a:custGeom>
              <a:avLst/>
              <a:gdLst/>
              <a:ahLst/>
              <a:cxnLst/>
              <a:rect l="0" t="0" r="0" b="0"/>
              <a:pathLst>
                <a:path w="1" h="82551">
                  <a:moveTo>
                    <a:pt x="0" y="0"/>
                  </a:moveTo>
                  <a:lnTo>
                    <a:pt x="0" y="0"/>
                  </a:lnTo>
                  <a:lnTo>
                    <a:pt x="0" y="41442"/>
                  </a:lnTo>
                  <a:lnTo>
                    <a:pt x="0" y="82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2" name="SMARTInkShape-601">
              <a:extLst>
                <a:ext uri="{FF2B5EF4-FFF2-40B4-BE49-F238E27FC236}">
                  <a16:creationId xmlns:a16="http://schemas.microsoft.com/office/drawing/2014/main" xmlns="" id="{266CB86D-72D6-4977-B275-A7787A34F2CB}"/>
                </a:ext>
              </a:extLst>
            </p:cNvPr>
            <p:cNvSpPr/>
            <p:nvPr>
              <p:custDataLst>
                <p:tags r:id="rId163"/>
              </p:custDataLst>
            </p:nvPr>
          </p:nvSpPr>
          <p:spPr>
            <a:xfrm>
              <a:off x="4739680" y="2719467"/>
              <a:ext cx="149821" cy="299602"/>
            </a:xfrm>
            <a:custGeom>
              <a:avLst/>
              <a:gdLst/>
              <a:ahLst/>
              <a:cxnLst/>
              <a:rect l="0" t="0" r="0" b="0"/>
              <a:pathLst>
                <a:path w="149821" h="299602">
                  <a:moveTo>
                    <a:pt x="79970" y="23733"/>
                  </a:moveTo>
                  <a:lnTo>
                    <a:pt x="79970" y="23733"/>
                  </a:lnTo>
                  <a:lnTo>
                    <a:pt x="79264" y="9936"/>
                  </a:lnTo>
                  <a:lnTo>
                    <a:pt x="76599" y="3960"/>
                  </a:lnTo>
                  <a:lnTo>
                    <a:pt x="74901" y="2085"/>
                  </a:lnTo>
                  <a:lnTo>
                    <a:pt x="71131" y="0"/>
                  </a:lnTo>
                  <a:lnTo>
                    <a:pt x="69844" y="1561"/>
                  </a:lnTo>
                  <a:lnTo>
                    <a:pt x="68032" y="14576"/>
                  </a:lnTo>
                  <a:lnTo>
                    <a:pt x="67370" y="62108"/>
                  </a:lnTo>
                  <a:lnTo>
                    <a:pt x="63552" y="93000"/>
                  </a:lnTo>
                  <a:lnTo>
                    <a:pt x="57150" y="127896"/>
                  </a:lnTo>
                  <a:lnTo>
                    <a:pt x="49602" y="164572"/>
                  </a:lnTo>
                  <a:lnTo>
                    <a:pt x="39662" y="200158"/>
                  </a:lnTo>
                  <a:lnTo>
                    <a:pt x="28894" y="233377"/>
                  </a:lnTo>
                  <a:lnTo>
                    <a:pt x="14899" y="273057"/>
                  </a:lnTo>
                  <a:lnTo>
                    <a:pt x="0" y="298894"/>
                  </a:lnTo>
                  <a:lnTo>
                    <a:pt x="550" y="299601"/>
                  </a:lnTo>
                  <a:lnTo>
                    <a:pt x="4927" y="298506"/>
                  </a:lnTo>
                  <a:lnTo>
                    <a:pt x="45855" y="281313"/>
                  </a:lnTo>
                  <a:lnTo>
                    <a:pt x="93457" y="264878"/>
                  </a:lnTo>
                  <a:lnTo>
                    <a:pt x="149820" y="2523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3" name="SMARTInkShape-602">
              <a:extLst>
                <a:ext uri="{FF2B5EF4-FFF2-40B4-BE49-F238E27FC236}">
                  <a16:creationId xmlns:a16="http://schemas.microsoft.com/office/drawing/2014/main" xmlns="" id="{787D955D-6D86-4635-A971-47CE1C7D1F4D}"/>
                </a:ext>
              </a:extLst>
            </p:cNvPr>
            <p:cNvSpPr/>
            <p:nvPr>
              <p:custDataLst>
                <p:tags r:id="rId164"/>
              </p:custDataLst>
            </p:nvPr>
          </p:nvSpPr>
          <p:spPr>
            <a:xfrm>
              <a:off x="2725294" y="2864511"/>
              <a:ext cx="1814474" cy="1440790"/>
            </a:xfrm>
            <a:custGeom>
              <a:avLst/>
              <a:gdLst/>
              <a:ahLst/>
              <a:cxnLst/>
              <a:rect l="0" t="0" r="0" b="0"/>
              <a:pathLst>
                <a:path w="1814474" h="1440790">
                  <a:moveTo>
                    <a:pt x="11556" y="1440789"/>
                  </a:moveTo>
                  <a:lnTo>
                    <a:pt x="11556" y="1440789"/>
                  </a:lnTo>
                  <a:lnTo>
                    <a:pt x="0" y="1440789"/>
                  </a:lnTo>
                  <a:lnTo>
                    <a:pt x="11166" y="1440789"/>
                  </a:lnTo>
                  <a:lnTo>
                    <a:pt x="26022" y="1434047"/>
                  </a:lnTo>
                  <a:lnTo>
                    <a:pt x="67330" y="1401801"/>
                  </a:lnTo>
                  <a:lnTo>
                    <a:pt x="99139" y="1374307"/>
                  </a:lnTo>
                  <a:lnTo>
                    <a:pt x="141969" y="1335747"/>
                  </a:lnTo>
                  <a:lnTo>
                    <a:pt x="166231" y="1313611"/>
                  </a:lnTo>
                  <a:lnTo>
                    <a:pt x="193695" y="1287565"/>
                  </a:lnTo>
                  <a:lnTo>
                    <a:pt x="223293" y="1258912"/>
                  </a:lnTo>
                  <a:lnTo>
                    <a:pt x="254314" y="1228521"/>
                  </a:lnTo>
                  <a:lnTo>
                    <a:pt x="289106" y="1195560"/>
                  </a:lnTo>
                  <a:lnTo>
                    <a:pt x="326412" y="1160886"/>
                  </a:lnTo>
                  <a:lnTo>
                    <a:pt x="365393" y="1125071"/>
                  </a:lnTo>
                  <a:lnTo>
                    <a:pt x="409725" y="1085671"/>
                  </a:lnTo>
                  <a:lnTo>
                    <a:pt x="457624" y="1043883"/>
                  </a:lnTo>
                  <a:lnTo>
                    <a:pt x="507901" y="1000502"/>
                  </a:lnTo>
                  <a:lnTo>
                    <a:pt x="562586" y="955353"/>
                  </a:lnTo>
                  <a:lnTo>
                    <a:pt x="620210" y="909026"/>
                  </a:lnTo>
                  <a:lnTo>
                    <a:pt x="679791" y="861914"/>
                  </a:lnTo>
                  <a:lnTo>
                    <a:pt x="739269" y="814983"/>
                  </a:lnTo>
                  <a:lnTo>
                    <a:pt x="798675" y="768174"/>
                  </a:lnTo>
                  <a:lnTo>
                    <a:pt x="858035" y="721445"/>
                  </a:lnTo>
                  <a:lnTo>
                    <a:pt x="917365" y="674065"/>
                  </a:lnTo>
                  <a:lnTo>
                    <a:pt x="976673" y="626251"/>
                  </a:lnTo>
                  <a:lnTo>
                    <a:pt x="1035967" y="578147"/>
                  </a:lnTo>
                  <a:lnTo>
                    <a:pt x="1095252" y="531261"/>
                  </a:lnTo>
                  <a:lnTo>
                    <a:pt x="1154530" y="485187"/>
                  </a:lnTo>
                  <a:lnTo>
                    <a:pt x="1213806" y="439654"/>
                  </a:lnTo>
                  <a:lnTo>
                    <a:pt x="1268139" y="397305"/>
                  </a:lnTo>
                  <a:lnTo>
                    <a:pt x="1319178" y="357077"/>
                  </a:lnTo>
                  <a:lnTo>
                    <a:pt x="1368021" y="318264"/>
                  </a:lnTo>
                  <a:lnTo>
                    <a:pt x="1413987" y="283217"/>
                  </a:lnTo>
                  <a:lnTo>
                    <a:pt x="1458038" y="250680"/>
                  </a:lnTo>
                  <a:lnTo>
                    <a:pt x="1500811" y="219816"/>
                  </a:lnTo>
                  <a:lnTo>
                    <a:pt x="1539908" y="191479"/>
                  </a:lnTo>
                  <a:lnTo>
                    <a:pt x="1576558" y="164827"/>
                  </a:lnTo>
                  <a:lnTo>
                    <a:pt x="1611574" y="139298"/>
                  </a:lnTo>
                  <a:lnTo>
                    <a:pt x="1641974" y="118045"/>
                  </a:lnTo>
                  <a:lnTo>
                    <a:pt x="1669296" y="99643"/>
                  </a:lnTo>
                  <a:lnTo>
                    <a:pt x="1715646" y="69318"/>
                  </a:lnTo>
                  <a:lnTo>
                    <a:pt x="1750357" y="46433"/>
                  </a:lnTo>
                  <a:lnTo>
                    <a:pt x="1795840" y="10636"/>
                  </a:lnTo>
                  <a:lnTo>
                    <a:pt x="1803638" y="4360"/>
                  </a:lnTo>
                  <a:lnTo>
                    <a:pt x="1813326" y="0"/>
                  </a:lnTo>
                  <a:lnTo>
                    <a:pt x="1813869" y="486"/>
                  </a:lnTo>
                  <a:lnTo>
                    <a:pt x="1814473" y="2906"/>
                  </a:lnTo>
                  <a:lnTo>
                    <a:pt x="1808606" y="310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4" name="SMARTInkShape-603">
              <a:extLst>
                <a:ext uri="{FF2B5EF4-FFF2-40B4-BE49-F238E27FC236}">
                  <a16:creationId xmlns:a16="http://schemas.microsoft.com/office/drawing/2014/main" xmlns="" id="{9A2DB9C3-AEF4-436E-ADAB-CC4042071CC6}"/>
                </a:ext>
              </a:extLst>
            </p:cNvPr>
            <p:cNvSpPr/>
            <p:nvPr>
              <p:custDataLst>
                <p:tags r:id="rId165"/>
              </p:custDataLst>
            </p:nvPr>
          </p:nvSpPr>
          <p:spPr>
            <a:xfrm>
              <a:off x="2617965" y="4394200"/>
              <a:ext cx="10936" cy="1"/>
            </a:xfrm>
            <a:custGeom>
              <a:avLst/>
              <a:gdLst/>
              <a:ahLst/>
              <a:cxnLst/>
              <a:rect l="0" t="0" r="0" b="0"/>
              <a:pathLst>
                <a:path w="10936" h="1">
                  <a:moveTo>
                    <a:pt x="10935" y="0"/>
                  </a:moveTo>
                  <a:lnTo>
                    <a:pt x="10935" y="0"/>
                  </a:lnTo>
                  <a:lnTo>
                    <a:pt x="0" y="0"/>
                  </a:lnTo>
                  <a:lnTo>
                    <a:pt x="458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5" name="SMARTInkShape-604">
              <a:extLst>
                <a:ext uri="{FF2B5EF4-FFF2-40B4-BE49-F238E27FC236}">
                  <a16:creationId xmlns:a16="http://schemas.microsoft.com/office/drawing/2014/main" xmlns="" id="{2E2C4509-879B-4720-A9BD-CC3D9BC61963}"/>
                </a:ext>
              </a:extLst>
            </p:cNvPr>
            <p:cNvSpPr/>
            <p:nvPr>
              <p:custDataLst>
                <p:tags r:id="rId166"/>
              </p:custDataLst>
            </p:nvPr>
          </p:nvSpPr>
          <p:spPr>
            <a:xfrm>
              <a:off x="2616200" y="426720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6" name="SMARTInkShape-605">
              <a:extLst>
                <a:ext uri="{FF2B5EF4-FFF2-40B4-BE49-F238E27FC236}">
                  <a16:creationId xmlns:a16="http://schemas.microsoft.com/office/drawing/2014/main" xmlns="" id="{EC348A8E-B78C-40DB-A5BC-EF99ADBB5E64}"/>
                </a:ext>
              </a:extLst>
            </p:cNvPr>
            <p:cNvSpPr/>
            <p:nvPr>
              <p:custDataLst>
                <p:tags r:id="rId167"/>
              </p:custDataLst>
            </p:nvPr>
          </p:nvSpPr>
          <p:spPr>
            <a:xfrm>
              <a:off x="1739900" y="4546600"/>
              <a:ext cx="533401" cy="111322"/>
            </a:xfrm>
            <a:custGeom>
              <a:avLst/>
              <a:gdLst/>
              <a:ahLst/>
              <a:cxnLst/>
              <a:rect l="0" t="0" r="0" b="0"/>
              <a:pathLst>
                <a:path w="533401" h="111322">
                  <a:moveTo>
                    <a:pt x="0" y="107950"/>
                  </a:moveTo>
                  <a:lnTo>
                    <a:pt x="0" y="107950"/>
                  </a:lnTo>
                  <a:lnTo>
                    <a:pt x="3371" y="111321"/>
                  </a:lnTo>
                  <a:lnTo>
                    <a:pt x="45919" y="110046"/>
                  </a:lnTo>
                  <a:lnTo>
                    <a:pt x="72241" y="106525"/>
                  </a:lnTo>
                  <a:lnTo>
                    <a:pt x="103899" y="101355"/>
                  </a:lnTo>
                  <a:lnTo>
                    <a:pt x="139116" y="95087"/>
                  </a:lnTo>
                  <a:lnTo>
                    <a:pt x="180233" y="85969"/>
                  </a:lnTo>
                  <a:lnTo>
                    <a:pt x="225283" y="74952"/>
                  </a:lnTo>
                  <a:lnTo>
                    <a:pt x="272955" y="62668"/>
                  </a:lnTo>
                  <a:lnTo>
                    <a:pt x="323081" y="50245"/>
                  </a:lnTo>
                  <a:lnTo>
                    <a:pt x="374843" y="37730"/>
                  </a:lnTo>
                  <a:lnTo>
                    <a:pt x="427695" y="25153"/>
                  </a:lnTo>
                  <a:lnTo>
                    <a:pt x="462930" y="16769"/>
                  </a:lnTo>
                  <a:lnTo>
                    <a:pt x="5334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7" name="SMARTInkShape-606">
              <a:extLst>
                <a:ext uri="{FF2B5EF4-FFF2-40B4-BE49-F238E27FC236}">
                  <a16:creationId xmlns:a16="http://schemas.microsoft.com/office/drawing/2014/main" xmlns="" id="{114BCCC1-D0F8-49C5-ACFD-F5D38A1734C7}"/>
                </a:ext>
              </a:extLst>
            </p:cNvPr>
            <p:cNvSpPr/>
            <p:nvPr>
              <p:custDataLst>
                <p:tags r:id="rId168"/>
              </p:custDataLst>
            </p:nvPr>
          </p:nvSpPr>
          <p:spPr>
            <a:xfrm>
              <a:off x="1543050" y="4521200"/>
              <a:ext cx="762001" cy="110316"/>
            </a:xfrm>
            <a:custGeom>
              <a:avLst/>
              <a:gdLst/>
              <a:ahLst/>
              <a:cxnLst/>
              <a:rect l="0" t="0" r="0" b="0"/>
              <a:pathLst>
                <a:path w="762001" h="110316">
                  <a:moveTo>
                    <a:pt x="0" y="101600"/>
                  </a:moveTo>
                  <a:lnTo>
                    <a:pt x="0" y="101600"/>
                  </a:lnTo>
                  <a:lnTo>
                    <a:pt x="40800" y="108507"/>
                  </a:lnTo>
                  <a:lnTo>
                    <a:pt x="84456" y="110315"/>
                  </a:lnTo>
                  <a:lnTo>
                    <a:pt x="114865" y="108821"/>
                  </a:lnTo>
                  <a:lnTo>
                    <a:pt x="148543" y="106414"/>
                  </a:lnTo>
                  <a:lnTo>
                    <a:pt x="189340" y="101986"/>
                  </a:lnTo>
                  <a:lnTo>
                    <a:pt x="234882" y="96213"/>
                  </a:lnTo>
                  <a:lnTo>
                    <a:pt x="283588" y="89542"/>
                  </a:lnTo>
                  <a:lnTo>
                    <a:pt x="335109" y="82272"/>
                  </a:lnTo>
                  <a:lnTo>
                    <a:pt x="388506" y="74604"/>
                  </a:lnTo>
                  <a:lnTo>
                    <a:pt x="443154" y="66670"/>
                  </a:lnTo>
                  <a:lnTo>
                    <a:pt x="493697" y="59263"/>
                  </a:lnTo>
                  <a:lnTo>
                    <a:pt x="541504" y="52208"/>
                  </a:lnTo>
                  <a:lnTo>
                    <a:pt x="587486" y="45389"/>
                  </a:lnTo>
                  <a:lnTo>
                    <a:pt x="625902" y="38726"/>
                  </a:lnTo>
                  <a:lnTo>
                    <a:pt x="659273" y="32167"/>
                  </a:lnTo>
                  <a:lnTo>
                    <a:pt x="689282" y="25678"/>
                  </a:lnTo>
                  <a:lnTo>
                    <a:pt x="726388" y="14705"/>
                  </a:lnTo>
                  <a:lnTo>
                    <a:pt x="7620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8" name="SMARTInkShape-607">
              <a:extLst>
                <a:ext uri="{FF2B5EF4-FFF2-40B4-BE49-F238E27FC236}">
                  <a16:creationId xmlns:a16="http://schemas.microsoft.com/office/drawing/2014/main" xmlns="" id="{C5185F10-32C8-4C04-A0F4-5D718B213C9D}"/>
                </a:ext>
              </a:extLst>
            </p:cNvPr>
            <p:cNvSpPr/>
            <p:nvPr>
              <p:custDataLst>
                <p:tags r:id="rId169"/>
              </p:custDataLst>
            </p:nvPr>
          </p:nvSpPr>
          <p:spPr>
            <a:xfrm>
              <a:off x="2393950" y="4267200"/>
              <a:ext cx="98042" cy="139701"/>
            </a:xfrm>
            <a:custGeom>
              <a:avLst/>
              <a:gdLst/>
              <a:ahLst/>
              <a:cxnLst/>
              <a:rect l="0" t="0" r="0" b="0"/>
              <a:pathLst>
                <a:path w="98042" h="139701">
                  <a:moveTo>
                    <a:pt x="0" y="0"/>
                  </a:moveTo>
                  <a:lnTo>
                    <a:pt x="0" y="0"/>
                  </a:lnTo>
                  <a:lnTo>
                    <a:pt x="5069" y="5775"/>
                  </a:lnTo>
                  <a:lnTo>
                    <a:pt x="14927" y="27136"/>
                  </a:lnTo>
                  <a:lnTo>
                    <a:pt x="13221" y="72491"/>
                  </a:lnTo>
                  <a:lnTo>
                    <a:pt x="6969" y="106780"/>
                  </a:lnTo>
                  <a:lnTo>
                    <a:pt x="6763" y="106464"/>
                  </a:lnTo>
                  <a:lnTo>
                    <a:pt x="6625" y="104842"/>
                  </a:lnTo>
                  <a:lnTo>
                    <a:pt x="27422" y="63160"/>
                  </a:lnTo>
                  <a:lnTo>
                    <a:pt x="54858" y="21256"/>
                  </a:lnTo>
                  <a:lnTo>
                    <a:pt x="69955" y="6612"/>
                  </a:lnTo>
                  <a:lnTo>
                    <a:pt x="76482" y="2939"/>
                  </a:lnTo>
                  <a:lnTo>
                    <a:pt x="79210" y="4781"/>
                  </a:lnTo>
                  <a:lnTo>
                    <a:pt x="84123" y="14355"/>
                  </a:lnTo>
                  <a:lnTo>
                    <a:pt x="93026" y="53635"/>
                  </a:lnTo>
                  <a:lnTo>
                    <a:pt x="98041" y="89740"/>
                  </a:lnTo>
                  <a:lnTo>
                    <a:pt x="95250" y="139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9" name="SMARTInkShape-608">
              <a:extLst>
                <a:ext uri="{FF2B5EF4-FFF2-40B4-BE49-F238E27FC236}">
                  <a16:creationId xmlns:a16="http://schemas.microsoft.com/office/drawing/2014/main" xmlns="" id="{272C9714-DA05-4CC8-8E18-2DCED0E52855}"/>
                </a:ext>
              </a:extLst>
            </p:cNvPr>
            <p:cNvSpPr/>
            <p:nvPr>
              <p:custDataLst>
                <p:tags r:id="rId170"/>
              </p:custDataLst>
            </p:nvPr>
          </p:nvSpPr>
          <p:spPr>
            <a:xfrm>
              <a:off x="2293081" y="4273550"/>
              <a:ext cx="66270" cy="151262"/>
            </a:xfrm>
            <a:custGeom>
              <a:avLst/>
              <a:gdLst/>
              <a:ahLst/>
              <a:cxnLst/>
              <a:rect l="0" t="0" r="0" b="0"/>
              <a:pathLst>
                <a:path w="66270" h="151262">
                  <a:moveTo>
                    <a:pt x="43719" y="0"/>
                  </a:moveTo>
                  <a:lnTo>
                    <a:pt x="43719" y="0"/>
                  </a:lnTo>
                  <a:lnTo>
                    <a:pt x="40348" y="0"/>
                  </a:lnTo>
                  <a:lnTo>
                    <a:pt x="31510" y="10113"/>
                  </a:lnTo>
                  <a:lnTo>
                    <a:pt x="11755" y="54292"/>
                  </a:lnTo>
                  <a:lnTo>
                    <a:pt x="2968" y="91816"/>
                  </a:lnTo>
                  <a:lnTo>
                    <a:pt x="0" y="135259"/>
                  </a:lnTo>
                  <a:lnTo>
                    <a:pt x="1873" y="141678"/>
                  </a:lnTo>
                  <a:lnTo>
                    <a:pt x="5238" y="146663"/>
                  </a:lnTo>
                  <a:lnTo>
                    <a:pt x="9598" y="150692"/>
                  </a:lnTo>
                  <a:lnTo>
                    <a:pt x="14622" y="151261"/>
                  </a:lnTo>
                  <a:lnTo>
                    <a:pt x="25848" y="146249"/>
                  </a:lnTo>
                  <a:lnTo>
                    <a:pt x="44068" y="128157"/>
                  </a:lnTo>
                  <a:lnTo>
                    <a:pt x="59502" y="98180"/>
                  </a:lnTo>
                  <a:lnTo>
                    <a:pt x="66269" y="65857"/>
                  </a:lnTo>
                  <a:lnTo>
                    <a:pt x="64904" y="44051"/>
                  </a:lnTo>
                  <a:lnTo>
                    <a:pt x="59955" y="35335"/>
                  </a:lnTo>
                  <a:lnTo>
                    <a:pt x="50069" y="25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0" name="SMARTInkShape-609">
              <a:extLst>
                <a:ext uri="{FF2B5EF4-FFF2-40B4-BE49-F238E27FC236}">
                  <a16:creationId xmlns:a16="http://schemas.microsoft.com/office/drawing/2014/main" xmlns="" id="{1EDFA2DB-A008-4F09-A8BC-0A269F65620F}"/>
                </a:ext>
              </a:extLst>
            </p:cNvPr>
            <p:cNvSpPr/>
            <p:nvPr>
              <p:custDataLst>
                <p:tags r:id="rId171"/>
              </p:custDataLst>
            </p:nvPr>
          </p:nvSpPr>
          <p:spPr>
            <a:xfrm>
              <a:off x="2273300" y="4203700"/>
              <a:ext cx="6351" cy="12701"/>
            </a:xfrm>
            <a:custGeom>
              <a:avLst/>
              <a:gdLst/>
              <a:ahLst/>
              <a:cxnLst/>
              <a:rect l="0" t="0" r="0" b="0"/>
              <a:pathLst>
                <a:path w="6351" h="12701">
                  <a:moveTo>
                    <a:pt x="0" y="12700"/>
                  </a:moveTo>
                  <a:lnTo>
                    <a:pt x="0" y="12700"/>
                  </a:lnTo>
                  <a:lnTo>
                    <a:pt x="6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1" name="SMARTInkShape-610">
              <a:extLst>
                <a:ext uri="{FF2B5EF4-FFF2-40B4-BE49-F238E27FC236}">
                  <a16:creationId xmlns:a16="http://schemas.microsoft.com/office/drawing/2014/main" xmlns="" id="{11212D17-AD1B-48D4-BA0F-0C47FA477E12}"/>
                </a:ext>
              </a:extLst>
            </p:cNvPr>
            <p:cNvSpPr/>
            <p:nvPr>
              <p:custDataLst>
                <p:tags r:id="rId172"/>
              </p:custDataLst>
            </p:nvPr>
          </p:nvSpPr>
          <p:spPr>
            <a:xfrm>
              <a:off x="2242956" y="4337050"/>
              <a:ext cx="17645" cy="82551"/>
            </a:xfrm>
            <a:custGeom>
              <a:avLst/>
              <a:gdLst/>
              <a:ahLst/>
              <a:cxnLst/>
              <a:rect l="0" t="0" r="0" b="0"/>
              <a:pathLst>
                <a:path w="17645" h="82551">
                  <a:moveTo>
                    <a:pt x="17644" y="0"/>
                  </a:moveTo>
                  <a:lnTo>
                    <a:pt x="17644" y="0"/>
                  </a:lnTo>
                  <a:lnTo>
                    <a:pt x="3338" y="38724"/>
                  </a:lnTo>
                  <a:lnTo>
                    <a:pt x="0" y="61804"/>
                  </a:lnTo>
                  <a:lnTo>
                    <a:pt x="1100" y="71683"/>
                  </a:lnTo>
                  <a:lnTo>
                    <a:pt x="4944" y="82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2" name="SMARTInkShape-611">
              <a:extLst>
                <a:ext uri="{FF2B5EF4-FFF2-40B4-BE49-F238E27FC236}">
                  <a16:creationId xmlns:a16="http://schemas.microsoft.com/office/drawing/2014/main" xmlns="" id="{FB5D7D05-30E7-4867-BC08-A3D88D486726}"/>
                </a:ext>
              </a:extLst>
            </p:cNvPr>
            <p:cNvSpPr/>
            <p:nvPr>
              <p:custDataLst>
                <p:tags r:id="rId173"/>
              </p:custDataLst>
            </p:nvPr>
          </p:nvSpPr>
          <p:spPr>
            <a:xfrm>
              <a:off x="2174344" y="4273550"/>
              <a:ext cx="60857" cy="168237"/>
            </a:xfrm>
            <a:custGeom>
              <a:avLst/>
              <a:gdLst/>
              <a:ahLst/>
              <a:cxnLst/>
              <a:rect l="0" t="0" r="0" b="0"/>
              <a:pathLst>
                <a:path w="60857" h="168237">
                  <a:moveTo>
                    <a:pt x="60856" y="0"/>
                  </a:moveTo>
                  <a:lnTo>
                    <a:pt x="60856" y="0"/>
                  </a:lnTo>
                  <a:lnTo>
                    <a:pt x="36437" y="0"/>
                  </a:lnTo>
                  <a:lnTo>
                    <a:pt x="25073" y="3763"/>
                  </a:lnTo>
                  <a:lnTo>
                    <a:pt x="6280" y="17676"/>
                  </a:lnTo>
                  <a:lnTo>
                    <a:pt x="1322" y="27612"/>
                  </a:lnTo>
                  <a:lnTo>
                    <a:pt x="0" y="33224"/>
                  </a:lnTo>
                  <a:lnTo>
                    <a:pt x="530" y="38378"/>
                  </a:lnTo>
                  <a:lnTo>
                    <a:pt x="21811" y="82850"/>
                  </a:lnTo>
                  <a:lnTo>
                    <a:pt x="36393" y="108009"/>
                  </a:lnTo>
                  <a:lnTo>
                    <a:pt x="41093" y="139708"/>
                  </a:lnTo>
                  <a:lnTo>
                    <a:pt x="35845" y="152403"/>
                  </a:lnTo>
                  <a:lnTo>
                    <a:pt x="27868" y="162985"/>
                  </a:lnTo>
                  <a:lnTo>
                    <a:pt x="21970" y="167688"/>
                  </a:lnTo>
                  <a:lnTo>
                    <a:pt x="20116" y="168236"/>
                  </a:lnTo>
                  <a:lnTo>
                    <a:pt x="18879" y="167896"/>
                  </a:lnTo>
                  <a:lnTo>
                    <a:pt x="16406" y="165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3" name="SMARTInkShape-612">
              <a:extLst>
                <a:ext uri="{FF2B5EF4-FFF2-40B4-BE49-F238E27FC236}">
                  <a16:creationId xmlns:a16="http://schemas.microsoft.com/office/drawing/2014/main" xmlns="" id="{C0E9E5DF-1878-4D08-B028-09005D988F75}"/>
                </a:ext>
              </a:extLst>
            </p:cNvPr>
            <p:cNvSpPr/>
            <p:nvPr>
              <p:custDataLst>
                <p:tags r:id="rId174"/>
              </p:custDataLst>
            </p:nvPr>
          </p:nvSpPr>
          <p:spPr>
            <a:xfrm>
              <a:off x="1983892" y="4308977"/>
              <a:ext cx="153327" cy="155074"/>
            </a:xfrm>
            <a:custGeom>
              <a:avLst/>
              <a:gdLst/>
              <a:ahLst/>
              <a:cxnLst/>
              <a:rect l="0" t="0" r="0" b="0"/>
              <a:pathLst>
                <a:path w="153327" h="155074">
                  <a:moveTo>
                    <a:pt x="3658" y="53473"/>
                  </a:moveTo>
                  <a:lnTo>
                    <a:pt x="3658" y="53473"/>
                  </a:lnTo>
                  <a:lnTo>
                    <a:pt x="287" y="56844"/>
                  </a:lnTo>
                  <a:lnTo>
                    <a:pt x="0" y="57837"/>
                  </a:lnTo>
                  <a:lnTo>
                    <a:pt x="513" y="58499"/>
                  </a:lnTo>
                  <a:lnTo>
                    <a:pt x="1562" y="58940"/>
                  </a:lnTo>
                  <a:lnTo>
                    <a:pt x="9779" y="59561"/>
                  </a:lnTo>
                  <a:lnTo>
                    <a:pt x="21151" y="56374"/>
                  </a:lnTo>
                  <a:lnTo>
                    <a:pt x="33457" y="44220"/>
                  </a:lnTo>
                  <a:lnTo>
                    <a:pt x="38069" y="35014"/>
                  </a:lnTo>
                  <a:lnTo>
                    <a:pt x="41029" y="20977"/>
                  </a:lnTo>
                  <a:lnTo>
                    <a:pt x="39861" y="19815"/>
                  </a:lnTo>
                  <a:lnTo>
                    <a:pt x="37671" y="19745"/>
                  </a:lnTo>
                  <a:lnTo>
                    <a:pt x="34800" y="20404"/>
                  </a:lnTo>
                  <a:lnTo>
                    <a:pt x="20646" y="31445"/>
                  </a:lnTo>
                  <a:lnTo>
                    <a:pt x="6418" y="54864"/>
                  </a:lnTo>
                  <a:lnTo>
                    <a:pt x="7" y="84146"/>
                  </a:lnTo>
                  <a:lnTo>
                    <a:pt x="1479" y="108422"/>
                  </a:lnTo>
                  <a:lnTo>
                    <a:pt x="9754" y="129021"/>
                  </a:lnTo>
                  <a:lnTo>
                    <a:pt x="14778" y="133472"/>
                  </a:lnTo>
                  <a:lnTo>
                    <a:pt x="27885" y="138417"/>
                  </a:lnTo>
                  <a:lnTo>
                    <a:pt x="43118" y="136852"/>
                  </a:lnTo>
                  <a:lnTo>
                    <a:pt x="67561" y="126155"/>
                  </a:lnTo>
                  <a:lnTo>
                    <a:pt x="83565" y="113998"/>
                  </a:lnTo>
                  <a:lnTo>
                    <a:pt x="103769" y="86615"/>
                  </a:lnTo>
                  <a:lnTo>
                    <a:pt x="117595" y="52709"/>
                  </a:lnTo>
                  <a:lnTo>
                    <a:pt x="121613" y="22124"/>
                  </a:lnTo>
                  <a:lnTo>
                    <a:pt x="120053" y="8731"/>
                  </a:lnTo>
                  <a:lnTo>
                    <a:pt x="117008" y="1838"/>
                  </a:lnTo>
                  <a:lnTo>
                    <a:pt x="115208" y="0"/>
                  </a:lnTo>
                  <a:lnTo>
                    <a:pt x="113302" y="185"/>
                  </a:lnTo>
                  <a:lnTo>
                    <a:pt x="109303" y="4154"/>
                  </a:lnTo>
                  <a:lnTo>
                    <a:pt x="103086" y="17693"/>
                  </a:lnTo>
                  <a:lnTo>
                    <a:pt x="102646" y="30986"/>
                  </a:lnTo>
                  <a:lnTo>
                    <a:pt x="110689" y="70084"/>
                  </a:lnTo>
                  <a:lnTo>
                    <a:pt x="121762" y="90850"/>
                  </a:lnTo>
                  <a:lnTo>
                    <a:pt x="142228" y="113067"/>
                  </a:lnTo>
                  <a:lnTo>
                    <a:pt x="146838" y="116485"/>
                  </a:lnTo>
                  <a:lnTo>
                    <a:pt x="151960" y="124047"/>
                  </a:lnTo>
                  <a:lnTo>
                    <a:pt x="153326" y="128039"/>
                  </a:lnTo>
                  <a:lnTo>
                    <a:pt x="152120" y="132111"/>
                  </a:lnTo>
                  <a:lnTo>
                    <a:pt x="145136" y="140399"/>
                  </a:lnTo>
                  <a:lnTo>
                    <a:pt x="129303" y="149628"/>
                  </a:lnTo>
                  <a:lnTo>
                    <a:pt x="111608" y="15507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4" name="SMARTInkShape-613">
              <a:extLst>
                <a:ext uri="{FF2B5EF4-FFF2-40B4-BE49-F238E27FC236}">
                  <a16:creationId xmlns:a16="http://schemas.microsoft.com/office/drawing/2014/main" xmlns="" id="{E2973063-7EE6-4FCF-8EED-4C38DA71C5D4}"/>
                </a:ext>
              </a:extLst>
            </p:cNvPr>
            <p:cNvSpPr/>
            <p:nvPr>
              <p:custDataLst>
                <p:tags r:id="rId175"/>
              </p:custDataLst>
            </p:nvPr>
          </p:nvSpPr>
          <p:spPr>
            <a:xfrm>
              <a:off x="1835150" y="4337050"/>
              <a:ext cx="114301" cy="135805"/>
            </a:xfrm>
            <a:custGeom>
              <a:avLst/>
              <a:gdLst/>
              <a:ahLst/>
              <a:cxnLst/>
              <a:rect l="0" t="0" r="0" b="0"/>
              <a:pathLst>
                <a:path w="114301" h="135805">
                  <a:moveTo>
                    <a:pt x="0" y="44450"/>
                  </a:moveTo>
                  <a:lnTo>
                    <a:pt x="0" y="44450"/>
                  </a:lnTo>
                  <a:lnTo>
                    <a:pt x="8789" y="30635"/>
                  </a:lnTo>
                  <a:lnTo>
                    <a:pt x="12209" y="26773"/>
                  </a:lnTo>
                  <a:lnTo>
                    <a:pt x="21654" y="22482"/>
                  </a:lnTo>
                  <a:lnTo>
                    <a:pt x="33613" y="21281"/>
                  </a:lnTo>
                  <a:lnTo>
                    <a:pt x="48335" y="23099"/>
                  </a:lnTo>
                  <a:lnTo>
                    <a:pt x="62405" y="31903"/>
                  </a:lnTo>
                  <a:lnTo>
                    <a:pt x="69120" y="38202"/>
                  </a:lnTo>
                  <a:lnTo>
                    <a:pt x="78462" y="56490"/>
                  </a:lnTo>
                  <a:lnTo>
                    <a:pt x="85807" y="90586"/>
                  </a:lnTo>
                  <a:lnTo>
                    <a:pt x="86102" y="119973"/>
                  </a:lnTo>
                  <a:lnTo>
                    <a:pt x="84918" y="126549"/>
                  </a:lnTo>
                  <a:lnTo>
                    <a:pt x="82718" y="130933"/>
                  </a:lnTo>
                  <a:lnTo>
                    <a:pt x="79840" y="133855"/>
                  </a:lnTo>
                  <a:lnTo>
                    <a:pt x="76510" y="135804"/>
                  </a:lnTo>
                  <a:lnTo>
                    <a:pt x="73584" y="134986"/>
                  </a:lnTo>
                  <a:lnTo>
                    <a:pt x="68452" y="128432"/>
                  </a:lnTo>
                  <a:lnTo>
                    <a:pt x="64967" y="102730"/>
                  </a:lnTo>
                  <a:lnTo>
                    <a:pt x="67306" y="64932"/>
                  </a:lnTo>
                  <a:lnTo>
                    <a:pt x="76245" y="42500"/>
                  </a:lnTo>
                  <a:lnTo>
                    <a:pt x="95263" y="17766"/>
                  </a:lnTo>
                  <a:lnTo>
                    <a:pt x="1143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5" name="SMARTInkShape-614">
              <a:extLst>
                <a:ext uri="{FF2B5EF4-FFF2-40B4-BE49-F238E27FC236}">
                  <a16:creationId xmlns:a16="http://schemas.microsoft.com/office/drawing/2014/main" xmlns="" id="{9018D470-03FF-499A-8616-82EFC85F5319}"/>
                </a:ext>
              </a:extLst>
            </p:cNvPr>
            <p:cNvSpPr/>
            <p:nvPr>
              <p:custDataLst>
                <p:tags r:id="rId176"/>
              </p:custDataLst>
            </p:nvPr>
          </p:nvSpPr>
          <p:spPr>
            <a:xfrm>
              <a:off x="1754501" y="4349750"/>
              <a:ext cx="72467" cy="341775"/>
            </a:xfrm>
            <a:custGeom>
              <a:avLst/>
              <a:gdLst/>
              <a:ahLst/>
              <a:cxnLst/>
              <a:rect l="0" t="0" r="0" b="0"/>
              <a:pathLst>
                <a:path w="72467" h="341775">
                  <a:moveTo>
                    <a:pt x="48899" y="0"/>
                  </a:moveTo>
                  <a:lnTo>
                    <a:pt x="48899" y="0"/>
                  </a:lnTo>
                  <a:lnTo>
                    <a:pt x="25668" y="5775"/>
                  </a:lnTo>
                  <a:lnTo>
                    <a:pt x="14820" y="12209"/>
                  </a:lnTo>
                  <a:lnTo>
                    <a:pt x="7177" y="23535"/>
                  </a:lnTo>
                  <a:lnTo>
                    <a:pt x="2134" y="38682"/>
                  </a:lnTo>
                  <a:lnTo>
                    <a:pt x="0" y="66337"/>
                  </a:lnTo>
                  <a:lnTo>
                    <a:pt x="4228" y="91309"/>
                  </a:lnTo>
                  <a:lnTo>
                    <a:pt x="10466" y="103141"/>
                  </a:lnTo>
                  <a:lnTo>
                    <a:pt x="17941" y="109340"/>
                  </a:lnTo>
                  <a:lnTo>
                    <a:pt x="21911" y="110993"/>
                  </a:lnTo>
                  <a:lnTo>
                    <a:pt x="25968" y="109979"/>
                  </a:lnTo>
                  <a:lnTo>
                    <a:pt x="34239" y="103207"/>
                  </a:lnTo>
                  <a:lnTo>
                    <a:pt x="46829" y="84124"/>
                  </a:lnTo>
                  <a:lnTo>
                    <a:pt x="52754" y="57224"/>
                  </a:lnTo>
                  <a:lnTo>
                    <a:pt x="55030" y="12441"/>
                  </a:lnTo>
                  <a:lnTo>
                    <a:pt x="55230" y="48980"/>
                  </a:lnTo>
                  <a:lnTo>
                    <a:pt x="58614" y="90634"/>
                  </a:lnTo>
                  <a:lnTo>
                    <a:pt x="62154" y="124243"/>
                  </a:lnTo>
                  <a:lnTo>
                    <a:pt x="66079" y="161758"/>
                  </a:lnTo>
                  <a:lnTo>
                    <a:pt x="70175" y="204301"/>
                  </a:lnTo>
                  <a:lnTo>
                    <a:pt x="72466" y="245317"/>
                  </a:lnTo>
                  <a:lnTo>
                    <a:pt x="72073" y="281891"/>
                  </a:lnTo>
                  <a:lnTo>
                    <a:pt x="67195" y="309905"/>
                  </a:lnTo>
                  <a:lnTo>
                    <a:pt x="58441" y="328471"/>
                  </a:lnTo>
                  <a:lnTo>
                    <a:pt x="53144" y="335397"/>
                  </a:lnTo>
                  <a:lnTo>
                    <a:pt x="47496" y="339309"/>
                  </a:lnTo>
                  <a:lnTo>
                    <a:pt x="35575" y="341774"/>
                  </a:lnTo>
                  <a:lnTo>
                    <a:pt x="30139" y="338622"/>
                  </a:lnTo>
                  <a:lnTo>
                    <a:pt x="20335" y="325712"/>
                  </a:lnTo>
                  <a:lnTo>
                    <a:pt x="12683" y="283478"/>
                  </a:lnTo>
                  <a:lnTo>
                    <a:pt x="10799" y="266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6" name="SMARTInkShape-615">
              <a:extLst>
                <a:ext uri="{FF2B5EF4-FFF2-40B4-BE49-F238E27FC236}">
                  <a16:creationId xmlns:a16="http://schemas.microsoft.com/office/drawing/2014/main" xmlns="" id="{37662853-1DCD-4026-90F2-9F8C1ED241E6}"/>
                </a:ext>
              </a:extLst>
            </p:cNvPr>
            <p:cNvSpPr/>
            <p:nvPr>
              <p:custDataLst>
                <p:tags r:id="rId177"/>
              </p:custDataLst>
            </p:nvPr>
          </p:nvSpPr>
          <p:spPr>
            <a:xfrm>
              <a:off x="1641100" y="4358960"/>
              <a:ext cx="54351" cy="155891"/>
            </a:xfrm>
            <a:custGeom>
              <a:avLst/>
              <a:gdLst/>
              <a:ahLst/>
              <a:cxnLst/>
              <a:rect l="0" t="0" r="0" b="0"/>
              <a:pathLst>
                <a:path w="54351" h="155891">
                  <a:moveTo>
                    <a:pt x="9900" y="66990"/>
                  </a:moveTo>
                  <a:lnTo>
                    <a:pt x="9900" y="66990"/>
                  </a:lnTo>
                  <a:lnTo>
                    <a:pt x="9900" y="70361"/>
                  </a:lnTo>
                  <a:lnTo>
                    <a:pt x="11781" y="73897"/>
                  </a:lnTo>
                  <a:lnTo>
                    <a:pt x="13271" y="75828"/>
                  </a:lnTo>
                  <a:lnTo>
                    <a:pt x="14264" y="76410"/>
                  </a:lnTo>
                  <a:lnTo>
                    <a:pt x="14926" y="76092"/>
                  </a:lnTo>
                  <a:lnTo>
                    <a:pt x="15367" y="75175"/>
                  </a:lnTo>
                  <a:lnTo>
                    <a:pt x="29949" y="62911"/>
                  </a:lnTo>
                  <a:lnTo>
                    <a:pt x="46081" y="40784"/>
                  </a:lnTo>
                  <a:lnTo>
                    <a:pt x="50675" y="28531"/>
                  </a:lnTo>
                  <a:lnTo>
                    <a:pt x="52011" y="16736"/>
                  </a:lnTo>
                  <a:lnTo>
                    <a:pt x="50253" y="6790"/>
                  </a:lnTo>
                  <a:lnTo>
                    <a:pt x="47385" y="3574"/>
                  </a:lnTo>
                  <a:lnTo>
                    <a:pt x="38554" y="0"/>
                  </a:lnTo>
                  <a:lnTo>
                    <a:pt x="33236" y="1163"/>
                  </a:lnTo>
                  <a:lnTo>
                    <a:pt x="21683" y="8100"/>
                  </a:lnTo>
                  <a:lnTo>
                    <a:pt x="6649" y="30648"/>
                  </a:lnTo>
                  <a:lnTo>
                    <a:pt x="0" y="63042"/>
                  </a:lnTo>
                  <a:lnTo>
                    <a:pt x="1401" y="96081"/>
                  </a:lnTo>
                  <a:lnTo>
                    <a:pt x="13026" y="124842"/>
                  </a:lnTo>
                  <a:lnTo>
                    <a:pt x="27752" y="138798"/>
                  </a:lnTo>
                  <a:lnTo>
                    <a:pt x="54350" y="15589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7" name="SMARTInkShape-616">
              <a:extLst>
                <a:ext uri="{FF2B5EF4-FFF2-40B4-BE49-F238E27FC236}">
                  <a16:creationId xmlns:a16="http://schemas.microsoft.com/office/drawing/2014/main" xmlns="" id="{897921CC-5F15-444B-BF84-0F1A0F95E873}"/>
                </a:ext>
              </a:extLst>
            </p:cNvPr>
            <p:cNvSpPr/>
            <p:nvPr>
              <p:custDataLst>
                <p:tags r:id="rId178"/>
              </p:custDataLst>
            </p:nvPr>
          </p:nvSpPr>
          <p:spPr>
            <a:xfrm>
              <a:off x="1445799" y="4197989"/>
              <a:ext cx="148052" cy="394560"/>
            </a:xfrm>
            <a:custGeom>
              <a:avLst/>
              <a:gdLst/>
              <a:ahLst/>
              <a:cxnLst/>
              <a:rect l="0" t="0" r="0" b="0"/>
              <a:pathLst>
                <a:path w="148052" h="394560">
                  <a:moveTo>
                    <a:pt x="8351" y="139061"/>
                  </a:moveTo>
                  <a:lnTo>
                    <a:pt x="8351" y="139061"/>
                  </a:lnTo>
                  <a:lnTo>
                    <a:pt x="8351" y="120612"/>
                  </a:lnTo>
                  <a:lnTo>
                    <a:pt x="10233" y="159266"/>
                  </a:lnTo>
                  <a:lnTo>
                    <a:pt x="15258" y="204079"/>
                  </a:lnTo>
                  <a:lnTo>
                    <a:pt x="19182" y="242041"/>
                  </a:lnTo>
                  <a:lnTo>
                    <a:pt x="23278" y="282432"/>
                  </a:lnTo>
                  <a:lnTo>
                    <a:pt x="25569" y="320139"/>
                  </a:lnTo>
                  <a:lnTo>
                    <a:pt x="26858" y="365575"/>
                  </a:lnTo>
                  <a:lnTo>
                    <a:pt x="26454" y="384373"/>
                  </a:lnTo>
                  <a:lnTo>
                    <a:pt x="23923" y="392727"/>
                  </a:lnTo>
                  <a:lnTo>
                    <a:pt x="22965" y="394250"/>
                  </a:lnTo>
                  <a:lnTo>
                    <a:pt x="22327" y="394559"/>
                  </a:lnTo>
                  <a:lnTo>
                    <a:pt x="21902" y="394061"/>
                  </a:lnTo>
                  <a:lnTo>
                    <a:pt x="11786" y="360019"/>
                  </a:lnTo>
                  <a:lnTo>
                    <a:pt x="6820" y="326635"/>
                  </a:lnTo>
                  <a:lnTo>
                    <a:pt x="2261" y="286397"/>
                  </a:lnTo>
                  <a:lnTo>
                    <a:pt x="0" y="241232"/>
                  </a:lnTo>
                  <a:lnTo>
                    <a:pt x="1373" y="216347"/>
                  </a:lnTo>
                  <a:lnTo>
                    <a:pt x="3699" y="190585"/>
                  </a:lnTo>
                  <a:lnTo>
                    <a:pt x="7366" y="164944"/>
                  </a:lnTo>
                  <a:lnTo>
                    <a:pt x="11928" y="139383"/>
                  </a:lnTo>
                  <a:lnTo>
                    <a:pt x="22641" y="92637"/>
                  </a:lnTo>
                  <a:lnTo>
                    <a:pt x="34458" y="57750"/>
                  </a:lnTo>
                  <a:lnTo>
                    <a:pt x="53010" y="17680"/>
                  </a:lnTo>
                  <a:lnTo>
                    <a:pt x="63713" y="3975"/>
                  </a:lnTo>
                  <a:lnTo>
                    <a:pt x="68542" y="320"/>
                  </a:lnTo>
                  <a:lnTo>
                    <a:pt x="74584" y="0"/>
                  </a:lnTo>
                  <a:lnTo>
                    <a:pt x="88823" y="5289"/>
                  </a:lnTo>
                  <a:lnTo>
                    <a:pt x="100796" y="22222"/>
                  </a:lnTo>
                  <a:lnTo>
                    <a:pt x="109410" y="48327"/>
                  </a:lnTo>
                  <a:lnTo>
                    <a:pt x="113238" y="83447"/>
                  </a:lnTo>
                  <a:lnTo>
                    <a:pt x="111177" y="120694"/>
                  </a:lnTo>
                  <a:lnTo>
                    <a:pt x="104851" y="156298"/>
                  </a:lnTo>
                  <a:lnTo>
                    <a:pt x="89390" y="198025"/>
                  </a:lnTo>
                  <a:lnTo>
                    <a:pt x="77530" y="216773"/>
                  </a:lnTo>
                  <a:lnTo>
                    <a:pt x="63321" y="226516"/>
                  </a:lnTo>
                  <a:lnTo>
                    <a:pt x="55581" y="229114"/>
                  </a:lnTo>
                  <a:lnTo>
                    <a:pt x="49010" y="229435"/>
                  </a:lnTo>
                  <a:lnTo>
                    <a:pt x="37946" y="226029"/>
                  </a:lnTo>
                  <a:lnTo>
                    <a:pt x="23783" y="212807"/>
                  </a:lnTo>
                  <a:lnTo>
                    <a:pt x="23578" y="210097"/>
                  </a:lnTo>
                  <a:lnTo>
                    <a:pt x="26263" y="208996"/>
                  </a:lnTo>
                  <a:lnTo>
                    <a:pt x="37479" y="210359"/>
                  </a:lnTo>
                  <a:lnTo>
                    <a:pt x="63626" y="220472"/>
                  </a:lnTo>
                  <a:lnTo>
                    <a:pt x="111124" y="256443"/>
                  </a:lnTo>
                  <a:lnTo>
                    <a:pt x="134903" y="284465"/>
                  </a:lnTo>
                  <a:lnTo>
                    <a:pt x="148051" y="31051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99" name="SMARTInkShape-617">
            <a:extLst>
              <a:ext uri="{FF2B5EF4-FFF2-40B4-BE49-F238E27FC236}">
                <a16:creationId xmlns:a16="http://schemas.microsoft.com/office/drawing/2014/main" xmlns="" id="{6236E475-4A8F-4993-9F01-AF14D69F01C7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876300" y="2569773"/>
            <a:ext cx="10121901" cy="179778"/>
          </a:xfrm>
          <a:custGeom>
            <a:avLst/>
            <a:gdLst/>
            <a:ahLst/>
            <a:cxnLst/>
            <a:rect l="0" t="0" r="0" b="0"/>
            <a:pathLst>
              <a:path w="10121901" h="179778">
                <a:moveTo>
                  <a:pt x="0" y="179777"/>
                </a:moveTo>
                <a:lnTo>
                  <a:pt x="0" y="179777"/>
                </a:lnTo>
                <a:lnTo>
                  <a:pt x="33710" y="176406"/>
                </a:lnTo>
                <a:lnTo>
                  <a:pt x="76601" y="174751"/>
                </a:lnTo>
                <a:lnTo>
                  <a:pt x="101867" y="174310"/>
                </a:lnTo>
                <a:lnTo>
                  <a:pt x="132117" y="174015"/>
                </a:lnTo>
                <a:lnTo>
                  <a:pt x="165689" y="173819"/>
                </a:lnTo>
                <a:lnTo>
                  <a:pt x="201476" y="173689"/>
                </a:lnTo>
                <a:lnTo>
                  <a:pt x="241562" y="172896"/>
                </a:lnTo>
                <a:lnTo>
                  <a:pt x="284513" y="171662"/>
                </a:lnTo>
                <a:lnTo>
                  <a:pt x="329376" y="170134"/>
                </a:lnTo>
                <a:lnTo>
                  <a:pt x="379745" y="168409"/>
                </a:lnTo>
                <a:lnTo>
                  <a:pt x="433785" y="166554"/>
                </a:lnTo>
                <a:lnTo>
                  <a:pt x="490274" y="164611"/>
                </a:lnTo>
                <a:lnTo>
                  <a:pt x="551921" y="163317"/>
                </a:lnTo>
                <a:lnTo>
                  <a:pt x="617008" y="162453"/>
                </a:lnTo>
                <a:lnTo>
                  <a:pt x="684389" y="161878"/>
                </a:lnTo>
                <a:lnTo>
                  <a:pt x="758943" y="160083"/>
                </a:lnTo>
                <a:lnTo>
                  <a:pt x="838278" y="157476"/>
                </a:lnTo>
                <a:lnTo>
                  <a:pt x="920802" y="154326"/>
                </a:lnTo>
                <a:lnTo>
                  <a:pt x="1006863" y="151521"/>
                </a:lnTo>
                <a:lnTo>
                  <a:pt x="1095281" y="148945"/>
                </a:lnTo>
                <a:lnTo>
                  <a:pt x="1185270" y="146522"/>
                </a:lnTo>
                <a:lnTo>
                  <a:pt x="1279836" y="144201"/>
                </a:lnTo>
                <a:lnTo>
                  <a:pt x="1377452" y="141949"/>
                </a:lnTo>
                <a:lnTo>
                  <a:pt x="1477101" y="139741"/>
                </a:lnTo>
                <a:lnTo>
                  <a:pt x="1583751" y="136153"/>
                </a:lnTo>
                <a:lnTo>
                  <a:pt x="1695067" y="131645"/>
                </a:lnTo>
                <a:lnTo>
                  <a:pt x="1809495" y="126522"/>
                </a:lnTo>
                <a:lnTo>
                  <a:pt x="1930936" y="120285"/>
                </a:lnTo>
                <a:lnTo>
                  <a:pt x="2057051" y="113304"/>
                </a:lnTo>
                <a:lnTo>
                  <a:pt x="2186284" y="105828"/>
                </a:lnTo>
                <a:lnTo>
                  <a:pt x="2320417" y="98022"/>
                </a:lnTo>
                <a:lnTo>
                  <a:pt x="2457817" y="89996"/>
                </a:lnTo>
                <a:lnTo>
                  <a:pt x="2597395" y="81823"/>
                </a:lnTo>
                <a:lnTo>
                  <a:pt x="2742657" y="74258"/>
                </a:lnTo>
                <a:lnTo>
                  <a:pt x="2891711" y="67097"/>
                </a:lnTo>
                <a:lnTo>
                  <a:pt x="3043291" y="60207"/>
                </a:lnTo>
                <a:lnTo>
                  <a:pt x="3197260" y="53497"/>
                </a:lnTo>
                <a:lnTo>
                  <a:pt x="3352823" y="46907"/>
                </a:lnTo>
                <a:lnTo>
                  <a:pt x="3509449" y="40397"/>
                </a:lnTo>
                <a:lnTo>
                  <a:pt x="3669605" y="34646"/>
                </a:lnTo>
                <a:lnTo>
                  <a:pt x="3832115" y="29401"/>
                </a:lnTo>
                <a:lnTo>
                  <a:pt x="3996193" y="24493"/>
                </a:lnTo>
                <a:lnTo>
                  <a:pt x="4164845" y="19810"/>
                </a:lnTo>
                <a:lnTo>
                  <a:pt x="4336547" y="15277"/>
                </a:lnTo>
                <a:lnTo>
                  <a:pt x="4510281" y="10844"/>
                </a:lnTo>
                <a:lnTo>
                  <a:pt x="4686076" y="7182"/>
                </a:lnTo>
                <a:lnTo>
                  <a:pt x="4863245" y="4036"/>
                </a:lnTo>
                <a:lnTo>
                  <a:pt x="5041329" y="1233"/>
                </a:lnTo>
                <a:lnTo>
                  <a:pt x="5219320" y="70"/>
                </a:lnTo>
                <a:lnTo>
                  <a:pt x="5397247" y="0"/>
                </a:lnTo>
                <a:lnTo>
                  <a:pt x="5575131" y="659"/>
                </a:lnTo>
                <a:lnTo>
                  <a:pt x="5753692" y="2510"/>
                </a:lnTo>
                <a:lnTo>
                  <a:pt x="5932705" y="5154"/>
                </a:lnTo>
                <a:lnTo>
                  <a:pt x="6112021" y="8328"/>
                </a:lnTo>
                <a:lnTo>
                  <a:pt x="6288008" y="11150"/>
                </a:lnTo>
                <a:lnTo>
                  <a:pt x="6461778" y="13737"/>
                </a:lnTo>
                <a:lnTo>
                  <a:pt x="6634069" y="16167"/>
                </a:lnTo>
                <a:lnTo>
                  <a:pt x="6802551" y="19198"/>
                </a:lnTo>
                <a:lnTo>
                  <a:pt x="6968496" y="22630"/>
                </a:lnTo>
                <a:lnTo>
                  <a:pt x="7132747" y="26329"/>
                </a:lnTo>
                <a:lnTo>
                  <a:pt x="7300103" y="30206"/>
                </a:lnTo>
                <a:lnTo>
                  <a:pt x="7469530" y="34202"/>
                </a:lnTo>
                <a:lnTo>
                  <a:pt x="7640337" y="38277"/>
                </a:lnTo>
                <a:lnTo>
                  <a:pt x="7807830" y="41699"/>
                </a:lnTo>
                <a:lnTo>
                  <a:pt x="7973114" y="44686"/>
                </a:lnTo>
                <a:lnTo>
                  <a:pt x="8136926" y="47383"/>
                </a:lnTo>
                <a:lnTo>
                  <a:pt x="8296935" y="51298"/>
                </a:lnTo>
                <a:lnTo>
                  <a:pt x="8454406" y="56024"/>
                </a:lnTo>
                <a:lnTo>
                  <a:pt x="8610187" y="61292"/>
                </a:lnTo>
                <a:lnTo>
                  <a:pt x="8759902" y="66920"/>
                </a:lnTo>
                <a:lnTo>
                  <a:pt x="8905573" y="72789"/>
                </a:lnTo>
                <a:lnTo>
                  <a:pt x="9048548" y="78818"/>
                </a:lnTo>
                <a:lnTo>
                  <a:pt x="9178438" y="83544"/>
                </a:lnTo>
                <a:lnTo>
                  <a:pt x="9299603" y="87399"/>
                </a:lnTo>
                <a:lnTo>
                  <a:pt x="9414952" y="90675"/>
                </a:lnTo>
                <a:lnTo>
                  <a:pt x="9517252" y="94270"/>
                </a:lnTo>
                <a:lnTo>
                  <a:pt x="9610851" y="98078"/>
                </a:lnTo>
                <a:lnTo>
                  <a:pt x="9698651" y="102028"/>
                </a:lnTo>
                <a:lnTo>
                  <a:pt x="9775527" y="106072"/>
                </a:lnTo>
                <a:lnTo>
                  <a:pt x="9845125" y="110179"/>
                </a:lnTo>
                <a:lnTo>
                  <a:pt x="9909866" y="114328"/>
                </a:lnTo>
                <a:lnTo>
                  <a:pt x="9962199" y="117800"/>
                </a:lnTo>
                <a:lnTo>
                  <a:pt x="10006262" y="120820"/>
                </a:lnTo>
                <a:lnTo>
                  <a:pt x="10044809" y="123539"/>
                </a:lnTo>
                <a:lnTo>
                  <a:pt x="10121900" y="128977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08" name="SMARTInkShape-Group103">
            <a:extLst>
              <a:ext uri="{FF2B5EF4-FFF2-40B4-BE49-F238E27FC236}">
                <a16:creationId xmlns:a16="http://schemas.microsoft.com/office/drawing/2014/main" xmlns="" id="{008AD2B2-D09B-413E-BEDB-BFCC4F9980A0}"/>
              </a:ext>
            </a:extLst>
          </p:cNvPr>
          <p:cNvGrpSpPr/>
          <p:nvPr/>
        </p:nvGrpSpPr>
        <p:grpSpPr>
          <a:xfrm>
            <a:off x="5677783" y="1426929"/>
            <a:ext cx="938918" cy="370122"/>
            <a:chOff x="5677783" y="1426929"/>
            <a:chExt cx="938918" cy="370122"/>
          </a:xfrm>
        </p:grpSpPr>
        <p:sp>
          <p:nvSpPr>
            <p:cNvPr id="400" name="SMARTInkShape-618">
              <a:extLst>
                <a:ext uri="{FF2B5EF4-FFF2-40B4-BE49-F238E27FC236}">
                  <a16:creationId xmlns:a16="http://schemas.microsoft.com/office/drawing/2014/main" xmlns="" id="{BF811797-7A38-4C80-A0DD-F2C0343FAE46}"/>
                </a:ext>
              </a:extLst>
            </p:cNvPr>
            <p:cNvSpPr/>
            <p:nvPr>
              <p:custDataLst>
                <p:tags r:id="rId149"/>
              </p:custDataLst>
            </p:nvPr>
          </p:nvSpPr>
          <p:spPr>
            <a:xfrm>
              <a:off x="6477000" y="1550911"/>
              <a:ext cx="139701" cy="106440"/>
            </a:xfrm>
            <a:custGeom>
              <a:avLst/>
              <a:gdLst/>
              <a:ahLst/>
              <a:cxnLst/>
              <a:rect l="0" t="0" r="0" b="0"/>
              <a:pathLst>
                <a:path w="139701" h="106440">
                  <a:moveTo>
                    <a:pt x="0" y="30239"/>
                  </a:moveTo>
                  <a:lnTo>
                    <a:pt x="0" y="30239"/>
                  </a:lnTo>
                  <a:lnTo>
                    <a:pt x="6741" y="33610"/>
                  </a:lnTo>
                  <a:lnTo>
                    <a:pt x="15696" y="33383"/>
                  </a:lnTo>
                  <a:lnTo>
                    <a:pt x="51858" y="21585"/>
                  </a:lnTo>
                  <a:lnTo>
                    <a:pt x="55738" y="18825"/>
                  </a:lnTo>
                  <a:lnTo>
                    <a:pt x="60051" y="11996"/>
                  </a:lnTo>
                  <a:lnTo>
                    <a:pt x="60495" y="8905"/>
                  </a:lnTo>
                  <a:lnTo>
                    <a:pt x="59106" y="3588"/>
                  </a:lnTo>
                  <a:lnTo>
                    <a:pt x="56338" y="1888"/>
                  </a:lnTo>
                  <a:lnTo>
                    <a:pt x="47616" y="0"/>
                  </a:lnTo>
                  <a:lnTo>
                    <a:pt x="34803" y="8568"/>
                  </a:lnTo>
                  <a:lnTo>
                    <a:pt x="15486" y="31344"/>
                  </a:lnTo>
                  <a:lnTo>
                    <a:pt x="6883" y="47663"/>
                  </a:lnTo>
                  <a:lnTo>
                    <a:pt x="3059" y="64324"/>
                  </a:lnTo>
                  <a:lnTo>
                    <a:pt x="5124" y="77373"/>
                  </a:lnTo>
                  <a:lnTo>
                    <a:pt x="7648" y="82828"/>
                  </a:lnTo>
                  <a:lnTo>
                    <a:pt x="19862" y="90771"/>
                  </a:lnTo>
                  <a:lnTo>
                    <a:pt x="63188" y="101619"/>
                  </a:lnTo>
                  <a:lnTo>
                    <a:pt x="108250" y="105011"/>
                  </a:lnTo>
                  <a:lnTo>
                    <a:pt x="139700" y="106439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1" name="SMARTInkShape-619">
              <a:extLst>
                <a:ext uri="{FF2B5EF4-FFF2-40B4-BE49-F238E27FC236}">
                  <a16:creationId xmlns:a16="http://schemas.microsoft.com/office/drawing/2014/main" xmlns="" id="{2EED6DDE-061F-4A8C-A410-3340E229927E}"/>
                </a:ext>
              </a:extLst>
            </p:cNvPr>
            <p:cNvSpPr/>
            <p:nvPr>
              <p:custDataLst>
                <p:tags r:id="rId150"/>
              </p:custDataLst>
            </p:nvPr>
          </p:nvSpPr>
          <p:spPr>
            <a:xfrm>
              <a:off x="6337298" y="1547432"/>
              <a:ext cx="82553" cy="114173"/>
            </a:xfrm>
            <a:custGeom>
              <a:avLst/>
              <a:gdLst/>
              <a:ahLst/>
              <a:cxnLst/>
              <a:rect l="0" t="0" r="0" b="0"/>
              <a:pathLst>
                <a:path w="82553" h="114173">
                  <a:moveTo>
                    <a:pt x="2" y="21018"/>
                  </a:moveTo>
                  <a:lnTo>
                    <a:pt x="2" y="21018"/>
                  </a:lnTo>
                  <a:lnTo>
                    <a:pt x="0" y="1245"/>
                  </a:lnTo>
                  <a:lnTo>
                    <a:pt x="707" y="75"/>
                  </a:lnTo>
                  <a:lnTo>
                    <a:pt x="1884" y="0"/>
                  </a:lnTo>
                  <a:lnTo>
                    <a:pt x="3373" y="656"/>
                  </a:lnTo>
                  <a:lnTo>
                    <a:pt x="26008" y="42394"/>
                  </a:lnTo>
                  <a:lnTo>
                    <a:pt x="39084" y="74394"/>
                  </a:lnTo>
                  <a:lnTo>
                    <a:pt x="42863" y="96100"/>
                  </a:lnTo>
                  <a:lnTo>
                    <a:pt x="41864" y="105658"/>
                  </a:lnTo>
                  <a:lnTo>
                    <a:pt x="40609" y="109195"/>
                  </a:lnTo>
                  <a:lnTo>
                    <a:pt x="38363" y="111552"/>
                  </a:lnTo>
                  <a:lnTo>
                    <a:pt x="32104" y="114172"/>
                  </a:lnTo>
                  <a:lnTo>
                    <a:pt x="29164" y="112754"/>
                  </a:lnTo>
                  <a:lnTo>
                    <a:pt x="24017" y="105534"/>
                  </a:lnTo>
                  <a:lnTo>
                    <a:pt x="23068" y="101351"/>
                  </a:lnTo>
                  <a:lnTo>
                    <a:pt x="23894" y="92940"/>
                  </a:lnTo>
                  <a:lnTo>
                    <a:pt x="35948" y="66609"/>
                  </a:lnTo>
                  <a:lnTo>
                    <a:pt x="52751" y="47462"/>
                  </a:lnTo>
                  <a:lnTo>
                    <a:pt x="82552" y="27368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2" name="SMARTInkShape-620">
              <a:extLst>
                <a:ext uri="{FF2B5EF4-FFF2-40B4-BE49-F238E27FC236}">
                  <a16:creationId xmlns:a16="http://schemas.microsoft.com/office/drawing/2014/main" xmlns="" id="{80A3A170-6A7F-4905-AD5D-A08E457A7DFA}"/>
                </a:ext>
              </a:extLst>
            </p:cNvPr>
            <p:cNvSpPr/>
            <p:nvPr>
              <p:custDataLst>
                <p:tags r:id="rId151"/>
              </p:custDataLst>
            </p:nvPr>
          </p:nvSpPr>
          <p:spPr>
            <a:xfrm>
              <a:off x="6191665" y="1568450"/>
              <a:ext cx="113886" cy="96142"/>
            </a:xfrm>
            <a:custGeom>
              <a:avLst/>
              <a:gdLst/>
              <a:ahLst/>
              <a:cxnLst/>
              <a:rect l="0" t="0" r="0" b="0"/>
              <a:pathLst>
                <a:path w="113886" h="96142">
                  <a:moveTo>
                    <a:pt x="24985" y="0"/>
                  </a:moveTo>
                  <a:lnTo>
                    <a:pt x="24985" y="0"/>
                  </a:lnTo>
                  <a:lnTo>
                    <a:pt x="16146" y="0"/>
                  </a:lnTo>
                  <a:lnTo>
                    <a:pt x="10237" y="5644"/>
                  </a:lnTo>
                  <a:lnTo>
                    <a:pt x="6687" y="10113"/>
                  </a:lnTo>
                  <a:lnTo>
                    <a:pt x="2741" y="24486"/>
                  </a:lnTo>
                  <a:lnTo>
                    <a:pt x="0" y="66907"/>
                  </a:lnTo>
                  <a:lnTo>
                    <a:pt x="413" y="86617"/>
                  </a:lnTo>
                  <a:lnTo>
                    <a:pt x="3011" y="94471"/>
                  </a:lnTo>
                  <a:lnTo>
                    <a:pt x="6808" y="96141"/>
                  </a:lnTo>
                  <a:lnTo>
                    <a:pt x="18552" y="96116"/>
                  </a:lnTo>
                  <a:lnTo>
                    <a:pt x="31299" y="88109"/>
                  </a:lnTo>
                  <a:lnTo>
                    <a:pt x="58011" y="56340"/>
                  </a:lnTo>
                  <a:lnTo>
                    <a:pt x="77697" y="24829"/>
                  </a:lnTo>
                  <a:lnTo>
                    <a:pt x="77765" y="24314"/>
                  </a:lnTo>
                  <a:lnTo>
                    <a:pt x="77105" y="24676"/>
                  </a:lnTo>
                  <a:lnTo>
                    <a:pt x="75901" y="57319"/>
                  </a:lnTo>
                  <a:lnTo>
                    <a:pt x="81480" y="69925"/>
                  </a:lnTo>
                  <a:lnTo>
                    <a:pt x="85932" y="76250"/>
                  </a:lnTo>
                  <a:lnTo>
                    <a:pt x="96522" y="83278"/>
                  </a:lnTo>
                  <a:lnTo>
                    <a:pt x="113885" y="889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3" name="SMARTInkShape-621">
              <a:extLst>
                <a:ext uri="{FF2B5EF4-FFF2-40B4-BE49-F238E27FC236}">
                  <a16:creationId xmlns:a16="http://schemas.microsoft.com/office/drawing/2014/main" xmlns="" id="{72934D2F-405A-42C9-9E77-FB7EC7AA9BCD}"/>
                </a:ext>
              </a:extLst>
            </p:cNvPr>
            <p:cNvSpPr/>
            <p:nvPr>
              <p:custDataLst>
                <p:tags r:id="rId152"/>
              </p:custDataLst>
            </p:nvPr>
          </p:nvSpPr>
          <p:spPr>
            <a:xfrm>
              <a:off x="6046083" y="1568450"/>
              <a:ext cx="94368" cy="25401"/>
            </a:xfrm>
            <a:custGeom>
              <a:avLst/>
              <a:gdLst/>
              <a:ahLst/>
              <a:cxnLst/>
              <a:rect l="0" t="0" r="0" b="0"/>
              <a:pathLst>
                <a:path w="94368" h="25401">
                  <a:moveTo>
                    <a:pt x="5467" y="25400"/>
                  </a:moveTo>
                  <a:lnTo>
                    <a:pt x="5467" y="25400"/>
                  </a:lnTo>
                  <a:lnTo>
                    <a:pt x="0" y="14465"/>
                  </a:lnTo>
                  <a:lnTo>
                    <a:pt x="12862" y="9852"/>
                  </a:lnTo>
                  <a:lnTo>
                    <a:pt x="59401" y="4930"/>
                  </a:lnTo>
                  <a:lnTo>
                    <a:pt x="94367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4" name="SMARTInkShape-622">
              <a:extLst>
                <a:ext uri="{FF2B5EF4-FFF2-40B4-BE49-F238E27FC236}">
                  <a16:creationId xmlns:a16="http://schemas.microsoft.com/office/drawing/2014/main" xmlns="" id="{CD08D7CD-3B54-400A-9333-52509A370E18}"/>
                </a:ext>
              </a:extLst>
            </p:cNvPr>
            <p:cNvSpPr/>
            <p:nvPr>
              <p:custDataLst>
                <p:tags r:id="rId153"/>
              </p:custDataLst>
            </p:nvPr>
          </p:nvSpPr>
          <p:spPr>
            <a:xfrm>
              <a:off x="6097029" y="1426929"/>
              <a:ext cx="53143" cy="287572"/>
            </a:xfrm>
            <a:custGeom>
              <a:avLst/>
              <a:gdLst/>
              <a:ahLst/>
              <a:cxnLst/>
              <a:rect l="0" t="0" r="0" b="0"/>
              <a:pathLst>
                <a:path w="53143" h="287572">
                  <a:moveTo>
                    <a:pt x="49771" y="8171"/>
                  </a:moveTo>
                  <a:lnTo>
                    <a:pt x="49771" y="8171"/>
                  </a:lnTo>
                  <a:lnTo>
                    <a:pt x="53142" y="1429"/>
                  </a:lnTo>
                  <a:lnTo>
                    <a:pt x="52724" y="149"/>
                  </a:lnTo>
                  <a:lnTo>
                    <a:pt x="51034" y="0"/>
                  </a:lnTo>
                  <a:lnTo>
                    <a:pt x="48495" y="607"/>
                  </a:lnTo>
                  <a:lnTo>
                    <a:pt x="34812" y="18316"/>
                  </a:lnTo>
                  <a:lnTo>
                    <a:pt x="20722" y="59390"/>
                  </a:lnTo>
                  <a:lnTo>
                    <a:pt x="13812" y="95611"/>
                  </a:lnTo>
                  <a:lnTo>
                    <a:pt x="9096" y="135228"/>
                  </a:lnTo>
                  <a:lnTo>
                    <a:pt x="6997" y="176353"/>
                  </a:lnTo>
                  <a:lnTo>
                    <a:pt x="4185" y="210624"/>
                  </a:lnTo>
                  <a:lnTo>
                    <a:pt x="516" y="249955"/>
                  </a:lnTo>
                  <a:lnTo>
                    <a:pt x="0" y="260377"/>
                  </a:lnTo>
                  <a:lnTo>
                    <a:pt x="1772" y="268736"/>
                  </a:lnTo>
                  <a:lnTo>
                    <a:pt x="9389" y="281787"/>
                  </a:lnTo>
                  <a:lnTo>
                    <a:pt x="13677" y="285126"/>
                  </a:lnTo>
                  <a:lnTo>
                    <a:pt x="17948" y="286647"/>
                  </a:lnTo>
                  <a:lnTo>
                    <a:pt x="30721" y="287571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5" name="SMARTInkShape-623">
              <a:extLst>
                <a:ext uri="{FF2B5EF4-FFF2-40B4-BE49-F238E27FC236}">
                  <a16:creationId xmlns:a16="http://schemas.microsoft.com/office/drawing/2014/main" xmlns="" id="{96F6ED43-8413-44BB-B8E5-9A2A53E62C91}"/>
                </a:ext>
              </a:extLst>
            </p:cNvPr>
            <p:cNvSpPr/>
            <p:nvPr>
              <p:custDataLst>
                <p:tags r:id="rId154"/>
              </p:custDataLst>
            </p:nvPr>
          </p:nvSpPr>
          <p:spPr>
            <a:xfrm>
              <a:off x="5807061" y="1638584"/>
              <a:ext cx="263540" cy="126561"/>
            </a:xfrm>
            <a:custGeom>
              <a:avLst/>
              <a:gdLst/>
              <a:ahLst/>
              <a:cxnLst/>
              <a:rect l="0" t="0" r="0" b="0"/>
              <a:pathLst>
                <a:path w="263540" h="126561">
                  <a:moveTo>
                    <a:pt x="22239" y="63216"/>
                  </a:moveTo>
                  <a:lnTo>
                    <a:pt x="22239" y="63216"/>
                  </a:lnTo>
                  <a:lnTo>
                    <a:pt x="66550" y="27090"/>
                  </a:lnTo>
                  <a:lnTo>
                    <a:pt x="70155" y="16821"/>
                  </a:lnTo>
                  <a:lnTo>
                    <a:pt x="71117" y="11119"/>
                  </a:lnTo>
                  <a:lnTo>
                    <a:pt x="70346" y="7318"/>
                  </a:lnTo>
                  <a:lnTo>
                    <a:pt x="68421" y="4784"/>
                  </a:lnTo>
                  <a:lnTo>
                    <a:pt x="65727" y="3095"/>
                  </a:lnTo>
                  <a:lnTo>
                    <a:pt x="55208" y="4981"/>
                  </a:lnTo>
                  <a:lnTo>
                    <a:pt x="41126" y="11934"/>
                  </a:lnTo>
                  <a:lnTo>
                    <a:pt x="25459" y="24431"/>
                  </a:lnTo>
                  <a:lnTo>
                    <a:pt x="7513" y="50705"/>
                  </a:lnTo>
                  <a:lnTo>
                    <a:pt x="0" y="80833"/>
                  </a:lnTo>
                  <a:lnTo>
                    <a:pt x="2008" y="97857"/>
                  </a:lnTo>
                  <a:lnTo>
                    <a:pt x="4518" y="105360"/>
                  </a:lnTo>
                  <a:lnTo>
                    <a:pt x="16715" y="117459"/>
                  </a:lnTo>
                  <a:lnTo>
                    <a:pt x="24906" y="122662"/>
                  </a:lnTo>
                  <a:lnTo>
                    <a:pt x="43415" y="126560"/>
                  </a:lnTo>
                  <a:lnTo>
                    <a:pt x="64107" y="124530"/>
                  </a:lnTo>
                  <a:lnTo>
                    <a:pt x="110001" y="105980"/>
                  </a:lnTo>
                  <a:lnTo>
                    <a:pt x="153248" y="75191"/>
                  </a:lnTo>
                  <a:lnTo>
                    <a:pt x="178414" y="48812"/>
                  </a:lnTo>
                  <a:lnTo>
                    <a:pt x="185018" y="31649"/>
                  </a:lnTo>
                  <a:lnTo>
                    <a:pt x="184897" y="16025"/>
                  </a:lnTo>
                  <a:lnTo>
                    <a:pt x="180139" y="4377"/>
                  </a:lnTo>
                  <a:lnTo>
                    <a:pt x="175484" y="1412"/>
                  </a:lnTo>
                  <a:lnTo>
                    <a:pt x="162785" y="0"/>
                  </a:lnTo>
                  <a:lnTo>
                    <a:pt x="149615" y="3605"/>
                  </a:lnTo>
                  <a:lnTo>
                    <a:pt x="136706" y="11322"/>
                  </a:lnTo>
                  <a:lnTo>
                    <a:pt x="123913" y="24160"/>
                  </a:lnTo>
                  <a:lnTo>
                    <a:pt x="120361" y="31534"/>
                  </a:lnTo>
                  <a:lnTo>
                    <a:pt x="118295" y="47253"/>
                  </a:lnTo>
                  <a:lnTo>
                    <a:pt x="121100" y="65228"/>
                  </a:lnTo>
                  <a:lnTo>
                    <a:pt x="124129" y="68791"/>
                  </a:lnTo>
                  <a:lnTo>
                    <a:pt x="133142" y="72749"/>
                  </a:lnTo>
                  <a:lnTo>
                    <a:pt x="137096" y="73099"/>
                  </a:lnTo>
                  <a:lnTo>
                    <a:pt x="143371" y="71607"/>
                  </a:lnTo>
                  <a:lnTo>
                    <a:pt x="167652" y="54055"/>
                  </a:lnTo>
                  <a:lnTo>
                    <a:pt x="196193" y="20006"/>
                  </a:lnTo>
                  <a:lnTo>
                    <a:pt x="198887" y="18887"/>
                  </a:lnTo>
                  <a:lnTo>
                    <a:pt x="201388" y="18847"/>
                  </a:lnTo>
                  <a:lnTo>
                    <a:pt x="202349" y="20936"/>
                  </a:lnTo>
                  <a:lnTo>
                    <a:pt x="195210" y="62391"/>
                  </a:lnTo>
                  <a:lnTo>
                    <a:pt x="194703" y="69016"/>
                  </a:lnTo>
                  <a:lnTo>
                    <a:pt x="195776" y="74138"/>
                  </a:lnTo>
                  <a:lnTo>
                    <a:pt x="200732" y="81711"/>
                  </a:lnTo>
                  <a:lnTo>
                    <a:pt x="207637" y="85547"/>
                  </a:lnTo>
                  <a:lnTo>
                    <a:pt x="211455" y="86570"/>
                  </a:lnTo>
                  <a:lnTo>
                    <a:pt x="216116" y="84430"/>
                  </a:lnTo>
                  <a:lnTo>
                    <a:pt x="263539" y="37816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6" name="SMARTInkShape-624">
              <a:extLst>
                <a:ext uri="{FF2B5EF4-FFF2-40B4-BE49-F238E27FC236}">
                  <a16:creationId xmlns:a16="http://schemas.microsoft.com/office/drawing/2014/main" xmlns="" id="{234BF582-8845-4A98-AC7B-6DFAA4F6D480}"/>
                </a:ext>
              </a:extLst>
            </p:cNvPr>
            <p:cNvSpPr/>
            <p:nvPr>
              <p:custDataLst>
                <p:tags r:id="rId155"/>
              </p:custDataLst>
            </p:nvPr>
          </p:nvSpPr>
          <p:spPr>
            <a:xfrm>
              <a:off x="5677783" y="1676400"/>
              <a:ext cx="107068" cy="57151"/>
            </a:xfrm>
            <a:custGeom>
              <a:avLst/>
              <a:gdLst/>
              <a:ahLst/>
              <a:cxnLst/>
              <a:rect l="0" t="0" r="0" b="0"/>
              <a:pathLst>
                <a:path w="107068" h="57151">
                  <a:moveTo>
                    <a:pt x="5467" y="57150"/>
                  </a:moveTo>
                  <a:lnTo>
                    <a:pt x="5467" y="57150"/>
                  </a:lnTo>
                  <a:lnTo>
                    <a:pt x="1103" y="47011"/>
                  </a:lnTo>
                  <a:lnTo>
                    <a:pt x="0" y="39473"/>
                  </a:lnTo>
                  <a:lnTo>
                    <a:pt x="2749" y="27296"/>
                  </a:lnTo>
                  <a:lnTo>
                    <a:pt x="11785" y="18952"/>
                  </a:lnTo>
                  <a:lnTo>
                    <a:pt x="25913" y="11245"/>
                  </a:lnTo>
                  <a:lnTo>
                    <a:pt x="55112" y="3645"/>
                  </a:lnTo>
                  <a:lnTo>
                    <a:pt x="107067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7" name="SMARTInkShape-625">
              <a:extLst>
                <a:ext uri="{FF2B5EF4-FFF2-40B4-BE49-F238E27FC236}">
                  <a16:creationId xmlns:a16="http://schemas.microsoft.com/office/drawing/2014/main" xmlns="" id="{70BF0F11-9572-4D90-9639-579FE380B50A}"/>
                </a:ext>
              </a:extLst>
            </p:cNvPr>
            <p:cNvSpPr/>
            <p:nvPr>
              <p:custDataLst>
                <p:tags r:id="rId156"/>
              </p:custDataLst>
            </p:nvPr>
          </p:nvSpPr>
          <p:spPr>
            <a:xfrm>
              <a:off x="5715119" y="1476179"/>
              <a:ext cx="57032" cy="320872"/>
            </a:xfrm>
            <a:custGeom>
              <a:avLst/>
              <a:gdLst/>
              <a:ahLst/>
              <a:cxnLst/>
              <a:rect l="0" t="0" r="0" b="0"/>
              <a:pathLst>
                <a:path w="57032" h="320872">
                  <a:moveTo>
                    <a:pt x="57031" y="3371"/>
                  </a:moveTo>
                  <a:lnTo>
                    <a:pt x="57031" y="3371"/>
                  </a:lnTo>
                  <a:lnTo>
                    <a:pt x="46918" y="0"/>
                  </a:lnTo>
                  <a:lnTo>
                    <a:pt x="34427" y="2108"/>
                  </a:lnTo>
                  <a:lnTo>
                    <a:pt x="27145" y="4646"/>
                  </a:lnTo>
                  <a:lnTo>
                    <a:pt x="15291" y="16873"/>
                  </a:lnTo>
                  <a:lnTo>
                    <a:pt x="10154" y="25072"/>
                  </a:lnTo>
                  <a:lnTo>
                    <a:pt x="2925" y="63580"/>
                  </a:lnTo>
                  <a:lnTo>
                    <a:pt x="1234" y="100216"/>
                  </a:lnTo>
                  <a:lnTo>
                    <a:pt x="482" y="143074"/>
                  </a:lnTo>
                  <a:lnTo>
                    <a:pt x="148" y="190344"/>
                  </a:lnTo>
                  <a:lnTo>
                    <a:pt x="0" y="232050"/>
                  </a:lnTo>
                  <a:lnTo>
                    <a:pt x="639" y="267284"/>
                  </a:lnTo>
                  <a:lnTo>
                    <a:pt x="6231" y="320871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20" name="SMARTInkShape-Group104">
            <a:extLst>
              <a:ext uri="{FF2B5EF4-FFF2-40B4-BE49-F238E27FC236}">
                <a16:creationId xmlns:a16="http://schemas.microsoft.com/office/drawing/2014/main" xmlns="" id="{703133AA-E085-41DF-857A-610C1A629B9C}"/>
              </a:ext>
            </a:extLst>
          </p:cNvPr>
          <p:cNvGrpSpPr/>
          <p:nvPr/>
        </p:nvGrpSpPr>
        <p:grpSpPr>
          <a:xfrm>
            <a:off x="4425950" y="1542553"/>
            <a:ext cx="996951" cy="496547"/>
            <a:chOff x="4425950" y="1542553"/>
            <a:chExt cx="996951" cy="496547"/>
          </a:xfrm>
        </p:grpSpPr>
        <p:sp>
          <p:nvSpPr>
            <p:cNvPr id="409" name="SMARTInkShape-626">
              <a:extLst>
                <a:ext uri="{FF2B5EF4-FFF2-40B4-BE49-F238E27FC236}">
                  <a16:creationId xmlns:a16="http://schemas.microsoft.com/office/drawing/2014/main" xmlns="" id="{6DCEE7D4-A860-4523-85D3-77FEF89A3CB1}"/>
                </a:ext>
              </a:extLst>
            </p:cNvPr>
            <p:cNvSpPr/>
            <p:nvPr>
              <p:custDataLst>
                <p:tags r:id="rId138"/>
              </p:custDataLst>
            </p:nvPr>
          </p:nvSpPr>
          <p:spPr>
            <a:xfrm>
              <a:off x="5378450" y="1733550"/>
              <a:ext cx="44451" cy="88901"/>
            </a:xfrm>
            <a:custGeom>
              <a:avLst/>
              <a:gdLst/>
              <a:ahLst/>
              <a:cxnLst/>
              <a:rect l="0" t="0" r="0" b="0"/>
              <a:pathLst>
                <a:path w="44451" h="88901">
                  <a:moveTo>
                    <a:pt x="44450" y="0"/>
                  </a:moveTo>
                  <a:lnTo>
                    <a:pt x="44450" y="0"/>
                  </a:lnTo>
                  <a:lnTo>
                    <a:pt x="33780" y="29512"/>
                  </a:lnTo>
                  <a:lnTo>
                    <a:pt x="7898" y="75330"/>
                  </a:lnTo>
                  <a:lnTo>
                    <a:pt x="0" y="889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0" name="SMARTInkShape-627">
              <a:extLst>
                <a:ext uri="{FF2B5EF4-FFF2-40B4-BE49-F238E27FC236}">
                  <a16:creationId xmlns:a16="http://schemas.microsoft.com/office/drawing/2014/main" xmlns="" id="{D7299888-3A49-4EBF-BA7D-7F7AB7532BF3}"/>
                </a:ext>
              </a:extLst>
            </p:cNvPr>
            <p:cNvSpPr/>
            <p:nvPr>
              <p:custDataLst>
                <p:tags r:id="rId139"/>
              </p:custDataLst>
            </p:nvPr>
          </p:nvSpPr>
          <p:spPr>
            <a:xfrm>
              <a:off x="5245100" y="1631950"/>
              <a:ext cx="133351" cy="115066"/>
            </a:xfrm>
            <a:custGeom>
              <a:avLst/>
              <a:gdLst/>
              <a:ahLst/>
              <a:cxnLst/>
              <a:rect l="0" t="0" r="0" b="0"/>
              <a:pathLst>
                <a:path w="133351" h="115066">
                  <a:moveTo>
                    <a:pt x="0" y="6350"/>
                  </a:moveTo>
                  <a:lnTo>
                    <a:pt x="0" y="6350"/>
                  </a:lnTo>
                  <a:lnTo>
                    <a:pt x="0" y="9721"/>
                  </a:lnTo>
                  <a:lnTo>
                    <a:pt x="705" y="10714"/>
                  </a:lnTo>
                  <a:lnTo>
                    <a:pt x="1881" y="11376"/>
                  </a:lnTo>
                  <a:lnTo>
                    <a:pt x="6481" y="13523"/>
                  </a:lnTo>
                  <a:lnTo>
                    <a:pt x="32603" y="33670"/>
                  </a:lnTo>
                  <a:lnTo>
                    <a:pt x="51053" y="58111"/>
                  </a:lnTo>
                  <a:lnTo>
                    <a:pt x="57968" y="75686"/>
                  </a:lnTo>
                  <a:lnTo>
                    <a:pt x="60336" y="91494"/>
                  </a:lnTo>
                  <a:lnTo>
                    <a:pt x="59037" y="103223"/>
                  </a:lnTo>
                  <a:lnTo>
                    <a:pt x="54338" y="114389"/>
                  </a:lnTo>
                  <a:lnTo>
                    <a:pt x="53158" y="115065"/>
                  </a:lnTo>
                  <a:lnTo>
                    <a:pt x="52373" y="114104"/>
                  </a:lnTo>
                  <a:lnTo>
                    <a:pt x="51849" y="112053"/>
                  </a:lnTo>
                  <a:lnTo>
                    <a:pt x="59730" y="78424"/>
                  </a:lnTo>
                  <a:lnTo>
                    <a:pt x="83033" y="33783"/>
                  </a:lnTo>
                  <a:lnTo>
                    <a:pt x="98522" y="16426"/>
                  </a:lnTo>
                  <a:lnTo>
                    <a:pt x="112931" y="7300"/>
                  </a:lnTo>
                  <a:lnTo>
                    <a:pt x="13335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1" name="SMARTInkShape-628">
              <a:extLst>
                <a:ext uri="{FF2B5EF4-FFF2-40B4-BE49-F238E27FC236}">
                  <a16:creationId xmlns:a16="http://schemas.microsoft.com/office/drawing/2014/main" xmlns="" id="{C9F8A775-E379-4F61-AF65-94E6CD9240A4}"/>
                </a:ext>
              </a:extLst>
            </p:cNvPr>
            <p:cNvSpPr/>
            <p:nvPr>
              <p:custDataLst>
                <p:tags r:id="rId140"/>
              </p:custDataLst>
            </p:nvPr>
          </p:nvSpPr>
          <p:spPr>
            <a:xfrm>
              <a:off x="5170784" y="1671344"/>
              <a:ext cx="61617" cy="88429"/>
            </a:xfrm>
            <a:custGeom>
              <a:avLst/>
              <a:gdLst/>
              <a:ahLst/>
              <a:cxnLst/>
              <a:rect l="0" t="0" r="0" b="0"/>
              <a:pathLst>
                <a:path w="61617" h="88429">
                  <a:moveTo>
                    <a:pt x="61616" y="5056"/>
                  </a:moveTo>
                  <a:lnTo>
                    <a:pt x="61616" y="5056"/>
                  </a:lnTo>
                  <a:lnTo>
                    <a:pt x="58245" y="1685"/>
                  </a:lnTo>
                  <a:lnTo>
                    <a:pt x="52827" y="30"/>
                  </a:lnTo>
                  <a:lnTo>
                    <a:pt x="44304" y="0"/>
                  </a:lnTo>
                  <a:lnTo>
                    <a:pt x="31109" y="2339"/>
                  </a:lnTo>
                  <a:lnTo>
                    <a:pt x="19600" y="9493"/>
                  </a:lnTo>
                  <a:lnTo>
                    <a:pt x="10486" y="20433"/>
                  </a:lnTo>
                  <a:lnTo>
                    <a:pt x="2095" y="42460"/>
                  </a:lnTo>
                  <a:lnTo>
                    <a:pt x="0" y="65449"/>
                  </a:lnTo>
                  <a:lnTo>
                    <a:pt x="2011" y="76818"/>
                  </a:lnTo>
                  <a:lnTo>
                    <a:pt x="4945" y="81119"/>
                  </a:lnTo>
                  <a:lnTo>
                    <a:pt x="13851" y="87780"/>
                  </a:lnTo>
                  <a:lnTo>
                    <a:pt x="19190" y="88428"/>
                  </a:lnTo>
                  <a:lnTo>
                    <a:pt x="30765" y="85384"/>
                  </a:lnTo>
                  <a:lnTo>
                    <a:pt x="45812" y="75737"/>
                  </a:lnTo>
                  <a:lnTo>
                    <a:pt x="52945" y="66103"/>
                  </a:lnTo>
                  <a:lnTo>
                    <a:pt x="57762" y="54060"/>
                  </a:lnTo>
                  <a:lnTo>
                    <a:pt x="61616" y="24106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2" name="SMARTInkShape-629">
              <a:extLst>
                <a:ext uri="{FF2B5EF4-FFF2-40B4-BE49-F238E27FC236}">
                  <a16:creationId xmlns:a16="http://schemas.microsoft.com/office/drawing/2014/main" xmlns="" id="{71DAC07C-8EE9-4B67-886A-E3356CA27278}"/>
                </a:ext>
              </a:extLst>
            </p:cNvPr>
            <p:cNvSpPr/>
            <p:nvPr>
              <p:custDataLst>
                <p:tags r:id="rId141"/>
              </p:custDataLst>
            </p:nvPr>
          </p:nvSpPr>
          <p:spPr>
            <a:xfrm>
              <a:off x="5048250" y="1676400"/>
              <a:ext cx="114301" cy="19051"/>
            </a:xfrm>
            <a:custGeom>
              <a:avLst/>
              <a:gdLst/>
              <a:ahLst/>
              <a:cxnLst/>
              <a:rect l="0" t="0" r="0" b="0"/>
              <a:pathLst>
                <a:path w="114301" h="19051">
                  <a:moveTo>
                    <a:pt x="0" y="19050"/>
                  </a:moveTo>
                  <a:lnTo>
                    <a:pt x="0" y="19050"/>
                  </a:lnTo>
                  <a:lnTo>
                    <a:pt x="0" y="13583"/>
                  </a:lnTo>
                  <a:lnTo>
                    <a:pt x="29886" y="3939"/>
                  </a:lnTo>
                  <a:lnTo>
                    <a:pt x="71285" y="778"/>
                  </a:lnTo>
                  <a:lnTo>
                    <a:pt x="11430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3" name="SMARTInkShape-630">
              <a:extLst>
                <a:ext uri="{FF2B5EF4-FFF2-40B4-BE49-F238E27FC236}">
                  <a16:creationId xmlns:a16="http://schemas.microsoft.com/office/drawing/2014/main" xmlns="" id="{69DC184E-9704-45AF-9F44-3938582C39A9}"/>
                </a:ext>
              </a:extLst>
            </p:cNvPr>
            <p:cNvSpPr/>
            <p:nvPr>
              <p:custDataLst>
                <p:tags r:id="rId142"/>
              </p:custDataLst>
            </p:nvPr>
          </p:nvSpPr>
          <p:spPr>
            <a:xfrm>
              <a:off x="5058954" y="1542553"/>
              <a:ext cx="59147" cy="248148"/>
            </a:xfrm>
            <a:custGeom>
              <a:avLst/>
              <a:gdLst/>
              <a:ahLst/>
              <a:cxnLst/>
              <a:rect l="0" t="0" r="0" b="0"/>
              <a:pathLst>
                <a:path w="59147" h="248148">
                  <a:moveTo>
                    <a:pt x="59146" y="13197"/>
                  </a:moveTo>
                  <a:lnTo>
                    <a:pt x="59146" y="13197"/>
                  </a:lnTo>
                  <a:lnTo>
                    <a:pt x="59146" y="3084"/>
                  </a:lnTo>
                  <a:lnTo>
                    <a:pt x="57735" y="811"/>
                  </a:lnTo>
                  <a:lnTo>
                    <a:pt x="55383" y="0"/>
                  </a:lnTo>
                  <a:lnTo>
                    <a:pt x="52404" y="166"/>
                  </a:lnTo>
                  <a:lnTo>
                    <a:pt x="45331" y="7876"/>
                  </a:lnTo>
                  <a:lnTo>
                    <a:pt x="25922" y="45934"/>
                  </a:lnTo>
                  <a:lnTo>
                    <a:pt x="14651" y="93452"/>
                  </a:lnTo>
                  <a:lnTo>
                    <a:pt x="9267" y="127418"/>
                  </a:lnTo>
                  <a:lnTo>
                    <a:pt x="2269" y="174511"/>
                  </a:lnTo>
                  <a:lnTo>
                    <a:pt x="0" y="200603"/>
                  </a:lnTo>
                  <a:lnTo>
                    <a:pt x="3696" y="221607"/>
                  </a:lnTo>
                  <a:lnTo>
                    <a:pt x="11924" y="236587"/>
                  </a:lnTo>
                  <a:lnTo>
                    <a:pt x="17082" y="242557"/>
                  </a:lnTo>
                  <a:lnTo>
                    <a:pt x="23342" y="245831"/>
                  </a:lnTo>
                  <a:lnTo>
                    <a:pt x="52796" y="24814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4" name="SMARTInkShape-631">
              <a:extLst>
                <a:ext uri="{FF2B5EF4-FFF2-40B4-BE49-F238E27FC236}">
                  <a16:creationId xmlns:a16="http://schemas.microsoft.com/office/drawing/2014/main" xmlns="" id="{F4776C28-81DA-4C1C-9C51-FFB4B5E1EC41}"/>
                </a:ext>
              </a:extLst>
            </p:cNvPr>
            <p:cNvSpPr/>
            <p:nvPr>
              <p:custDataLst>
                <p:tags r:id="rId143"/>
              </p:custDataLst>
            </p:nvPr>
          </p:nvSpPr>
          <p:spPr>
            <a:xfrm>
              <a:off x="4943273" y="1656511"/>
              <a:ext cx="54178" cy="137729"/>
            </a:xfrm>
            <a:custGeom>
              <a:avLst/>
              <a:gdLst/>
              <a:ahLst/>
              <a:cxnLst/>
              <a:rect l="0" t="0" r="0" b="0"/>
              <a:pathLst>
                <a:path w="54178" h="137729">
                  <a:moveTo>
                    <a:pt x="54177" y="32589"/>
                  </a:moveTo>
                  <a:lnTo>
                    <a:pt x="54177" y="32589"/>
                  </a:lnTo>
                  <a:lnTo>
                    <a:pt x="53471" y="21744"/>
                  </a:lnTo>
                  <a:lnTo>
                    <a:pt x="48710" y="639"/>
                  </a:lnTo>
                  <a:lnTo>
                    <a:pt x="47004" y="0"/>
                  </a:lnTo>
                  <a:lnTo>
                    <a:pt x="41346" y="3053"/>
                  </a:lnTo>
                  <a:lnTo>
                    <a:pt x="23485" y="19447"/>
                  </a:lnTo>
                  <a:lnTo>
                    <a:pt x="7061" y="48921"/>
                  </a:lnTo>
                  <a:lnTo>
                    <a:pt x="0" y="84465"/>
                  </a:lnTo>
                  <a:lnTo>
                    <a:pt x="1279" y="115066"/>
                  </a:lnTo>
                  <a:lnTo>
                    <a:pt x="8089" y="129453"/>
                  </a:lnTo>
                  <a:lnTo>
                    <a:pt x="12869" y="135265"/>
                  </a:lnTo>
                  <a:lnTo>
                    <a:pt x="18877" y="137728"/>
                  </a:lnTo>
                  <a:lnTo>
                    <a:pt x="47827" y="134189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5" name="SMARTInkShape-632">
              <a:extLst>
                <a:ext uri="{FF2B5EF4-FFF2-40B4-BE49-F238E27FC236}">
                  <a16:creationId xmlns:a16="http://schemas.microsoft.com/office/drawing/2014/main" xmlns="" id="{54DA831B-DBA9-46BF-9646-76FF411172BD}"/>
                </a:ext>
              </a:extLst>
            </p:cNvPr>
            <p:cNvSpPr/>
            <p:nvPr>
              <p:custDataLst>
                <p:tags r:id="rId144"/>
              </p:custDataLst>
            </p:nvPr>
          </p:nvSpPr>
          <p:spPr>
            <a:xfrm>
              <a:off x="4884033" y="1631950"/>
              <a:ext cx="5468" cy="95251"/>
            </a:xfrm>
            <a:custGeom>
              <a:avLst/>
              <a:gdLst/>
              <a:ahLst/>
              <a:cxnLst/>
              <a:rect l="0" t="0" r="0" b="0"/>
              <a:pathLst>
                <a:path w="5468" h="95251">
                  <a:moveTo>
                    <a:pt x="5467" y="95250"/>
                  </a:moveTo>
                  <a:lnTo>
                    <a:pt x="5467" y="95250"/>
                  </a:lnTo>
                  <a:lnTo>
                    <a:pt x="4762" y="56810"/>
                  </a:lnTo>
                  <a:lnTo>
                    <a:pt x="0" y="12464"/>
                  </a:lnTo>
                  <a:lnTo>
                    <a:pt x="411" y="8309"/>
                  </a:lnTo>
                  <a:lnTo>
                    <a:pt x="1391" y="5539"/>
                  </a:lnTo>
                  <a:lnTo>
                    <a:pt x="5467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6" name="SMARTInkShape-633">
              <a:extLst>
                <a:ext uri="{FF2B5EF4-FFF2-40B4-BE49-F238E27FC236}">
                  <a16:creationId xmlns:a16="http://schemas.microsoft.com/office/drawing/2014/main" xmlns="" id="{765EE50F-B999-4DD3-B575-0235B6DCA8FE}"/>
                </a:ext>
              </a:extLst>
            </p:cNvPr>
            <p:cNvSpPr/>
            <p:nvPr>
              <p:custDataLst>
                <p:tags r:id="rId145"/>
              </p:custDataLst>
            </p:nvPr>
          </p:nvSpPr>
          <p:spPr>
            <a:xfrm>
              <a:off x="4873655" y="1746250"/>
              <a:ext cx="9496" cy="50801"/>
            </a:xfrm>
            <a:custGeom>
              <a:avLst/>
              <a:gdLst/>
              <a:ahLst/>
              <a:cxnLst/>
              <a:rect l="0" t="0" r="0" b="0"/>
              <a:pathLst>
                <a:path w="9496" h="50801">
                  <a:moveTo>
                    <a:pt x="3145" y="0"/>
                  </a:moveTo>
                  <a:lnTo>
                    <a:pt x="3145" y="0"/>
                  </a:lnTo>
                  <a:lnTo>
                    <a:pt x="0" y="39858"/>
                  </a:lnTo>
                  <a:lnTo>
                    <a:pt x="1049" y="43506"/>
                  </a:lnTo>
                  <a:lnTo>
                    <a:pt x="2453" y="45937"/>
                  </a:lnTo>
                  <a:lnTo>
                    <a:pt x="4095" y="47558"/>
                  </a:lnTo>
                  <a:lnTo>
                    <a:pt x="9495" y="508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7" name="SMARTInkShape-634">
              <a:extLst>
                <a:ext uri="{FF2B5EF4-FFF2-40B4-BE49-F238E27FC236}">
                  <a16:creationId xmlns:a16="http://schemas.microsoft.com/office/drawing/2014/main" xmlns="" id="{BC2ADC73-611C-4EE2-A685-7E110B2C435E}"/>
                </a:ext>
              </a:extLst>
            </p:cNvPr>
            <p:cNvSpPr/>
            <p:nvPr>
              <p:custDataLst>
                <p:tags r:id="rId146"/>
              </p:custDataLst>
            </p:nvPr>
          </p:nvSpPr>
          <p:spPr>
            <a:xfrm>
              <a:off x="4660900" y="1545343"/>
              <a:ext cx="181584" cy="286222"/>
            </a:xfrm>
            <a:custGeom>
              <a:avLst/>
              <a:gdLst/>
              <a:ahLst/>
              <a:cxnLst/>
              <a:rect l="0" t="0" r="0" b="0"/>
              <a:pathLst>
                <a:path w="181584" h="286222">
                  <a:moveTo>
                    <a:pt x="0" y="200907"/>
                  </a:moveTo>
                  <a:lnTo>
                    <a:pt x="0" y="200907"/>
                  </a:lnTo>
                  <a:lnTo>
                    <a:pt x="0" y="207649"/>
                  </a:lnTo>
                  <a:lnTo>
                    <a:pt x="1882" y="212840"/>
                  </a:lnTo>
                  <a:lnTo>
                    <a:pt x="3371" y="215213"/>
                  </a:lnTo>
                  <a:lnTo>
                    <a:pt x="5069" y="216088"/>
                  </a:lnTo>
                  <a:lnTo>
                    <a:pt x="6907" y="215967"/>
                  </a:lnTo>
                  <a:lnTo>
                    <a:pt x="8838" y="215180"/>
                  </a:lnTo>
                  <a:lnTo>
                    <a:pt x="30037" y="196069"/>
                  </a:lnTo>
                  <a:lnTo>
                    <a:pt x="39082" y="180423"/>
                  </a:lnTo>
                  <a:lnTo>
                    <a:pt x="42859" y="165753"/>
                  </a:lnTo>
                  <a:lnTo>
                    <a:pt x="41978" y="162654"/>
                  </a:lnTo>
                  <a:lnTo>
                    <a:pt x="39981" y="160589"/>
                  </a:lnTo>
                  <a:lnTo>
                    <a:pt x="37237" y="159211"/>
                  </a:lnTo>
                  <a:lnTo>
                    <a:pt x="33291" y="160410"/>
                  </a:lnTo>
                  <a:lnTo>
                    <a:pt x="23263" y="167386"/>
                  </a:lnTo>
                  <a:lnTo>
                    <a:pt x="15513" y="179424"/>
                  </a:lnTo>
                  <a:lnTo>
                    <a:pt x="10422" y="194886"/>
                  </a:lnTo>
                  <a:lnTo>
                    <a:pt x="8160" y="213518"/>
                  </a:lnTo>
                  <a:lnTo>
                    <a:pt x="13628" y="240470"/>
                  </a:lnTo>
                  <a:lnTo>
                    <a:pt x="22285" y="254004"/>
                  </a:lnTo>
                  <a:lnTo>
                    <a:pt x="33893" y="264017"/>
                  </a:lnTo>
                  <a:lnTo>
                    <a:pt x="48460" y="270819"/>
                  </a:lnTo>
                  <a:lnTo>
                    <a:pt x="64341" y="270549"/>
                  </a:lnTo>
                  <a:lnTo>
                    <a:pt x="91030" y="260582"/>
                  </a:lnTo>
                  <a:lnTo>
                    <a:pt x="128282" y="234880"/>
                  </a:lnTo>
                  <a:lnTo>
                    <a:pt x="138153" y="219064"/>
                  </a:lnTo>
                  <a:lnTo>
                    <a:pt x="144490" y="185914"/>
                  </a:lnTo>
                  <a:lnTo>
                    <a:pt x="142892" y="180328"/>
                  </a:lnTo>
                  <a:lnTo>
                    <a:pt x="139712" y="176604"/>
                  </a:lnTo>
                  <a:lnTo>
                    <a:pt x="135475" y="174122"/>
                  </a:lnTo>
                  <a:lnTo>
                    <a:pt x="129827" y="173878"/>
                  </a:lnTo>
                  <a:lnTo>
                    <a:pt x="116027" y="177370"/>
                  </a:lnTo>
                  <a:lnTo>
                    <a:pt x="102367" y="189270"/>
                  </a:lnTo>
                  <a:lnTo>
                    <a:pt x="90652" y="206318"/>
                  </a:lnTo>
                  <a:lnTo>
                    <a:pt x="83093" y="225655"/>
                  </a:lnTo>
                  <a:lnTo>
                    <a:pt x="81612" y="256374"/>
                  </a:lnTo>
                  <a:lnTo>
                    <a:pt x="85896" y="271655"/>
                  </a:lnTo>
                  <a:lnTo>
                    <a:pt x="89014" y="277706"/>
                  </a:lnTo>
                  <a:lnTo>
                    <a:pt x="92504" y="281740"/>
                  </a:lnTo>
                  <a:lnTo>
                    <a:pt x="100144" y="286221"/>
                  </a:lnTo>
                  <a:lnTo>
                    <a:pt x="104863" y="284594"/>
                  </a:lnTo>
                  <a:lnTo>
                    <a:pt x="115750" y="275260"/>
                  </a:lnTo>
                  <a:lnTo>
                    <a:pt x="139986" y="230358"/>
                  </a:lnTo>
                  <a:lnTo>
                    <a:pt x="152527" y="200120"/>
                  </a:lnTo>
                  <a:lnTo>
                    <a:pt x="163275" y="162222"/>
                  </a:lnTo>
                  <a:lnTo>
                    <a:pt x="172050" y="118803"/>
                  </a:lnTo>
                  <a:lnTo>
                    <a:pt x="178302" y="71283"/>
                  </a:lnTo>
                  <a:lnTo>
                    <a:pt x="181551" y="35111"/>
                  </a:lnTo>
                  <a:lnTo>
                    <a:pt x="181583" y="10803"/>
                  </a:lnTo>
                  <a:lnTo>
                    <a:pt x="179617" y="4321"/>
                  </a:lnTo>
                  <a:lnTo>
                    <a:pt x="176893" y="0"/>
                  </a:lnTo>
                  <a:lnTo>
                    <a:pt x="173668" y="1352"/>
                  </a:lnTo>
                  <a:lnTo>
                    <a:pt x="166320" y="14144"/>
                  </a:lnTo>
                  <a:lnTo>
                    <a:pt x="154251" y="58630"/>
                  </a:lnTo>
                  <a:lnTo>
                    <a:pt x="149695" y="94634"/>
                  </a:lnTo>
                  <a:lnTo>
                    <a:pt x="148375" y="131097"/>
                  </a:lnTo>
                  <a:lnTo>
                    <a:pt x="150141" y="166117"/>
                  </a:lnTo>
                  <a:lnTo>
                    <a:pt x="155101" y="210825"/>
                  </a:lnTo>
                  <a:lnTo>
                    <a:pt x="165100" y="25170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8" name="SMARTInkShape-635">
              <a:extLst>
                <a:ext uri="{FF2B5EF4-FFF2-40B4-BE49-F238E27FC236}">
                  <a16:creationId xmlns:a16="http://schemas.microsoft.com/office/drawing/2014/main" xmlns="" id="{AC7496B5-BCC5-4544-A8B4-A15D6D9B3DD1}"/>
                </a:ext>
              </a:extLst>
            </p:cNvPr>
            <p:cNvSpPr/>
            <p:nvPr>
              <p:custDataLst>
                <p:tags r:id="rId147"/>
              </p:custDataLst>
            </p:nvPr>
          </p:nvSpPr>
          <p:spPr>
            <a:xfrm>
              <a:off x="4546600" y="1701800"/>
              <a:ext cx="88901" cy="122815"/>
            </a:xfrm>
            <a:custGeom>
              <a:avLst/>
              <a:gdLst/>
              <a:ahLst/>
              <a:cxnLst/>
              <a:rect l="0" t="0" r="0" b="0"/>
              <a:pathLst>
                <a:path w="88901" h="122815">
                  <a:moveTo>
                    <a:pt x="0" y="25400"/>
                  </a:moveTo>
                  <a:lnTo>
                    <a:pt x="0" y="25400"/>
                  </a:lnTo>
                  <a:lnTo>
                    <a:pt x="9434" y="16672"/>
                  </a:lnTo>
                  <a:lnTo>
                    <a:pt x="14305" y="14465"/>
                  </a:lnTo>
                  <a:lnTo>
                    <a:pt x="17298" y="15288"/>
                  </a:lnTo>
                  <a:lnTo>
                    <a:pt x="24386" y="19965"/>
                  </a:lnTo>
                  <a:lnTo>
                    <a:pt x="44798" y="45310"/>
                  </a:lnTo>
                  <a:lnTo>
                    <a:pt x="57332" y="72770"/>
                  </a:lnTo>
                  <a:lnTo>
                    <a:pt x="60967" y="98389"/>
                  </a:lnTo>
                  <a:lnTo>
                    <a:pt x="59317" y="112873"/>
                  </a:lnTo>
                  <a:lnTo>
                    <a:pt x="57183" y="117582"/>
                  </a:lnTo>
                  <a:lnTo>
                    <a:pt x="54350" y="120721"/>
                  </a:lnTo>
                  <a:lnTo>
                    <a:pt x="51050" y="122814"/>
                  </a:lnTo>
                  <a:lnTo>
                    <a:pt x="47439" y="122798"/>
                  </a:lnTo>
                  <a:lnTo>
                    <a:pt x="39663" y="119018"/>
                  </a:lnTo>
                  <a:lnTo>
                    <a:pt x="37026" y="114623"/>
                  </a:lnTo>
                  <a:lnTo>
                    <a:pt x="34095" y="102214"/>
                  </a:lnTo>
                  <a:lnTo>
                    <a:pt x="39187" y="69248"/>
                  </a:lnTo>
                  <a:lnTo>
                    <a:pt x="53003" y="34942"/>
                  </a:lnTo>
                  <a:lnTo>
                    <a:pt x="66361" y="18822"/>
                  </a:lnTo>
                  <a:lnTo>
                    <a:pt x="8890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9" name="SMARTInkShape-636">
              <a:extLst>
                <a:ext uri="{FF2B5EF4-FFF2-40B4-BE49-F238E27FC236}">
                  <a16:creationId xmlns:a16="http://schemas.microsoft.com/office/drawing/2014/main" xmlns="" id="{42BDE528-1C44-41BE-919C-E3D9F27A9788}"/>
                </a:ext>
              </a:extLst>
            </p:cNvPr>
            <p:cNvSpPr/>
            <p:nvPr>
              <p:custDataLst>
                <p:tags r:id="rId148"/>
              </p:custDataLst>
            </p:nvPr>
          </p:nvSpPr>
          <p:spPr>
            <a:xfrm>
              <a:off x="4425950" y="1737901"/>
              <a:ext cx="109592" cy="301199"/>
            </a:xfrm>
            <a:custGeom>
              <a:avLst/>
              <a:gdLst/>
              <a:ahLst/>
              <a:cxnLst/>
              <a:rect l="0" t="0" r="0" b="0"/>
              <a:pathLst>
                <a:path w="109592" h="301199">
                  <a:moveTo>
                    <a:pt x="0" y="84549"/>
                  </a:moveTo>
                  <a:lnTo>
                    <a:pt x="0" y="84549"/>
                  </a:lnTo>
                  <a:lnTo>
                    <a:pt x="3371" y="87920"/>
                  </a:lnTo>
                  <a:lnTo>
                    <a:pt x="21675" y="122139"/>
                  </a:lnTo>
                  <a:lnTo>
                    <a:pt x="41621" y="166556"/>
                  </a:lnTo>
                  <a:lnTo>
                    <a:pt x="49778" y="201430"/>
                  </a:lnTo>
                  <a:lnTo>
                    <a:pt x="57637" y="234333"/>
                  </a:lnTo>
                  <a:lnTo>
                    <a:pt x="66230" y="274979"/>
                  </a:lnTo>
                  <a:lnTo>
                    <a:pt x="69135" y="300514"/>
                  </a:lnTo>
                  <a:lnTo>
                    <a:pt x="68668" y="301198"/>
                  </a:lnTo>
                  <a:lnTo>
                    <a:pt x="66267" y="298194"/>
                  </a:lnTo>
                  <a:lnTo>
                    <a:pt x="58977" y="257304"/>
                  </a:lnTo>
                  <a:lnTo>
                    <a:pt x="54904" y="222477"/>
                  </a:lnTo>
                  <a:lnTo>
                    <a:pt x="52624" y="177836"/>
                  </a:lnTo>
                  <a:lnTo>
                    <a:pt x="52016" y="153090"/>
                  </a:lnTo>
                  <a:lnTo>
                    <a:pt x="51611" y="128126"/>
                  </a:lnTo>
                  <a:lnTo>
                    <a:pt x="51341" y="103017"/>
                  </a:lnTo>
                  <a:lnTo>
                    <a:pt x="51746" y="57479"/>
                  </a:lnTo>
                  <a:lnTo>
                    <a:pt x="55942" y="14831"/>
                  </a:lnTo>
                  <a:lnTo>
                    <a:pt x="59670" y="1117"/>
                  </a:lnTo>
                  <a:lnTo>
                    <a:pt x="65180" y="0"/>
                  </a:lnTo>
                  <a:lnTo>
                    <a:pt x="82591" y="6285"/>
                  </a:lnTo>
                  <a:lnTo>
                    <a:pt x="98796" y="22248"/>
                  </a:lnTo>
                  <a:lnTo>
                    <a:pt x="106080" y="32432"/>
                  </a:lnTo>
                  <a:lnTo>
                    <a:pt x="109526" y="43454"/>
                  </a:lnTo>
                  <a:lnTo>
                    <a:pt x="109591" y="66990"/>
                  </a:lnTo>
                  <a:lnTo>
                    <a:pt x="94952" y="104041"/>
                  </a:lnTo>
                  <a:lnTo>
                    <a:pt x="78655" y="121669"/>
                  </a:lnTo>
                  <a:lnTo>
                    <a:pt x="55290" y="135764"/>
                  </a:lnTo>
                  <a:lnTo>
                    <a:pt x="49561" y="137742"/>
                  </a:lnTo>
                  <a:lnTo>
                    <a:pt x="45034" y="136239"/>
                  </a:lnTo>
                  <a:lnTo>
                    <a:pt x="41311" y="132414"/>
                  </a:lnTo>
                  <a:lnTo>
                    <a:pt x="31750" y="116299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28" name="SMARTInkShape-Group105">
            <a:extLst>
              <a:ext uri="{FF2B5EF4-FFF2-40B4-BE49-F238E27FC236}">
                <a16:creationId xmlns:a16="http://schemas.microsoft.com/office/drawing/2014/main" xmlns="" id="{4EA64F83-DB7F-4644-AAAC-2F08888348C4}"/>
              </a:ext>
            </a:extLst>
          </p:cNvPr>
          <p:cNvGrpSpPr/>
          <p:nvPr/>
        </p:nvGrpSpPr>
        <p:grpSpPr>
          <a:xfrm>
            <a:off x="5765800" y="975186"/>
            <a:ext cx="914401" cy="338036"/>
            <a:chOff x="5765800" y="975186"/>
            <a:chExt cx="914401" cy="338036"/>
          </a:xfrm>
        </p:grpSpPr>
        <p:sp>
          <p:nvSpPr>
            <p:cNvPr id="421" name="SMARTInkShape-637">
              <a:extLst>
                <a:ext uri="{FF2B5EF4-FFF2-40B4-BE49-F238E27FC236}">
                  <a16:creationId xmlns:a16="http://schemas.microsoft.com/office/drawing/2014/main" xmlns="" id="{7E51FE9D-1419-485F-BCDC-993E181D6364}"/>
                </a:ext>
              </a:extLst>
            </p:cNvPr>
            <p:cNvSpPr/>
            <p:nvPr>
              <p:custDataLst>
                <p:tags r:id="rId131"/>
              </p:custDataLst>
            </p:nvPr>
          </p:nvSpPr>
          <p:spPr>
            <a:xfrm>
              <a:off x="6519081" y="984250"/>
              <a:ext cx="161120" cy="279401"/>
            </a:xfrm>
            <a:custGeom>
              <a:avLst/>
              <a:gdLst/>
              <a:ahLst/>
              <a:cxnLst/>
              <a:rect l="0" t="0" r="0" b="0"/>
              <a:pathLst>
                <a:path w="161120" h="279401">
                  <a:moveTo>
                    <a:pt x="59519" y="0"/>
                  </a:moveTo>
                  <a:lnTo>
                    <a:pt x="59519" y="0"/>
                  </a:lnTo>
                  <a:lnTo>
                    <a:pt x="56148" y="3371"/>
                  </a:lnTo>
                  <a:lnTo>
                    <a:pt x="41009" y="48021"/>
                  </a:lnTo>
                  <a:lnTo>
                    <a:pt x="28714" y="79904"/>
                  </a:lnTo>
                  <a:lnTo>
                    <a:pt x="18546" y="112889"/>
                  </a:lnTo>
                  <a:lnTo>
                    <a:pt x="11206" y="146364"/>
                  </a:lnTo>
                  <a:lnTo>
                    <a:pt x="3105" y="191298"/>
                  </a:lnTo>
                  <a:lnTo>
                    <a:pt x="0" y="221311"/>
                  </a:lnTo>
                  <a:lnTo>
                    <a:pt x="789" y="227974"/>
                  </a:lnTo>
                  <a:lnTo>
                    <a:pt x="2727" y="232416"/>
                  </a:lnTo>
                  <a:lnTo>
                    <a:pt x="5430" y="235377"/>
                  </a:lnTo>
                  <a:lnTo>
                    <a:pt x="8643" y="237351"/>
                  </a:lnTo>
                  <a:lnTo>
                    <a:pt x="21620" y="233901"/>
                  </a:lnTo>
                  <a:lnTo>
                    <a:pt x="62068" y="211067"/>
                  </a:lnTo>
                  <a:lnTo>
                    <a:pt x="99272" y="175016"/>
                  </a:lnTo>
                  <a:lnTo>
                    <a:pt x="114651" y="150713"/>
                  </a:lnTo>
                  <a:lnTo>
                    <a:pt x="116242" y="141537"/>
                  </a:lnTo>
                  <a:lnTo>
                    <a:pt x="113561" y="138808"/>
                  </a:lnTo>
                  <a:lnTo>
                    <a:pt x="103058" y="135776"/>
                  </a:lnTo>
                  <a:lnTo>
                    <a:pt x="90864" y="138191"/>
                  </a:lnTo>
                  <a:lnTo>
                    <a:pt x="84648" y="140811"/>
                  </a:lnTo>
                  <a:lnTo>
                    <a:pt x="79800" y="145379"/>
                  </a:lnTo>
                  <a:lnTo>
                    <a:pt x="61101" y="184314"/>
                  </a:lnTo>
                  <a:lnTo>
                    <a:pt x="58575" y="202332"/>
                  </a:lnTo>
                  <a:lnTo>
                    <a:pt x="60510" y="219748"/>
                  </a:lnTo>
                  <a:lnTo>
                    <a:pt x="66074" y="236895"/>
                  </a:lnTo>
                  <a:lnTo>
                    <a:pt x="75132" y="250161"/>
                  </a:lnTo>
                  <a:lnTo>
                    <a:pt x="80512" y="255674"/>
                  </a:lnTo>
                  <a:lnTo>
                    <a:pt x="108307" y="266804"/>
                  </a:lnTo>
                  <a:lnTo>
                    <a:pt x="161119" y="2794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2" name="SMARTInkShape-638">
              <a:extLst>
                <a:ext uri="{FF2B5EF4-FFF2-40B4-BE49-F238E27FC236}">
                  <a16:creationId xmlns:a16="http://schemas.microsoft.com/office/drawing/2014/main" xmlns="" id="{477C4364-34FF-47EE-AF0A-09038CD12F56}"/>
                </a:ext>
              </a:extLst>
            </p:cNvPr>
            <p:cNvSpPr/>
            <p:nvPr>
              <p:custDataLst>
                <p:tags r:id="rId132"/>
              </p:custDataLst>
            </p:nvPr>
          </p:nvSpPr>
          <p:spPr>
            <a:xfrm>
              <a:off x="6254816" y="975186"/>
              <a:ext cx="212270" cy="285502"/>
            </a:xfrm>
            <a:custGeom>
              <a:avLst/>
              <a:gdLst/>
              <a:ahLst/>
              <a:cxnLst/>
              <a:rect l="0" t="0" r="0" b="0"/>
              <a:pathLst>
                <a:path w="212270" h="285502">
                  <a:moveTo>
                    <a:pt x="101534" y="218614"/>
                  </a:moveTo>
                  <a:lnTo>
                    <a:pt x="101534" y="218614"/>
                  </a:lnTo>
                  <a:lnTo>
                    <a:pt x="89325" y="206405"/>
                  </a:lnTo>
                  <a:lnTo>
                    <a:pt x="71027" y="198220"/>
                  </a:lnTo>
                  <a:lnTo>
                    <a:pt x="44361" y="194697"/>
                  </a:lnTo>
                  <a:lnTo>
                    <a:pt x="20858" y="197024"/>
                  </a:lnTo>
                  <a:lnTo>
                    <a:pt x="8999" y="204080"/>
                  </a:lnTo>
                  <a:lnTo>
                    <a:pt x="3860" y="208924"/>
                  </a:lnTo>
                  <a:lnTo>
                    <a:pt x="1141" y="214977"/>
                  </a:lnTo>
                  <a:lnTo>
                    <a:pt x="0" y="229227"/>
                  </a:lnTo>
                  <a:lnTo>
                    <a:pt x="6696" y="253117"/>
                  </a:lnTo>
                  <a:lnTo>
                    <a:pt x="15640" y="265934"/>
                  </a:lnTo>
                  <a:lnTo>
                    <a:pt x="25964" y="274923"/>
                  </a:lnTo>
                  <a:lnTo>
                    <a:pt x="35257" y="278918"/>
                  </a:lnTo>
                  <a:lnTo>
                    <a:pt x="44091" y="278812"/>
                  </a:lnTo>
                  <a:lnTo>
                    <a:pt x="48422" y="277796"/>
                  </a:lnTo>
                  <a:lnTo>
                    <a:pt x="51309" y="275708"/>
                  </a:lnTo>
                  <a:lnTo>
                    <a:pt x="53234" y="272904"/>
                  </a:lnTo>
                  <a:lnTo>
                    <a:pt x="54517" y="269624"/>
                  </a:lnTo>
                  <a:lnTo>
                    <a:pt x="54667" y="266732"/>
                  </a:lnTo>
                  <a:lnTo>
                    <a:pt x="51391" y="258173"/>
                  </a:lnTo>
                  <a:lnTo>
                    <a:pt x="52583" y="257686"/>
                  </a:lnTo>
                  <a:lnTo>
                    <a:pt x="57671" y="257146"/>
                  </a:lnTo>
                  <a:lnTo>
                    <a:pt x="62754" y="258788"/>
                  </a:lnTo>
                  <a:lnTo>
                    <a:pt x="65097" y="260213"/>
                  </a:lnTo>
                  <a:lnTo>
                    <a:pt x="68071" y="260458"/>
                  </a:lnTo>
                  <a:lnTo>
                    <a:pt x="78997" y="257431"/>
                  </a:lnTo>
                  <a:lnTo>
                    <a:pt x="91877" y="250655"/>
                  </a:lnTo>
                  <a:lnTo>
                    <a:pt x="124356" y="217424"/>
                  </a:lnTo>
                  <a:lnTo>
                    <a:pt x="145220" y="177888"/>
                  </a:lnTo>
                  <a:lnTo>
                    <a:pt x="160226" y="142893"/>
                  </a:lnTo>
                  <a:lnTo>
                    <a:pt x="176302" y="104527"/>
                  </a:lnTo>
                  <a:lnTo>
                    <a:pt x="192854" y="66309"/>
                  </a:lnTo>
                  <a:lnTo>
                    <a:pt x="201185" y="22576"/>
                  </a:lnTo>
                  <a:lnTo>
                    <a:pt x="199186" y="760"/>
                  </a:lnTo>
                  <a:lnTo>
                    <a:pt x="196974" y="0"/>
                  </a:lnTo>
                  <a:lnTo>
                    <a:pt x="194088" y="2316"/>
                  </a:lnTo>
                  <a:lnTo>
                    <a:pt x="190755" y="6682"/>
                  </a:lnTo>
                  <a:lnTo>
                    <a:pt x="179320" y="43166"/>
                  </a:lnTo>
                  <a:lnTo>
                    <a:pt x="171148" y="82076"/>
                  </a:lnTo>
                  <a:lnTo>
                    <a:pt x="162105" y="126180"/>
                  </a:lnTo>
                  <a:lnTo>
                    <a:pt x="151033" y="169301"/>
                  </a:lnTo>
                  <a:lnTo>
                    <a:pt x="144700" y="204458"/>
                  </a:lnTo>
                  <a:lnTo>
                    <a:pt x="140634" y="248038"/>
                  </a:lnTo>
                  <a:lnTo>
                    <a:pt x="139930" y="255241"/>
                  </a:lnTo>
                  <a:lnTo>
                    <a:pt x="177310" y="213035"/>
                  </a:lnTo>
                  <a:lnTo>
                    <a:pt x="190246" y="202023"/>
                  </a:lnTo>
                  <a:lnTo>
                    <a:pt x="203049" y="197129"/>
                  </a:lnTo>
                  <a:lnTo>
                    <a:pt x="207311" y="197235"/>
                  </a:lnTo>
                  <a:lnTo>
                    <a:pt x="210152" y="198717"/>
                  </a:lnTo>
                  <a:lnTo>
                    <a:pt x="212046" y="201116"/>
                  </a:lnTo>
                  <a:lnTo>
                    <a:pt x="212269" y="211307"/>
                  </a:lnTo>
                  <a:lnTo>
                    <a:pt x="204076" y="248252"/>
                  </a:lnTo>
                  <a:lnTo>
                    <a:pt x="192986" y="268083"/>
                  </a:lnTo>
                  <a:lnTo>
                    <a:pt x="182396" y="278465"/>
                  </a:lnTo>
                  <a:lnTo>
                    <a:pt x="170634" y="284020"/>
                  </a:lnTo>
                  <a:lnTo>
                    <a:pt x="164534" y="285501"/>
                  </a:lnTo>
                  <a:lnTo>
                    <a:pt x="159761" y="284372"/>
                  </a:lnTo>
                  <a:lnTo>
                    <a:pt x="155874" y="281503"/>
                  </a:lnTo>
                  <a:lnTo>
                    <a:pt x="152578" y="277473"/>
                  </a:lnTo>
                  <a:lnTo>
                    <a:pt x="148914" y="263588"/>
                  </a:lnTo>
                  <a:lnTo>
                    <a:pt x="145984" y="237664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3" name="SMARTInkShape-639">
              <a:extLst>
                <a:ext uri="{FF2B5EF4-FFF2-40B4-BE49-F238E27FC236}">
                  <a16:creationId xmlns:a16="http://schemas.microsoft.com/office/drawing/2014/main" xmlns="" id="{E10B9BF8-AFFB-4697-AFAD-8EA06F72E54D}"/>
                </a:ext>
              </a:extLst>
            </p:cNvPr>
            <p:cNvSpPr/>
            <p:nvPr>
              <p:custDataLst>
                <p:tags r:id="rId133"/>
              </p:custDataLst>
            </p:nvPr>
          </p:nvSpPr>
          <p:spPr>
            <a:xfrm>
              <a:off x="6223883" y="1113830"/>
              <a:ext cx="18168" cy="35521"/>
            </a:xfrm>
            <a:custGeom>
              <a:avLst/>
              <a:gdLst/>
              <a:ahLst/>
              <a:cxnLst/>
              <a:rect l="0" t="0" r="0" b="0"/>
              <a:pathLst>
                <a:path w="18168" h="35521">
                  <a:moveTo>
                    <a:pt x="5467" y="35520"/>
                  </a:moveTo>
                  <a:lnTo>
                    <a:pt x="5467" y="35520"/>
                  </a:lnTo>
                  <a:lnTo>
                    <a:pt x="0" y="6909"/>
                  </a:lnTo>
                  <a:lnTo>
                    <a:pt x="411" y="3746"/>
                  </a:lnTo>
                  <a:lnTo>
                    <a:pt x="1391" y="1637"/>
                  </a:lnTo>
                  <a:lnTo>
                    <a:pt x="2749" y="232"/>
                  </a:lnTo>
                  <a:lnTo>
                    <a:pt x="5066" y="0"/>
                  </a:lnTo>
                  <a:lnTo>
                    <a:pt x="18167" y="377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4" name="SMARTInkShape-640">
              <a:extLst>
                <a:ext uri="{FF2B5EF4-FFF2-40B4-BE49-F238E27FC236}">
                  <a16:creationId xmlns:a16="http://schemas.microsoft.com/office/drawing/2014/main" xmlns="" id="{51F94A4F-D750-434C-8912-6262FD8EEECA}"/>
                </a:ext>
              </a:extLst>
            </p:cNvPr>
            <p:cNvSpPr/>
            <p:nvPr>
              <p:custDataLst>
                <p:tags r:id="rId134"/>
              </p:custDataLst>
            </p:nvPr>
          </p:nvSpPr>
          <p:spPr>
            <a:xfrm>
              <a:off x="6184900" y="1181100"/>
              <a:ext cx="19051" cy="88901"/>
            </a:xfrm>
            <a:custGeom>
              <a:avLst/>
              <a:gdLst/>
              <a:ahLst/>
              <a:cxnLst/>
              <a:rect l="0" t="0" r="0" b="0"/>
              <a:pathLst>
                <a:path w="19051" h="88901">
                  <a:moveTo>
                    <a:pt x="0" y="0"/>
                  </a:moveTo>
                  <a:lnTo>
                    <a:pt x="0" y="0"/>
                  </a:lnTo>
                  <a:lnTo>
                    <a:pt x="1882" y="41427"/>
                  </a:lnTo>
                  <a:lnTo>
                    <a:pt x="8789" y="67073"/>
                  </a:lnTo>
                  <a:lnTo>
                    <a:pt x="19050" y="889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5" name="SMARTInkShape-641">
              <a:extLst>
                <a:ext uri="{FF2B5EF4-FFF2-40B4-BE49-F238E27FC236}">
                  <a16:creationId xmlns:a16="http://schemas.microsoft.com/office/drawing/2014/main" xmlns="" id="{1688B771-6F51-4C24-AC1F-CF4B064641C0}"/>
                </a:ext>
              </a:extLst>
            </p:cNvPr>
            <p:cNvSpPr/>
            <p:nvPr>
              <p:custDataLst>
                <p:tags r:id="rId135"/>
              </p:custDataLst>
            </p:nvPr>
          </p:nvSpPr>
          <p:spPr>
            <a:xfrm>
              <a:off x="6045200" y="1168400"/>
              <a:ext cx="101601" cy="133010"/>
            </a:xfrm>
            <a:custGeom>
              <a:avLst/>
              <a:gdLst/>
              <a:ahLst/>
              <a:cxnLst/>
              <a:rect l="0" t="0" r="0" b="0"/>
              <a:pathLst>
                <a:path w="101601" h="133010">
                  <a:moveTo>
                    <a:pt x="0" y="12700"/>
                  </a:moveTo>
                  <a:lnTo>
                    <a:pt x="0" y="12700"/>
                  </a:lnTo>
                  <a:lnTo>
                    <a:pt x="13484" y="16071"/>
                  </a:lnTo>
                  <a:lnTo>
                    <a:pt x="23868" y="25252"/>
                  </a:lnTo>
                  <a:lnTo>
                    <a:pt x="50665" y="72276"/>
                  </a:lnTo>
                  <a:lnTo>
                    <a:pt x="57090" y="91389"/>
                  </a:lnTo>
                  <a:lnTo>
                    <a:pt x="60896" y="131524"/>
                  </a:lnTo>
                  <a:lnTo>
                    <a:pt x="60353" y="132839"/>
                  </a:lnTo>
                  <a:lnTo>
                    <a:pt x="59286" y="133009"/>
                  </a:lnTo>
                  <a:lnTo>
                    <a:pt x="56218" y="127554"/>
                  </a:lnTo>
                  <a:lnTo>
                    <a:pt x="53208" y="115957"/>
                  </a:lnTo>
                  <a:lnTo>
                    <a:pt x="52924" y="84922"/>
                  </a:lnTo>
                  <a:lnTo>
                    <a:pt x="61855" y="47583"/>
                  </a:lnTo>
                  <a:lnTo>
                    <a:pt x="77594" y="22565"/>
                  </a:lnTo>
                  <a:lnTo>
                    <a:pt x="10160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6" name="SMARTInkShape-642">
              <a:extLst>
                <a:ext uri="{FF2B5EF4-FFF2-40B4-BE49-F238E27FC236}">
                  <a16:creationId xmlns:a16="http://schemas.microsoft.com/office/drawing/2014/main" xmlns="" id="{D17BA82F-4438-4333-B677-30A678386BD2}"/>
                </a:ext>
              </a:extLst>
            </p:cNvPr>
            <p:cNvSpPr/>
            <p:nvPr>
              <p:custDataLst>
                <p:tags r:id="rId136"/>
              </p:custDataLst>
            </p:nvPr>
          </p:nvSpPr>
          <p:spPr>
            <a:xfrm>
              <a:off x="5901266" y="1189893"/>
              <a:ext cx="124885" cy="112535"/>
            </a:xfrm>
            <a:custGeom>
              <a:avLst/>
              <a:gdLst/>
              <a:ahLst/>
              <a:cxnLst/>
              <a:rect l="0" t="0" r="0" b="0"/>
              <a:pathLst>
                <a:path w="124885" h="112535">
                  <a:moveTo>
                    <a:pt x="61384" y="35657"/>
                  </a:moveTo>
                  <a:lnTo>
                    <a:pt x="61384" y="35657"/>
                  </a:lnTo>
                  <a:lnTo>
                    <a:pt x="60679" y="25518"/>
                  </a:lnTo>
                  <a:lnTo>
                    <a:pt x="52545" y="5803"/>
                  </a:lnTo>
                  <a:lnTo>
                    <a:pt x="48519" y="1222"/>
                  </a:lnTo>
                  <a:lnTo>
                    <a:pt x="46457" y="0"/>
                  </a:lnTo>
                  <a:lnTo>
                    <a:pt x="43672" y="1303"/>
                  </a:lnTo>
                  <a:lnTo>
                    <a:pt x="18278" y="31028"/>
                  </a:lnTo>
                  <a:lnTo>
                    <a:pt x="5023" y="63449"/>
                  </a:lnTo>
                  <a:lnTo>
                    <a:pt x="0" y="100074"/>
                  </a:lnTo>
                  <a:lnTo>
                    <a:pt x="1882" y="109677"/>
                  </a:lnTo>
                  <a:lnTo>
                    <a:pt x="4077" y="111815"/>
                  </a:lnTo>
                  <a:lnTo>
                    <a:pt x="6952" y="112534"/>
                  </a:lnTo>
                  <a:lnTo>
                    <a:pt x="10279" y="112309"/>
                  </a:lnTo>
                  <a:lnTo>
                    <a:pt x="28445" y="101878"/>
                  </a:lnTo>
                  <a:lnTo>
                    <a:pt x="61773" y="66620"/>
                  </a:lnTo>
                  <a:lnTo>
                    <a:pt x="66672" y="58550"/>
                  </a:lnTo>
                  <a:lnTo>
                    <a:pt x="70320" y="56415"/>
                  </a:lnTo>
                  <a:lnTo>
                    <a:pt x="71574" y="56551"/>
                  </a:lnTo>
                  <a:lnTo>
                    <a:pt x="72410" y="57348"/>
                  </a:lnTo>
                  <a:lnTo>
                    <a:pt x="72969" y="58584"/>
                  </a:lnTo>
                  <a:lnTo>
                    <a:pt x="84002" y="70002"/>
                  </a:lnTo>
                  <a:lnTo>
                    <a:pt x="103909" y="82008"/>
                  </a:lnTo>
                  <a:lnTo>
                    <a:pt x="124884" y="8645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7" name="SMARTInkShape-643">
              <a:extLst>
                <a:ext uri="{FF2B5EF4-FFF2-40B4-BE49-F238E27FC236}">
                  <a16:creationId xmlns:a16="http://schemas.microsoft.com/office/drawing/2014/main" xmlns="" id="{D603D5F3-0651-4BD7-BB92-E79D24C61FFE}"/>
                </a:ext>
              </a:extLst>
            </p:cNvPr>
            <p:cNvSpPr/>
            <p:nvPr>
              <p:custDataLst>
                <p:tags r:id="rId137"/>
              </p:custDataLst>
            </p:nvPr>
          </p:nvSpPr>
          <p:spPr>
            <a:xfrm>
              <a:off x="5765800" y="1200150"/>
              <a:ext cx="88901" cy="113072"/>
            </a:xfrm>
            <a:custGeom>
              <a:avLst/>
              <a:gdLst/>
              <a:ahLst/>
              <a:cxnLst/>
              <a:rect l="0" t="0" r="0" b="0"/>
              <a:pathLst>
                <a:path w="88901" h="113072">
                  <a:moveTo>
                    <a:pt x="0" y="6350"/>
                  </a:moveTo>
                  <a:lnTo>
                    <a:pt x="0" y="6350"/>
                  </a:lnTo>
                  <a:lnTo>
                    <a:pt x="0" y="2979"/>
                  </a:lnTo>
                  <a:lnTo>
                    <a:pt x="3371" y="28051"/>
                  </a:lnTo>
                  <a:lnTo>
                    <a:pt x="15580" y="56446"/>
                  </a:lnTo>
                  <a:lnTo>
                    <a:pt x="47974" y="99347"/>
                  </a:lnTo>
                  <a:lnTo>
                    <a:pt x="57305" y="110476"/>
                  </a:lnTo>
                  <a:lnTo>
                    <a:pt x="60782" y="112457"/>
                  </a:lnTo>
                  <a:lnTo>
                    <a:pt x="63805" y="113071"/>
                  </a:lnTo>
                  <a:lnTo>
                    <a:pt x="65821" y="112069"/>
                  </a:lnTo>
                  <a:lnTo>
                    <a:pt x="67163" y="109991"/>
                  </a:lnTo>
                  <a:lnTo>
                    <a:pt x="74640" y="72825"/>
                  </a:lnTo>
                  <a:lnTo>
                    <a:pt x="79262" y="33200"/>
                  </a:lnTo>
                  <a:lnTo>
                    <a:pt x="8890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40" name="SMARTInkShape-Group106">
            <a:extLst>
              <a:ext uri="{FF2B5EF4-FFF2-40B4-BE49-F238E27FC236}">
                <a16:creationId xmlns:a16="http://schemas.microsoft.com/office/drawing/2014/main" xmlns="" id="{C84B0225-77FD-4494-A44F-808650B5F35A}"/>
              </a:ext>
            </a:extLst>
          </p:cNvPr>
          <p:cNvGrpSpPr/>
          <p:nvPr/>
        </p:nvGrpSpPr>
        <p:grpSpPr>
          <a:xfrm>
            <a:off x="4064000" y="1073150"/>
            <a:ext cx="1409701" cy="494193"/>
            <a:chOff x="4064000" y="1073150"/>
            <a:chExt cx="1409701" cy="494193"/>
          </a:xfrm>
        </p:grpSpPr>
        <p:sp>
          <p:nvSpPr>
            <p:cNvPr id="429" name="SMARTInkShape-644">
              <a:extLst>
                <a:ext uri="{FF2B5EF4-FFF2-40B4-BE49-F238E27FC236}">
                  <a16:creationId xmlns:a16="http://schemas.microsoft.com/office/drawing/2014/main" xmlns="" id="{F745F7BC-94AF-4B92-B237-F4A213A64A2E}"/>
                </a:ext>
              </a:extLst>
            </p:cNvPr>
            <p:cNvSpPr/>
            <p:nvPr>
              <p:custDataLst>
                <p:tags r:id="rId120"/>
              </p:custDataLst>
            </p:nvPr>
          </p:nvSpPr>
          <p:spPr>
            <a:xfrm>
              <a:off x="5353050" y="1212850"/>
              <a:ext cx="120651" cy="31751"/>
            </a:xfrm>
            <a:custGeom>
              <a:avLst/>
              <a:gdLst/>
              <a:ahLst/>
              <a:cxnLst/>
              <a:rect l="0" t="0" r="0" b="0"/>
              <a:pathLst>
                <a:path w="120651" h="31751">
                  <a:moveTo>
                    <a:pt x="0" y="31750"/>
                  </a:moveTo>
                  <a:lnTo>
                    <a:pt x="0" y="31750"/>
                  </a:lnTo>
                  <a:lnTo>
                    <a:pt x="33275" y="27987"/>
                  </a:lnTo>
                  <a:lnTo>
                    <a:pt x="74064" y="16053"/>
                  </a:lnTo>
                  <a:lnTo>
                    <a:pt x="12065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0" name="SMARTInkShape-645">
              <a:extLst>
                <a:ext uri="{FF2B5EF4-FFF2-40B4-BE49-F238E27FC236}">
                  <a16:creationId xmlns:a16="http://schemas.microsoft.com/office/drawing/2014/main" xmlns="" id="{0EBE2F1C-E5F5-4FFB-9FA9-D157D88F1052}"/>
                </a:ext>
              </a:extLst>
            </p:cNvPr>
            <p:cNvSpPr/>
            <p:nvPr>
              <p:custDataLst>
                <p:tags r:id="rId121"/>
              </p:custDataLst>
            </p:nvPr>
          </p:nvSpPr>
          <p:spPr>
            <a:xfrm>
              <a:off x="5406184" y="1084029"/>
              <a:ext cx="35767" cy="263068"/>
            </a:xfrm>
            <a:custGeom>
              <a:avLst/>
              <a:gdLst/>
              <a:ahLst/>
              <a:cxnLst/>
              <a:rect l="0" t="0" r="0" b="0"/>
              <a:pathLst>
                <a:path w="35767" h="263068">
                  <a:moveTo>
                    <a:pt x="35766" y="8171"/>
                  </a:moveTo>
                  <a:lnTo>
                    <a:pt x="35766" y="8171"/>
                  </a:lnTo>
                  <a:lnTo>
                    <a:pt x="35766" y="0"/>
                  </a:lnTo>
                  <a:lnTo>
                    <a:pt x="35766" y="607"/>
                  </a:lnTo>
                  <a:lnTo>
                    <a:pt x="21951" y="43725"/>
                  </a:lnTo>
                  <a:lnTo>
                    <a:pt x="14104" y="76184"/>
                  </a:lnTo>
                  <a:lnTo>
                    <a:pt x="5912" y="111777"/>
                  </a:lnTo>
                  <a:lnTo>
                    <a:pt x="1331" y="148762"/>
                  </a:lnTo>
                  <a:lnTo>
                    <a:pt x="0" y="184956"/>
                  </a:lnTo>
                  <a:lnTo>
                    <a:pt x="3218" y="230277"/>
                  </a:lnTo>
                  <a:lnTo>
                    <a:pt x="6719" y="250113"/>
                  </a:lnTo>
                  <a:lnTo>
                    <a:pt x="9346" y="256249"/>
                  </a:lnTo>
                  <a:lnTo>
                    <a:pt x="12509" y="260340"/>
                  </a:lnTo>
                  <a:lnTo>
                    <a:pt x="16027" y="263067"/>
                  </a:lnTo>
                  <a:lnTo>
                    <a:pt x="19079" y="262768"/>
                  </a:lnTo>
                  <a:lnTo>
                    <a:pt x="21819" y="260452"/>
                  </a:lnTo>
                  <a:lnTo>
                    <a:pt x="29416" y="249471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1" name="SMARTInkShape-646">
              <a:extLst>
                <a:ext uri="{FF2B5EF4-FFF2-40B4-BE49-F238E27FC236}">
                  <a16:creationId xmlns:a16="http://schemas.microsoft.com/office/drawing/2014/main" xmlns="" id="{BE225D10-0B86-4273-89ED-C746F3C322A1}"/>
                </a:ext>
              </a:extLst>
            </p:cNvPr>
            <p:cNvSpPr/>
            <p:nvPr>
              <p:custDataLst>
                <p:tags r:id="rId122"/>
              </p:custDataLst>
            </p:nvPr>
          </p:nvSpPr>
          <p:spPr>
            <a:xfrm>
              <a:off x="5133601" y="1238250"/>
              <a:ext cx="206750" cy="132191"/>
            </a:xfrm>
            <a:custGeom>
              <a:avLst/>
              <a:gdLst/>
              <a:ahLst/>
              <a:cxnLst/>
              <a:rect l="0" t="0" r="0" b="0"/>
              <a:pathLst>
                <a:path w="206750" h="132191">
                  <a:moveTo>
                    <a:pt x="9899" y="0"/>
                  </a:moveTo>
                  <a:lnTo>
                    <a:pt x="9899" y="0"/>
                  </a:lnTo>
                  <a:lnTo>
                    <a:pt x="9899" y="3371"/>
                  </a:lnTo>
                  <a:lnTo>
                    <a:pt x="4432" y="23765"/>
                  </a:lnTo>
                  <a:lnTo>
                    <a:pt x="7181" y="36126"/>
                  </a:lnTo>
                  <a:lnTo>
                    <a:pt x="14335" y="42632"/>
                  </a:lnTo>
                  <a:lnTo>
                    <a:pt x="19207" y="45355"/>
                  </a:lnTo>
                  <a:lnTo>
                    <a:pt x="30262" y="46498"/>
                  </a:lnTo>
                  <a:lnTo>
                    <a:pt x="36175" y="45816"/>
                  </a:lnTo>
                  <a:lnTo>
                    <a:pt x="40822" y="43949"/>
                  </a:lnTo>
                  <a:lnTo>
                    <a:pt x="47866" y="38113"/>
                  </a:lnTo>
                  <a:lnTo>
                    <a:pt x="51468" y="28934"/>
                  </a:lnTo>
                  <a:lnTo>
                    <a:pt x="52363" y="18504"/>
                  </a:lnTo>
                  <a:lnTo>
                    <a:pt x="50409" y="9165"/>
                  </a:lnTo>
                  <a:lnTo>
                    <a:pt x="47489" y="6110"/>
                  </a:lnTo>
                  <a:lnTo>
                    <a:pt x="38600" y="2715"/>
                  </a:lnTo>
                  <a:lnTo>
                    <a:pt x="33266" y="3927"/>
                  </a:lnTo>
                  <a:lnTo>
                    <a:pt x="21696" y="10917"/>
                  </a:lnTo>
                  <a:lnTo>
                    <a:pt x="6652" y="30124"/>
                  </a:lnTo>
                  <a:lnTo>
                    <a:pt x="0" y="60431"/>
                  </a:lnTo>
                  <a:lnTo>
                    <a:pt x="4771" y="92851"/>
                  </a:lnTo>
                  <a:lnTo>
                    <a:pt x="15146" y="110412"/>
                  </a:lnTo>
                  <a:lnTo>
                    <a:pt x="29869" y="123861"/>
                  </a:lnTo>
                  <a:lnTo>
                    <a:pt x="48173" y="132190"/>
                  </a:lnTo>
                  <a:lnTo>
                    <a:pt x="69949" y="130718"/>
                  </a:lnTo>
                  <a:lnTo>
                    <a:pt x="92327" y="122302"/>
                  </a:lnTo>
                  <a:lnTo>
                    <a:pt x="120086" y="100992"/>
                  </a:lnTo>
                  <a:lnTo>
                    <a:pt x="135071" y="82515"/>
                  </a:lnTo>
                  <a:lnTo>
                    <a:pt x="143142" y="62544"/>
                  </a:lnTo>
                  <a:lnTo>
                    <a:pt x="149222" y="22618"/>
                  </a:lnTo>
                  <a:lnTo>
                    <a:pt x="137356" y="49249"/>
                  </a:lnTo>
                  <a:lnTo>
                    <a:pt x="131147" y="92957"/>
                  </a:lnTo>
                  <a:lnTo>
                    <a:pt x="132696" y="99640"/>
                  </a:lnTo>
                  <a:lnTo>
                    <a:pt x="134097" y="102410"/>
                  </a:lnTo>
                  <a:lnTo>
                    <a:pt x="135031" y="102845"/>
                  </a:lnTo>
                  <a:lnTo>
                    <a:pt x="135654" y="101725"/>
                  </a:lnTo>
                  <a:lnTo>
                    <a:pt x="145664" y="62372"/>
                  </a:lnTo>
                  <a:lnTo>
                    <a:pt x="167922" y="21062"/>
                  </a:lnTo>
                  <a:lnTo>
                    <a:pt x="176087" y="10066"/>
                  </a:lnTo>
                  <a:lnTo>
                    <a:pt x="179252" y="8122"/>
                  </a:lnTo>
                  <a:lnTo>
                    <a:pt x="182068" y="7531"/>
                  </a:lnTo>
                  <a:lnTo>
                    <a:pt x="184650" y="9254"/>
                  </a:lnTo>
                  <a:lnTo>
                    <a:pt x="189401" y="16813"/>
                  </a:lnTo>
                  <a:lnTo>
                    <a:pt x="193437" y="58807"/>
                  </a:lnTo>
                  <a:lnTo>
                    <a:pt x="194674" y="103099"/>
                  </a:lnTo>
                  <a:lnTo>
                    <a:pt x="197384" y="112379"/>
                  </a:lnTo>
                  <a:lnTo>
                    <a:pt x="199094" y="113019"/>
                  </a:lnTo>
                  <a:lnTo>
                    <a:pt x="200940" y="111330"/>
                  </a:lnTo>
                  <a:lnTo>
                    <a:pt x="206749" y="1016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2" name="SMARTInkShape-647">
              <a:extLst>
                <a:ext uri="{FF2B5EF4-FFF2-40B4-BE49-F238E27FC236}">
                  <a16:creationId xmlns:a16="http://schemas.microsoft.com/office/drawing/2014/main" xmlns="" id="{7C16353A-A294-487C-ABF9-C353F3F88CAF}"/>
                </a:ext>
              </a:extLst>
            </p:cNvPr>
            <p:cNvSpPr/>
            <p:nvPr>
              <p:custDataLst>
                <p:tags r:id="rId123"/>
              </p:custDataLst>
            </p:nvPr>
          </p:nvSpPr>
          <p:spPr>
            <a:xfrm>
              <a:off x="4993865" y="1113564"/>
              <a:ext cx="95761" cy="258221"/>
            </a:xfrm>
            <a:custGeom>
              <a:avLst/>
              <a:gdLst/>
              <a:ahLst/>
              <a:cxnLst/>
              <a:rect l="0" t="0" r="0" b="0"/>
              <a:pathLst>
                <a:path w="95761" h="258221">
                  <a:moveTo>
                    <a:pt x="67085" y="169136"/>
                  </a:moveTo>
                  <a:lnTo>
                    <a:pt x="67085" y="169136"/>
                  </a:lnTo>
                  <a:lnTo>
                    <a:pt x="60343" y="162394"/>
                  </a:lnTo>
                  <a:lnTo>
                    <a:pt x="56240" y="161114"/>
                  </a:lnTo>
                  <a:lnTo>
                    <a:pt x="46037" y="161572"/>
                  </a:lnTo>
                  <a:lnTo>
                    <a:pt x="25022" y="172539"/>
                  </a:lnTo>
                  <a:lnTo>
                    <a:pt x="12877" y="187112"/>
                  </a:lnTo>
                  <a:lnTo>
                    <a:pt x="4187" y="204642"/>
                  </a:lnTo>
                  <a:lnTo>
                    <a:pt x="0" y="229672"/>
                  </a:lnTo>
                  <a:lnTo>
                    <a:pt x="2914" y="249397"/>
                  </a:lnTo>
                  <a:lnTo>
                    <a:pt x="6344" y="257254"/>
                  </a:lnTo>
                  <a:lnTo>
                    <a:pt x="8952" y="258220"/>
                  </a:lnTo>
                  <a:lnTo>
                    <a:pt x="12102" y="257453"/>
                  </a:lnTo>
                  <a:lnTo>
                    <a:pt x="20776" y="251427"/>
                  </a:lnTo>
                  <a:lnTo>
                    <a:pt x="34038" y="239341"/>
                  </a:lnTo>
                  <a:lnTo>
                    <a:pt x="56820" y="191967"/>
                  </a:lnTo>
                  <a:lnTo>
                    <a:pt x="71225" y="158822"/>
                  </a:lnTo>
                  <a:lnTo>
                    <a:pt x="83271" y="121043"/>
                  </a:lnTo>
                  <a:lnTo>
                    <a:pt x="91918" y="80733"/>
                  </a:lnTo>
                  <a:lnTo>
                    <a:pt x="95760" y="39300"/>
                  </a:lnTo>
                  <a:lnTo>
                    <a:pt x="93705" y="12418"/>
                  </a:lnTo>
                  <a:lnTo>
                    <a:pt x="91182" y="3274"/>
                  </a:lnTo>
                  <a:lnTo>
                    <a:pt x="86676" y="0"/>
                  </a:lnTo>
                  <a:lnTo>
                    <a:pt x="80852" y="640"/>
                  </a:lnTo>
                  <a:lnTo>
                    <a:pt x="74147" y="3889"/>
                  </a:lnTo>
                  <a:lnTo>
                    <a:pt x="64814" y="20669"/>
                  </a:lnTo>
                  <a:lnTo>
                    <a:pt x="57475" y="65409"/>
                  </a:lnTo>
                  <a:lnTo>
                    <a:pt x="56464" y="104690"/>
                  </a:lnTo>
                  <a:lnTo>
                    <a:pt x="58367" y="143316"/>
                  </a:lnTo>
                  <a:lnTo>
                    <a:pt x="63403" y="190648"/>
                  </a:lnTo>
                  <a:lnTo>
                    <a:pt x="73435" y="238986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3" name="SMARTInkShape-648">
              <a:extLst>
                <a:ext uri="{FF2B5EF4-FFF2-40B4-BE49-F238E27FC236}">
                  <a16:creationId xmlns:a16="http://schemas.microsoft.com/office/drawing/2014/main" xmlns="" id="{2E3F1C2D-819A-45BD-AAAC-CC4F3CCEF031}"/>
                </a:ext>
              </a:extLst>
            </p:cNvPr>
            <p:cNvSpPr/>
            <p:nvPr>
              <p:custDataLst>
                <p:tags r:id="rId124"/>
              </p:custDataLst>
            </p:nvPr>
          </p:nvSpPr>
          <p:spPr>
            <a:xfrm>
              <a:off x="4750257" y="1281960"/>
              <a:ext cx="170994" cy="127091"/>
            </a:xfrm>
            <a:custGeom>
              <a:avLst/>
              <a:gdLst/>
              <a:ahLst/>
              <a:cxnLst/>
              <a:rect l="0" t="0" r="0" b="0"/>
              <a:pathLst>
                <a:path w="170994" h="127091">
                  <a:moveTo>
                    <a:pt x="43993" y="38840"/>
                  </a:moveTo>
                  <a:lnTo>
                    <a:pt x="43993" y="38840"/>
                  </a:lnTo>
                  <a:lnTo>
                    <a:pt x="47364" y="42211"/>
                  </a:lnTo>
                  <a:lnTo>
                    <a:pt x="50900" y="43866"/>
                  </a:lnTo>
                  <a:lnTo>
                    <a:pt x="52831" y="44307"/>
                  </a:lnTo>
                  <a:lnTo>
                    <a:pt x="54825" y="43191"/>
                  </a:lnTo>
                  <a:lnTo>
                    <a:pt x="58920" y="38186"/>
                  </a:lnTo>
                  <a:lnTo>
                    <a:pt x="61211" y="31259"/>
                  </a:lnTo>
                  <a:lnTo>
                    <a:pt x="61523" y="22771"/>
                  </a:lnTo>
                  <a:lnTo>
                    <a:pt x="59310" y="11943"/>
                  </a:lnTo>
                  <a:lnTo>
                    <a:pt x="54093" y="3837"/>
                  </a:lnTo>
                  <a:lnTo>
                    <a:pt x="50726" y="688"/>
                  </a:lnTo>
                  <a:lnTo>
                    <a:pt x="45660" y="0"/>
                  </a:lnTo>
                  <a:lnTo>
                    <a:pt x="32504" y="2998"/>
                  </a:lnTo>
                  <a:lnTo>
                    <a:pt x="19131" y="12797"/>
                  </a:lnTo>
                  <a:lnTo>
                    <a:pt x="12602" y="19362"/>
                  </a:lnTo>
                  <a:lnTo>
                    <a:pt x="3466" y="37944"/>
                  </a:lnTo>
                  <a:lnTo>
                    <a:pt x="41" y="48826"/>
                  </a:lnTo>
                  <a:lnTo>
                    <a:pt x="0" y="70324"/>
                  </a:lnTo>
                  <a:lnTo>
                    <a:pt x="5390" y="90933"/>
                  </a:lnTo>
                  <a:lnTo>
                    <a:pt x="14842" y="109500"/>
                  </a:lnTo>
                  <a:lnTo>
                    <a:pt x="27979" y="121515"/>
                  </a:lnTo>
                  <a:lnTo>
                    <a:pt x="35434" y="125707"/>
                  </a:lnTo>
                  <a:lnTo>
                    <a:pt x="42520" y="127090"/>
                  </a:lnTo>
                  <a:lnTo>
                    <a:pt x="56038" y="124864"/>
                  </a:lnTo>
                  <a:lnTo>
                    <a:pt x="78920" y="108935"/>
                  </a:lnTo>
                  <a:lnTo>
                    <a:pt x="100203" y="86342"/>
                  </a:lnTo>
                  <a:lnTo>
                    <a:pt x="116218" y="40331"/>
                  </a:lnTo>
                  <a:lnTo>
                    <a:pt x="125044" y="3140"/>
                  </a:lnTo>
                  <a:lnTo>
                    <a:pt x="124132" y="1635"/>
                  </a:lnTo>
                  <a:lnTo>
                    <a:pt x="122114" y="2042"/>
                  </a:lnTo>
                  <a:lnTo>
                    <a:pt x="119357" y="3725"/>
                  </a:lnTo>
                  <a:lnTo>
                    <a:pt x="112106" y="22948"/>
                  </a:lnTo>
                  <a:lnTo>
                    <a:pt x="108404" y="64707"/>
                  </a:lnTo>
                  <a:lnTo>
                    <a:pt x="107528" y="106174"/>
                  </a:lnTo>
                  <a:lnTo>
                    <a:pt x="110875" y="97831"/>
                  </a:lnTo>
                  <a:lnTo>
                    <a:pt x="117215" y="59326"/>
                  </a:lnTo>
                  <a:lnTo>
                    <a:pt x="131090" y="16713"/>
                  </a:lnTo>
                  <a:lnTo>
                    <a:pt x="138206" y="8309"/>
                  </a:lnTo>
                  <a:lnTo>
                    <a:pt x="141375" y="6492"/>
                  </a:lnTo>
                  <a:lnTo>
                    <a:pt x="144191" y="5986"/>
                  </a:lnTo>
                  <a:lnTo>
                    <a:pt x="146775" y="6354"/>
                  </a:lnTo>
                  <a:lnTo>
                    <a:pt x="151528" y="14289"/>
                  </a:lnTo>
                  <a:lnTo>
                    <a:pt x="164607" y="58522"/>
                  </a:lnTo>
                  <a:lnTo>
                    <a:pt x="170993" y="8329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4" name="SMARTInkShape-649">
              <a:extLst>
                <a:ext uri="{FF2B5EF4-FFF2-40B4-BE49-F238E27FC236}">
                  <a16:creationId xmlns:a16="http://schemas.microsoft.com/office/drawing/2014/main" xmlns="" id="{89A53A81-CE35-4EC1-B337-D7A17EF0BE93}"/>
                </a:ext>
              </a:extLst>
            </p:cNvPr>
            <p:cNvSpPr/>
            <p:nvPr>
              <p:custDataLst>
                <p:tags r:id="rId125"/>
              </p:custDataLst>
            </p:nvPr>
          </p:nvSpPr>
          <p:spPr>
            <a:xfrm>
              <a:off x="4667250" y="1276133"/>
              <a:ext cx="60825" cy="291210"/>
            </a:xfrm>
            <a:custGeom>
              <a:avLst/>
              <a:gdLst/>
              <a:ahLst/>
              <a:cxnLst/>
              <a:rect l="0" t="0" r="0" b="0"/>
              <a:pathLst>
                <a:path w="60825" h="291210">
                  <a:moveTo>
                    <a:pt x="0" y="101817"/>
                  </a:moveTo>
                  <a:lnTo>
                    <a:pt x="0" y="101817"/>
                  </a:lnTo>
                  <a:lnTo>
                    <a:pt x="10935" y="90882"/>
                  </a:lnTo>
                  <a:lnTo>
                    <a:pt x="8806" y="93011"/>
                  </a:lnTo>
                  <a:lnTo>
                    <a:pt x="6565" y="137347"/>
                  </a:lnTo>
                  <a:lnTo>
                    <a:pt x="6414" y="176158"/>
                  </a:lnTo>
                  <a:lnTo>
                    <a:pt x="2997" y="218937"/>
                  </a:lnTo>
                  <a:lnTo>
                    <a:pt x="888" y="259521"/>
                  </a:lnTo>
                  <a:lnTo>
                    <a:pt x="78" y="291209"/>
                  </a:lnTo>
                  <a:lnTo>
                    <a:pt x="5037" y="258897"/>
                  </a:lnTo>
                  <a:lnTo>
                    <a:pt x="5961" y="212565"/>
                  </a:lnTo>
                  <a:lnTo>
                    <a:pt x="6883" y="169383"/>
                  </a:lnTo>
                  <a:lnTo>
                    <a:pt x="8116" y="144039"/>
                  </a:lnTo>
                  <a:lnTo>
                    <a:pt x="9644" y="117265"/>
                  </a:lnTo>
                  <a:lnTo>
                    <a:pt x="11342" y="72464"/>
                  </a:lnTo>
                  <a:lnTo>
                    <a:pt x="16061" y="24916"/>
                  </a:lnTo>
                  <a:lnTo>
                    <a:pt x="24514" y="3067"/>
                  </a:lnTo>
                  <a:lnTo>
                    <a:pt x="26926" y="0"/>
                  </a:lnTo>
                  <a:lnTo>
                    <a:pt x="30650" y="73"/>
                  </a:lnTo>
                  <a:lnTo>
                    <a:pt x="40434" y="5797"/>
                  </a:lnTo>
                  <a:lnTo>
                    <a:pt x="54470" y="31033"/>
                  </a:lnTo>
                  <a:lnTo>
                    <a:pt x="60824" y="61951"/>
                  </a:lnTo>
                  <a:lnTo>
                    <a:pt x="55965" y="93454"/>
                  </a:lnTo>
                  <a:lnTo>
                    <a:pt x="42217" y="121760"/>
                  </a:lnTo>
                  <a:lnTo>
                    <a:pt x="19050" y="14626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5" name="SMARTInkShape-650">
              <a:extLst>
                <a:ext uri="{FF2B5EF4-FFF2-40B4-BE49-F238E27FC236}">
                  <a16:creationId xmlns:a16="http://schemas.microsoft.com/office/drawing/2014/main" xmlns="" id="{6C4888FC-10AD-4855-BEAB-9D5F4309FA76}"/>
                </a:ext>
              </a:extLst>
            </p:cNvPr>
            <p:cNvSpPr/>
            <p:nvPr>
              <p:custDataLst>
                <p:tags r:id="rId126"/>
              </p:custDataLst>
            </p:nvPr>
          </p:nvSpPr>
          <p:spPr>
            <a:xfrm>
              <a:off x="4422592" y="1205578"/>
              <a:ext cx="193859" cy="247964"/>
            </a:xfrm>
            <a:custGeom>
              <a:avLst/>
              <a:gdLst/>
              <a:ahLst/>
              <a:cxnLst/>
              <a:rect l="0" t="0" r="0" b="0"/>
              <a:pathLst>
                <a:path w="193859" h="247964">
                  <a:moveTo>
                    <a:pt x="66858" y="159672"/>
                  </a:moveTo>
                  <a:lnTo>
                    <a:pt x="66858" y="159672"/>
                  </a:lnTo>
                  <a:lnTo>
                    <a:pt x="66858" y="152930"/>
                  </a:lnTo>
                  <a:lnTo>
                    <a:pt x="63095" y="145857"/>
                  </a:lnTo>
                  <a:lnTo>
                    <a:pt x="52552" y="133189"/>
                  </a:lnTo>
                  <a:lnTo>
                    <a:pt x="36746" y="141552"/>
                  </a:lnTo>
                  <a:lnTo>
                    <a:pt x="16785" y="159380"/>
                  </a:lnTo>
                  <a:lnTo>
                    <a:pt x="3211" y="181414"/>
                  </a:lnTo>
                  <a:lnTo>
                    <a:pt x="0" y="201556"/>
                  </a:lnTo>
                  <a:lnTo>
                    <a:pt x="6066" y="234111"/>
                  </a:lnTo>
                  <a:lnTo>
                    <a:pt x="9396" y="239637"/>
                  </a:lnTo>
                  <a:lnTo>
                    <a:pt x="18742" y="247658"/>
                  </a:lnTo>
                  <a:lnTo>
                    <a:pt x="24903" y="247963"/>
                  </a:lnTo>
                  <a:lnTo>
                    <a:pt x="39274" y="242657"/>
                  </a:lnTo>
                  <a:lnTo>
                    <a:pt x="51306" y="227599"/>
                  </a:lnTo>
                  <a:lnTo>
                    <a:pt x="70528" y="180067"/>
                  </a:lnTo>
                  <a:lnTo>
                    <a:pt x="76882" y="134279"/>
                  </a:lnTo>
                  <a:lnTo>
                    <a:pt x="80250" y="101584"/>
                  </a:lnTo>
                  <a:lnTo>
                    <a:pt x="83393" y="68944"/>
                  </a:lnTo>
                  <a:lnTo>
                    <a:pt x="83752" y="25624"/>
                  </a:lnTo>
                  <a:lnTo>
                    <a:pt x="78835" y="6256"/>
                  </a:lnTo>
                  <a:lnTo>
                    <a:pt x="75548" y="1656"/>
                  </a:lnTo>
                  <a:lnTo>
                    <a:pt x="71945" y="0"/>
                  </a:lnTo>
                  <a:lnTo>
                    <a:pt x="68134" y="307"/>
                  </a:lnTo>
                  <a:lnTo>
                    <a:pt x="64885" y="3334"/>
                  </a:lnTo>
                  <a:lnTo>
                    <a:pt x="59396" y="14224"/>
                  </a:lnTo>
                  <a:lnTo>
                    <a:pt x="51534" y="60124"/>
                  </a:lnTo>
                  <a:lnTo>
                    <a:pt x="54479" y="105796"/>
                  </a:lnTo>
                  <a:lnTo>
                    <a:pt x="64679" y="149510"/>
                  </a:lnTo>
                  <a:lnTo>
                    <a:pt x="84850" y="190957"/>
                  </a:lnTo>
                  <a:lnTo>
                    <a:pt x="89436" y="197462"/>
                  </a:lnTo>
                  <a:lnTo>
                    <a:pt x="100176" y="204690"/>
                  </a:lnTo>
                  <a:lnTo>
                    <a:pt x="106003" y="206617"/>
                  </a:lnTo>
                  <a:lnTo>
                    <a:pt x="112710" y="205080"/>
                  </a:lnTo>
                  <a:lnTo>
                    <a:pt x="127688" y="195846"/>
                  </a:lnTo>
                  <a:lnTo>
                    <a:pt x="145246" y="174780"/>
                  </a:lnTo>
                  <a:lnTo>
                    <a:pt x="156014" y="147293"/>
                  </a:lnTo>
                  <a:lnTo>
                    <a:pt x="157518" y="134650"/>
                  </a:lnTo>
                  <a:lnTo>
                    <a:pt x="156931" y="130291"/>
                  </a:lnTo>
                  <a:lnTo>
                    <a:pt x="155129" y="128090"/>
                  </a:lnTo>
                  <a:lnTo>
                    <a:pt x="152516" y="127328"/>
                  </a:lnTo>
                  <a:lnTo>
                    <a:pt x="149363" y="127526"/>
                  </a:lnTo>
                  <a:lnTo>
                    <a:pt x="142098" y="135272"/>
                  </a:lnTo>
                  <a:lnTo>
                    <a:pt x="138184" y="141289"/>
                  </a:lnTo>
                  <a:lnTo>
                    <a:pt x="135718" y="155500"/>
                  </a:lnTo>
                  <a:lnTo>
                    <a:pt x="137679" y="171223"/>
                  </a:lnTo>
                  <a:lnTo>
                    <a:pt x="147422" y="195236"/>
                  </a:lnTo>
                  <a:lnTo>
                    <a:pt x="157697" y="209345"/>
                  </a:lnTo>
                  <a:lnTo>
                    <a:pt x="171201" y="217027"/>
                  </a:lnTo>
                  <a:lnTo>
                    <a:pt x="193858" y="223172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6" name="SMARTInkShape-651">
              <a:extLst>
                <a:ext uri="{FF2B5EF4-FFF2-40B4-BE49-F238E27FC236}">
                  <a16:creationId xmlns:a16="http://schemas.microsoft.com/office/drawing/2014/main" xmlns="" id="{40436ECE-11B9-4A84-B9B1-F645EA035228}"/>
                </a:ext>
              </a:extLst>
            </p:cNvPr>
            <p:cNvSpPr/>
            <p:nvPr>
              <p:custDataLst>
                <p:tags r:id="rId127"/>
              </p:custDataLst>
            </p:nvPr>
          </p:nvSpPr>
          <p:spPr>
            <a:xfrm>
              <a:off x="4308165" y="1352550"/>
              <a:ext cx="79686" cy="102233"/>
            </a:xfrm>
            <a:custGeom>
              <a:avLst/>
              <a:gdLst/>
              <a:ahLst/>
              <a:cxnLst/>
              <a:rect l="0" t="0" r="0" b="0"/>
              <a:pathLst>
                <a:path w="79686" h="102233">
                  <a:moveTo>
                    <a:pt x="9835" y="0"/>
                  </a:moveTo>
                  <a:lnTo>
                    <a:pt x="9835" y="0"/>
                  </a:lnTo>
                  <a:lnTo>
                    <a:pt x="6464" y="0"/>
                  </a:lnTo>
                  <a:lnTo>
                    <a:pt x="6177" y="706"/>
                  </a:lnTo>
                  <a:lnTo>
                    <a:pt x="7739" y="3371"/>
                  </a:lnTo>
                  <a:lnTo>
                    <a:pt x="9712" y="50206"/>
                  </a:lnTo>
                  <a:lnTo>
                    <a:pt x="9118" y="94472"/>
                  </a:lnTo>
                  <a:lnTo>
                    <a:pt x="6459" y="101489"/>
                  </a:lnTo>
                  <a:lnTo>
                    <a:pt x="5467" y="102232"/>
                  </a:lnTo>
                  <a:lnTo>
                    <a:pt x="4807" y="101316"/>
                  </a:lnTo>
                  <a:lnTo>
                    <a:pt x="0" y="75065"/>
                  </a:lnTo>
                  <a:lnTo>
                    <a:pt x="1466" y="56881"/>
                  </a:lnTo>
                  <a:lnTo>
                    <a:pt x="13000" y="30181"/>
                  </a:lnTo>
                  <a:lnTo>
                    <a:pt x="26452" y="14509"/>
                  </a:lnTo>
                  <a:lnTo>
                    <a:pt x="35094" y="9976"/>
                  </a:lnTo>
                  <a:lnTo>
                    <a:pt x="39374" y="8767"/>
                  </a:lnTo>
                  <a:lnTo>
                    <a:pt x="44345" y="10078"/>
                  </a:lnTo>
                  <a:lnTo>
                    <a:pt x="55511" y="17179"/>
                  </a:lnTo>
                  <a:lnTo>
                    <a:pt x="63767" y="31154"/>
                  </a:lnTo>
                  <a:lnTo>
                    <a:pt x="79685" y="762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7" name="SMARTInkShape-652">
              <a:extLst>
                <a:ext uri="{FF2B5EF4-FFF2-40B4-BE49-F238E27FC236}">
                  <a16:creationId xmlns:a16="http://schemas.microsoft.com/office/drawing/2014/main" xmlns="" id="{A5F98EAA-3A94-4889-8F7A-7D0AF4D35665}"/>
                </a:ext>
              </a:extLst>
            </p:cNvPr>
            <p:cNvSpPr/>
            <p:nvPr>
              <p:custDataLst>
                <p:tags r:id="rId128"/>
              </p:custDataLst>
            </p:nvPr>
          </p:nvSpPr>
          <p:spPr>
            <a:xfrm>
              <a:off x="4220268" y="1327150"/>
              <a:ext cx="15183" cy="31751"/>
            </a:xfrm>
            <a:custGeom>
              <a:avLst/>
              <a:gdLst/>
              <a:ahLst/>
              <a:cxnLst/>
              <a:rect l="0" t="0" r="0" b="0"/>
              <a:pathLst>
                <a:path w="15183" h="31751">
                  <a:moveTo>
                    <a:pt x="15182" y="31750"/>
                  </a:moveTo>
                  <a:lnTo>
                    <a:pt x="15182" y="31750"/>
                  </a:lnTo>
                  <a:lnTo>
                    <a:pt x="877" y="11977"/>
                  </a:lnTo>
                  <a:lnTo>
                    <a:pt x="0" y="9396"/>
                  </a:lnTo>
                  <a:lnTo>
                    <a:pt x="122" y="6969"/>
                  </a:lnTo>
                  <a:lnTo>
                    <a:pt x="2482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8" name="SMARTInkShape-653">
              <a:extLst>
                <a:ext uri="{FF2B5EF4-FFF2-40B4-BE49-F238E27FC236}">
                  <a16:creationId xmlns:a16="http://schemas.microsoft.com/office/drawing/2014/main" xmlns="" id="{1F0A4AC9-C5AE-4878-92ED-B7BB8CED66DF}"/>
                </a:ext>
              </a:extLst>
            </p:cNvPr>
            <p:cNvSpPr/>
            <p:nvPr>
              <p:custDataLst>
                <p:tags r:id="rId129"/>
              </p:custDataLst>
            </p:nvPr>
          </p:nvSpPr>
          <p:spPr>
            <a:xfrm>
              <a:off x="4229100" y="1409700"/>
              <a:ext cx="19051" cy="82551"/>
            </a:xfrm>
            <a:custGeom>
              <a:avLst/>
              <a:gdLst/>
              <a:ahLst/>
              <a:cxnLst/>
              <a:rect l="0" t="0" r="0" b="0"/>
              <a:pathLst>
                <a:path w="19051" h="82551">
                  <a:moveTo>
                    <a:pt x="0" y="0"/>
                  </a:moveTo>
                  <a:lnTo>
                    <a:pt x="0" y="0"/>
                  </a:lnTo>
                  <a:lnTo>
                    <a:pt x="3371" y="3371"/>
                  </a:lnTo>
                  <a:lnTo>
                    <a:pt x="9460" y="44813"/>
                  </a:lnTo>
                  <a:lnTo>
                    <a:pt x="19050" y="825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9" name="SMARTInkShape-654">
              <a:extLst>
                <a:ext uri="{FF2B5EF4-FFF2-40B4-BE49-F238E27FC236}">
                  <a16:creationId xmlns:a16="http://schemas.microsoft.com/office/drawing/2014/main" xmlns="" id="{15F91EF3-33C9-454F-9C65-6EFDAB07CF66}"/>
                </a:ext>
              </a:extLst>
            </p:cNvPr>
            <p:cNvSpPr/>
            <p:nvPr>
              <p:custDataLst>
                <p:tags r:id="rId130"/>
              </p:custDataLst>
            </p:nvPr>
          </p:nvSpPr>
          <p:spPr>
            <a:xfrm>
              <a:off x="4064000" y="1073150"/>
              <a:ext cx="317501" cy="31198"/>
            </a:xfrm>
            <a:custGeom>
              <a:avLst/>
              <a:gdLst/>
              <a:ahLst/>
              <a:cxnLst/>
              <a:rect l="0" t="0" r="0" b="0"/>
              <a:pathLst>
                <a:path w="317501" h="31198">
                  <a:moveTo>
                    <a:pt x="0" y="19050"/>
                  </a:moveTo>
                  <a:lnTo>
                    <a:pt x="0" y="19050"/>
                  </a:lnTo>
                  <a:lnTo>
                    <a:pt x="37590" y="18344"/>
                  </a:lnTo>
                  <a:lnTo>
                    <a:pt x="81302" y="13980"/>
                  </a:lnTo>
                  <a:lnTo>
                    <a:pt x="113510" y="10212"/>
                  </a:lnTo>
                  <a:lnTo>
                    <a:pt x="160005" y="7494"/>
                  </a:lnTo>
                  <a:lnTo>
                    <a:pt x="202638" y="6576"/>
                  </a:lnTo>
                  <a:lnTo>
                    <a:pt x="213063" y="6450"/>
                  </a:lnTo>
                  <a:lnTo>
                    <a:pt x="215420" y="7122"/>
                  </a:lnTo>
                  <a:lnTo>
                    <a:pt x="216285" y="8276"/>
                  </a:lnTo>
                  <a:lnTo>
                    <a:pt x="216157" y="9751"/>
                  </a:lnTo>
                  <a:lnTo>
                    <a:pt x="199121" y="15197"/>
                  </a:lnTo>
                  <a:lnTo>
                    <a:pt x="153031" y="23358"/>
                  </a:lnTo>
                  <a:lnTo>
                    <a:pt x="105761" y="30920"/>
                  </a:lnTo>
                  <a:lnTo>
                    <a:pt x="106491" y="31197"/>
                  </a:lnTo>
                  <a:lnTo>
                    <a:pt x="136354" y="28270"/>
                  </a:lnTo>
                  <a:lnTo>
                    <a:pt x="167611" y="22912"/>
                  </a:lnTo>
                  <a:lnTo>
                    <a:pt x="203610" y="15828"/>
                  </a:lnTo>
                  <a:lnTo>
                    <a:pt x="238425" y="7975"/>
                  </a:lnTo>
                  <a:lnTo>
                    <a:pt x="270832" y="3545"/>
                  </a:lnTo>
                  <a:lnTo>
                    <a:pt x="31750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55" name="SMARTInkShape-Group107">
            <a:extLst>
              <a:ext uri="{FF2B5EF4-FFF2-40B4-BE49-F238E27FC236}">
                <a16:creationId xmlns:a16="http://schemas.microsoft.com/office/drawing/2014/main" xmlns="" id="{29D25D63-3212-41FB-A407-7447DB4CD2EB}"/>
              </a:ext>
            </a:extLst>
          </p:cNvPr>
          <p:cNvGrpSpPr/>
          <p:nvPr/>
        </p:nvGrpSpPr>
        <p:grpSpPr>
          <a:xfrm>
            <a:off x="1701800" y="1778000"/>
            <a:ext cx="1892301" cy="722911"/>
            <a:chOff x="1701800" y="1778000"/>
            <a:chExt cx="1892301" cy="722911"/>
          </a:xfrm>
        </p:grpSpPr>
        <p:sp>
          <p:nvSpPr>
            <p:cNvPr id="441" name="SMARTInkShape-655">
              <a:extLst>
                <a:ext uri="{FF2B5EF4-FFF2-40B4-BE49-F238E27FC236}">
                  <a16:creationId xmlns:a16="http://schemas.microsoft.com/office/drawing/2014/main" xmlns="" id="{0CB7A048-F8BF-4DB8-9498-85F6D634B79E}"/>
                </a:ext>
              </a:extLst>
            </p:cNvPr>
            <p:cNvSpPr/>
            <p:nvPr>
              <p:custDataLst>
                <p:tags r:id="rId106"/>
              </p:custDataLst>
            </p:nvPr>
          </p:nvSpPr>
          <p:spPr>
            <a:xfrm>
              <a:off x="3397250" y="1778000"/>
              <a:ext cx="196851" cy="223605"/>
            </a:xfrm>
            <a:custGeom>
              <a:avLst/>
              <a:gdLst/>
              <a:ahLst/>
              <a:cxnLst/>
              <a:rect l="0" t="0" r="0" b="0"/>
              <a:pathLst>
                <a:path w="196851" h="223605">
                  <a:moveTo>
                    <a:pt x="0" y="0"/>
                  </a:moveTo>
                  <a:lnTo>
                    <a:pt x="0" y="0"/>
                  </a:lnTo>
                  <a:lnTo>
                    <a:pt x="10113" y="6742"/>
                  </a:lnTo>
                  <a:lnTo>
                    <a:pt x="15078" y="21341"/>
                  </a:lnTo>
                  <a:lnTo>
                    <a:pt x="15992" y="57123"/>
                  </a:lnTo>
                  <a:lnTo>
                    <a:pt x="11794" y="103474"/>
                  </a:lnTo>
                  <a:lnTo>
                    <a:pt x="6081" y="151074"/>
                  </a:lnTo>
                  <a:lnTo>
                    <a:pt x="3683" y="194576"/>
                  </a:lnTo>
                  <a:lnTo>
                    <a:pt x="6576" y="216300"/>
                  </a:lnTo>
                  <a:lnTo>
                    <a:pt x="9323" y="221106"/>
                  </a:lnTo>
                  <a:lnTo>
                    <a:pt x="12565" y="223604"/>
                  </a:lnTo>
                  <a:lnTo>
                    <a:pt x="18254" y="222447"/>
                  </a:lnTo>
                  <a:lnTo>
                    <a:pt x="43118" y="206629"/>
                  </a:lnTo>
                  <a:lnTo>
                    <a:pt x="71415" y="179208"/>
                  </a:lnTo>
                  <a:lnTo>
                    <a:pt x="91715" y="145997"/>
                  </a:lnTo>
                  <a:lnTo>
                    <a:pt x="100299" y="110146"/>
                  </a:lnTo>
                  <a:lnTo>
                    <a:pt x="98616" y="108003"/>
                  </a:lnTo>
                  <a:lnTo>
                    <a:pt x="95377" y="107280"/>
                  </a:lnTo>
                  <a:lnTo>
                    <a:pt x="91101" y="107503"/>
                  </a:lnTo>
                  <a:lnTo>
                    <a:pt x="80706" y="115277"/>
                  </a:lnTo>
                  <a:lnTo>
                    <a:pt x="69736" y="128845"/>
                  </a:lnTo>
                  <a:lnTo>
                    <a:pt x="60157" y="146635"/>
                  </a:lnTo>
                  <a:lnTo>
                    <a:pt x="56840" y="164419"/>
                  </a:lnTo>
                  <a:lnTo>
                    <a:pt x="56943" y="173113"/>
                  </a:lnTo>
                  <a:lnTo>
                    <a:pt x="59129" y="180320"/>
                  </a:lnTo>
                  <a:lnTo>
                    <a:pt x="67201" y="192090"/>
                  </a:lnTo>
                  <a:lnTo>
                    <a:pt x="79727" y="200144"/>
                  </a:lnTo>
                  <a:lnTo>
                    <a:pt x="96112" y="205369"/>
                  </a:lnTo>
                  <a:lnTo>
                    <a:pt x="131253" y="206900"/>
                  </a:lnTo>
                  <a:lnTo>
                    <a:pt x="174592" y="200455"/>
                  </a:lnTo>
                  <a:lnTo>
                    <a:pt x="196850" y="1968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2" name="SMARTInkShape-656">
              <a:extLst>
                <a:ext uri="{FF2B5EF4-FFF2-40B4-BE49-F238E27FC236}">
                  <a16:creationId xmlns:a16="http://schemas.microsoft.com/office/drawing/2014/main" xmlns="" id="{F51A1743-C124-4179-AF42-94F0B35E9088}"/>
                </a:ext>
              </a:extLst>
            </p:cNvPr>
            <p:cNvSpPr/>
            <p:nvPr>
              <p:custDataLst>
                <p:tags r:id="rId107"/>
              </p:custDataLst>
            </p:nvPr>
          </p:nvSpPr>
          <p:spPr>
            <a:xfrm>
              <a:off x="3205209" y="1786265"/>
              <a:ext cx="160905" cy="264079"/>
            </a:xfrm>
            <a:custGeom>
              <a:avLst/>
              <a:gdLst/>
              <a:ahLst/>
              <a:cxnLst/>
              <a:rect l="0" t="0" r="0" b="0"/>
              <a:pathLst>
                <a:path w="160905" h="264079">
                  <a:moveTo>
                    <a:pt x="33291" y="182235"/>
                  </a:moveTo>
                  <a:lnTo>
                    <a:pt x="33291" y="182235"/>
                  </a:lnTo>
                  <a:lnTo>
                    <a:pt x="28222" y="176460"/>
                  </a:lnTo>
                  <a:lnTo>
                    <a:pt x="15463" y="158318"/>
                  </a:lnTo>
                  <a:lnTo>
                    <a:pt x="7861" y="170758"/>
                  </a:lnTo>
                  <a:lnTo>
                    <a:pt x="42" y="195689"/>
                  </a:lnTo>
                  <a:lnTo>
                    <a:pt x="0" y="225419"/>
                  </a:lnTo>
                  <a:lnTo>
                    <a:pt x="6306" y="255519"/>
                  </a:lnTo>
                  <a:lnTo>
                    <a:pt x="10244" y="263724"/>
                  </a:lnTo>
                  <a:lnTo>
                    <a:pt x="12282" y="264078"/>
                  </a:lnTo>
                  <a:lnTo>
                    <a:pt x="14346" y="262197"/>
                  </a:lnTo>
                  <a:lnTo>
                    <a:pt x="22728" y="243969"/>
                  </a:lnTo>
                  <a:lnTo>
                    <a:pt x="33162" y="196831"/>
                  </a:lnTo>
                  <a:lnTo>
                    <a:pt x="36291" y="189192"/>
                  </a:lnTo>
                  <a:lnTo>
                    <a:pt x="37408" y="188284"/>
                  </a:lnTo>
                  <a:lnTo>
                    <a:pt x="38152" y="189090"/>
                  </a:lnTo>
                  <a:lnTo>
                    <a:pt x="39347" y="203893"/>
                  </a:lnTo>
                  <a:lnTo>
                    <a:pt x="42986" y="239614"/>
                  </a:lnTo>
                  <a:lnTo>
                    <a:pt x="46537" y="246542"/>
                  </a:lnTo>
                  <a:lnTo>
                    <a:pt x="48471" y="248390"/>
                  </a:lnTo>
                  <a:lnTo>
                    <a:pt x="51172" y="247505"/>
                  </a:lnTo>
                  <a:lnTo>
                    <a:pt x="57936" y="240877"/>
                  </a:lnTo>
                  <a:lnTo>
                    <a:pt x="77920" y="195767"/>
                  </a:lnTo>
                  <a:lnTo>
                    <a:pt x="90494" y="149556"/>
                  </a:lnTo>
                  <a:lnTo>
                    <a:pt x="97520" y="110561"/>
                  </a:lnTo>
                  <a:lnTo>
                    <a:pt x="100643" y="67359"/>
                  </a:lnTo>
                  <a:lnTo>
                    <a:pt x="103912" y="33577"/>
                  </a:lnTo>
                  <a:lnTo>
                    <a:pt x="105956" y="4133"/>
                  </a:lnTo>
                  <a:lnTo>
                    <a:pt x="105018" y="0"/>
                  </a:lnTo>
                  <a:lnTo>
                    <a:pt x="103687" y="67"/>
                  </a:lnTo>
                  <a:lnTo>
                    <a:pt x="91096" y="37927"/>
                  </a:lnTo>
                  <a:lnTo>
                    <a:pt x="89538" y="84914"/>
                  </a:lnTo>
                  <a:lnTo>
                    <a:pt x="90039" y="122518"/>
                  </a:lnTo>
                  <a:lnTo>
                    <a:pt x="90262" y="160633"/>
                  </a:lnTo>
                  <a:lnTo>
                    <a:pt x="91094" y="207035"/>
                  </a:lnTo>
                  <a:lnTo>
                    <a:pt x="95901" y="240221"/>
                  </a:lnTo>
                  <a:lnTo>
                    <a:pt x="96903" y="239942"/>
                  </a:lnTo>
                  <a:lnTo>
                    <a:pt x="116529" y="200017"/>
                  </a:lnTo>
                  <a:lnTo>
                    <a:pt x="125319" y="185905"/>
                  </a:lnTo>
                  <a:lnTo>
                    <a:pt x="136281" y="177281"/>
                  </a:lnTo>
                  <a:lnTo>
                    <a:pt x="141462" y="175404"/>
                  </a:lnTo>
                  <a:lnTo>
                    <a:pt x="150982" y="175201"/>
                  </a:lnTo>
                  <a:lnTo>
                    <a:pt x="154791" y="176840"/>
                  </a:lnTo>
                  <a:lnTo>
                    <a:pt x="160904" y="182424"/>
                  </a:lnTo>
                  <a:lnTo>
                    <a:pt x="160700" y="188711"/>
                  </a:lnTo>
                  <a:lnTo>
                    <a:pt x="150299" y="215669"/>
                  </a:lnTo>
                  <a:lnTo>
                    <a:pt x="139622" y="230961"/>
                  </a:lnTo>
                  <a:lnTo>
                    <a:pt x="129703" y="239169"/>
                  </a:lnTo>
                  <a:lnTo>
                    <a:pt x="125082" y="241358"/>
                  </a:lnTo>
                  <a:lnTo>
                    <a:pt x="119885" y="241406"/>
                  </a:lnTo>
                  <a:lnTo>
                    <a:pt x="108466" y="237696"/>
                  </a:lnTo>
                  <a:lnTo>
                    <a:pt x="104574" y="232615"/>
                  </a:lnTo>
                  <a:lnTo>
                    <a:pt x="100250" y="217561"/>
                  </a:lnTo>
                  <a:lnTo>
                    <a:pt x="106202" y="173952"/>
                  </a:lnTo>
                  <a:lnTo>
                    <a:pt x="109491" y="15683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3" name="SMARTInkShape-657">
              <a:extLst>
                <a:ext uri="{FF2B5EF4-FFF2-40B4-BE49-F238E27FC236}">
                  <a16:creationId xmlns:a16="http://schemas.microsoft.com/office/drawing/2014/main" xmlns="" id="{BF5C8773-20F4-4716-8990-9960888CB890}"/>
                </a:ext>
              </a:extLst>
            </p:cNvPr>
            <p:cNvSpPr/>
            <p:nvPr>
              <p:custDataLst>
                <p:tags r:id="rId108"/>
              </p:custDataLst>
            </p:nvPr>
          </p:nvSpPr>
          <p:spPr>
            <a:xfrm>
              <a:off x="3168650" y="1917700"/>
              <a:ext cx="6351" cy="50801"/>
            </a:xfrm>
            <a:custGeom>
              <a:avLst/>
              <a:gdLst/>
              <a:ahLst/>
              <a:cxnLst/>
              <a:rect l="0" t="0" r="0" b="0"/>
              <a:pathLst>
                <a:path w="6351" h="50801">
                  <a:moveTo>
                    <a:pt x="0" y="50800"/>
                  </a:moveTo>
                  <a:lnTo>
                    <a:pt x="0" y="50800"/>
                  </a:lnTo>
                  <a:lnTo>
                    <a:pt x="706" y="3844"/>
                  </a:lnTo>
                  <a:lnTo>
                    <a:pt x="1881" y="1857"/>
                  </a:lnTo>
                  <a:lnTo>
                    <a:pt x="635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4" name="SMARTInkShape-658">
              <a:extLst>
                <a:ext uri="{FF2B5EF4-FFF2-40B4-BE49-F238E27FC236}">
                  <a16:creationId xmlns:a16="http://schemas.microsoft.com/office/drawing/2014/main" xmlns="" id="{3D3C4B5A-558C-43A2-8FE8-A5643A1A812D}"/>
                </a:ext>
              </a:extLst>
            </p:cNvPr>
            <p:cNvSpPr/>
            <p:nvPr>
              <p:custDataLst>
                <p:tags r:id="rId109"/>
              </p:custDataLst>
            </p:nvPr>
          </p:nvSpPr>
          <p:spPr>
            <a:xfrm>
              <a:off x="3168650" y="1981200"/>
              <a:ext cx="19051" cy="101601"/>
            </a:xfrm>
            <a:custGeom>
              <a:avLst/>
              <a:gdLst/>
              <a:ahLst/>
              <a:cxnLst/>
              <a:rect l="0" t="0" r="0" b="0"/>
              <a:pathLst>
                <a:path w="19051" h="101601">
                  <a:moveTo>
                    <a:pt x="0" y="0"/>
                  </a:moveTo>
                  <a:lnTo>
                    <a:pt x="0" y="0"/>
                  </a:lnTo>
                  <a:lnTo>
                    <a:pt x="3371" y="3371"/>
                  </a:lnTo>
                  <a:lnTo>
                    <a:pt x="5467" y="15580"/>
                  </a:lnTo>
                  <a:lnTo>
                    <a:pt x="11368" y="61682"/>
                  </a:lnTo>
                  <a:lnTo>
                    <a:pt x="19050" y="1016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5" name="SMARTInkShape-659">
              <a:extLst>
                <a:ext uri="{FF2B5EF4-FFF2-40B4-BE49-F238E27FC236}">
                  <a16:creationId xmlns:a16="http://schemas.microsoft.com/office/drawing/2014/main" xmlns="" id="{627F30AC-7F6E-4AB5-8825-980B071A3730}"/>
                </a:ext>
              </a:extLst>
            </p:cNvPr>
            <p:cNvSpPr/>
            <p:nvPr>
              <p:custDataLst>
                <p:tags r:id="rId110"/>
              </p:custDataLst>
            </p:nvPr>
          </p:nvSpPr>
          <p:spPr>
            <a:xfrm>
              <a:off x="3055233" y="1993900"/>
              <a:ext cx="83014" cy="102249"/>
            </a:xfrm>
            <a:custGeom>
              <a:avLst/>
              <a:gdLst/>
              <a:ahLst/>
              <a:cxnLst/>
              <a:rect l="0" t="0" r="0" b="0"/>
              <a:pathLst>
                <a:path w="83014" h="102249">
                  <a:moveTo>
                    <a:pt x="5467" y="31750"/>
                  </a:moveTo>
                  <a:lnTo>
                    <a:pt x="5467" y="31750"/>
                  </a:lnTo>
                  <a:lnTo>
                    <a:pt x="0" y="11977"/>
                  </a:lnTo>
                  <a:lnTo>
                    <a:pt x="1116" y="10101"/>
                  </a:lnTo>
                  <a:lnTo>
                    <a:pt x="3272" y="8851"/>
                  </a:lnTo>
                  <a:lnTo>
                    <a:pt x="6120" y="8017"/>
                  </a:lnTo>
                  <a:lnTo>
                    <a:pt x="23613" y="10215"/>
                  </a:lnTo>
                  <a:lnTo>
                    <a:pt x="46670" y="22077"/>
                  </a:lnTo>
                  <a:lnTo>
                    <a:pt x="68005" y="42368"/>
                  </a:lnTo>
                  <a:lnTo>
                    <a:pt x="80990" y="69625"/>
                  </a:lnTo>
                  <a:lnTo>
                    <a:pt x="83013" y="84096"/>
                  </a:lnTo>
                  <a:lnTo>
                    <a:pt x="82564" y="89931"/>
                  </a:lnTo>
                  <a:lnTo>
                    <a:pt x="80148" y="94526"/>
                  </a:lnTo>
                  <a:lnTo>
                    <a:pt x="71820" y="101513"/>
                  </a:lnTo>
                  <a:lnTo>
                    <a:pt x="67341" y="102248"/>
                  </a:lnTo>
                  <a:lnTo>
                    <a:pt x="62944" y="101326"/>
                  </a:lnTo>
                  <a:lnTo>
                    <a:pt x="58601" y="99301"/>
                  </a:lnTo>
                  <a:lnTo>
                    <a:pt x="55707" y="95128"/>
                  </a:lnTo>
                  <a:lnTo>
                    <a:pt x="51632" y="75066"/>
                  </a:lnTo>
                  <a:lnTo>
                    <a:pt x="53513" y="30181"/>
                  </a:lnTo>
                  <a:lnTo>
                    <a:pt x="60687" y="16706"/>
                  </a:lnTo>
                  <a:lnTo>
                    <a:pt x="75317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6" name="SMARTInkShape-660">
              <a:extLst>
                <a:ext uri="{FF2B5EF4-FFF2-40B4-BE49-F238E27FC236}">
                  <a16:creationId xmlns:a16="http://schemas.microsoft.com/office/drawing/2014/main" xmlns="" id="{D30821BB-890A-4008-8356-2ECB0A993A8D}"/>
                </a:ext>
              </a:extLst>
            </p:cNvPr>
            <p:cNvSpPr/>
            <p:nvPr>
              <p:custDataLst>
                <p:tags r:id="rId111"/>
              </p:custDataLst>
            </p:nvPr>
          </p:nvSpPr>
          <p:spPr>
            <a:xfrm>
              <a:off x="2958218" y="2035598"/>
              <a:ext cx="96133" cy="82293"/>
            </a:xfrm>
            <a:custGeom>
              <a:avLst/>
              <a:gdLst/>
              <a:ahLst/>
              <a:cxnLst/>
              <a:rect l="0" t="0" r="0" b="0"/>
              <a:pathLst>
                <a:path w="96133" h="82293">
                  <a:moveTo>
                    <a:pt x="51682" y="9102"/>
                  </a:moveTo>
                  <a:lnTo>
                    <a:pt x="51682" y="9102"/>
                  </a:lnTo>
                  <a:lnTo>
                    <a:pt x="34005" y="264"/>
                  </a:lnTo>
                  <a:lnTo>
                    <a:pt x="25952" y="0"/>
                  </a:lnTo>
                  <a:lnTo>
                    <a:pt x="21828" y="917"/>
                  </a:lnTo>
                  <a:lnTo>
                    <a:pt x="13484" y="7581"/>
                  </a:lnTo>
                  <a:lnTo>
                    <a:pt x="9283" y="12321"/>
                  </a:lnTo>
                  <a:lnTo>
                    <a:pt x="0" y="35848"/>
                  </a:lnTo>
                  <a:lnTo>
                    <a:pt x="725" y="51328"/>
                  </a:lnTo>
                  <a:lnTo>
                    <a:pt x="2894" y="58419"/>
                  </a:lnTo>
                  <a:lnTo>
                    <a:pt x="10949" y="70061"/>
                  </a:lnTo>
                  <a:lnTo>
                    <a:pt x="20878" y="78528"/>
                  </a:lnTo>
                  <a:lnTo>
                    <a:pt x="29995" y="82292"/>
                  </a:lnTo>
                  <a:lnTo>
                    <a:pt x="34402" y="81178"/>
                  </a:lnTo>
                  <a:lnTo>
                    <a:pt x="43061" y="74297"/>
                  </a:lnTo>
                  <a:lnTo>
                    <a:pt x="52498" y="58523"/>
                  </a:lnTo>
                  <a:lnTo>
                    <a:pt x="56393" y="40443"/>
                  </a:lnTo>
                  <a:lnTo>
                    <a:pt x="54049" y="18193"/>
                  </a:lnTo>
                  <a:lnTo>
                    <a:pt x="54671" y="16574"/>
                  </a:lnTo>
                  <a:lnTo>
                    <a:pt x="55792" y="16200"/>
                  </a:lnTo>
                  <a:lnTo>
                    <a:pt x="57244" y="17362"/>
                  </a:lnTo>
                  <a:lnTo>
                    <a:pt x="62659" y="26444"/>
                  </a:lnTo>
                  <a:lnTo>
                    <a:pt x="72900" y="50792"/>
                  </a:lnTo>
                  <a:lnTo>
                    <a:pt x="78987" y="57735"/>
                  </a:lnTo>
                  <a:lnTo>
                    <a:pt x="85690" y="62466"/>
                  </a:lnTo>
                  <a:lnTo>
                    <a:pt x="96132" y="66252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7" name="SMARTInkShape-661">
              <a:extLst>
                <a:ext uri="{FF2B5EF4-FFF2-40B4-BE49-F238E27FC236}">
                  <a16:creationId xmlns:a16="http://schemas.microsoft.com/office/drawing/2014/main" xmlns="" id="{482C0F95-EBF4-4DA1-95F4-20E80A71DC07}"/>
                </a:ext>
              </a:extLst>
            </p:cNvPr>
            <p:cNvSpPr/>
            <p:nvPr>
              <p:custDataLst>
                <p:tags r:id="rId112"/>
              </p:custDataLst>
            </p:nvPr>
          </p:nvSpPr>
          <p:spPr>
            <a:xfrm>
              <a:off x="2825750" y="2025650"/>
              <a:ext cx="127001" cy="148759"/>
            </a:xfrm>
            <a:custGeom>
              <a:avLst/>
              <a:gdLst/>
              <a:ahLst/>
              <a:cxnLst/>
              <a:rect l="0" t="0" r="0" b="0"/>
              <a:pathLst>
                <a:path w="127001" h="148759">
                  <a:moveTo>
                    <a:pt x="0" y="50800"/>
                  </a:moveTo>
                  <a:lnTo>
                    <a:pt x="0" y="50800"/>
                  </a:lnTo>
                  <a:lnTo>
                    <a:pt x="5070" y="37708"/>
                  </a:lnTo>
                  <a:lnTo>
                    <a:pt x="8838" y="34398"/>
                  </a:lnTo>
                  <a:lnTo>
                    <a:pt x="10831" y="34926"/>
                  </a:lnTo>
                  <a:lnTo>
                    <a:pt x="14927" y="39276"/>
                  </a:lnTo>
                  <a:lnTo>
                    <a:pt x="34268" y="86091"/>
                  </a:lnTo>
                  <a:lnTo>
                    <a:pt x="56942" y="126863"/>
                  </a:lnTo>
                  <a:lnTo>
                    <a:pt x="73385" y="148758"/>
                  </a:lnTo>
                  <a:lnTo>
                    <a:pt x="75735" y="147150"/>
                  </a:lnTo>
                  <a:lnTo>
                    <a:pt x="82108" y="137837"/>
                  </a:lnTo>
                  <a:lnTo>
                    <a:pt x="86887" y="113356"/>
                  </a:lnTo>
                  <a:lnTo>
                    <a:pt x="89208" y="68409"/>
                  </a:lnTo>
                  <a:lnTo>
                    <a:pt x="97610" y="24410"/>
                  </a:lnTo>
                  <a:lnTo>
                    <a:pt x="101057" y="16273"/>
                  </a:lnTo>
                  <a:lnTo>
                    <a:pt x="105471" y="10849"/>
                  </a:lnTo>
                  <a:lnTo>
                    <a:pt x="12700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8" name="SMARTInkShape-662">
              <a:extLst>
                <a:ext uri="{FF2B5EF4-FFF2-40B4-BE49-F238E27FC236}">
                  <a16:creationId xmlns:a16="http://schemas.microsoft.com/office/drawing/2014/main" xmlns="" id="{2F3B7D3D-9F24-4EC1-A607-E4FA0A887A97}"/>
                </a:ext>
              </a:extLst>
            </p:cNvPr>
            <p:cNvSpPr/>
            <p:nvPr>
              <p:custDataLst>
                <p:tags r:id="rId113"/>
              </p:custDataLst>
            </p:nvPr>
          </p:nvSpPr>
          <p:spPr>
            <a:xfrm>
              <a:off x="2428143" y="2066635"/>
              <a:ext cx="207108" cy="161104"/>
            </a:xfrm>
            <a:custGeom>
              <a:avLst/>
              <a:gdLst/>
              <a:ahLst/>
              <a:cxnLst/>
              <a:rect l="0" t="0" r="0" b="0"/>
              <a:pathLst>
                <a:path w="207108" h="161104">
                  <a:moveTo>
                    <a:pt x="35657" y="79665"/>
                  </a:moveTo>
                  <a:lnTo>
                    <a:pt x="35657" y="79665"/>
                  </a:lnTo>
                  <a:lnTo>
                    <a:pt x="35657" y="42215"/>
                  </a:lnTo>
                  <a:lnTo>
                    <a:pt x="34246" y="37765"/>
                  </a:lnTo>
                  <a:lnTo>
                    <a:pt x="31894" y="34798"/>
                  </a:lnTo>
                  <a:lnTo>
                    <a:pt x="25518" y="31502"/>
                  </a:lnTo>
                  <a:lnTo>
                    <a:pt x="17980" y="30037"/>
                  </a:lnTo>
                  <a:lnTo>
                    <a:pt x="13995" y="31057"/>
                  </a:lnTo>
                  <a:lnTo>
                    <a:pt x="5803" y="35954"/>
                  </a:lnTo>
                  <a:lnTo>
                    <a:pt x="3054" y="39941"/>
                  </a:lnTo>
                  <a:lnTo>
                    <a:pt x="0" y="50015"/>
                  </a:lnTo>
                  <a:lnTo>
                    <a:pt x="2406" y="61548"/>
                  </a:lnTo>
                  <a:lnTo>
                    <a:pt x="11694" y="78060"/>
                  </a:lnTo>
                  <a:lnTo>
                    <a:pt x="42769" y="123594"/>
                  </a:lnTo>
                  <a:lnTo>
                    <a:pt x="46701" y="138150"/>
                  </a:lnTo>
                  <a:lnTo>
                    <a:pt x="47621" y="147051"/>
                  </a:lnTo>
                  <a:lnTo>
                    <a:pt x="47161" y="149989"/>
                  </a:lnTo>
                  <a:lnTo>
                    <a:pt x="46148" y="151948"/>
                  </a:lnTo>
                  <a:lnTo>
                    <a:pt x="37483" y="159713"/>
                  </a:lnTo>
                  <a:lnTo>
                    <a:pt x="33411" y="161103"/>
                  </a:lnTo>
                  <a:lnTo>
                    <a:pt x="31337" y="160062"/>
                  </a:lnTo>
                  <a:lnTo>
                    <a:pt x="27152" y="155144"/>
                  </a:lnTo>
                  <a:lnTo>
                    <a:pt x="24821" y="150135"/>
                  </a:lnTo>
                  <a:lnTo>
                    <a:pt x="24200" y="147812"/>
                  </a:lnTo>
                  <a:lnTo>
                    <a:pt x="25197" y="144852"/>
                  </a:lnTo>
                  <a:lnTo>
                    <a:pt x="30067" y="137800"/>
                  </a:lnTo>
                  <a:lnTo>
                    <a:pt x="77257" y="98388"/>
                  </a:lnTo>
                  <a:lnTo>
                    <a:pt x="120227" y="52802"/>
                  </a:lnTo>
                  <a:lnTo>
                    <a:pt x="135582" y="26942"/>
                  </a:lnTo>
                  <a:lnTo>
                    <a:pt x="141229" y="8147"/>
                  </a:lnTo>
                  <a:lnTo>
                    <a:pt x="141316" y="4470"/>
                  </a:lnTo>
                  <a:lnTo>
                    <a:pt x="140669" y="2018"/>
                  </a:lnTo>
                  <a:lnTo>
                    <a:pt x="139531" y="384"/>
                  </a:lnTo>
                  <a:lnTo>
                    <a:pt x="136656" y="0"/>
                  </a:lnTo>
                  <a:lnTo>
                    <a:pt x="127818" y="1454"/>
                  </a:lnTo>
                  <a:lnTo>
                    <a:pt x="116834" y="10097"/>
                  </a:lnTo>
                  <a:lnTo>
                    <a:pt x="106308" y="24051"/>
                  </a:lnTo>
                  <a:lnTo>
                    <a:pt x="97121" y="51036"/>
                  </a:lnTo>
                  <a:lnTo>
                    <a:pt x="94791" y="76513"/>
                  </a:lnTo>
                  <a:lnTo>
                    <a:pt x="96746" y="90964"/>
                  </a:lnTo>
                  <a:lnTo>
                    <a:pt x="101849" y="102561"/>
                  </a:lnTo>
                  <a:lnTo>
                    <a:pt x="105185" y="107629"/>
                  </a:lnTo>
                  <a:lnTo>
                    <a:pt x="110231" y="111007"/>
                  </a:lnTo>
                  <a:lnTo>
                    <a:pt x="123364" y="114762"/>
                  </a:lnTo>
                  <a:lnTo>
                    <a:pt x="160566" y="112102"/>
                  </a:lnTo>
                  <a:lnTo>
                    <a:pt x="207107" y="10506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9" name="SMARTInkShape-663">
              <a:extLst>
                <a:ext uri="{FF2B5EF4-FFF2-40B4-BE49-F238E27FC236}">
                  <a16:creationId xmlns:a16="http://schemas.microsoft.com/office/drawing/2014/main" xmlns="" id="{6962E642-6963-47F9-96CB-C4582DA12E5A}"/>
                </a:ext>
              </a:extLst>
            </p:cNvPr>
            <p:cNvSpPr/>
            <p:nvPr>
              <p:custDataLst>
                <p:tags r:id="rId114"/>
              </p:custDataLst>
            </p:nvPr>
          </p:nvSpPr>
          <p:spPr>
            <a:xfrm>
              <a:off x="2324100" y="2158441"/>
              <a:ext cx="82551" cy="93725"/>
            </a:xfrm>
            <a:custGeom>
              <a:avLst/>
              <a:gdLst/>
              <a:ahLst/>
              <a:cxnLst/>
              <a:rect l="0" t="0" r="0" b="0"/>
              <a:pathLst>
                <a:path w="82551" h="93725">
                  <a:moveTo>
                    <a:pt x="0" y="559"/>
                  </a:moveTo>
                  <a:lnTo>
                    <a:pt x="0" y="559"/>
                  </a:lnTo>
                  <a:lnTo>
                    <a:pt x="0" y="3930"/>
                  </a:lnTo>
                  <a:lnTo>
                    <a:pt x="12865" y="46338"/>
                  </a:lnTo>
                  <a:lnTo>
                    <a:pt x="18943" y="93724"/>
                  </a:lnTo>
                  <a:lnTo>
                    <a:pt x="24072" y="54301"/>
                  </a:lnTo>
                  <a:lnTo>
                    <a:pt x="26221" y="35733"/>
                  </a:lnTo>
                  <a:lnTo>
                    <a:pt x="35364" y="11530"/>
                  </a:lnTo>
                  <a:lnTo>
                    <a:pt x="42999" y="2377"/>
                  </a:lnTo>
                  <a:lnTo>
                    <a:pt x="47010" y="360"/>
                  </a:lnTo>
                  <a:lnTo>
                    <a:pt x="55230" y="0"/>
                  </a:lnTo>
                  <a:lnTo>
                    <a:pt x="58692" y="1598"/>
                  </a:lnTo>
                  <a:lnTo>
                    <a:pt x="64420" y="7135"/>
                  </a:lnTo>
                  <a:lnTo>
                    <a:pt x="68241" y="28300"/>
                  </a:lnTo>
                  <a:lnTo>
                    <a:pt x="69709" y="75524"/>
                  </a:lnTo>
                  <a:lnTo>
                    <a:pt x="71167" y="80169"/>
                  </a:lnTo>
                  <a:lnTo>
                    <a:pt x="73550" y="83266"/>
                  </a:lnTo>
                  <a:lnTo>
                    <a:pt x="82550" y="89459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0" name="SMARTInkShape-664">
              <a:extLst>
                <a:ext uri="{FF2B5EF4-FFF2-40B4-BE49-F238E27FC236}">
                  <a16:creationId xmlns:a16="http://schemas.microsoft.com/office/drawing/2014/main" xmlns="" id="{5F265DCE-C6AA-4A31-8B1D-046DE4447AA3}"/>
                </a:ext>
              </a:extLst>
            </p:cNvPr>
            <p:cNvSpPr/>
            <p:nvPr>
              <p:custDataLst>
                <p:tags r:id="rId115"/>
              </p:custDataLst>
            </p:nvPr>
          </p:nvSpPr>
          <p:spPr>
            <a:xfrm>
              <a:off x="2250580" y="2184400"/>
              <a:ext cx="56119" cy="98375"/>
            </a:xfrm>
            <a:custGeom>
              <a:avLst/>
              <a:gdLst/>
              <a:ahLst/>
              <a:cxnLst/>
              <a:rect l="0" t="0" r="0" b="0"/>
              <a:pathLst>
                <a:path w="56119" h="98375">
                  <a:moveTo>
                    <a:pt x="54470" y="12700"/>
                  </a:moveTo>
                  <a:lnTo>
                    <a:pt x="54470" y="12700"/>
                  </a:lnTo>
                  <a:lnTo>
                    <a:pt x="48695" y="7630"/>
                  </a:lnTo>
                  <a:lnTo>
                    <a:pt x="39275" y="2574"/>
                  </a:lnTo>
                  <a:lnTo>
                    <a:pt x="34076" y="1144"/>
                  </a:lnTo>
                  <a:lnTo>
                    <a:pt x="25650" y="4272"/>
                  </a:lnTo>
                  <a:lnTo>
                    <a:pt x="20440" y="7081"/>
                  </a:lnTo>
                  <a:lnTo>
                    <a:pt x="6365" y="24519"/>
                  </a:lnTo>
                  <a:lnTo>
                    <a:pt x="0" y="47560"/>
                  </a:lnTo>
                  <a:lnTo>
                    <a:pt x="2274" y="63941"/>
                  </a:lnTo>
                  <a:lnTo>
                    <a:pt x="11488" y="85268"/>
                  </a:lnTo>
                  <a:lnTo>
                    <a:pt x="19139" y="94341"/>
                  </a:lnTo>
                  <a:lnTo>
                    <a:pt x="27243" y="98374"/>
                  </a:lnTo>
                  <a:lnTo>
                    <a:pt x="32086" y="97333"/>
                  </a:lnTo>
                  <a:lnTo>
                    <a:pt x="43110" y="90531"/>
                  </a:lnTo>
                  <a:lnTo>
                    <a:pt x="51303" y="80453"/>
                  </a:lnTo>
                  <a:lnTo>
                    <a:pt x="54475" y="74802"/>
                  </a:lnTo>
                  <a:lnTo>
                    <a:pt x="56118" y="60997"/>
                  </a:lnTo>
                  <a:lnTo>
                    <a:pt x="53792" y="45454"/>
                  </a:lnTo>
                  <a:lnTo>
                    <a:pt x="42681" y="18124"/>
                  </a:lnTo>
                  <a:lnTo>
                    <a:pt x="37572" y="7957"/>
                  </a:lnTo>
                  <a:lnTo>
                    <a:pt x="3542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1" name="SMARTInkShape-665">
              <a:extLst>
                <a:ext uri="{FF2B5EF4-FFF2-40B4-BE49-F238E27FC236}">
                  <a16:creationId xmlns:a16="http://schemas.microsoft.com/office/drawing/2014/main" xmlns="" id="{3A3BDC63-3E9D-4FA6-9FA6-69753307739F}"/>
                </a:ext>
              </a:extLst>
            </p:cNvPr>
            <p:cNvSpPr/>
            <p:nvPr>
              <p:custDataLst>
                <p:tags r:id="rId116"/>
              </p:custDataLst>
            </p:nvPr>
          </p:nvSpPr>
          <p:spPr>
            <a:xfrm>
              <a:off x="2139950" y="2184700"/>
              <a:ext cx="77022" cy="316211"/>
            </a:xfrm>
            <a:custGeom>
              <a:avLst/>
              <a:gdLst/>
              <a:ahLst/>
              <a:cxnLst/>
              <a:rect l="0" t="0" r="0" b="0"/>
              <a:pathLst>
                <a:path w="77022" h="316211">
                  <a:moveTo>
                    <a:pt x="0" y="50500"/>
                  </a:moveTo>
                  <a:lnTo>
                    <a:pt x="0" y="50500"/>
                  </a:lnTo>
                  <a:lnTo>
                    <a:pt x="0" y="46842"/>
                  </a:lnTo>
                  <a:lnTo>
                    <a:pt x="1881" y="62776"/>
                  </a:lnTo>
                  <a:lnTo>
                    <a:pt x="8838" y="98629"/>
                  </a:lnTo>
                  <a:lnTo>
                    <a:pt x="11556" y="140882"/>
                  </a:lnTo>
                  <a:lnTo>
                    <a:pt x="14073" y="174631"/>
                  </a:lnTo>
                  <a:lnTo>
                    <a:pt x="18249" y="210091"/>
                  </a:lnTo>
                  <a:lnTo>
                    <a:pt x="24809" y="244667"/>
                  </a:lnTo>
                  <a:lnTo>
                    <a:pt x="33064" y="285752"/>
                  </a:lnTo>
                  <a:lnTo>
                    <a:pt x="41469" y="313915"/>
                  </a:lnTo>
                  <a:lnTo>
                    <a:pt x="42463" y="315715"/>
                  </a:lnTo>
                  <a:lnTo>
                    <a:pt x="43125" y="316210"/>
                  </a:lnTo>
                  <a:lnTo>
                    <a:pt x="39250" y="281914"/>
                  </a:lnTo>
                  <a:lnTo>
                    <a:pt x="37200" y="251423"/>
                  </a:lnTo>
                  <a:lnTo>
                    <a:pt x="31585" y="212001"/>
                  </a:lnTo>
                  <a:lnTo>
                    <a:pt x="26267" y="164847"/>
                  </a:lnTo>
                  <a:lnTo>
                    <a:pt x="23862" y="139431"/>
                  </a:lnTo>
                  <a:lnTo>
                    <a:pt x="21188" y="94258"/>
                  </a:lnTo>
                  <a:lnTo>
                    <a:pt x="20706" y="55837"/>
                  </a:lnTo>
                  <a:lnTo>
                    <a:pt x="26145" y="9953"/>
                  </a:lnTo>
                  <a:lnTo>
                    <a:pt x="28013" y="4418"/>
                  </a:lnTo>
                  <a:lnTo>
                    <a:pt x="31376" y="1434"/>
                  </a:lnTo>
                  <a:lnTo>
                    <a:pt x="35734" y="151"/>
                  </a:lnTo>
                  <a:lnTo>
                    <a:pt x="40756" y="0"/>
                  </a:lnTo>
                  <a:lnTo>
                    <a:pt x="45515" y="2722"/>
                  </a:lnTo>
                  <a:lnTo>
                    <a:pt x="58955" y="20038"/>
                  </a:lnTo>
                  <a:lnTo>
                    <a:pt x="74257" y="53054"/>
                  </a:lnTo>
                  <a:lnTo>
                    <a:pt x="77021" y="62786"/>
                  </a:lnTo>
                  <a:lnTo>
                    <a:pt x="76330" y="81125"/>
                  </a:lnTo>
                  <a:lnTo>
                    <a:pt x="70613" y="97978"/>
                  </a:lnTo>
                  <a:lnTo>
                    <a:pt x="56200" y="117954"/>
                  </a:lnTo>
                  <a:lnTo>
                    <a:pt x="43385" y="128263"/>
                  </a:lnTo>
                  <a:lnTo>
                    <a:pt x="31750" y="1330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2" name="SMARTInkShape-666">
              <a:extLst>
                <a:ext uri="{FF2B5EF4-FFF2-40B4-BE49-F238E27FC236}">
                  <a16:creationId xmlns:a16="http://schemas.microsoft.com/office/drawing/2014/main" xmlns="" id="{A1389FD3-5503-4EA4-9B4D-47BDB1E36F82}"/>
                </a:ext>
              </a:extLst>
            </p:cNvPr>
            <p:cNvSpPr/>
            <p:nvPr>
              <p:custDataLst>
                <p:tags r:id="rId117"/>
              </p:custDataLst>
            </p:nvPr>
          </p:nvSpPr>
          <p:spPr>
            <a:xfrm>
              <a:off x="2002170" y="2209800"/>
              <a:ext cx="57022" cy="143549"/>
            </a:xfrm>
            <a:custGeom>
              <a:avLst/>
              <a:gdLst/>
              <a:ahLst/>
              <a:cxnLst/>
              <a:rect l="0" t="0" r="0" b="0"/>
              <a:pathLst>
                <a:path w="57022" h="143549">
                  <a:moveTo>
                    <a:pt x="36180" y="0"/>
                  </a:moveTo>
                  <a:lnTo>
                    <a:pt x="36180" y="0"/>
                  </a:lnTo>
                  <a:lnTo>
                    <a:pt x="15132" y="12209"/>
                  </a:lnTo>
                  <a:lnTo>
                    <a:pt x="7305" y="23536"/>
                  </a:lnTo>
                  <a:lnTo>
                    <a:pt x="813" y="43898"/>
                  </a:lnTo>
                  <a:lnTo>
                    <a:pt x="0" y="56199"/>
                  </a:lnTo>
                  <a:lnTo>
                    <a:pt x="1991" y="66370"/>
                  </a:lnTo>
                  <a:lnTo>
                    <a:pt x="8990" y="75594"/>
                  </a:lnTo>
                  <a:lnTo>
                    <a:pt x="19157" y="83692"/>
                  </a:lnTo>
                  <a:lnTo>
                    <a:pt x="45776" y="100331"/>
                  </a:lnTo>
                  <a:lnTo>
                    <a:pt x="55800" y="112434"/>
                  </a:lnTo>
                  <a:lnTo>
                    <a:pt x="57021" y="116584"/>
                  </a:lnTo>
                  <a:lnTo>
                    <a:pt x="56496" y="124958"/>
                  </a:lnTo>
                  <a:lnTo>
                    <a:pt x="52030" y="133383"/>
                  </a:lnTo>
                  <a:lnTo>
                    <a:pt x="46047" y="140420"/>
                  </a:lnTo>
                  <a:lnTo>
                    <a:pt x="41036" y="143548"/>
                  </a:lnTo>
                  <a:lnTo>
                    <a:pt x="38711" y="142971"/>
                  </a:lnTo>
                  <a:lnTo>
                    <a:pt x="29830" y="1333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3" name="SMARTInkShape-667">
              <a:extLst>
                <a:ext uri="{FF2B5EF4-FFF2-40B4-BE49-F238E27FC236}">
                  <a16:creationId xmlns:a16="http://schemas.microsoft.com/office/drawing/2014/main" xmlns="" id="{037CEDF7-01A2-4C95-B6B9-96DB34FB72FE}"/>
                </a:ext>
              </a:extLst>
            </p:cNvPr>
            <p:cNvSpPr/>
            <p:nvPr>
              <p:custDataLst>
                <p:tags r:id="rId118"/>
              </p:custDataLst>
            </p:nvPr>
          </p:nvSpPr>
          <p:spPr>
            <a:xfrm>
              <a:off x="1873250" y="2270963"/>
              <a:ext cx="101601" cy="95497"/>
            </a:xfrm>
            <a:custGeom>
              <a:avLst/>
              <a:gdLst/>
              <a:ahLst/>
              <a:cxnLst/>
              <a:rect l="0" t="0" r="0" b="0"/>
              <a:pathLst>
                <a:path w="101601" h="95497">
                  <a:moveTo>
                    <a:pt x="0" y="78537"/>
                  </a:moveTo>
                  <a:lnTo>
                    <a:pt x="0" y="78537"/>
                  </a:lnTo>
                  <a:lnTo>
                    <a:pt x="3371" y="78537"/>
                  </a:lnTo>
                  <a:lnTo>
                    <a:pt x="12209" y="71795"/>
                  </a:lnTo>
                  <a:lnTo>
                    <a:pt x="39606" y="33692"/>
                  </a:lnTo>
                  <a:lnTo>
                    <a:pt x="49187" y="9027"/>
                  </a:lnTo>
                  <a:lnTo>
                    <a:pt x="48313" y="6091"/>
                  </a:lnTo>
                  <a:lnTo>
                    <a:pt x="43580" y="948"/>
                  </a:lnTo>
                  <a:lnTo>
                    <a:pt x="41048" y="0"/>
                  </a:lnTo>
                  <a:lnTo>
                    <a:pt x="38654" y="73"/>
                  </a:lnTo>
                  <a:lnTo>
                    <a:pt x="36353" y="828"/>
                  </a:lnTo>
                  <a:lnTo>
                    <a:pt x="26372" y="12003"/>
                  </a:lnTo>
                  <a:lnTo>
                    <a:pt x="22304" y="24742"/>
                  </a:lnTo>
                  <a:lnTo>
                    <a:pt x="21202" y="39811"/>
                  </a:lnTo>
                  <a:lnTo>
                    <a:pt x="28079" y="77479"/>
                  </a:lnTo>
                  <a:lnTo>
                    <a:pt x="31419" y="82770"/>
                  </a:lnTo>
                  <a:lnTo>
                    <a:pt x="40775" y="90532"/>
                  </a:lnTo>
                  <a:lnTo>
                    <a:pt x="51989" y="94451"/>
                  </a:lnTo>
                  <a:lnTo>
                    <a:pt x="57943" y="95496"/>
                  </a:lnTo>
                  <a:lnTo>
                    <a:pt x="73965" y="91013"/>
                  </a:lnTo>
                  <a:lnTo>
                    <a:pt x="101600" y="7853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4" name="SMARTInkShape-668">
              <a:extLst>
                <a:ext uri="{FF2B5EF4-FFF2-40B4-BE49-F238E27FC236}">
                  <a16:creationId xmlns:a16="http://schemas.microsoft.com/office/drawing/2014/main" xmlns="" id="{27F937E8-FFDF-4A67-9B3F-B4B85489A19C}"/>
                </a:ext>
              </a:extLst>
            </p:cNvPr>
            <p:cNvSpPr/>
            <p:nvPr>
              <p:custDataLst>
                <p:tags r:id="rId119"/>
              </p:custDataLst>
            </p:nvPr>
          </p:nvSpPr>
          <p:spPr>
            <a:xfrm>
              <a:off x="1701800" y="2273300"/>
              <a:ext cx="133351" cy="159597"/>
            </a:xfrm>
            <a:custGeom>
              <a:avLst/>
              <a:gdLst/>
              <a:ahLst/>
              <a:cxnLst/>
              <a:rect l="0" t="0" r="0" b="0"/>
              <a:pathLst>
                <a:path w="133351" h="159597">
                  <a:moveTo>
                    <a:pt x="0" y="69850"/>
                  </a:moveTo>
                  <a:lnTo>
                    <a:pt x="0" y="69850"/>
                  </a:lnTo>
                  <a:lnTo>
                    <a:pt x="39345" y="73221"/>
                  </a:lnTo>
                  <a:lnTo>
                    <a:pt x="56763" y="82402"/>
                  </a:lnTo>
                  <a:lnTo>
                    <a:pt x="73206" y="96595"/>
                  </a:lnTo>
                  <a:lnTo>
                    <a:pt x="87569" y="114663"/>
                  </a:lnTo>
                  <a:lnTo>
                    <a:pt x="93482" y="132570"/>
                  </a:lnTo>
                  <a:lnTo>
                    <a:pt x="94901" y="156950"/>
                  </a:lnTo>
                  <a:lnTo>
                    <a:pt x="94312" y="158961"/>
                  </a:lnTo>
                  <a:lnTo>
                    <a:pt x="93213" y="159596"/>
                  </a:lnTo>
                  <a:lnTo>
                    <a:pt x="91775" y="159314"/>
                  </a:lnTo>
                  <a:lnTo>
                    <a:pt x="83010" y="138691"/>
                  </a:lnTo>
                  <a:lnTo>
                    <a:pt x="81589" y="99028"/>
                  </a:lnTo>
                  <a:lnTo>
                    <a:pt x="89007" y="58269"/>
                  </a:lnTo>
                  <a:lnTo>
                    <a:pt x="103513" y="26124"/>
                  </a:lnTo>
                  <a:lnTo>
                    <a:pt x="115150" y="13257"/>
                  </a:lnTo>
                  <a:lnTo>
                    <a:pt x="13335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71" name="SMARTInkShape-Group108">
            <a:extLst>
              <a:ext uri="{FF2B5EF4-FFF2-40B4-BE49-F238E27FC236}">
                <a16:creationId xmlns:a16="http://schemas.microsoft.com/office/drawing/2014/main" xmlns="" id="{26783686-AF06-4C6A-A391-54A6FD233FDF}"/>
              </a:ext>
            </a:extLst>
          </p:cNvPr>
          <p:cNvGrpSpPr/>
          <p:nvPr/>
        </p:nvGrpSpPr>
        <p:grpSpPr>
          <a:xfrm>
            <a:off x="1630218" y="1397000"/>
            <a:ext cx="1760683" cy="621319"/>
            <a:chOff x="1630218" y="1397000"/>
            <a:chExt cx="1760683" cy="621319"/>
          </a:xfrm>
        </p:grpSpPr>
        <p:sp>
          <p:nvSpPr>
            <p:cNvPr id="456" name="SMARTInkShape-669">
              <a:extLst>
                <a:ext uri="{FF2B5EF4-FFF2-40B4-BE49-F238E27FC236}">
                  <a16:creationId xmlns:a16="http://schemas.microsoft.com/office/drawing/2014/main" xmlns="" id="{61AAC07D-873C-4367-818E-F8373B060EBC}"/>
                </a:ext>
              </a:extLst>
            </p:cNvPr>
            <p:cNvSpPr/>
            <p:nvPr>
              <p:custDataLst>
                <p:tags r:id="rId91"/>
              </p:custDataLst>
            </p:nvPr>
          </p:nvSpPr>
          <p:spPr>
            <a:xfrm>
              <a:off x="3229739" y="1419029"/>
              <a:ext cx="161162" cy="189348"/>
            </a:xfrm>
            <a:custGeom>
              <a:avLst/>
              <a:gdLst/>
              <a:ahLst/>
              <a:cxnLst/>
              <a:rect l="0" t="0" r="0" b="0"/>
              <a:pathLst>
                <a:path w="161162" h="189348">
                  <a:moveTo>
                    <a:pt x="15111" y="3371"/>
                  </a:moveTo>
                  <a:lnTo>
                    <a:pt x="15111" y="3371"/>
                  </a:lnTo>
                  <a:lnTo>
                    <a:pt x="15111" y="0"/>
                  </a:lnTo>
                  <a:lnTo>
                    <a:pt x="10747" y="40533"/>
                  </a:lnTo>
                  <a:lnTo>
                    <a:pt x="7272" y="86990"/>
                  </a:lnTo>
                  <a:lnTo>
                    <a:pt x="0" y="133561"/>
                  </a:lnTo>
                  <a:lnTo>
                    <a:pt x="599" y="159303"/>
                  </a:lnTo>
                  <a:lnTo>
                    <a:pt x="5369" y="169806"/>
                  </a:lnTo>
                  <a:lnTo>
                    <a:pt x="8616" y="173594"/>
                  </a:lnTo>
                  <a:lnTo>
                    <a:pt x="12898" y="174709"/>
                  </a:lnTo>
                  <a:lnTo>
                    <a:pt x="23300" y="172184"/>
                  </a:lnTo>
                  <a:lnTo>
                    <a:pt x="44426" y="162829"/>
                  </a:lnTo>
                  <a:lnTo>
                    <a:pt x="65189" y="144378"/>
                  </a:lnTo>
                  <a:lnTo>
                    <a:pt x="98076" y="98711"/>
                  </a:lnTo>
                  <a:lnTo>
                    <a:pt x="101373" y="92076"/>
                  </a:lnTo>
                  <a:lnTo>
                    <a:pt x="101547" y="90730"/>
                  </a:lnTo>
                  <a:lnTo>
                    <a:pt x="100957" y="90538"/>
                  </a:lnTo>
                  <a:lnTo>
                    <a:pt x="88199" y="98671"/>
                  </a:lnTo>
                  <a:lnTo>
                    <a:pt x="71339" y="116588"/>
                  </a:lnTo>
                  <a:lnTo>
                    <a:pt x="59680" y="139771"/>
                  </a:lnTo>
                  <a:lnTo>
                    <a:pt x="55128" y="161143"/>
                  </a:lnTo>
                  <a:lnTo>
                    <a:pt x="55944" y="172505"/>
                  </a:lnTo>
                  <a:lnTo>
                    <a:pt x="57150" y="177510"/>
                  </a:lnTo>
                  <a:lnTo>
                    <a:pt x="60070" y="181553"/>
                  </a:lnTo>
                  <a:lnTo>
                    <a:pt x="68960" y="187926"/>
                  </a:lnTo>
                  <a:lnTo>
                    <a:pt x="83729" y="189347"/>
                  </a:lnTo>
                  <a:lnTo>
                    <a:pt x="117522" y="186180"/>
                  </a:lnTo>
                  <a:lnTo>
                    <a:pt x="161161" y="181171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7" name="SMARTInkShape-670">
              <a:extLst>
                <a:ext uri="{FF2B5EF4-FFF2-40B4-BE49-F238E27FC236}">
                  <a16:creationId xmlns:a16="http://schemas.microsoft.com/office/drawing/2014/main" xmlns="" id="{28FF1EBA-7D4A-404A-8582-69EC74FE0F17}"/>
                </a:ext>
              </a:extLst>
            </p:cNvPr>
            <p:cNvSpPr/>
            <p:nvPr>
              <p:custDataLst>
                <p:tags r:id="rId92"/>
              </p:custDataLst>
            </p:nvPr>
          </p:nvSpPr>
          <p:spPr>
            <a:xfrm>
              <a:off x="3125916" y="1397000"/>
              <a:ext cx="60796" cy="232909"/>
            </a:xfrm>
            <a:custGeom>
              <a:avLst/>
              <a:gdLst/>
              <a:ahLst/>
              <a:cxnLst/>
              <a:rect l="0" t="0" r="0" b="0"/>
              <a:pathLst>
                <a:path w="60796" h="232909">
                  <a:moveTo>
                    <a:pt x="10984" y="0"/>
                  </a:moveTo>
                  <a:lnTo>
                    <a:pt x="10984" y="0"/>
                  </a:lnTo>
                  <a:lnTo>
                    <a:pt x="5914" y="12961"/>
                  </a:lnTo>
                  <a:lnTo>
                    <a:pt x="0" y="55242"/>
                  </a:lnTo>
                  <a:lnTo>
                    <a:pt x="674" y="96566"/>
                  </a:lnTo>
                  <a:lnTo>
                    <a:pt x="3461" y="138208"/>
                  </a:lnTo>
                  <a:lnTo>
                    <a:pt x="4402" y="183463"/>
                  </a:lnTo>
                  <a:lnTo>
                    <a:pt x="4603" y="203745"/>
                  </a:lnTo>
                  <a:lnTo>
                    <a:pt x="4613" y="203564"/>
                  </a:lnTo>
                  <a:lnTo>
                    <a:pt x="27001" y="167775"/>
                  </a:lnTo>
                  <a:lnTo>
                    <a:pt x="42305" y="157269"/>
                  </a:lnTo>
                  <a:lnTo>
                    <a:pt x="49129" y="154564"/>
                  </a:lnTo>
                  <a:lnTo>
                    <a:pt x="51936" y="155959"/>
                  </a:lnTo>
                  <a:lnTo>
                    <a:pt x="56937" y="163154"/>
                  </a:lnTo>
                  <a:lnTo>
                    <a:pt x="60348" y="175734"/>
                  </a:lnTo>
                  <a:lnTo>
                    <a:pt x="60795" y="202060"/>
                  </a:lnTo>
                  <a:lnTo>
                    <a:pt x="58287" y="215393"/>
                  </a:lnTo>
                  <a:lnTo>
                    <a:pt x="54514" y="220501"/>
                  </a:lnTo>
                  <a:lnTo>
                    <a:pt x="42795" y="228058"/>
                  </a:lnTo>
                  <a:lnTo>
                    <a:pt x="27073" y="232908"/>
                  </a:lnTo>
                  <a:lnTo>
                    <a:pt x="22415" y="232177"/>
                  </a:lnTo>
                  <a:lnTo>
                    <a:pt x="13478" y="227603"/>
                  </a:lnTo>
                  <a:lnTo>
                    <a:pt x="10530" y="222997"/>
                  </a:lnTo>
                  <a:lnTo>
                    <a:pt x="4634" y="1968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8" name="SMARTInkShape-671">
              <a:extLst>
                <a:ext uri="{FF2B5EF4-FFF2-40B4-BE49-F238E27FC236}">
                  <a16:creationId xmlns:a16="http://schemas.microsoft.com/office/drawing/2014/main" xmlns="" id="{3D5E52F0-84B6-432B-BF6C-CB3A9BE98F88}"/>
                </a:ext>
              </a:extLst>
            </p:cNvPr>
            <p:cNvSpPr/>
            <p:nvPr>
              <p:custDataLst>
                <p:tags r:id="rId93"/>
              </p:custDataLst>
            </p:nvPr>
          </p:nvSpPr>
          <p:spPr>
            <a:xfrm>
              <a:off x="3014178" y="1537844"/>
              <a:ext cx="78273" cy="101043"/>
            </a:xfrm>
            <a:custGeom>
              <a:avLst/>
              <a:gdLst/>
              <a:ahLst/>
              <a:cxnLst/>
              <a:rect l="0" t="0" r="0" b="0"/>
              <a:pathLst>
                <a:path w="78273" h="101043">
                  <a:moveTo>
                    <a:pt x="46522" y="11556"/>
                  </a:moveTo>
                  <a:lnTo>
                    <a:pt x="46522" y="11556"/>
                  </a:lnTo>
                  <a:lnTo>
                    <a:pt x="39780" y="8185"/>
                  </a:lnTo>
                  <a:lnTo>
                    <a:pt x="37794" y="6486"/>
                  </a:lnTo>
                  <a:lnTo>
                    <a:pt x="34293" y="1430"/>
                  </a:lnTo>
                  <a:lnTo>
                    <a:pt x="30974" y="0"/>
                  </a:lnTo>
                  <a:lnTo>
                    <a:pt x="25265" y="6890"/>
                  </a:lnTo>
                  <a:lnTo>
                    <a:pt x="6721" y="47317"/>
                  </a:lnTo>
                  <a:lnTo>
                    <a:pt x="0" y="75617"/>
                  </a:lnTo>
                  <a:lnTo>
                    <a:pt x="681" y="88476"/>
                  </a:lnTo>
                  <a:lnTo>
                    <a:pt x="3335" y="97013"/>
                  </a:lnTo>
                  <a:lnTo>
                    <a:pt x="5031" y="100277"/>
                  </a:lnTo>
                  <a:lnTo>
                    <a:pt x="8278" y="101042"/>
                  </a:lnTo>
                  <a:lnTo>
                    <a:pt x="17530" y="98130"/>
                  </a:lnTo>
                  <a:lnTo>
                    <a:pt x="24935" y="90250"/>
                  </a:lnTo>
                  <a:lnTo>
                    <a:pt x="49363" y="44567"/>
                  </a:lnTo>
                  <a:lnTo>
                    <a:pt x="51832" y="35762"/>
                  </a:lnTo>
                  <a:lnTo>
                    <a:pt x="52178" y="35454"/>
                  </a:lnTo>
                  <a:lnTo>
                    <a:pt x="64381" y="63616"/>
                  </a:lnTo>
                  <a:lnTo>
                    <a:pt x="78272" y="75056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9" name="SMARTInkShape-672">
              <a:extLst>
                <a:ext uri="{FF2B5EF4-FFF2-40B4-BE49-F238E27FC236}">
                  <a16:creationId xmlns:a16="http://schemas.microsoft.com/office/drawing/2014/main" xmlns="" id="{F1B2E3B6-94B6-4074-A0E5-F824C91B35BD}"/>
                </a:ext>
              </a:extLst>
            </p:cNvPr>
            <p:cNvSpPr/>
            <p:nvPr>
              <p:custDataLst>
                <p:tags r:id="rId94"/>
              </p:custDataLst>
            </p:nvPr>
          </p:nvSpPr>
          <p:spPr>
            <a:xfrm>
              <a:off x="2980842" y="1511300"/>
              <a:ext cx="10009" cy="31751"/>
            </a:xfrm>
            <a:custGeom>
              <a:avLst/>
              <a:gdLst/>
              <a:ahLst/>
              <a:cxnLst/>
              <a:rect l="0" t="0" r="0" b="0"/>
              <a:pathLst>
                <a:path w="10009" h="31751">
                  <a:moveTo>
                    <a:pt x="3658" y="31750"/>
                  </a:moveTo>
                  <a:lnTo>
                    <a:pt x="3658" y="31750"/>
                  </a:lnTo>
                  <a:lnTo>
                    <a:pt x="0" y="13589"/>
                  </a:lnTo>
                  <a:lnTo>
                    <a:pt x="1562" y="6510"/>
                  </a:lnTo>
                  <a:lnTo>
                    <a:pt x="2966" y="4340"/>
                  </a:lnTo>
                  <a:lnTo>
                    <a:pt x="4608" y="2893"/>
                  </a:lnTo>
                  <a:lnTo>
                    <a:pt x="10008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0" name="SMARTInkShape-673">
              <a:extLst>
                <a:ext uri="{FF2B5EF4-FFF2-40B4-BE49-F238E27FC236}">
                  <a16:creationId xmlns:a16="http://schemas.microsoft.com/office/drawing/2014/main" xmlns="" id="{6787236C-BEE3-4BA3-8E31-B04A1A294DCB}"/>
                </a:ext>
              </a:extLst>
            </p:cNvPr>
            <p:cNvSpPr/>
            <p:nvPr>
              <p:custDataLst>
                <p:tags r:id="rId95"/>
              </p:custDataLst>
            </p:nvPr>
          </p:nvSpPr>
          <p:spPr>
            <a:xfrm>
              <a:off x="2971800" y="1568450"/>
              <a:ext cx="6351" cy="63501"/>
            </a:xfrm>
            <a:custGeom>
              <a:avLst/>
              <a:gdLst/>
              <a:ahLst/>
              <a:cxnLst/>
              <a:rect l="0" t="0" r="0" b="0"/>
              <a:pathLst>
                <a:path w="6351" h="63501">
                  <a:moveTo>
                    <a:pt x="0" y="0"/>
                  </a:moveTo>
                  <a:lnTo>
                    <a:pt x="0" y="0"/>
                  </a:lnTo>
                  <a:lnTo>
                    <a:pt x="1881" y="45105"/>
                  </a:lnTo>
                  <a:lnTo>
                    <a:pt x="6350" y="635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1" name="SMARTInkShape-674">
              <a:extLst>
                <a:ext uri="{FF2B5EF4-FFF2-40B4-BE49-F238E27FC236}">
                  <a16:creationId xmlns:a16="http://schemas.microsoft.com/office/drawing/2014/main" xmlns="" id="{493EF350-6F7D-448A-987D-42C942B20ED0}"/>
                </a:ext>
              </a:extLst>
            </p:cNvPr>
            <p:cNvSpPr/>
            <p:nvPr>
              <p:custDataLst>
                <p:tags r:id="rId96"/>
              </p:custDataLst>
            </p:nvPr>
          </p:nvSpPr>
          <p:spPr>
            <a:xfrm>
              <a:off x="2858383" y="1568450"/>
              <a:ext cx="81668" cy="96815"/>
            </a:xfrm>
            <a:custGeom>
              <a:avLst/>
              <a:gdLst/>
              <a:ahLst/>
              <a:cxnLst/>
              <a:rect l="0" t="0" r="0" b="0"/>
              <a:pathLst>
                <a:path w="81668" h="96815">
                  <a:moveTo>
                    <a:pt x="5467" y="31750"/>
                  </a:moveTo>
                  <a:lnTo>
                    <a:pt x="5467" y="31750"/>
                  </a:lnTo>
                  <a:lnTo>
                    <a:pt x="441" y="19816"/>
                  </a:lnTo>
                  <a:lnTo>
                    <a:pt x="0" y="17444"/>
                  </a:lnTo>
                  <a:lnTo>
                    <a:pt x="411" y="15863"/>
                  </a:lnTo>
                  <a:lnTo>
                    <a:pt x="1391" y="14809"/>
                  </a:lnTo>
                  <a:lnTo>
                    <a:pt x="2750" y="14106"/>
                  </a:lnTo>
                  <a:lnTo>
                    <a:pt x="8022" y="15206"/>
                  </a:lnTo>
                  <a:lnTo>
                    <a:pt x="11404" y="16488"/>
                  </a:lnTo>
                  <a:lnTo>
                    <a:pt x="22905" y="28404"/>
                  </a:lnTo>
                  <a:lnTo>
                    <a:pt x="44474" y="65860"/>
                  </a:lnTo>
                  <a:lnTo>
                    <a:pt x="48304" y="83249"/>
                  </a:lnTo>
                  <a:lnTo>
                    <a:pt x="47319" y="91798"/>
                  </a:lnTo>
                  <a:lnTo>
                    <a:pt x="46068" y="95065"/>
                  </a:lnTo>
                  <a:lnTo>
                    <a:pt x="44529" y="96538"/>
                  </a:lnTo>
                  <a:lnTo>
                    <a:pt x="42797" y="96814"/>
                  </a:lnTo>
                  <a:lnTo>
                    <a:pt x="40937" y="96293"/>
                  </a:lnTo>
                  <a:lnTo>
                    <a:pt x="39697" y="94534"/>
                  </a:lnTo>
                  <a:lnTo>
                    <a:pt x="38319" y="88817"/>
                  </a:lnTo>
                  <a:lnTo>
                    <a:pt x="46152" y="42280"/>
                  </a:lnTo>
                  <a:lnTo>
                    <a:pt x="55544" y="20288"/>
                  </a:lnTo>
                  <a:lnTo>
                    <a:pt x="65117" y="10663"/>
                  </a:lnTo>
                  <a:lnTo>
                    <a:pt x="81667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2" name="SMARTInkShape-675">
              <a:extLst>
                <a:ext uri="{FF2B5EF4-FFF2-40B4-BE49-F238E27FC236}">
                  <a16:creationId xmlns:a16="http://schemas.microsoft.com/office/drawing/2014/main" xmlns="" id="{8D839C73-7987-46ED-9F58-577240786F76}"/>
                </a:ext>
              </a:extLst>
            </p:cNvPr>
            <p:cNvSpPr/>
            <p:nvPr>
              <p:custDataLst>
                <p:tags r:id="rId97"/>
              </p:custDataLst>
            </p:nvPr>
          </p:nvSpPr>
          <p:spPr>
            <a:xfrm>
              <a:off x="2777348" y="1589866"/>
              <a:ext cx="61103" cy="87872"/>
            </a:xfrm>
            <a:custGeom>
              <a:avLst/>
              <a:gdLst/>
              <a:ahLst/>
              <a:cxnLst/>
              <a:rect l="0" t="0" r="0" b="0"/>
              <a:pathLst>
                <a:path w="61103" h="87872">
                  <a:moveTo>
                    <a:pt x="48402" y="29384"/>
                  </a:moveTo>
                  <a:lnTo>
                    <a:pt x="48402" y="29384"/>
                  </a:lnTo>
                  <a:lnTo>
                    <a:pt x="43332" y="23609"/>
                  </a:lnTo>
                  <a:lnTo>
                    <a:pt x="31395" y="2957"/>
                  </a:lnTo>
                  <a:lnTo>
                    <a:pt x="27203" y="0"/>
                  </a:lnTo>
                  <a:lnTo>
                    <a:pt x="24391" y="1328"/>
                  </a:lnTo>
                  <a:lnTo>
                    <a:pt x="17504" y="8448"/>
                  </a:lnTo>
                  <a:lnTo>
                    <a:pt x="5694" y="27728"/>
                  </a:lnTo>
                  <a:lnTo>
                    <a:pt x="0" y="51314"/>
                  </a:lnTo>
                  <a:lnTo>
                    <a:pt x="2431" y="65942"/>
                  </a:lnTo>
                  <a:lnTo>
                    <a:pt x="12118" y="85837"/>
                  </a:lnTo>
                  <a:lnTo>
                    <a:pt x="14335" y="87481"/>
                  </a:lnTo>
                  <a:lnTo>
                    <a:pt x="16518" y="87871"/>
                  </a:lnTo>
                  <a:lnTo>
                    <a:pt x="18680" y="87425"/>
                  </a:lnTo>
                  <a:lnTo>
                    <a:pt x="22962" y="81285"/>
                  </a:lnTo>
                  <a:lnTo>
                    <a:pt x="26512" y="71501"/>
                  </a:lnTo>
                  <a:lnTo>
                    <a:pt x="34708" y="33056"/>
                  </a:lnTo>
                  <a:lnTo>
                    <a:pt x="35040" y="32537"/>
                  </a:lnTo>
                  <a:lnTo>
                    <a:pt x="35261" y="32897"/>
                  </a:lnTo>
                  <a:lnTo>
                    <a:pt x="35408" y="33843"/>
                  </a:lnTo>
                  <a:lnTo>
                    <a:pt x="61102" y="67484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3" name="SMARTInkShape-676">
              <a:extLst>
                <a:ext uri="{FF2B5EF4-FFF2-40B4-BE49-F238E27FC236}">
                  <a16:creationId xmlns:a16="http://schemas.microsoft.com/office/drawing/2014/main" xmlns="" id="{E73FE062-7A05-426D-9C03-D90623727421}"/>
                </a:ext>
              </a:extLst>
            </p:cNvPr>
            <p:cNvSpPr/>
            <p:nvPr>
              <p:custDataLst>
                <p:tags r:id="rId98"/>
              </p:custDataLst>
            </p:nvPr>
          </p:nvSpPr>
          <p:spPr>
            <a:xfrm>
              <a:off x="2622550" y="1593670"/>
              <a:ext cx="95251" cy="117557"/>
            </a:xfrm>
            <a:custGeom>
              <a:avLst/>
              <a:gdLst/>
              <a:ahLst/>
              <a:cxnLst/>
              <a:rect l="0" t="0" r="0" b="0"/>
              <a:pathLst>
                <a:path w="95251" h="117557">
                  <a:moveTo>
                    <a:pt x="0" y="31930"/>
                  </a:moveTo>
                  <a:lnTo>
                    <a:pt x="0" y="31930"/>
                  </a:lnTo>
                  <a:lnTo>
                    <a:pt x="0" y="26463"/>
                  </a:lnTo>
                  <a:lnTo>
                    <a:pt x="18951" y="41238"/>
                  </a:lnTo>
                  <a:lnTo>
                    <a:pt x="45761" y="82353"/>
                  </a:lnTo>
                  <a:lnTo>
                    <a:pt x="63888" y="104255"/>
                  </a:lnTo>
                  <a:lnTo>
                    <a:pt x="78902" y="115919"/>
                  </a:lnTo>
                  <a:lnTo>
                    <a:pt x="82235" y="117556"/>
                  </a:lnTo>
                  <a:lnTo>
                    <a:pt x="84456" y="117236"/>
                  </a:lnTo>
                  <a:lnTo>
                    <a:pt x="85938" y="115612"/>
                  </a:lnTo>
                  <a:lnTo>
                    <a:pt x="86925" y="113118"/>
                  </a:lnTo>
                  <a:lnTo>
                    <a:pt x="88640" y="70486"/>
                  </a:lnTo>
                  <a:lnTo>
                    <a:pt x="90704" y="33947"/>
                  </a:lnTo>
                  <a:lnTo>
                    <a:pt x="94851" y="0"/>
                  </a:lnTo>
                  <a:lnTo>
                    <a:pt x="95250" y="18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4" name="SMARTInkShape-677">
              <a:extLst>
                <a:ext uri="{FF2B5EF4-FFF2-40B4-BE49-F238E27FC236}">
                  <a16:creationId xmlns:a16="http://schemas.microsoft.com/office/drawing/2014/main" xmlns="" id="{FC15A972-E37A-4336-B206-08C716520CA4}"/>
                </a:ext>
              </a:extLst>
            </p:cNvPr>
            <p:cNvSpPr/>
            <p:nvPr>
              <p:custDataLst>
                <p:tags r:id="rId99"/>
              </p:custDataLst>
            </p:nvPr>
          </p:nvSpPr>
          <p:spPr>
            <a:xfrm>
              <a:off x="2387600" y="1606550"/>
              <a:ext cx="88901" cy="31751"/>
            </a:xfrm>
            <a:custGeom>
              <a:avLst/>
              <a:gdLst/>
              <a:ahLst/>
              <a:cxnLst/>
              <a:rect l="0" t="0" r="0" b="0"/>
              <a:pathLst>
                <a:path w="88901" h="31751">
                  <a:moveTo>
                    <a:pt x="0" y="31750"/>
                  </a:moveTo>
                  <a:lnTo>
                    <a:pt x="0" y="31750"/>
                  </a:lnTo>
                  <a:lnTo>
                    <a:pt x="3371" y="28379"/>
                  </a:lnTo>
                  <a:lnTo>
                    <a:pt x="44813" y="13452"/>
                  </a:lnTo>
                  <a:lnTo>
                    <a:pt x="8890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5" name="SMARTInkShape-678">
              <a:extLst>
                <a:ext uri="{FF2B5EF4-FFF2-40B4-BE49-F238E27FC236}">
                  <a16:creationId xmlns:a16="http://schemas.microsoft.com/office/drawing/2014/main" xmlns="" id="{8CB04D7A-FEA1-4284-99AB-F9392D2801CE}"/>
                </a:ext>
              </a:extLst>
            </p:cNvPr>
            <p:cNvSpPr/>
            <p:nvPr>
              <p:custDataLst>
                <p:tags r:id="rId100"/>
              </p:custDataLst>
            </p:nvPr>
          </p:nvSpPr>
          <p:spPr>
            <a:xfrm>
              <a:off x="2398596" y="1488879"/>
              <a:ext cx="58855" cy="250631"/>
            </a:xfrm>
            <a:custGeom>
              <a:avLst/>
              <a:gdLst/>
              <a:ahLst/>
              <a:cxnLst/>
              <a:rect l="0" t="0" r="0" b="0"/>
              <a:pathLst>
                <a:path w="58855" h="250631">
                  <a:moveTo>
                    <a:pt x="27104" y="3371"/>
                  </a:moveTo>
                  <a:lnTo>
                    <a:pt x="27104" y="3371"/>
                  </a:lnTo>
                  <a:lnTo>
                    <a:pt x="27104" y="0"/>
                  </a:lnTo>
                  <a:lnTo>
                    <a:pt x="24987" y="36889"/>
                  </a:lnTo>
                  <a:lnTo>
                    <a:pt x="13307" y="83152"/>
                  </a:lnTo>
                  <a:lnTo>
                    <a:pt x="7331" y="116205"/>
                  </a:lnTo>
                  <a:lnTo>
                    <a:pt x="0" y="163176"/>
                  </a:lnTo>
                  <a:lnTo>
                    <a:pt x="3472" y="205002"/>
                  </a:lnTo>
                  <a:lnTo>
                    <a:pt x="13438" y="234093"/>
                  </a:lnTo>
                  <a:lnTo>
                    <a:pt x="21266" y="245379"/>
                  </a:lnTo>
                  <a:lnTo>
                    <a:pt x="25328" y="249376"/>
                  </a:lnTo>
                  <a:lnTo>
                    <a:pt x="29448" y="250630"/>
                  </a:lnTo>
                  <a:lnTo>
                    <a:pt x="33606" y="250055"/>
                  </a:lnTo>
                  <a:lnTo>
                    <a:pt x="37788" y="248260"/>
                  </a:lnTo>
                  <a:lnTo>
                    <a:pt x="58854" y="225621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6" name="SMARTInkShape-679">
              <a:extLst>
                <a:ext uri="{FF2B5EF4-FFF2-40B4-BE49-F238E27FC236}">
                  <a16:creationId xmlns:a16="http://schemas.microsoft.com/office/drawing/2014/main" xmlns="" id="{112BD369-B8AB-467E-9449-566EE0938F3A}"/>
                </a:ext>
              </a:extLst>
            </p:cNvPr>
            <p:cNvSpPr/>
            <p:nvPr>
              <p:custDataLst>
                <p:tags r:id="rId101"/>
              </p:custDataLst>
            </p:nvPr>
          </p:nvSpPr>
          <p:spPr>
            <a:xfrm>
              <a:off x="2221453" y="1649691"/>
              <a:ext cx="115348" cy="110046"/>
            </a:xfrm>
            <a:custGeom>
              <a:avLst/>
              <a:gdLst/>
              <a:ahLst/>
              <a:cxnLst/>
              <a:rect l="0" t="0" r="0" b="0"/>
              <a:pathLst>
                <a:path w="115348" h="110046">
                  <a:moveTo>
                    <a:pt x="13747" y="45759"/>
                  </a:moveTo>
                  <a:lnTo>
                    <a:pt x="13747" y="45759"/>
                  </a:lnTo>
                  <a:lnTo>
                    <a:pt x="17118" y="45759"/>
                  </a:lnTo>
                  <a:lnTo>
                    <a:pt x="25956" y="42388"/>
                  </a:lnTo>
                  <a:lnTo>
                    <a:pt x="31638" y="36970"/>
                  </a:lnTo>
                  <a:lnTo>
                    <a:pt x="35810" y="29858"/>
                  </a:lnTo>
                  <a:lnTo>
                    <a:pt x="38488" y="13795"/>
                  </a:lnTo>
                  <a:lnTo>
                    <a:pt x="38148" y="6153"/>
                  </a:lnTo>
                  <a:lnTo>
                    <a:pt x="35646" y="404"/>
                  </a:lnTo>
                  <a:lnTo>
                    <a:pt x="32579" y="0"/>
                  </a:lnTo>
                  <a:lnTo>
                    <a:pt x="23528" y="3314"/>
                  </a:lnTo>
                  <a:lnTo>
                    <a:pt x="16213" y="11372"/>
                  </a:lnTo>
                  <a:lnTo>
                    <a:pt x="2396" y="40534"/>
                  </a:lnTo>
                  <a:lnTo>
                    <a:pt x="0" y="59900"/>
                  </a:lnTo>
                  <a:lnTo>
                    <a:pt x="4211" y="94335"/>
                  </a:lnTo>
                  <a:lnTo>
                    <a:pt x="9824" y="108208"/>
                  </a:lnTo>
                  <a:lnTo>
                    <a:pt x="13248" y="109969"/>
                  </a:lnTo>
                  <a:lnTo>
                    <a:pt x="22697" y="110045"/>
                  </a:lnTo>
                  <a:lnTo>
                    <a:pt x="33953" y="103964"/>
                  </a:lnTo>
                  <a:lnTo>
                    <a:pt x="45305" y="93500"/>
                  </a:lnTo>
                  <a:lnTo>
                    <a:pt x="58924" y="71742"/>
                  </a:lnTo>
                  <a:lnTo>
                    <a:pt x="68323" y="42869"/>
                  </a:lnTo>
                  <a:lnTo>
                    <a:pt x="70389" y="29901"/>
                  </a:lnTo>
                  <a:lnTo>
                    <a:pt x="67375" y="37768"/>
                  </a:lnTo>
                  <a:lnTo>
                    <a:pt x="64657" y="84043"/>
                  </a:lnTo>
                  <a:lnTo>
                    <a:pt x="65302" y="95229"/>
                  </a:lnTo>
                  <a:lnTo>
                    <a:pt x="67940" y="102553"/>
                  </a:lnTo>
                  <a:lnTo>
                    <a:pt x="68925" y="104083"/>
                  </a:lnTo>
                  <a:lnTo>
                    <a:pt x="69583" y="104397"/>
                  </a:lnTo>
                  <a:lnTo>
                    <a:pt x="70021" y="103901"/>
                  </a:lnTo>
                  <a:lnTo>
                    <a:pt x="85609" y="60589"/>
                  </a:lnTo>
                  <a:lnTo>
                    <a:pt x="104323" y="17817"/>
                  </a:lnTo>
                  <a:lnTo>
                    <a:pt x="111767" y="3770"/>
                  </a:lnTo>
                  <a:lnTo>
                    <a:pt x="112960" y="3655"/>
                  </a:lnTo>
                  <a:lnTo>
                    <a:pt x="113756" y="4990"/>
                  </a:lnTo>
                  <a:lnTo>
                    <a:pt x="115285" y="51176"/>
                  </a:lnTo>
                  <a:lnTo>
                    <a:pt x="115347" y="83859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7" name="SMARTInkShape-680">
              <a:extLst>
                <a:ext uri="{FF2B5EF4-FFF2-40B4-BE49-F238E27FC236}">
                  <a16:creationId xmlns:a16="http://schemas.microsoft.com/office/drawing/2014/main" xmlns="" id="{6EB2FDCF-C5AC-4486-A9CB-D998B4EB33F0}"/>
                </a:ext>
              </a:extLst>
            </p:cNvPr>
            <p:cNvSpPr/>
            <p:nvPr>
              <p:custDataLst>
                <p:tags r:id="rId102"/>
              </p:custDataLst>
            </p:nvPr>
          </p:nvSpPr>
          <p:spPr>
            <a:xfrm>
              <a:off x="2127721" y="1519823"/>
              <a:ext cx="66893" cy="267474"/>
            </a:xfrm>
            <a:custGeom>
              <a:avLst/>
              <a:gdLst/>
              <a:ahLst/>
              <a:cxnLst/>
              <a:rect l="0" t="0" r="0" b="0"/>
              <a:pathLst>
                <a:path w="66893" h="267474">
                  <a:moveTo>
                    <a:pt x="43979" y="181977"/>
                  </a:moveTo>
                  <a:lnTo>
                    <a:pt x="43979" y="181977"/>
                  </a:lnTo>
                  <a:lnTo>
                    <a:pt x="43273" y="171132"/>
                  </a:lnTo>
                  <a:lnTo>
                    <a:pt x="38909" y="157362"/>
                  </a:lnTo>
                  <a:lnTo>
                    <a:pt x="37071" y="154983"/>
                  </a:lnTo>
                  <a:lnTo>
                    <a:pt x="35141" y="153398"/>
                  </a:lnTo>
                  <a:lnTo>
                    <a:pt x="29232" y="151636"/>
                  </a:lnTo>
                  <a:lnTo>
                    <a:pt x="25681" y="151167"/>
                  </a:lnTo>
                  <a:lnTo>
                    <a:pt x="17973" y="154408"/>
                  </a:lnTo>
                  <a:lnTo>
                    <a:pt x="13941" y="157247"/>
                  </a:lnTo>
                  <a:lnTo>
                    <a:pt x="7581" y="169810"/>
                  </a:lnTo>
                  <a:lnTo>
                    <a:pt x="1915" y="198598"/>
                  </a:lnTo>
                  <a:lnTo>
                    <a:pt x="0" y="239510"/>
                  </a:lnTo>
                  <a:lnTo>
                    <a:pt x="3501" y="253643"/>
                  </a:lnTo>
                  <a:lnTo>
                    <a:pt x="9056" y="263218"/>
                  </a:lnTo>
                  <a:lnTo>
                    <a:pt x="13876" y="267473"/>
                  </a:lnTo>
                  <a:lnTo>
                    <a:pt x="16855" y="265785"/>
                  </a:lnTo>
                  <a:lnTo>
                    <a:pt x="27789" y="249221"/>
                  </a:lnTo>
                  <a:lnTo>
                    <a:pt x="44126" y="206731"/>
                  </a:lnTo>
                  <a:lnTo>
                    <a:pt x="51805" y="175340"/>
                  </a:lnTo>
                  <a:lnTo>
                    <a:pt x="57570" y="137870"/>
                  </a:lnTo>
                  <a:lnTo>
                    <a:pt x="62484" y="93935"/>
                  </a:lnTo>
                  <a:lnTo>
                    <a:pt x="66315" y="51125"/>
                  </a:lnTo>
                  <a:lnTo>
                    <a:pt x="66892" y="4305"/>
                  </a:lnTo>
                  <a:lnTo>
                    <a:pt x="65604" y="29"/>
                  </a:lnTo>
                  <a:lnTo>
                    <a:pt x="63335" y="0"/>
                  </a:lnTo>
                  <a:lnTo>
                    <a:pt x="57050" y="7495"/>
                  </a:lnTo>
                  <a:lnTo>
                    <a:pt x="48950" y="37694"/>
                  </a:lnTo>
                  <a:lnTo>
                    <a:pt x="45452" y="84663"/>
                  </a:lnTo>
                  <a:lnTo>
                    <a:pt x="48397" y="118501"/>
                  </a:lnTo>
                  <a:lnTo>
                    <a:pt x="56106" y="165521"/>
                  </a:lnTo>
                  <a:lnTo>
                    <a:pt x="63029" y="20737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8" name="SMARTInkShape-681">
              <a:extLst>
                <a:ext uri="{FF2B5EF4-FFF2-40B4-BE49-F238E27FC236}">
                  <a16:creationId xmlns:a16="http://schemas.microsoft.com/office/drawing/2014/main" xmlns="" id="{27AAFD99-A538-4337-A9F8-7482712D31BD}"/>
                </a:ext>
              </a:extLst>
            </p:cNvPr>
            <p:cNvSpPr/>
            <p:nvPr>
              <p:custDataLst>
                <p:tags r:id="rId103"/>
              </p:custDataLst>
            </p:nvPr>
          </p:nvSpPr>
          <p:spPr>
            <a:xfrm>
              <a:off x="2039228" y="1699011"/>
              <a:ext cx="37223" cy="104741"/>
            </a:xfrm>
            <a:custGeom>
              <a:avLst/>
              <a:gdLst/>
              <a:ahLst/>
              <a:cxnLst/>
              <a:rect l="0" t="0" r="0" b="0"/>
              <a:pathLst>
                <a:path w="37223" h="104741">
                  <a:moveTo>
                    <a:pt x="5472" y="2789"/>
                  </a:moveTo>
                  <a:lnTo>
                    <a:pt x="5472" y="2789"/>
                  </a:lnTo>
                  <a:lnTo>
                    <a:pt x="4766" y="13634"/>
                  </a:lnTo>
                  <a:lnTo>
                    <a:pt x="1814" y="30932"/>
                  </a:lnTo>
                  <a:lnTo>
                    <a:pt x="5058" y="77929"/>
                  </a:lnTo>
                  <a:lnTo>
                    <a:pt x="5418" y="103857"/>
                  </a:lnTo>
                  <a:lnTo>
                    <a:pt x="4730" y="104740"/>
                  </a:lnTo>
                  <a:lnTo>
                    <a:pt x="3566" y="103918"/>
                  </a:lnTo>
                  <a:lnTo>
                    <a:pt x="2085" y="101958"/>
                  </a:lnTo>
                  <a:lnTo>
                    <a:pt x="0" y="85716"/>
                  </a:lnTo>
                  <a:lnTo>
                    <a:pt x="4264" y="39824"/>
                  </a:lnTo>
                  <a:lnTo>
                    <a:pt x="8604" y="8458"/>
                  </a:lnTo>
                  <a:lnTo>
                    <a:pt x="11088" y="4452"/>
                  </a:lnTo>
                  <a:lnTo>
                    <a:pt x="14155" y="1781"/>
                  </a:lnTo>
                  <a:lnTo>
                    <a:pt x="17610" y="0"/>
                  </a:lnTo>
                  <a:lnTo>
                    <a:pt x="20620" y="224"/>
                  </a:lnTo>
                  <a:lnTo>
                    <a:pt x="23332" y="1785"/>
                  </a:lnTo>
                  <a:lnTo>
                    <a:pt x="25845" y="4236"/>
                  </a:lnTo>
                  <a:lnTo>
                    <a:pt x="28638" y="14486"/>
                  </a:lnTo>
                  <a:lnTo>
                    <a:pt x="34112" y="59880"/>
                  </a:lnTo>
                  <a:lnTo>
                    <a:pt x="37222" y="72639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9" name="SMARTInkShape-682">
              <a:extLst>
                <a:ext uri="{FF2B5EF4-FFF2-40B4-BE49-F238E27FC236}">
                  <a16:creationId xmlns:a16="http://schemas.microsoft.com/office/drawing/2014/main" xmlns="" id="{E4278E46-8494-4AB5-ADAC-6698B158C302}"/>
                </a:ext>
              </a:extLst>
            </p:cNvPr>
            <p:cNvSpPr/>
            <p:nvPr>
              <p:custDataLst>
                <p:tags r:id="rId104"/>
              </p:custDataLst>
            </p:nvPr>
          </p:nvSpPr>
          <p:spPr>
            <a:xfrm>
              <a:off x="1945745" y="1700562"/>
              <a:ext cx="48156" cy="116347"/>
            </a:xfrm>
            <a:custGeom>
              <a:avLst/>
              <a:gdLst/>
              <a:ahLst/>
              <a:cxnLst/>
              <a:rect l="0" t="0" r="0" b="0"/>
              <a:pathLst>
                <a:path w="48156" h="116347">
                  <a:moveTo>
                    <a:pt x="3705" y="58388"/>
                  </a:moveTo>
                  <a:lnTo>
                    <a:pt x="3705" y="58388"/>
                  </a:lnTo>
                  <a:lnTo>
                    <a:pt x="3705" y="61759"/>
                  </a:lnTo>
                  <a:lnTo>
                    <a:pt x="5116" y="62752"/>
                  </a:lnTo>
                  <a:lnTo>
                    <a:pt x="10447" y="63855"/>
                  </a:lnTo>
                  <a:lnTo>
                    <a:pt x="17520" y="60583"/>
                  </a:lnTo>
                  <a:lnTo>
                    <a:pt x="33559" y="46984"/>
                  </a:lnTo>
                  <a:lnTo>
                    <a:pt x="38140" y="37092"/>
                  </a:lnTo>
                  <a:lnTo>
                    <a:pt x="39470" y="25640"/>
                  </a:lnTo>
                  <a:lnTo>
                    <a:pt x="36253" y="8703"/>
                  </a:lnTo>
                  <a:lnTo>
                    <a:pt x="32752" y="1498"/>
                  </a:lnTo>
                  <a:lnTo>
                    <a:pt x="29420" y="0"/>
                  </a:lnTo>
                  <a:lnTo>
                    <a:pt x="20073" y="218"/>
                  </a:lnTo>
                  <a:lnTo>
                    <a:pt x="15322" y="4086"/>
                  </a:lnTo>
                  <a:lnTo>
                    <a:pt x="6281" y="17791"/>
                  </a:lnTo>
                  <a:lnTo>
                    <a:pt x="0" y="48711"/>
                  </a:lnTo>
                  <a:lnTo>
                    <a:pt x="4881" y="77942"/>
                  </a:lnTo>
                  <a:lnTo>
                    <a:pt x="15264" y="101106"/>
                  </a:lnTo>
                  <a:lnTo>
                    <a:pt x="23189" y="111005"/>
                  </a:lnTo>
                  <a:lnTo>
                    <a:pt x="27277" y="114633"/>
                  </a:lnTo>
                  <a:lnTo>
                    <a:pt x="31414" y="116346"/>
                  </a:lnTo>
                  <a:lnTo>
                    <a:pt x="48155" y="115538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0" name="SMARTInkShape-683">
              <a:extLst>
                <a:ext uri="{FF2B5EF4-FFF2-40B4-BE49-F238E27FC236}">
                  <a16:creationId xmlns:a16="http://schemas.microsoft.com/office/drawing/2014/main" xmlns="" id="{DED98D5A-9932-4EBB-BCAE-2F1B452ECA26}"/>
                </a:ext>
              </a:extLst>
            </p:cNvPr>
            <p:cNvSpPr/>
            <p:nvPr>
              <p:custDataLst>
                <p:tags r:id="rId105"/>
              </p:custDataLst>
            </p:nvPr>
          </p:nvSpPr>
          <p:spPr>
            <a:xfrm>
              <a:off x="1630218" y="1577431"/>
              <a:ext cx="297455" cy="440888"/>
            </a:xfrm>
            <a:custGeom>
              <a:avLst/>
              <a:gdLst/>
              <a:ahLst/>
              <a:cxnLst/>
              <a:rect l="0" t="0" r="0" b="0"/>
              <a:pathLst>
                <a:path w="297455" h="440888">
                  <a:moveTo>
                    <a:pt x="103332" y="213269"/>
                  </a:moveTo>
                  <a:lnTo>
                    <a:pt x="103332" y="213269"/>
                  </a:lnTo>
                  <a:lnTo>
                    <a:pt x="99961" y="206527"/>
                  </a:lnTo>
                  <a:lnTo>
                    <a:pt x="94543" y="201335"/>
                  </a:lnTo>
                  <a:lnTo>
                    <a:pt x="63835" y="180330"/>
                  </a:lnTo>
                  <a:lnTo>
                    <a:pt x="57950" y="180020"/>
                  </a:lnTo>
                  <a:lnTo>
                    <a:pt x="45768" y="183440"/>
                  </a:lnTo>
                  <a:lnTo>
                    <a:pt x="33298" y="199071"/>
                  </a:lnTo>
                  <a:lnTo>
                    <a:pt x="14378" y="237519"/>
                  </a:lnTo>
                  <a:lnTo>
                    <a:pt x="1010" y="280897"/>
                  </a:lnTo>
                  <a:lnTo>
                    <a:pt x="0" y="304709"/>
                  </a:lnTo>
                  <a:lnTo>
                    <a:pt x="6607" y="319996"/>
                  </a:lnTo>
                  <a:lnTo>
                    <a:pt x="11332" y="324637"/>
                  </a:lnTo>
                  <a:lnTo>
                    <a:pt x="22226" y="329794"/>
                  </a:lnTo>
                  <a:lnTo>
                    <a:pt x="29506" y="326935"/>
                  </a:lnTo>
                  <a:lnTo>
                    <a:pt x="47002" y="312471"/>
                  </a:lnTo>
                  <a:lnTo>
                    <a:pt x="76685" y="270414"/>
                  </a:lnTo>
                  <a:lnTo>
                    <a:pt x="91724" y="235845"/>
                  </a:lnTo>
                  <a:lnTo>
                    <a:pt x="101701" y="197197"/>
                  </a:lnTo>
                  <a:lnTo>
                    <a:pt x="106135" y="151798"/>
                  </a:lnTo>
                  <a:lnTo>
                    <a:pt x="107317" y="127838"/>
                  </a:lnTo>
                  <a:lnTo>
                    <a:pt x="108106" y="103398"/>
                  </a:lnTo>
                  <a:lnTo>
                    <a:pt x="108276" y="58604"/>
                  </a:lnTo>
                  <a:lnTo>
                    <a:pt x="103699" y="16375"/>
                  </a:lnTo>
                  <a:lnTo>
                    <a:pt x="97380" y="2759"/>
                  </a:lnTo>
                  <a:lnTo>
                    <a:pt x="93720" y="257"/>
                  </a:lnTo>
                  <a:lnTo>
                    <a:pt x="89868" y="0"/>
                  </a:lnTo>
                  <a:lnTo>
                    <a:pt x="85889" y="1240"/>
                  </a:lnTo>
                  <a:lnTo>
                    <a:pt x="77706" y="12024"/>
                  </a:lnTo>
                  <a:lnTo>
                    <a:pt x="70070" y="31399"/>
                  </a:lnTo>
                  <a:lnTo>
                    <a:pt x="63216" y="78713"/>
                  </a:lnTo>
                  <a:lnTo>
                    <a:pt x="63866" y="117013"/>
                  </a:lnTo>
                  <a:lnTo>
                    <a:pt x="68388" y="157553"/>
                  </a:lnTo>
                  <a:lnTo>
                    <a:pt x="74396" y="196973"/>
                  </a:lnTo>
                  <a:lnTo>
                    <a:pt x="79418" y="230956"/>
                  </a:lnTo>
                  <a:lnTo>
                    <a:pt x="96325" y="274484"/>
                  </a:lnTo>
                  <a:lnTo>
                    <a:pt x="115837" y="300708"/>
                  </a:lnTo>
                  <a:lnTo>
                    <a:pt x="128645" y="308575"/>
                  </a:lnTo>
                  <a:lnTo>
                    <a:pt x="135024" y="310673"/>
                  </a:lnTo>
                  <a:lnTo>
                    <a:pt x="147756" y="309241"/>
                  </a:lnTo>
                  <a:lnTo>
                    <a:pt x="154115" y="306884"/>
                  </a:lnTo>
                  <a:lnTo>
                    <a:pt x="173177" y="290082"/>
                  </a:lnTo>
                  <a:lnTo>
                    <a:pt x="185489" y="263859"/>
                  </a:lnTo>
                  <a:lnTo>
                    <a:pt x="194558" y="224098"/>
                  </a:lnTo>
                  <a:lnTo>
                    <a:pt x="192529" y="198447"/>
                  </a:lnTo>
                  <a:lnTo>
                    <a:pt x="187459" y="182693"/>
                  </a:lnTo>
                  <a:lnTo>
                    <a:pt x="183526" y="178513"/>
                  </a:lnTo>
                  <a:lnTo>
                    <a:pt x="175662" y="178537"/>
                  </a:lnTo>
                  <a:lnTo>
                    <a:pt x="170602" y="179531"/>
                  </a:lnTo>
                  <a:lnTo>
                    <a:pt x="166523" y="183721"/>
                  </a:lnTo>
                  <a:lnTo>
                    <a:pt x="160110" y="197785"/>
                  </a:lnTo>
                  <a:lnTo>
                    <a:pt x="159274" y="225536"/>
                  </a:lnTo>
                  <a:lnTo>
                    <a:pt x="166866" y="252730"/>
                  </a:lnTo>
                  <a:lnTo>
                    <a:pt x="181424" y="275291"/>
                  </a:lnTo>
                  <a:lnTo>
                    <a:pt x="195772" y="288639"/>
                  </a:lnTo>
                  <a:lnTo>
                    <a:pt x="200236" y="290327"/>
                  </a:lnTo>
                  <a:lnTo>
                    <a:pt x="208960" y="290321"/>
                  </a:lnTo>
                  <a:lnTo>
                    <a:pt x="213261" y="287214"/>
                  </a:lnTo>
                  <a:lnTo>
                    <a:pt x="221804" y="276237"/>
                  </a:lnTo>
                  <a:lnTo>
                    <a:pt x="231176" y="254190"/>
                  </a:lnTo>
                  <a:lnTo>
                    <a:pt x="235957" y="208057"/>
                  </a:lnTo>
                  <a:lnTo>
                    <a:pt x="236539" y="190132"/>
                  </a:lnTo>
                  <a:lnTo>
                    <a:pt x="236669" y="230163"/>
                  </a:lnTo>
                  <a:lnTo>
                    <a:pt x="236678" y="268682"/>
                  </a:lnTo>
                  <a:lnTo>
                    <a:pt x="238562" y="300692"/>
                  </a:lnTo>
                  <a:lnTo>
                    <a:pt x="241751" y="335379"/>
                  </a:lnTo>
                  <a:lnTo>
                    <a:pt x="245520" y="369610"/>
                  </a:lnTo>
                  <a:lnTo>
                    <a:pt x="251609" y="410503"/>
                  </a:lnTo>
                  <a:lnTo>
                    <a:pt x="255370" y="440887"/>
                  </a:lnTo>
                  <a:lnTo>
                    <a:pt x="253803" y="406584"/>
                  </a:lnTo>
                  <a:lnTo>
                    <a:pt x="250692" y="358977"/>
                  </a:lnTo>
                  <a:lnTo>
                    <a:pt x="249964" y="318950"/>
                  </a:lnTo>
                  <a:lnTo>
                    <a:pt x="249641" y="272938"/>
                  </a:lnTo>
                  <a:lnTo>
                    <a:pt x="249497" y="229911"/>
                  </a:lnTo>
                  <a:lnTo>
                    <a:pt x="249433" y="192443"/>
                  </a:lnTo>
                  <a:lnTo>
                    <a:pt x="251274" y="145289"/>
                  </a:lnTo>
                  <a:lnTo>
                    <a:pt x="252760" y="138316"/>
                  </a:lnTo>
                  <a:lnTo>
                    <a:pt x="255161" y="133667"/>
                  </a:lnTo>
                  <a:lnTo>
                    <a:pt x="258174" y="130568"/>
                  </a:lnTo>
                  <a:lnTo>
                    <a:pt x="261593" y="128501"/>
                  </a:lnTo>
                  <a:lnTo>
                    <a:pt x="265989" y="128535"/>
                  </a:lnTo>
                  <a:lnTo>
                    <a:pt x="276519" y="132335"/>
                  </a:lnTo>
                  <a:lnTo>
                    <a:pt x="286372" y="142491"/>
                  </a:lnTo>
                  <a:lnTo>
                    <a:pt x="290976" y="149150"/>
                  </a:lnTo>
                  <a:lnTo>
                    <a:pt x="297454" y="178748"/>
                  </a:lnTo>
                  <a:lnTo>
                    <a:pt x="293325" y="200279"/>
                  </a:lnTo>
                  <a:lnTo>
                    <a:pt x="279100" y="228470"/>
                  </a:lnTo>
                  <a:lnTo>
                    <a:pt x="267529" y="241897"/>
                  </a:lnTo>
                  <a:lnTo>
                    <a:pt x="255331" y="250217"/>
                  </a:lnTo>
                  <a:lnTo>
                    <a:pt x="244735" y="252503"/>
                  </a:lnTo>
                  <a:lnTo>
                    <a:pt x="239934" y="252125"/>
                  </a:lnTo>
                  <a:lnTo>
                    <a:pt x="237439" y="250462"/>
                  </a:lnTo>
                  <a:lnTo>
                    <a:pt x="236481" y="247942"/>
                  </a:lnTo>
                  <a:lnTo>
                    <a:pt x="236682" y="238669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72" name="SMARTInkShape-684">
            <a:extLst>
              <a:ext uri="{FF2B5EF4-FFF2-40B4-BE49-F238E27FC236}">
                <a16:creationId xmlns:a16="http://schemas.microsoft.com/office/drawing/2014/main" xmlns="" id="{7823ABE4-031C-4948-84C6-7107B7D9A34A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2102733" y="1320800"/>
            <a:ext cx="545218" cy="43977"/>
          </a:xfrm>
          <a:custGeom>
            <a:avLst/>
            <a:gdLst/>
            <a:ahLst/>
            <a:cxnLst/>
            <a:rect l="0" t="0" r="0" b="0"/>
            <a:pathLst>
              <a:path w="545218" h="43977">
                <a:moveTo>
                  <a:pt x="5467" y="38100"/>
                </a:moveTo>
                <a:lnTo>
                  <a:pt x="5467" y="38100"/>
                </a:lnTo>
                <a:lnTo>
                  <a:pt x="2096" y="34729"/>
                </a:lnTo>
                <a:lnTo>
                  <a:pt x="1103" y="34442"/>
                </a:lnTo>
                <a:lnTo>
                  <a:pt x="441" y="34955"/>
                </a:lnTo>
                <a:lnTo>
                  <a:pt x="0" y="36004"/>
                </a:lnTo>
                <a:lnTo>
                  <a:pt x="5154" y="39050"/>
                </a:lnTo>
                <a:lnTo>
                  <a:pt x="15911" y="42050"/>
                </a:lnTo>
                <a:lnTo>
                  <a:pt x="53443" y="43976"/>
                </a:lnTo>
                <a:lnTo>
                  <a:pt x="90943" y="40547"/>
                </a:lnTo>
                <a:lnTo>
                  <a:pt x="129571" y="28712"/>
                </a:lnTo>
                <a:lnTo>
                  <a:pt x="174228" y="9121"/>
                </a:lnTo>
                <a:lnTo>
                  <a:pt x="206919" y="1201"/>
                </a:lnTo>
                <a:lnTo>
                  <a:pt x="211735" y="801"/>
                </a:lnTo>
                <a:lnTo>
                  <a:pt x="215651" y="1945"/>
                </a:lnTo>
                <a:lnTo>
                  <a:pt x="221884" y="6979"/>
                </a:lnTo>
                <a:lnTo>
                  <a:pt x="238115" y="26073"/>
                </a:lnTo>
                <a:lnTo>
                  <a:pt x="251623" y="35342"/>
                </a:lnTo>
                <a:lnTo>
                  <a:pt x="278466" y="41751"/>
                </a:lnTo>
                <a:lnTo>
                  <a:pt x="312134" y="36908"/>
                </a:lnTo>
                <a:lnTo>
                  <a:pt x="348920" y="23165"/>
                </a:lnTo>
                <a:lnTo>
                  <a:pt x="392796" y="10403"/>
                </a:lnTo>
                <a:lnTo>
                  <a:pt x="437413" y="6000"/>
                </a:lnTo>
                <a:lnTo>
                  <a:pt x="484524" y="929"/>
                </a:lnTo>
                <a:lnTo>
                  <a:pt x="531648" y="82"/>
                </a:lnTo>
                <a:lnTo>
                  <a:pt x="545217" y="0"/>
                </a:lnTo>
              </a:path>
            </a:pathLst>
          </a:custGeom>
          <a:ln w="19050">
            <a:solidFill>
              <a:srgbClr val="009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82" name="SMARTInkShape-Group110">
            <a:extLst>
              <a:ext uri="{FF2B5EF4-FFF2-40B4-BE49-F238E27FC236}">
                <a16:creationId xmlns:a16="http://schemas.microsoft.com/office/drawing/2014/main" xmlns="" id="{265506F9-FA7E-43A7-A11F-B7527800F33B}"/>
              </a:ext>
            </a:extLst>
          </p:cNvPr>
          <p:cNvGrpSpPr/>
          <p:nvPr/>
        </p:nvGrpSpPr>
        <p:grpSpPr>
          <a:xfrm>
            <a:off x="3200400" y="133350"/>
            <a:ext cx="772026" cy="374651"/>
            <a:chOff x="3200400" y="133350"/>
            <a:chExt cx="772026" cy="374651"/>
          </a:xfrm>
        </p:grpSpPr>
        <p:sp>
          <p:nvSpPr>
            <p:cNvPr id="473" name="SMARTInkShape-685">
              <a:extLst>
                <a:ext uri="{FF2B5EF4-FFF2-40B4-BE49-F238E27FC236}">
                  <a16:creationId xmlns:a16="http://schemas.microsoft.com/office/drawing/2014/main" xmlns="" id="{76F19965-4B10-4449-9C03-28B54D9975F7}"/>
                </a:ext>
              </a:extLst>
            </p:cNvPr>
            <p:cNvSpPr/>
            <p:nvPr>
              <p:custDataLst>
                <p:tags r:id="rId82"/>
              </p:custDataLst>
            </p:nvPr>
          </p:nvSpPr>
          <p:spPr>
            <a:xfrm>
              <a:off x="3898900" y="177800"/>
              <a:ext cx="73526" cy="95251"/>
            </a:xfrm>
            <a:custGeom>
              <a:avLst/>
              <a:gdLst/>
              <a:ahLst/>
              <a:cxnLst/>
              <a:rect l="0" t="0" r="0" b="0"/>
              <a:pathLst>
                <a:path w="73526" h="95251">
                  <a:moveTo>
                    <a:pt x="0" y="0"/>
                  </a:moveTo>
                  <a:lnTo>
                    <a:pt x="0" y="0"/>
                  </a:lnTo>
                  <a:lnTo>
                    <a:pt x="5026" y="45779"/>
                  </a:lnTo>
                  <a:lnTo>
                    <a:pt x="6298" y="79728"/>
                  </a:lnTo>
                  <a:lnTo>
                    <a:pt x="7040" y="75442"/>
                  </a:lnTo>
                  <a:lnTo>
                    <a:pt x="26122" y="30777"/>
                  </a:lnTo>
                  <a:lnTo>
                    <a:pt x="39105" y="4433"/>
                  </a:lnTo>
                  <a:lnTo>
                    <a:pt x="41592" y="1544"/>
                  </a:lnTo>
                  <a:lnTo>
                    <a:pt x="43956" y="324"/>
                  </a:lnTo>
                  <a:lnTo>
                    <a:pt x="46237" y="216"/>
                  </a:lnTo>
                  <a:lnTo>
                    <a:pt x="59561" y="6806"/>
                  </a:lnTo>
                  <a:lnTo>
                    <a:pt x="67158" y="19488"/>
                  </a:lnTo>
                  <a:lnTo>
                    <a:pt x="73521" y="44580"/>
                  </a:lnTo>
                  <a:lnTo>
                    <a:pt x="73525" y="69888"/>
                  </a:lnTo>
                  <a:lnTo>
                    <a:pt x="69850" y="952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4" name="SMARTInkShape-686">
              <a:extLst>
                <a:ext uri="{FF2B5EF4-FFF2-40B4-BE49-F238E27FC236}">
                  <a16:creationId xmlns:a16="http://schemas.microsoft.com/office/drawing/2014/main" xmlns="" id="{291AFE2A-34F6-4D1C-910C-EBDFFD05D2DF}"/>
                </a:ext>
              </a:extLst>
            </p:cNvPr>
            <p:cNvSpPr/>
            <p:nvPr>
              <p:custDataLst>
                <p:tags r:id="rId83"/>
              </p:custDataLst>
            </p:nvPr>
          </p:nvSpPr>
          <p:spPr>
            <a:xfrm>
              <a:off x="3750098" y="190500"/>
              <a:ext cx="98003" cy="80741"/>
            </a:xfrm>
            <a:custGeom>
              <a:avLst/>
              <a:gdLst/>
              <a:ahLst/>
              <a:cxnLst/>
              <a:rect l="0" t="0" r="0" b="0"/>
              <a:pathLst>
                <a:path w="98003" h="80741">
                  <a:moveTo>
                    <a:pt x="9102" y="19050"/>
                  </a:moveTo>
                  <a:lnTo>
                    <a:pt x="9102" y="19050"/>
                  </a:lnTo>
                  <a:lnTo>
                    <a:pt x="4032" y="24825"/>
                  </a:lnTo>
                  <a:lnTo>
                    <a:pt x="264" y="31259"/>
                  </a:lnTo>
                  <a:lnTo>
                    <a:pt x="0" y="40704"/>
                  </a:lnTo>
                  <a:lnTo>
                    <a:pt x="5579" y="60643"/>
                  </a:lnTo>
                  <a:lnTo>
                    <a:pt x="11429" y="73864"/>
                  </a:lnTo>
                  <a:lnTo>
                    <a:pt x="14182" y="76759"/>
                  </a:lnTo>
                  <a:lnTo>
                    <a:pt x="21002" y="79976"/>
                  </a:lnTo>
                  <a:lnTo>
                    <a:pt x="28737" y="79525"/>
                  </a:lnTo>
                  <a:lnTo>
                    <a:pt x="32775" y="78416"/>
                  </a:lnTo>
                  <a:lnTo>
                    <a:pt x="39144" y="73422"/>
                  </a:lnTo>
                  <a:lnTo>
                    <a:pt x="58618" y="46028"/>
                  </a:lnTo>
                  <a:lnTo>
                    <a:pt x="54707" y="60354"/>
                  </a:lnTo>
                  <a:lnTo>
                    <a:pt x="54771" y="69863"/>
                  </a:lnTo>
                  <a:lnTo>
                    <a:pt x="57151" y="76441"/>
                  </a:lnTo>
                  <a:lnTo>
                    <a:pt x="59479" y="78477"/>
                  </a:lnTo>
                  <a:lnTo>
                    <a:pt x="65829" y="80740"/>
                  </a:lnTo>
                  <a:lnTo>
                    <a:pt x="73355" y="79864"/>
                  </a:lnTo>
                  <a:lnTo>
                    <a:pt x="77337" y="78643"/>
                  </a:lnTo>
                  <a:lnTo>
                    <a:pt x="80697" y="75712"/>
                  </a:lnTo>
                  <a:lnTo>
                    <a:pt x="88798" y="61474"/>
                  </a:lnTo>
                  <a:lnTo>
                    <a:pt x="94961" y="43144"/>
                  </a:lnTo>
                  <a:lnTo>
                    <a:pt x="98002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5" name="SMARTInkShape-687">
              <a:extLst>
                <a:ext uri="{FF2B5EF4-FFF2-40B4-BE49-F238E27FC236}">
                  <a16:creationId xmlns:a16="http://schemas.microsoft.com/office/drawing/2014/main" xmlns="" id="{F33E0C2D-7837-43D0-B5D2-3DB3D4F3BFEE}"/>
                </a:ext>
              </a:extLst>
            </p:cNvPr>
            <p:cNvSpPr/>
            <p:nvPr>
              <p:custDataLst>
                <p:tags r:id="rId84"/>
              </p:custDataLst>
            </p:nvPr>
          </p:nvSpPr>
          <p:spPr>
            <a:xfrm>
              <a:off x="3668162" y="230267"/>
              <a:ext cx="44795" cy="66410"/>
            </a:xfrm>
            <a:custGeom>
              <a:avLst/>
              <a:gdLst/>
              <a:ahLst/>
              <a:cxnLst/>
              <a:rect l="0" t="0" r="0" b="0"/>
              <a:pathLst>
                <a:path w="44795" h="66410">
                  <a:moveTo>
                    <a:pt x="21188" y="23733"/>
                  </a:moveTo>
                  <a:lnTo>
                    <a:pt x="21188" y="23733"/>
                  </a:lnTo>
                  <a:lnTo>
                    <a:pt x="26655" y="3960"/>
                  </a:lnTo>
                  <a:lnTo>
                    <a:pt x="25538" y="2084"/>
                  </a:lnTo>
                  <a:lnTo>
                    <a:pt x="23382" y="834"/>
                  </a:lnTo>
                  <a:lnTo>
                    <a:pt x="20534" y="0"/>
                  </a:lnTo>
                  <a:lnTo>
                    <a:pt x="17225" y="856"/>
                  </a:lnTo>
                  <a:lnTo>
                    <a:pt x="9784" y="5569"/>
                  </a:lnTo>
                  <a:lnTo>
                    <a:pt x="1032" y="16156"/>
                  </a:lnTo>
                  <a:lnTo>
                    <a:pt x="0" y="27891"/>
                  </a:lnTo>
                  <a:lnTo>
                    <a:pt x="2599" y="41103"/>
                  </a:lnTo>
                  <a:lnTo>
                    <a:pt x="13884" y="59202"/>
                  </a:lnTo>
                  <a:lnTo>
                    <a:pt x="16319" y="62195"/>
                  </a:lnTo>
                  <a:lnTo>
                    <a:pt x="24668" y="65522"/>
                  </a:lnTo>
                  <a:lnTo>
                    <a:pt x="29858" y="66409"/>
                  </a:lnTo>
                  <a:lnTo>
                    <a:pt x="34024" y="65589"/>
                  </a:lnTo>
                  <a:lnTo>
                    <a:pt x="40534" y="60915"/>
                  </a:lnTo>
                  <a:lnTo>
                    <a:pt x="43897" y="54134"/>
                  </a:lnTo>
                  <a:lnTo>
                    <a:pt x="44794" y="50351"/>
                  </a:lnTo>
                  <a:lnTo>
                    <a:pt x="42685" y="34912"/>
                  </a:lnTo>
                  <a:lnTo>
                    <a:pt x="33800" y="24939"/>
                  </a:lnTo>
                  <a:lnTo>
                    <a:pt x="8488" y="468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6" name="SMARTInkShape-688">
              <a:extLst>
                <a:ext uri="{FF2B5EF4-FFF2-40B4-BE49-F238E27FC236}">
                  <a16:creationId xmlns:a16="http://schemas.microsoft.com/office/drawing/2014/main" xmlns="" id="{4F25BDB2-21CB-4E54-B33C-EAFC9199217B}"/>
                </a:ext>
              </a:extLst>
            </p:cNvPr>
            <p:cNvSpPr/>
            <p:nvPr>
              <p:custDataLst>
                <p:tags r:id="rId85"/>
              </p:custDataLst>
            </p:nvPr>
          </p:nvSpPr>
          <p:spPr>
            <a:xfrm>
              <a:off x="3568700" y="231292"/>
              <a:ext cx="63501" cy="82889"/>
            </a:xfrm>
            <a:custGeom>
              <a:avLst/>
              <a:gdLst/>
              <a:ahLst/>
              <a:cxnLst/>
              <a:rect l="0" t="0" r="0" b="0"/>
              <a:pathLst>
                <a:path w="63501" h="82889">
                  <a:moveTo>
                    <a:pt x="0" y="3658"/>
                  </a:moveTo>
                  <a:lnTo>
                    <a:pt x="0" y="3658"/>
                  </a:lnTo>
                  <a:lnTo>
                    <a:pt x="0" y="0"/>
                  </a:lnTo>
                  <a:lnTo>
                    <a:pt x="0" y="36656"/>
                  </a:lnTo>
                  <a:lnTo>
                    <a:pt x="0" y="82888"/>
                  </a:lnTo>
                  <a:lnTo>
                    <a:pt x="705" y="78247"/>
                  </a:lnTo>
                  <a:lnTo>
                    <a:pt x="15901" y="32982"/>
                  </a:lnTo>
                  <a:lnTo>
                    <a:pt x="23765" y="18102"/>
                  </a:lnTo>
                  <a:lnTo>
                    <a:pt x="35727" y="8196"/>
                  </a:lnTo>
                  <a:lnTo>
                    <a:pt x="42868" y="4567"/>
                  </a:lnTo>
                  <a:lnTo>
                    <a:pt x="47628" y="4264"/>
                  </a:lnTo>
                  <a:lnTo>
                    <a:pt x="50802" y="6178"/>
                  </a:lnTo>
                  <a:lnTo>
                    <a:pt x="52918" y="9572"/>
                  </a:lnTo>
                  <a:lnTo>
                    <a:pt x="55896" y="24460"/>
                  </a:lnTo>
                  <a:lnTo>
                    <a:pt x="63500" y="6715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7" name="SMARTInkShape-689">
              <a:extLst>
                <a:ext uri="{FF2B5EF4-FFF2-40B4-BE49-F238E27FC236}">
                  <a16:creationId xmlns:a16="http://schemas.microsoft.com/office/drawing/2014/main" xmlns="" id="{D9A91331-54CA-4DEC-B504-D4266B775454}"/>
                </a:ext>
              </a:extLst>
            </p:cNvPr>
            <p:cNvSpPr/>
            <p:nvPr>
              <p:custDataLst>
                <p:tags r:id="rId86"/>
              </p:custDataLst>
            </p:nvPr>
          </p:nvSpPr>
          <p:spPr>
            <a:xfrm>
              <a:off x="3455280" y="133350"/>
              <a:ext cx="68971" cy="185417"/>
            </a:xfrm>
            <a:custGeom>
              <a:avLst/>
              <a:gdLst/>
              <a:ahLst/>
              <a:cxnLst/>
              <a:rect l="0" t="0" r="0" b="0"/>
              <a:pathLst>
                <a:path w="68971" h="185417">
                  <a:moveTo>
                    <a:pt x="5470" y="0"/>
                  </a:moveTo>
                  <a:lnTo>
                    <a:pt x="5470" y="0"/>
                  </a:lnTo>
                  <a:lnTo>
                    <a:pt x="2099" y="0"/>
                  </a:lnTo>
                  <a:lnTo>
                    <a:pt x="1106" y="1411"/>
                  </a:lnTo>
                  <a:lnTo>
                    <a:pt x="3" y="6742"/>
                  </a:lnTo>
                  <a:lnTo>
                    <a:pt x="0" y="42646"/>
                  </a:lnTo>
                  <a:lnTo>
                    <a:pt x="3536" y="81702"/>
                  </a:lnTo>
                  <a:lnTo>
                    <a:pt x="4897" y="119693"/>
                  </a:lnTo>
                  <a:lnTo>
                    <a:pt x="5356" y="162611"/>
                  </a:lnTo>
                  <a:lnTo>
                    <a:pt x="5455" y="185416"/>
                  </a:lnTo>
                  <a:lnTo>
                    <a:pt x="6880" y="157671"/>
                  </a:lnTo>
                  <a:lnTo>
                    <a:pt x="23146" y="112738"/>
                  </a:lnTo>
                  <a:lnTo>
                    <a:pt x="31952" y="97061"/>
                  </a:lnTo>
                  <a:lnTo>
                    <a:pt x="34414" y="95046"/>
                  </a:lnTo>
                  <a:lnTo>
                    <a:pt x="36760" y="94408"/>
                  </a:lnTo>
                  <a:lnTo>
                    <a:pt x="39030" y="94689"/>
                  </a:lnTo>
                  <a:lnTo>
                    <a:pt x="41249" y="96993"/>
                  </a:lnTo>
                  <a:lnTo>
                    <a:pt x="45596" y="105197"/>
                  </a:lnTo>
                  <a:lnTo>
                    <a:pt x="49540" y="145483"/>
                  </a:lnTo>
                  <a:lnTo>
                    <a:pt x="47550" y="150611"/>
                  </a:lnTo>
                  <a:lnTo>
                    <a:pt x="39695" y="158190"/>
                  </a:lnTo>
                  <a:lnTo>
                    <a:pt x="26742" y="166424"/>
                  </a:lnTo>
                  <a:lnTo>
                    <a:pt x="23180" y="167393"/>
                  </a:lnTo>
                  <a:lnTo>
                    <a:pt x="20099" y="167335"/>
                  </a:lnTo>
                  <a:lnTo>
                    <a:pt x="6713" y="162170"/>
                  </a:lnTo>
                  <a:lnTo>
                    <a:pt x="4888" y="161030"/>
                  </a:lnTo>
                  <a:lnTo>
                    <a:pt x="4376" y="160270"/>
                  </a:lnTo>
                  <a:lnTo>
                    <a:pt x="5254" y="159050"/>
                  </a:lnTo>
                  <a:lnTo>
                    <a:pt x="51417" y="175762"/>
                  </a:lnTo>
                  <a:lnTo>
                    <a:pt x="68970" y="1841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8" name="SMARTInkShape-690">
              <a:extLst>
                <a:ext uri="{FF2B5EF4-FFF2-40B4-BE49-F238E27FC236}">
                  <a16:creationId xmlns:a16="http://schemas.microsoft.com/office/drawing/2014/main" xmlns="" id="{FFDA2D09-21CC-4E52-9F7A-2B1C85A4029D}"/>
                </a:ext>
              </a:extLst>
            </p:cNvPr>
            <p:cNvSpPr/>
            <p:nvPr>
              <p:custDataLst>
                <p:tags r:id="rId87"/>
              </p:custDataLst>
            </p:nvPr>
          </p:nvSpPr>
          <p:spPr>
            <a:xfrm>
              <a:off x="3353192" y="266673"/>
              <a:ext cx="56759" cy="95330"/>
            </a:xfrm>
            <a:custGeom>
              <a:avLst/>
              <a:gdLst/>
              <a:ahLst/>
              <a:cxnLst/>
              <a:rect l="0" t="0" r="0" b="0"/>
              <a:pathLst>
                <a:path w="56759" h="95330">
                  <a:moveTo>
                    <a:pt x="5958" y="6377"/>
                  </a:moveTo>
                  <a:lnTo>
                    <a:pt x="5958" y="6377"/>
                  </a:lnTo>
                  <a:lnTo>
                    <a:pt x="2587" y="6377"/>
                  </a:lnTo>
                  <a:lnTo>
                    <a:pt x="1594" y="7083"/>
                  </a:lnTo>
                  <a:lnTo>
                    <a:pt x="932" y="8258"/>
                  </a:lnTo>
                  <a:lnTo>
                    <a:pt x="0" y="15166"/>
                  </a:lnTo>
                  <a:lnTo>
                    <a:pt x="488" y="22983"/>
                  </a:lnTo>
                  <a:lnTo>
                    <a:pt x="10602" y="68782"/>
                  </a:lnTo>
                  <a:lnTo>
                    <a:pt x="12158" y="95329"/>
                  </a:lnTo>
                  <a:lnTo>
                    <a:pt x="12208" y="95312"/>
                  </a:lnTo>
                  <a:lnTo>
                    <a:pt x="14185" y="48826"/>
                  </a:lnTo>
                  <a:lnTo>
                    <a:pt x="23138" y="9197"/>
                  </a:lnTo>
                  <a:lnTo>
                    <a:pt x="27233" y="1045"/>
                  </a:lnTo>
                  <a:lnTo>
                    <a:pt x="30020" y="0"/>
                  </a:lnTo>
                  <a:lnTo>
                    <a:pt x="33289" y="715"/>
                  </a:lnTo>
                  <a:lnTo>
                    <a:pt x="36878" y="2602"/>
                  </a:lnTo>
                  <a:lnTo>
                    <a:pt x="39271" y="6683"/>
                  </a:lnTo>
                  <a:lnTo>
                    <a:pt x="52366" y="48775"/>
                  </a:lnTo>
                  <a:lnTo>
                    <a:pt x="56758" y="7622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9" name="SMARTInkShape-691">
              <a:extLst>
                <a:ext uri="{FF2B5EF4-FFF2-40B4-BE49-F238E27FC236}">
                  <a16:creationId xmlns:a16="http://schemas.microsoft.com/office/drawing/2014/main" xmlns="" id="{EB5D0500-FD58-4FAF-93D2-8268224E6C2E}"/>
                </a:ext>
              </a:extLst>
            </p:cNvPr>
            <p:cNvSpPr/>
            <p:nvPr>
              <p:custDataLst>
                <p:tags r:id="rId88"/>
              </p:custDataLst>
            </p:nvPr>
          </p:nvSpPr>
          <p:spPr>
            <a:xfrm>
              <a:off x="3200400" y="273933"/>
              <a:ext cx="120651" cy="98297"/>
            </a:xfrm>
            <a:custGeom>
              <a:avLst/>
              <a:gdLst/>
              <a:ahLst/>
              <a:cxnLst/>
              <a:rect l="0" t="0" r="0" b="0"/>
              <a:pathLst>
                <a:path w="120651" h="98297">
                  <a:moveTo>
                    <a:pt x="0" y="5467"/>
                  </a:moveTo>
                  <a:lnTo>
                    <a:pt x="0" y="5467"/>
                  </a:lnTo>
                  <a:lnTo>
                    <a:pt x="0" y="0"/>
                  </a:lnTo>
                  <a:lnTo>
                    <a:pt x="1881" y="40578"/>
                  </a:lnTo>
                  <a:lnTo>
                    <a:pt x="12209" y="76843"/>
                  </a:lnTo>
                  <a:lnTo>
                    <a:pt x="19773" y="88460"/>
                  </a:lnTo>
                  <a:lnTo>
                    <a:pt x="27132" y="95270"/>
                  </a:lnTo>
                  <a:lnTo>
                    <a:pt x="32755" y="98296"/>
                  </a:lnTo>
                  <a:lnTo>
                    <a:pt x="36654" y="96986"/>
                  </a:lnTo>
                  <a:lnTo>
                    <a:pt x="46629" y="89887"/>
                  </a:lnTo>
                  <a:lnTo>
                    <a:pt x="60775" y="63877"/>
                  </a:lnTo>
                  <a:lnTo>
                    <a:pt x="74521" y="16739"/>
                  </a:lnTo>
                  <a:lnTo>
                    <a:pt x="75786" y="12981"/>
                  </a:lnTo>
                  <a:lnTo>
                    <a:pt x="77335" y="10477"/>
                  </a:lnTo>
                  <a:lnTo>
                    <a:pt x="79073" y="8807"/>
                  </a:lnTo>
                  <a:lnTo>
                    <a:pt x="80232" y="8399"/>
                  </a:lnTo>
                  <a:lnTo>
                    <a:pt x="81005" y="8833"/>
                  </a:lnTo>
                  <a:lnTo>
                    <a:pt x="81520" y="9828"/>
                  </a:lnTo>
                  <a:lnTo>
                    <a:pt x="83758" y="26633"/>
                  </a:lnTo>
                  <a:lnTo>
                    <a:pt x="92629" y="43488"/>
                  </a:lnTo>
                  <a:lnTo>
                    <a:pt x="104194" y="57028"/>
                  </a:lnTo>
                  <a:lnTo>
                    <a:pt x="120650" y="6896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0" name="SMARTInkShape-692">
              <a:extLst>
                <a:ext uri="{FF2B5EF4-FFF2-40B4-BE49-F238E27FC236}">
                  <a16:creationId xmlns:a16="http://schemas.microsoft.com/office/drawing/2014/main" xmlns="" id="{DB7394A3-9985-4AA6-83BD-AF4992D35ECF}"/>
                </a:ext>
              </a:extLst>
            </p:cNvPr>
            <p:cNvSpPr/>
            <p:nvPr>
              <p:custDataLst>
                <p:tags r:id="rId89"/>
              </p:custDataLst>
            </p:nvPr>
          </p:nvSpPr>
          <p:spPr>
            <a:xfrm>
              <a:off x="3403600" y="444500"/>
              <a:ext cx="209551" cy="19051"/>
            </a:xfrm>
            <a:custGeom>
              <a:avLst/>
              <a:gdLst/>
              <a:ahLst/>
              <a:cxnLst/>
              <a:rect l="0" t="0" r="0" b="0"/>
              <a:pathLst>
                <a:path w="209551" h="19051">
                  <a:moveTo>
                    <a:pt x="0" y="0"/>
                  </a:moveTo>
                  <a:lnTo>
                    <a:pt x="0" y="0"/>
                  </a:lnTo>
                  <a:lnTo>
                    <a:pt x="39345" y="3371"/>
                  </a:lnTo>
                  <a:lnTo>
                    <a:pt x="78842" y="5467"/>
                  </a:lnTo>
                  <a:lnTo>
                    <a:pt x="111947" y="7839"/>
                  </a:lnTo>
                  <a:lnTo>
                    <a:pt x="146415" y="11245"/>
                  </a:lnTo>
                  <a:lnTo>
                    <a:pt x="188648" y="16424"/>
                  </a:lnTo>
                  <a:lnTo>
                    <a:pt x="209550" y="190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1" name="SMARTInkShape-693">
              <a:extLst>
                <a:ext uri="{FF2B5EF4-FFF2-40B4-BE49-F238E27FC236}">
                  <a16:creationId xmlns:a16="http://schemas.microsoft.com/office/drawing/2014/main" xmlns="" id="{9B8D34AF-B076-4217-B086-9DAB54F2DA3B}"/>
                </a:ext>
              </a:extLst>
            </p:cNvPr>
            <p:cNvSpPr/>
            <p:nvPr>
              <p:custDataLst>
                <p:tags r:id="rId90"/>
              </p:custDataLst>
            </p:nvPr>
          </p:nvSpPr>
          <p:spPr>
            <a:xfrm>
              <a:off x="3379083" y="471651"/>
              <a:ext cx="265818" cy="36350"/>
            </a:xfrm>
            <a:custGeom>
              <a:avLst/>
              <a:gdLst/>
              <a:ahLst/>
              <a:cxnLst/>
              <a:rect l="0" t="0" r="0" b="0"/>
              <a:pathLst>
                <a:path w="265818" h="36350">
                  <a:moveTo>
                    <a:pt x="5467" y="36349"/>
                  </a:moveTo>
                  <a:lnTo>
                    <a:pt x="5467" y="36349"/>
                  </a:lnTo>
                  <a:lnTo>
                    <a:pt x="0" y="30882"/>
                  </a:lnTo>
                  <a:lnTo>
                    <a:pt x="20980" y="20034"/>
                  </a:lnTo>
                  <a:lnTo>
                    <a:pt x="55454" y="9094"/>
                  </a:lnTo>
                  <a:lnTo>
                    <a:pt x="90008" y="3539"/>
                  </a:lnTo>
                  <a:lnTo>
                    <a:pt x="127002" y="600"/>
                  </a:lnTo>
                  <a:lnTo>
                    <a:pt x="163904" y="0"/>
                  </a:lnTo>
                  <a:lnTo>
                    <a:pt x="199121" y="2084"/>
                  </a:lnTo>
                  <a:lnTo>
                    <a:pt x="240567" y="3854"/>
                  </a:lnTo>
                  <a:lnTo>
                    <a:pt x="265817" y="459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91" name="SMARTInkShape-Group111">
            <a:extLst>
              <a:ext uri="{FF2B5EF4-FFF2-40B4-BE49-F238E27FC236}">
                <a16:creationId xmlns:a16="http://schemas.microsoft.com/office/drawing/2014/main" xmlns="" id="{9B57AF56-4A88-47DF-A80E-9355389A78B1}"/>
              </a:ext>
            </a:extLst>
          </p:cNvPr>
          <p:cNvGrpSpPr/>
          <p:nvPr/>
        </p:nvGrpSpPr>
        <p:grpSpPr>
          <a:xfrm>
            <a:off x="3403600" y="496183"/>
            <a:ext cx="1086965" cy="564863"/>
            <a:chOff x="3403600" y="496183"/>
            <a:chExt cx="1086965" cy="564863"/>
          </a:xfrm>
        </p:grpSpPr>
        <p:sp>
          <p:nvSpPr>
            <p:cNvPr id="483" name="SMARTInkShape-694">
              <a:extLst>
                <a:ext uri="{FF2B5EF4-FFF2-40B4-BE49-F238E27FC236}">
                  <a16:creationId xmlns:a16="http://schemas.microsoft.com/office/drawing/2014/main" xmlns="" id="{F19CC56D-EBBA-4905-B27D-049EF434C954}"/>
                </a:ext>
              </a:extLst>
            </p:cNvPr>
            <p:cNvSpPr/>
            <p:nvPr>
              <p:custDataLst>
                <p:tags r:id="rId74"/>
              </p:custDataLst>
            </p:nvPr>
          </p:nvSpPr>
          <p:spPr>
            <a:xfrm>
              <a:off x="4191000" y="496183"/>
              <a:ext cx="96267" cy="164218"/>
            </a:xfrm>
            <a:custGeom>
              <a:avLst/>
              <a:gdLst/>
              <a:ahLst/>
              <a:cxnLst/>
              <a:rect l="0" t="0" r="0" b="0"/>
              <a:pathLst>
                <a:path w="96267" h="164218">
                  <a:moveTo>
                    <a:pt x="44450" y="5467"/>
                  </a:moveTo>
                  <a:lnTo>
                    <a:pt x="44450" y="5467"/>
                  </a:lnTo>
                  <a:lnTo>
                    <a:pt x="28048" y="0"/>
                  </a:lnTo>
                  <a:lnTo>
                    <a:pt x="41837" y="3655"/>
                  </a:lnTo>
                  <a:lnTo>
                    <a:pt x="71006" y="8872"/>
                  </a:lnTo>
                  <a:lnTo>
                    <a:pt x="79087" y="11970"/>
                  </a:lnTo>
                  <a:lnTo>
                    <a:pt x="85180" y="16858"/>
                  </a:lnTo>
                  <a:lnTo>
                    <a:pt x="93832" y="29815"/>
                  </a:lnTo>
                  <a:lnTo>
                    <a:pt x="96266" y="46862"/>
                  </a:lnTo>
                  <a:lnTo>
                    <a:pt x="95927" y="56347"/>
                  </a:lnTo>
                  <a:lnTo>
                    <a:pt x="81967" y="89922"/>
                  </a:lnTo>
                  <a:lnTo>
                    <a:pt x="56585" y="123310"/>
                  </a:lnTo>
                  <a:lnTo>
                    <a:pt x="0" y="1642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4" name="SMARTInkShape-695">
              <a:extLst>
                <a:ext uri="{FF2B5EF4-FFF2-40B4-BE49-F238E27FC236}">
                  <a16:creationId xmlns:a16="http://schemas.microsoft.com/office/drawing/2014/main" xmlns="" id="{6B5B8ECB-F4F4-4EE6-A277-9A8F8E520757}"/>
                </a:ext>
              </a:extLst>
            </p:cNvPr>
            <p:cNvSpPr/>
            <p:nvPr>
              <p:custDataLst>
                <p:tags r:id="rId75"/>
              </p:custDataLst>
            </p:nvPr>
          </p:nvSpPr>
          <p:spPr>
            <a:xfrm>
              <a:off x="4032250" y="571500"/>
              <a:ext cx="209551" cy="6351"/>
            </a:xfrm>
            <a:custGeom>
              <a:avLst/>
              <a:gdLst/>
              <a:ahLst/>
              <a:cxnLst/>
              <a:rect l="0" t="0" r="0" b="0"/>
              <a:pathLst>
                <a:path w="209551" h="6351">
                  <a:moveTo>
                    <a:pt x="0" y="0"/>
                  </a:moveTo>
                  <a:lnTo>
                    <a:pt x="0" y="0"/>
                  </a:lnTo>
                  <a:lnTo>
                    <a:pt x="37350" y="1881"/>
                  </a:lnTo>
                  <a:lnTo>
                    <a:pt x="73391" y="5026"/>
                  </a:lnTo>
                  <a:lnTo>
                    <a:pt x="117230" y="5958"/>
                  </a:lnTo>
                  <a:lnTo>
                    <a:pt x="164087" y="6234"/>
                  </a:lnTo>
                  <a:lnTo>
                    <a:pt x="20955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5" name="SMARTInkShape-696">
              <a:extLst>
                <a:ext uri="{FF2B5EF4-FFF2-40B4-BE49-F238E27FC236}">
                  <a16:creationId xmlns:a16="http://schemas.microsoft.com/office/drawing/2014/main" xmlns="" id="{8EF6F683-8C7A-4011-AD35-FA3B6A37F91C}"/>
                </a:ext>
              </a:extLst>
            </p:cNvPr>
            <p:cNvSpPr/>
            <p:nvPr>
              <p:custDataLst>
                <p:tags r:id="rId76"/>
              </p:custDataLst>
            </p:nvPr>
          </p:nvSpPr>
          <p:spPr>
            <a:xfrm>
              <a:off x="4349750" y="644042"/>
              <a:ext cx="140815" cy="410059"/>
            </a:xfrm>
            <a:custGeom>
              <a:avLst/>
              <a:gdLst/>
              <a:ahLst/>
              <a:cxnLst/>
              <a:rect l="0" t="0" r="0" b="0"/>
              <a:pathLst>
                <a:path w="140815" h="410059">
                  <a:moveTo>
                    <a:pt x="76200" y="3658"/>
                  </a:moveTo>
                  <a:lnTo>
                    <a:pt x="76200" y="3658"/>
                  </a:lnTo>
                  <a:lnTo>
                    <a:pt x="79571" y="287"/>
                  </a:lnTo>
                  <a:lnTo>
                    <a:pt x="81975" y="0"/>
                  </a:lnTo>
                  <a:lnTo>
                    <a:pt x="88409" y="1562"/>
                  </a:lnTo>
                  <a:lnTo>
                    <a:pt x="95973" y="12134"/>
                  </a:lnTo>
                  <a:lnTo>
                    <a:pt x="110046" y="47327"/>
                  </a:lnTo>
                  <a:lnTo>
                    <a:pt x="120876" y="84450"/>
                  </a:lnTo>
                  <a:lnTo>
                    <a:pt x="130393" y="129171"/>
                  </a:lnTo>
                  <a:lnTo>
                    <a:pt x="134201" y="154361"/>
                  </a:lnTo>
                  <a:lnTo>
                    <a:pt x="137445" y="181032"/>
                  </a:lnTo>
                  <a:lnTo>
                    <a:pt x="140313" y="208691"/>
                  </a:lnTo>
                  <a:lnTo>
                    <a:pt x="140814" y="235596"/>
                  </a:lnTo>
                  <a:lnTo>
                    <a:pt x="139736" y="262000"/>
                  </a:lnTo>
                  <a:lnTo>
                    <a:pt x="137608" y="288070"/>
                  </a:lnTo>
                  <a:lnTo>
                    <a:pt x="123954" y="332087"/>
                  </a:lnTo>
                  <a:lnTo>
                    <a:pt x="103068" y="367643"/>
                  </a:lnTo>
                  <a:lnTo>
                    <a:pt x="77324" y="392853"/>
                  </a:lnTo>
                  <a:lnTo>
                    <a:pt x="47536" y="404058"/>
                  </a:lnTo>
                  <a:lnTo>
                    <a:pt x="0" y="4100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6" name="SMARTInkShape-697">
              <a:extLst>
                <a:ext uri="{FF2B5EF4-FFF2-40B4-BE49-F238E27FC236}">
                  <a16:creationId xmlns:a16="http://schemas.microsoft.com/office/drawing/2014/main" xmlns="" id="{77EE0D6B-37E4-464E-8A96-42E3B86F95A5}"/>
                </a:ext>
              </a:extLst>
            </p:cNvPr>
            <p:cNvSpPr/>
            <p:nvPr>
              <p:custDataLst>
                <p:tags r:id="rId77"/>
              </p:custDataLst>
            </p:nvPr>
          </p:nvSpPr>
          <p:spPr>
            <a:xfrm>
              <a:off x="4095542" y="701479"/>
              <a:ext cx="222459" cy="318910"/>
            </a:xfrm>
            <a:custGeom>
              <a:avLst/>
              <a:gdLst/>
              <a:ahLst/>
              <a:cxnLst/>
              <a:rect l="0" t="0" r="0" b="0"/>
              <a:pathLst>
                <a:path w="222459" h="318910">
                  <a:moveTo>
                    <a:pt x="222458" y="3371"/>
                  </a:moveTo>
                  <a:lnTo>
                    <a:pt x="222458" y="3371"/>
                  </a:lnTo>
                  <a:lnTo>
                    <a:pt x="219087" y="0"/>
                  </a:lnTo>
                  <a:lnTo>
                    <a:pt x="211787" y="226"/>
                  </a:lnTo>
                  <a:lnTo>
                    <a:pt x="206878" y="1275"/>
                  </a:lnTo>
                  <a:lnTo>
                    <a:pt x="186483" y="16234"/>
                  </a:lnTo>
                  <a:lnTo>
                    <a:pt x="149238" y="58123"/>
                  </a:lnTo>
                  <a:lnTo>
                    <a:pt x="117664" y="103868"/>
                  </a:lnTo>
                  <a:lnTo>
                    <a:pt x="94038" y="139053"/>
                  </a:lnTo>
                  <a:lnTo>
                    <a:pt x="69427" y="179620"/>
                  </a:lnTo>
                  <a:lnTo>
                    <a:pt x="45083" y="220698"/>
                  </a:lnTo>
                  <a:lnTo>
                    <a:pt x="22504" y="255418"/>
                  </a:lnTo>
                  <a:lnTo>
                    <a:pt x="3443" y="295990"/>
                  </a:lnTo>
                  <a:lnTo>
                    <a:pt x="0" y="311694"/>
                  </a:lnTo>
                  <a:lnTo>
                    <a:pt x="69" y="316870"/>
                  </a:lnTo>
                  <a:lnTo>
                    <a:pt x="2232" y="318909"/>
                  </a:lnTo>
                  <a:lnTo>
                    <a:pt x="5790" y="318858"/>
                  </a:lnTo>
                  <a:lnTo>
                    <a:pt x="19258" y="3145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7" name="SMARTInkShape-698">
              <a:extLst>
                <a:ext uri="{FF2B5EF4-FFF2-40B4-BE49-F238E27FC236}">
                  <a16:creationId xmlns:a16="http://schemas.microsoft.com/office/drawing/2014/main" xmlns="" id="{CF1A16E4-633B-472E-9B07-8B1E71A17710}"/>
                </a:ext>
              </a:extLst>
            </p:cNvPr>
            <p:cNvSpPr/>
            <p:nvPr>
              <p:custDataLst>
                <p:tags r:id="rId78"/>
              </p:custDataLst>
            </p:nvPr>
          </p:nvSpPr>
          <p:spPr>
            <a:xfrm>
              <a:off x="4070611" y="693033"/>
              <a:ext cx="234690" cy="316618"/>
            </a:xfrm>
            <a:custGeom>
              <a:avLst/>
              <a:gdLst/>
              <a:ahLst/>
              <a:cxnLst/>
              <a:rect l="0" t="0" r="0" b="0"/>
              <a:pathLst>
                <a:path w="234690" h="316618">
                  <a:moveTo>
                    <a:pt x="6089" y="5467"/>
                  </a:moveTo>
                  <a:lnTo>
                    <a:pt x="6089" y="5467"/>
                  </a:lnTo>
                  <a:lnTo>
                    <a:pt x="622" y="0"/>
                  </a:lnTo>
                  <a:lnTo>
                    <a:pt x="0" y="9491"/>
                  </a:lnTo>
                  <a:lnTo>
                    <a:pt x="15705" y="42507"/>
                  </a:lnTo>
                  <a:lnTo>
                    <a:pt x="40139" y="77590"/>
                  </a:lnTo>
                  <a:lnTo>
                    <a:pt x="81167" y="118951"/>
                  </a:lnTo>
                  <a:lnTo>
                    <a:pt x="125622" y="163191"/>
                  </a:lnTo>
                  <a:lnTo>
                    <a:pt x="157758" y="195276"/>
                  </a:lnTo>
                  <a:lnTo>
                    <a:pt x="197470" y="241702"/>
                  </a:lnTo>
                  <a:lnTo>
                    <a:pt x="221466" y="279995"/>
                  </a:lnTo>
                  <a:lnTo>
                    <a:pt x="234689" y="3166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8" name="SMARTInkShape-699">
              <a:extLst>
                <a:ext uri="{FF2B5EF4-FFF2-40B4-BE49-F238E27FC236}">
                  <a16:creationId xmlns:a16="http://schemas.microsoft.com/office/drawing/2014/main" xmlns="" id="{BA9C13C0-558C-4D37-9C0B-A6EA9C4D1910}"/>
                </a:ext>
              </a:extLst>
            </p:cNvPr>
            <p:cNvSpPr/>
            <p:nvPr>
              <p:custDataLst>
                <p:tags r:id="rId79"/>
              </p:custDataLst>
            </p:nvPr>
          </p:nvSpPr>
          <p:spPr>
            <a:xfrm>
              <a:off x="3859638" y="610483"/>
              <a:ext cx="140863" cy="450563"/>
            </a:xfrm>
            <a:custGeom>
              <a:avLst/>
              <a:gdLst/>
              <a:ahLst/>
              <a:cxnLst/>
              <a:rect l="0" t="0" r="0" b="0"/>
              <a:pathLst>
                <a:path w="140863" h="450563">
                  <a:moveTo>
                    <a:pt x="140862" y="5467"/>
                  </a:moveTo>
                  <a:lnTo>
                    <a:pt x="140862" y="5467"/>
                  </a:lnTo>
                  <a:lnTo>
                    <a:pt x="140862" y="2096"/>
                  </a:lnTo>
                  <a:lnTo>
                    <a:pt x="139450" y="1103"/>
                  </a:lnTo>
                  <a:lnTo>
                    <a:pt x="134120" y="0"/>
                  </a:lnTo>
                  <a:lnTo>
                    <a:pt x="119814" y="6120"/>
                  </a:lnTo>
                  <a:lnTo>
                    <a:pt x="90242" y="33087"/>
                  </a:lnTo>
                  <a:lnTo>
                    <a:pt x="61344" y="72839"/>
                  </a:lnTo>
                  <a:lnTo>
                    <a:pt x="40845" y="111375"/>
                  </a:lnTo>
                  <a:lnTo>
                    <a:pt x="23738" y="156254"/>
                  </a:lnTo>
                  <a:lnTo>
                    <a:pt x="10490" y="203011"/>
                  </a:lnTo>
                  <a:lnTo>
                    <a:pt x="2251" y="247311"/>
                  </a:lnTo>
                  <a:lnTo>
                    <a:pt x="0" y="292399"/>
                  </a:lnTo>
                  <a:lnTo>
                    <a:pt x="3467" y="336192"/>
                  </a:lnTo>
                  <a:lnTo>
                    <a:pt x="14416" y="374471"/>
                  </a:lnTo>
                  <a:lnTo>
                    <a:pt x="36447" y="421012"/>
                  </a:lnTo>
                  <a:lnTo>
                    <a:pt x="58237" y="440861"/>
                  </a:lnTo>
                  <a:lnTo>
                    <a:pt x="70962" y="448130"/>
                  </a:lnTo>
                  <a:lnTo>
                    <a:pt x="98271" y="450562"/>
                  </a:lnTo>
                  <a:lnTo>
                    <a:pt x="140862" y="4436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9" name="SMARTInkShape-700">
              <a:extLst>
                <a:ext uri="{FF2B5EF4-FFF2-40B4-BE49-F238E27FC236}">
                  <a16:creationId xmlns:a16="http://schemas.microsoft.com/office/drawing/2014/main" xmlns="" id="{F4570AC6-7B78-4D62-BEF1-D3D1DB1496A9}"/>
                </a:ext>
              </a:extLst>
            </p:cNvPr>
            <p:cNvSpPr/>
            <p:nvPr>
              <p:custDataLst>
                <p:tags r:id="rId80"/>
              </p:custDataLst>
            </p:nvPr>
          </p:nvSpPr>
          <p:spPr>
            <a:xfrm>
              <a:off x="3403600" y="857250"/>
              <a:ext cx="215901" cy="63501"/>
            </a:xfrm>
            <a:custGeom>
              <a:avLst/>
              <a:gdLst/>
              <a:ahLst/>
              <a:cxnLst/>
              <a:rect l="0" t="0" r="0" b="0"/>
              <a:pathLst>
                <a:path w="215901" h="63501">
                  <a:moveTo>
                    <a:pt x="0" y="63500"/>
                  </a:moveTo>
                  <a:lnTo>
                    <a:pt x="0" y="63500"/>
                  </a:lnTo>
                  <a:lnTo>
                    <a:pt x="18017" y="47599"/>
                  </a:lnTo>
                  <a:lnTo>
                    <a:pt x="58331" y="29654"/>
                  </a:lnTo>
                  <a:lnTo>
                    <a:pt x="105713" y="13960"/>
                  </a:lnTo>
                  <a:lnTo>
                    <a:pt x="141528" y="6205"/>
                  </a:lnTo>
                  <a:lnTo>
                    <a:pt x="178612" y="2758"/>
                  </a:lnTo>
                  <a:lnTo>
                    <a:pt x="2159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0" name="SMARTInkShape-701">
              <a:extLst>
                <a:ext uri="{FF2B5EF4-FFF2-40B4-BE49-F238E27FC236}">
                  <a16:creationId xmlns:a16="http://schemas.microsoft.com/office/drawing/2014/main" xmlns="" id="{F17CDC81-CEF6-4C5D-A128-C0533ED634D2}"/>
                </a:ext>
              </a:extLst>
            </p:cNvPr>
            <p:cNvSpPr/>
            <p:nvPr>
              <p:custDataLst>
                <p:tags r:id="rId81"/>
              </p:custDataLst>
            </p:nvPr>
          </p:nvSpPr>
          <p:spPr>
            <a:xfrm>
              <a:off x="3496594" y="569627"/>
              <a:ext cx="110207" cy="490824"/>
            </a:xfrm>
            <a:custGeom>
              <a:avLst/>
              <a:gdLst/>
              <a:ahLst/>
              <a:cxnLst/>
              <a:rect l="0" t="0" r="0" b="0"/>
              <a:pathLst>
                <a:path w="110207" h="490824">
                  <a:moveTo>
                    <a:pt x="110206" y="59023"/>
                  </a:moveTo>
                  <a:lnTo>
                    <a:pt x="110206" y="59023"/>
                  </a:lnTo>
                  <a:lnTo>
                    <a:pt x="95279" y="11525"/>
                  </a:lnTo>
                  <a:lnTo>
                    <a:pt x="85463" y="4281"/>
                  </a:lnTo>
                  <a:lnTo>
                    <a:pt x="78894" y="1362"/>
                  </a:lnTo>
                  <a:lnTo>
                    <a:pt x="65950" y="0"/>
                  </a:lnTo>
                  <a:lnTo>
                    <a:pt x="59535" y="624"/>
                  </a:lnTo>
                  <a:lnTo>
                    <a:pt x="46763" y="10725"/>
                  </a:lnTo>
                  <a:lnTo>
                    <a:pt x="27673" y="40009"/>
                  </a:lnTo>
                  <a:lnTo>
                    <a:pt x="12374" y="83728"/>
                  </a:lnTo>
                  <a:lnTo>
                    <a:pt x="6047" y="120097"/>
                  </a:lnTo>
                  <a:lnTo>
                    <a:pt x="883" y="162132"/>
                  </a:lnTo>
                  <a:lnTo>
                    <a:pt x="0" y="206684"/>
                  </a:lnTo>
                  <a:lnTo>
                    <a:pt x="1959" y="251650"/>
                  </a:lnTo>
                  <a:lnTo>
                    <a:pt x="5181" y="295154"/>
                  </a:lnTo>
                  <a:lnTo>
                    <a:pt x="8965" y="338007"/>
                  </a:lnTo>
                  <a:lnTo>
                    <a:pt x="12293" y="378455"/>
                  </a:lnTo>
                  <a:lnTo>
                    <a:pt x="13773" y="412895"/>
                  </a:lnTo>
                  <a:lnTo>
                    <a:pt x="14605" y="456679"/>
                  </a:lnTo>
                  <a:lnTo>
                    <a:pt x="14956" y="49082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94" name="SMARTInkShape-Group112">
            <a:extLst>
              <a:ext uri="{FF2B5EF4-FFF2-40B4-BE49-F238E27FC236}">
                <a16:creationId xmlns:a16="http://schemas.microsoft.com/office/drawing/2014/main" xmlns="" id="{0CB2A674-E2F5-4135-9518-FCB7210A9DC9}"/>
              </a:ext>
            </a:extLst>
          </p:cNvPr>
          <p:cNvGrpSpPr/>
          <p:nvPr/>
        </p:nvGrpSpPr>
        <p:grpSpPr>
          <a:xfrm>
            <a:off x="2806700" y="876300"/>
            <a:ext cx="190501" cy="137936"/>
            <a:chOff x="2806700" y="876300"/>
            <a:chExt cx="190501" cy="137936"/>
          </a:xfrm>
        </p:grpSpPr>
        <p:sp>
          <p:nvSpPr>
            <p:cNvPr id="492" name="SMARTInkShape-702">
              <a:extLst>
                <a:ext uri="{FF2B5EF4-FFF2-40B4-BE49-F238E27FC236}">
                  <a16:creationId xmlns:a16="http://schemas.microsoft.com/office/drawing/2014/main" xmlns="" id="{B7CD35B6-0B92-42C6-B728-D508757E804A}"/>
                </a:ext>
              </a:extLst>
            </p:cNvPr>
            <p:cNvSpPr/>
            <p:nvPr>
              <p:custDataLst>
                <p:tags r:id="rId72"/>
              </p:custDataLst>
            </p:nvPr>
          </p:nvSpPr>
          <p:spPr>
            <a:xfrm>
              <a:off x="2813050" y="990600"/>
              <a:ext cx="184151" cy="23636"/>
            </a:xfrm>
            <a:custGeom>
              <a:avLst/>
              <a:gdLst/>
              <a:ahLst/>
              <a:cxnLst/>
              <a:rect l="0" t="0" r="0" b="0"/>
              <a:pathLst>
                <a:path w="184151" h="23636">
                  <a:moveTo>
                    <a:pt x="0" y="12700"/>
                  </a:moveTo>
                  <a:lnTo>
                    <a:pt x="0" y="12700"/>
                  </a:lnTo>
                  <a:lnTo>
                    <a:pt x="0" y="19442"/>
                  </a:lnTo>
                  <a:lnTo>
                    <a:pt x="706" y="21428"/>
                  </a:lnTo>
                  <a:lnTo>
                    <a:pt x="1882" y="22752"/>
                  </a:lnTo>
                  <a:lnTo>
                    <a:pt x="3371" y="23635"/>
                  </a:lnTo>
                  <a:lnTo>
                    <a:pt x="47403" y="18260"/>
                  </a:lnTo>
                  <a:lnTo>
                    <a:pt x="87188" y="12466"/>
                  </a:lnTo>
                  <a:lnTo>
                    <a:pt x="134724" y="6281"/>
                  </a:lnTo>
                  <a:lnTo>
                    <a:pt x="1841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3" name="SMARTInkShape-703">
              <a:extLst>
                <a:ext uri="{FF2B5EF4-FFF2-40B4-BE49-F238E27FC236}">
                  <a16:creationId xmlns:a16="http://schemas.microsoft.com/office/drawing/2014/main" xmlns="" id="{C4A42036-2BAD-4E74-91AB-48523ACEDA81}"/>
                </a:ext>
              </a:extLst>
            </p:cNvPr>
            <p:cNvSpPr/>
            <p:nvPr>
              <p:custDataLst>
                <p:tags r:id="rId73"/>
              </p:custDataLst>
            </p:nvPr>
          </p:nvSpPr>
          <p:spPr>
            <a:xfrm>
              <a:off x="2806700" y="876300"/>
              <a:ext cx="139701" cy="12701"/>
            </a:xfrm>
            <a:custGeom>
              <a:avLst/>
              <a:gdLst/>
              <a:ahLst/>
              <a:cxnLst/>
              <a:rect l="0" t="0" r="0" b="0"/>
              <a:pathLst>
                <a:path w="139701" h="12701">
                  <a:moveTo>
                    <a:pt x="0" y="0"/>
                  </a:moveTo>
                  <a:lnTo>
                    <a:pt x="0" y="0"/>
                  </a:lnTo>
                  <a:lnTo>
                    <a:pt x="0" y="6088"/>
                  </a:lnTo>
                  <a:lnTo>
                    <a:pt x="36628" y="2956"/>
                  </a:lnTo>
                  <a:lnTo>
                    <a:pt x="78037" y="876"/>
                  </a:lnTo>
                  <a:lnTo>
                    <a:pt x="123861" y="8901"/>
                  </a:lnTo>
                  <a:lnTo>
                    <a:pt x="139700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97" name="SMARTInkShape-Group113">
            <a:extLst>
              <a:ext uri="{FF2B5EF4-FFF2-40B4-BE49-F238E27FC236}">
                <a16:creationId xmlns:a16="http://schemas.microsoft.com/office/drawing/2014/main" xmlns="" id="{6784BEA1-AB3E-4FA7-9C7D-1F630E8AE230}"/>
              </a:ext>
            </a:extLst>
          </p:cNvPr>
          <p:cNvGrpSpPr/>
          <p:nvPr/>
        </p:nvGrpSpPr>
        <p:grpSpPr>
          <a:xfrm>
            <a:off x="2266950" y="719004"/>
            <a:ext cx="303395" cy="425561"/>
            <a:chOff x="2266950" y="719004"/>
            <a:chExt cx="303395" cy="425561"/>
          </a:xfrm>
        </p:grpSpPr>
        <p:sp>
          <p:nvSpPr>
            <p:cNvPr id="495" name="SMARTInkShape-704">
              <a:extLst>
                <a:ext uri="{FF2B5EF4-FFF2-40B4-BE49-F238E27FC236}">
                  <a16:creationId xmlns:a16="http://schemas.microsoft.com/office/drawing/2014/main" xmlns="" id="{E6F209E7-0E19-4FD7-81F3-3456704AD296}"/>
                </a:ext>
              </a:extLst>
            </p:cNvPr>
            <p:cNvSpPr/>
            <p:nvPr>
              <p:custDataLst>
                <p:tags r:id="rId70"/>
              </p:custDataLst>
            </p:nvPr>
          </p:nvSpPr>
          <p:spPr>
            <a:xfrm>
              <a:off x="2438766" y="719004"/>
              <a:ext cx="131579" cy="425561"/>
            </a:xfrm>
            <a:custGeom>
              <a:avLst/>
              <a:gdLst/>
              <a:ahLst/>
              <a:cxnLst/>
              <a:rect l="0" t="0" r="0" b="0"/>
              <a:pathLst>
                <a:path w="131579" h="425561">
                  <a:moveTo>
                    <a:pt x="113934" y="36646"/>
                  </a:moveTo>
                  <a:lnTo>
                    <a:pt x="113934" y="36646"/>
                  </a:lnTo>
                  <a:lnTo>
                    <a:pt x="131578" y="3454"/>
                  </a:lnTo>
                  <a:lnTo>
                    <a:pt x="131341" y="1818"/>
                  </a:lnTo>
                  <a:lnTo>
                    <a:pt x="130478" y="727"/>
                  </a:lnTo>
                  <a:lnTo>
                    <a:pt x="129196" y="0"/>
                  </a:lnTo>
                  <a:lnTo>
                    <a:pt x="124010" y="2955"/>
                  </a:lnTo>
                  <a:lnTo>
                    <a:pt x="84638" y="49485"/>
                  </a:lnTo>
                  <a:lnTo>
                    <a:pt x="52905" y="90008"/>
                  </a:lnTo>
                  <a:lnTo>
                    <a:pt x="22380" y="135796"/>
                  </a:lnTo>
                  <a:lnTo>
                    <a:pt x="15311" y="156570"/>
                  </a:lnTo>
                  <a:lnTo>
                    <a:pt x="13628" y="183964"/>
                  </a:lnTo>
                  <a:lnTo>
                    <a:pt x="19357" y="223764"/>
                  </a:lnTo>
                  <a:lnTo>
                    <a:pt x="21471" y="261657"/>
                  </a:lnTo>
                  <a:lnTo>
                    <a:pt x="17628" y="302283"/>
                  </a:lnTo>
                  <a:lnTo>
                    <a:pt x="12021" y="343012"/>
                  </a:lnTo>
                  <a:lnTo>
                    <a:pt x="5891" y="380716"/>
                  </a:lnTo>
                  <a:lnTo>
                    <a:pt x="0" y="423812"/>
                  </a:lnTo>
                  <a:lnTo>
                    <a:pt x="584" y="425284"/>
                  </a:lnTo>
                  <a:lnTo>
                    <a:pt x="1678" y="425560"/>
                  </a:lnTo>
                  <a:lnTo>
                    <a:pt x="5984" y="42399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6" name="SMARTInkShape-705">
              <a:extLst>
                <a:ext uri="{FF2B5EF4-FFF2-40B4-BE49-F238E27FC236}">
                  <a16:creationId xmlns:a16="http://schemas.microsoft.com/office/drawing/2014/main" xmlns="" id="{5475A308-8F36-4345-B251-50F0FCAA58D1}"/>
                </a:ext>
              </a:extLst>
            </p:cNvPr>
            <p:cNvSpPr/>
            <p:nvPr>
              <p:custDataLst>
                <p:tags r:id="rId71"/>
              </p:custDataLst>
            </p:nvPr>
          </p:nvSpPr>
          <p:spPr>
            <a:xfrm>
              <a:off x="2266950" y="736861"/>
              <a:ext cx="207765" cy="241593"/>
            </a:xfrm>
            <a:custGeom>
              <a:avLst/>
              <a:gdLst/>
              <a:ahLst/>
              <a:cxnLst/>
              <a:rect l="0" t="0" r="0" b="0"/>
              <a:pathLst>
                <a:path w="207765" h="241593">
                  <a:moveTo>
                    <a:pt x="0" y="6089"/>
                  </a:moveTo>
                  <a:lnTo>
                    <a:pt x="0" y="6089"/>
                  </a:lnTo>
                  <a:lnTo>
                    <a:pt x="0" y="0"/>
                  </a:lnTo>
                  <a:lnTo>
                    <a:pt x="39345" y="42462"/>
                  </a:lnTo>
                  <a:lnTo>
                    <a:pt x="75472" y="80680"/>
                  </a:lnTo>
                  <a:lnTo>
                    <a:pt x="114084" y="126654"/>
                  </a:lnTo>
                  <a:lnTo>
                    <a:pt x="155707" y="172653"/>
                  </a:lnTo>
                  <a:lnTo>
                    <a:pt x="195988" y="215824"/>
                  </a:lnTo>
                  <a:lnTo>
                    <a:pt x="205532" y="233646"/>
                  </a:lnTo>
                  <a:lnTo>
                    <a:pt x="207764" y="240811"/>
                  </a:lnTo>
                  <a:lnTo>
                    <a:pt x="207654" y="241592"/>
                  </a:lnTo>
                  <a:lnTo>
                    <a:pt x="203200" y="2346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08" name="SMARTInkShape-Group114">
            <a:extLst>
              <a:ext uri="{FF2B5EF4-FFF2-40B4-BE49-F238E27FC236}">
                <a16:creationId xmlns:a16="http://schemas.microsoft.com/office/drawing/2014/main" xmlns="" id="{E721B34B-B952-4681-B8B2-68A44C91C633}"/>
              </a:ext>
            </a:extLst>
          </p:cNvPr>
          <p:cNvGrpSpPr/>
          <p:nvPr/>
        </p:nvGrpSpPr>
        <p:grpSpPr>
          <a:xfrm>
            <a:off x="2711473" y="4260850"/>
            <a:ext cx="1898628" cy="1227150"/>
            <a:chOff x="2711473" y="4260850"/>
            <a:chExt cx="1898628" cy="1227150"/>
          </a:xfrm>
        </p:grpSpPr>
        <p:sp>
          <p:nvSpPr>
            <p:cNvPr id="498" name="SMARTInkShape-706">
              <a:extLst>
                <a:ext uri="{FF2B5EF4-FFF2-40B4-BE49-F238E27FC236}">
                  <a16:creationId xmlns:a16="http://schemas.microsoft.com/office/drawing/2014/main" xmlns="" id="{337F658E-D883-4B0F-8368-86671B197749}"/>
                </a:ext>
              </a:extLst>
            </p:cNvPr>
            <p:cNvSpPr/>
            <p:nvPr>
              <p:custDataLst>
                <p:tags r:id="rId60"/>
              </p:custDataLst>
            </p:nvPr>
          </p:nvSpPr>
          <p:spPr>
            <a:xfrm>
              <a:off x="4349750" y="4991623"/>
              <a:ext cx="38101" cy="266178"/>
            </a:xfrm>
            <a:custGeom>
              <a:avLst/>
              <a:gdLst/>
              <a:ahLst/>
              <a:cxnLst/>
              <a:rect l="0" t="0" r="0" b="0"/>
              <a:pathLst>
                <a:path w="38101" h="266178">
                  <a:moveTo>
                    <a:pt x="0" y="12177"/>
                  </a:moveTo>
                  <a:lnTo>
                    <a:pt x="0" y="12177"/>
                  </a:lnTo>
                  <a:lnTo>
                    <a:pt x="0" y="1242"/>
                  </a:lnTo>
                  <a:lnTo>
                    <a:pt x="705" y="654"/>
                  </a:lnTo>
                  <a:lnTo>
                    <a:pt x="3371" y="0"/>
                  </a:lnTo>
                  <a:lnTo>
                    <a:pt x="5069" y="1942"/>
                  </a:lnTo>
                  <a:lnTo>
                    <a:pt x="10832" y="16905"/>
                  </a:lnTo>
                  <a:lnTo>
                    <a:pt x="20981" y="64459"/>
                  </a:lnTo>
                  <a:lnTo>
                    <a:pt x="26963" y="98208"/>
                  </a:lnTo>
                  <a:lnTo>
                    <a:pt x="29622" y="134374"/>
                  </a:lnTo>
                  <a:lnTo>
                    <a:pt x="32686" y="171615"/>
                  </a:lnTo>
                  <a:lnTo>
                    <a:pt x="35694" y="207216"/>
                  </a:lnTo>
                  <a:lnTo>
                    <a:pt x="38100" y="2661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9" name="SMARTInkShape-707">
              <a:extLst>
                <a:ext uri="{FF2B5EF4-FFF2-40B4-BE49-F238E27FC236}">
                  <a16:creationId xmlns:a16="http://schemas.microsoft.com/office/drawing/2014/main" xmlns="" id="{A58E9381-5D87-4C31-9A88-BA2D74A80D3C}"/>
                </a:ext>
              </a:extLst>
            </p:cNvPr>
            <p:cNvSpPr/>
            <p:nvPr>
              <p:custDataLst>
                <p:tags r:id="rId61"/>
              </p:custDataLst>
            </p:nvPr>
          </p:nvSpPr>
          <p:spPr>
            <a:xfrm>
              <a:off x="4432300" y="5175250"/>
              <a:ext cx="19051" cy="95251"/>
            </a:xfrm>
            <a:custGeom>
              <a:avLst/>
              <a:gdLst/>
              <a:ahLst/>
              <a:cxnLst/>
              <a:rect l="0" t="0" r="0" b="0"/>
              <a:pathLst>
                <a:path w="19051" h="95251">
                  <a:moveTo>
                    <a:pt x="19050" y="0"/>
                  </a:moveTo>
                  <a:lnTo>
                    <a:pt x="19050" y="0"/>
                  </a:lnTo>
                  <a:lnTo>
                    <a:pt x="12142" y="46453"/>
                  </a:lnTo>
                  <a:lnTo>
                    <a:pt x="0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0" name="SMARTInkShape-708">
              <a:extLst>
                <a:ext uri="{FF2B5EF4-FFF2-40B4-BE49-F238E27FC236}">
                  <a16:creationId xmlns:a16="http://schemas.microsoft.com/office/drawing/2014/main" xmlns="" id="{E11E9919-3013-4B0A-A05D-9AFF15B1CCF4}"/>
                </a:ext>
              </a:extLst>
            </p:cNvPr>
            <p:cNvSpPr/>
            <p:nvPr>
              <p:custDataLst>
                <p:tags r:id="rId62"/>
              </p:custDataLst>
            </p:nvPr>
          </p:nvSpPr>
          <p:spPr>
            <a:xfrm>
              <a:off x="4236595" y="5187950"/>
              <a:ext cx="54221" cy="96661"/>
            </a:xfrm>
            <a:custGeom>
              <a:avLst/>
              <a:gdLst/>
              <a:ahLst/>
              <a:cxnLst/>
              <a:rect l="0" t="0" r="0" b="0"/>
              <a:pathLst>
                <a:path w="54221" h="96661">
                  <a:moveTo>
                    <a:pt x="17905" y="25400"/>
                  </a:moveTo>
                  <a:lnTo>
                    <a:pt x="17905" y="25400"/>
                  </a:lnTo>
                  <a:lnTo>
                    <a:pt x="14534" y="28771"/>
                  </a:lnTo>
                  <a:lnTo>
                    <a:pt x="13541" y="29058"/>
                  </a:lnTo>
                  <a:lnTo>
                    <a:pt x="12879" y="28544"/>
                  </a:lnTo>
                  <a:lnTo>
                    <a:pt x="12143" y="26091"/>
                  </a:lnTo>
                  <a:lnTo>
                    <a:pt x="11577" y="13899"/>
                  </a:lnTo>
                  <a:lnTo>
                    <a:pt x="10864" y="14205"/>
                  </a:lnTo>
                  <a:lnTo>
                    <a:pt x="8190" y="16426"/>
                  </a:lnTo>
                  <a:lnTo>
                    <a:pt x="2718" y="28385"/>
                  </a:lnTo>
                  <a:lnTo>
                    <a:pt x="0" y="48705"/>
                  </a:lnTo>
                  <a:lnTo>
                    <a:pt x="5936" y="72600"/>
                  </a:lnTo>
                  <a:lnTo>
                    <a:pt x="12820" y="83538"/>
                  </a:lnTo>
                  <a:lnTo>
                    <a:pt x="24630" y="93661"/>
                  </a:lnTo>
                  <a:lnTo>
                    <a:pt x="28738" y="96308"/>
                  </a:lnTo>
                  <a:lnTo>
                    <a:pt x="32888" y="96660"/>
                  </a:lnTo>
                  <a:lnTo>
                    <a:pt x="41262" y="93290"/>
                  </a:lnTo>
                  <a:lnTo>
                    <a:pt x="47806" y="83325"/>
                  </a:lnTo>
                  <a:lnTo>
                    <a:pt x="52361" y="68783"/>
                  </a:lnTo>
                  <a:lnTo>
                    <a:pt x="54220" y="41468"/>
                  </a:lnTo>
                  <a:lnTo>
                    <a:pt x="52154" y="23839"/>
                  </a:lnTo>
                  <a:lnTo>
                    <a:pt x="47003" y="12242"/>
                  </a:lnTo>
                  <a:lnTo>
                    <a:pt x="40715" y="5440"/>
                  </a:lnTo>
                  <a:lnTo>
                    <a:pt x="3060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1" name="SMARTInkShape-709">
              <a:extLst>
                <a:ext uri="{FF2B5EF4-FFF2-40B4-BE49-F238E27FC236}">
                  <a16:creationId xmlns:a16="http://schemas.microsoft.com/office/drawing/2014/main" xmlns="" id="{3883D79B-C637-4813-9017-F1591BEE5ACC}"/>
                </a:ext>
              </a:extLst>
            </p:cNvPr>
            <p:cNvSpPr/>
            <p:nvPr>
              <p:custDataLst>
                <p:tags r:id="rId63"/>
              </p:custDataLst>
            </p:nvPr>
          </p:nvSpPr>
          <p:spPr>
            <a:xfrm>
              <a:off x="4095750" y="5044879"/>
              <a:ext cx="93811" cy="262480"/>
            </a:xfrm>
            <a:custGeom>
              <a:avLst/>
              <a:gdLst/>
              <a:ahLst/>
              <a:cxnLst/>
              <a:rect l="0" t="0" r="0" b="0"/>
              <a:pathLst>
                <a:path w="93811" h="262480">
                  <a:moveTo>
                    <a:pt x="0" y="3371"/>
                  </a:moveTo>
                  <a:lnTo>
                    <a:pt x="0" y="3371"/>
                  </a:lnTo>
                  <a:lnTo>
                    <a:pt x="0" y="0"/>
                  </a:lnTo>
                  <a:lnTo>
                    <a:pt x="1881" y="45472"/>
                  </a:lnTo>
                  <a:lnTo>
                    <a:pt x="6907" y="84520"/>
                  </a:lnTo>
                  <a:lnTo>
                    <a:pt x="14747" y="131837"/>
                  </a:lnTo>
                  <a:lnTo>
                    <a:pt x="20665" y="164183"/>
                  </a:lnTo>
                  <a:lnTo>
                    <a:pt x="23997" y="207339"/>
                  </a:lnTo>
                  <a:lnTo>
                    <a:pt x="25215" y="239337"/>
                  </a:lnTo>
                  <a:lnTo>
                    <a:pt x="26800" y="201021"/>
                  </a:lnTo>
                  <a:lnTo>
                    <a:pt x="39213" y="160319"/>
                  </a:lnTo>
                  <a:lnTo>
                    <a:pt x="43075" y="152453"/>
                  </a:lnTo>
                  <a:lnTo>
                    <a:pt x="47061" y="147915"/>
                  </a:lnTo>
                  <a:lnTo>
                    <a:pt x="51129" y="145594"/>
                  </a:lnTo>
                  <a:lnTo>
                    <a:pt x="55253" y="144753"/>
                  </a:lnTo>
                  <a:lnTo>
                    <a:pt x="65479" y="149463"/>
                  </a:lnTo>
                  <a:lnTo>
                    <a:pt x="71169" y="153683"/>
                  </a:lnTo>
                  <a:lnTo>
                    <a:pt x="79373" y="165896"/>
                  </a:lnTo>
                  <a:lnTo>
                    <a:pt x="90389" y="200104"/>
                  </a:lnTo>
                  <a:lnTo>
                    <a:pt x="93810" y="227076"/>
                  </a:lnTo>
                  <a:lnTo>
                    <a:pt x="90847" y="242495"/>
                  </a:lnTo>
                  <a:lnTo>
                    <a:pt x="88081" y="249570"/>
                  </a:lnTo>
                  <a:lnTo>
                    <a:pt x="83415" y="254287"/>
                  </a:lnTo>
                  <a:lnTo>
                    <a:pt x="70705" y="259529"/>
                  </a:lnTo>
                  <a:lnTo>
                    <a:pt x="47682" y="262479"/>
                  </a:lnTo>
                  <a:lnTo>
                    <a:pt x="33186" y="257524"/>
                  </a:lnTo>
                  <a:lnTo>
                    <a:pt x="26358" y="253240"/>
                  </a:lnTo>
                  <a:lnTo>
                    <a:pt x="22511" y="248267"/>
                  </a:lnTo>
                  <a:lnTo>
                    <a:pt x="20651" y="242835"/>
                  </a:lnTo>
                  <a:lnTo>
                    <a:pt x="19050" y="2256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2" name="SMARTInkShape-710">
              <a:extLst>
                <a:ext uri="{FF2B5EF4-FFF2-40B4-BE49-F238E27FC236}">
                  <a16:creationId xmlns:a16="http://schemas.microsoft.com/office/drawing/2014/main" xmlns="" id="{62C58C5B-8834-488D-8604-5C208E74CB1F}"/>
                </a:ext>
              </a:extLst>
            </p:cNvPr>
            <p:cNvSpPr/>
            <p:nvPr>
              <p:custDataLst>
                <p:tags r:id="rId64"/>
              </p:custDataLst>
            </p:nvPr>
          </p:nvSpPr>
          <p:spPr>
            <a:xfrm>
              <a:off x="3880733" y="5195560"/>
              <a:ext cx="157868" cy="125769"/>
            </a:xfrm>
            <a:custGeom>
              <a:avLst/>
              <a:gdLst/>
              <a:ahLst/>
              <a:cxnLst/>
              <a:rect l="0" t="0" r="0" b="0"/>
              <a:pathLst>
                <a:path w="157868" h="125769">
                  <a:moveTo>
                    <a:pt x="5467" y="49540"/>
                  </a:moveTo>
                  <a:lnTo>
                    <a:pt x="5467" y="49540"/>
                  </a:lnTo>
                  <a:lnTo>
                    <a:pt x="441" y="37607"/>
                  </a:lnTo>
                  <a:lnTo>
                    <a:pt x="0" y="35235"/>
                  </a:lnTo>
                  <a:lnTo>
                    <a:pt x="411" y="33653"/>
                  </a:lnTo>
                  <a:lnTo>
                    <a:pt x="1391" y="32599"/>
                  </a:lnTo>
                  <a:lnTo>
                    <a:pt x="4662" y="30906"/>
                  </a:lnTo>
                  <a:lnTo>
                    <a:pt x="8599" y="37355"/>
                  </a:lnTo>
                  <a:lnTo>
                    <a:pt x="18301" y="76958"/>
                  </a:lnTo>
                  <a:lnTo>
                    <a:pt x="25853" y="121039"/>
                  </a:lnTo>
                  <a:lnTo>
                    <a:pt x="27524" y="124723"/>
                  </a:lnTo>
                  <a:lnTo>
                    <a:pt x="28638" y="125768"/>
                  </a:lnTo>
                  <a:lnTo>
                    <a:pt x="29381" y="125052"/>
                  </a:lnTo>
                  <a:lnTo>
                    <a:pt x="30427" y="113542"/>
                  </a:lnTo>
                  <a:lnTo>
                    <a:pt x="30780" y="74255"/>
                  </a:lnTo>
                  <a:lnTo>
                    <a:pt x="37583" y="33266"/>
                  </a:lnTo>
                  <a:lnTo>
                    <a:pt x="45165" y="6696"/>
                  </a:lnTo>
                  <a:lnTo>
                    <a:pt x="47455" y="2633"/>
                  </a:lnTo>
                  <a:lnTo>
                    <a:pt x="49686" y="630"/>
                  </a:lnTo>
                  <a:lnTo>
                    <a:pt x="51880" y="0"/>
                  </a:lnTo>
                  <a:lnTo>
                    <a:pt x="54048" y="1696"/>
                  </a:lnTo>
                  <a:lnTo>
                    <a:pt x="58338" y="9226"/>
                  </a:lnTo>
                  <a:lnTo>
                    <a:pt x="67080" y="49318"/>
                  </a:lnTo>
                  <a:lnTo>
                    <a:pt x="68594" y="69879"/>
                  </a:lnTo>
                  <a:lnTo>
                    <a:pt x="69424" y="70155"/>
                  </a:lnTo>
                  <a:lnTo>
                    <a:pt x="72227" y="66698"/>
                  </a:lnTo>
                  <a:lnTo>
                    <a:pt x="93140" y="24246"/>
                  </a:lnTo>
                  <a:lnTo>
                    <a:pt x="102994" y="11487"/>
                  </a:lnTo>
                  <a:lnTo>
                    <a:pt x="107879" y="7943"/>
                  </a:lnTo>
                  <a:lnTo>
                    <a:pt x="112547" y="6287"/>
                  </a:lnTo>
                  <a:lnTo>
                    <a:pt x="117071" y="5888"/>
                  </a:lnTo>
                  <a:lnTo>
                    <a:pt x="121497" y="7739"/>
                  </a:lnTo>
                  <a:lnTo>
                    <a:pt x="130178" y="15439"/>
                  </a:lnTo>
                  <a:lnTo>
                    <a:pt x="142999" y="35046"/>
                  </a:lnTo>
                  <a:lnTo>
                    <a:pt x="154199" y="71320"/>
                  </a:lnTo>
                  <a:lnTo>
                    <a:pt x="157867" y="11304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3" name="SMARTInkShape-711">
              <a:extLst>
                <a:ext uri="{FF2B5EF4-FFF2-40B4-BE49-F238E27FC236}">
                  <a16:creationId xmlns:a16="http://schemas.microsoft.com/office/drawing/2014/main" xmlns="" id="{A40C9BFA-9128-4521-9077-2028B1D152F2}"/>
                </a:ext>
              </a:extLst>
            </p:cNvPr>
            <p:cNvSpPr/>
            <p:nvPr>
              <p:custDataLst>
                <p:tags r:id="rId65"/>
              </p:custDataLst>
            </p:nvPr>
          </p:nvSpPr>
          <p:spPr>
            <a:xfrm>
              <a:off x="3690526" y="5215115"/>
              <a:ext cx="124234" cy="272885"/>
            </a:xfrm>
            <a:custGeom>
              <a:avLst/>
              <a:gdLst/>
              <a:ahLst/>
              <a:cxnLst/>
              <a:rect l="0" t="0" r="0" b="0"/>
              <a:pathLst>
                <a:path w="124234" h="272885">
                  <a:moveTo>
                    <a:pt x="5174" y="10935"/>
                  </a:moveTo>
                  <a:lnTo>
                    <a:pt x="5174" y="10935"/>
                  </a:lnTo>
                  <a:lnTo>
                    <a:pt x="13196" y="2207"/>
                  </a:lnTo>
                  <a:lnTo>
                    <a:pt x="13344" y="883"/>
                  </a:lnTo>
                  <a:lnTo>
                    <a:pt x="12737" y="0"/>
                  </a:lnTo>
                  <a:lnTo>
                    <a:pt x="11627" y="117"/>
                  </a:lnTo>
                  <a:lnTo>
                    <a:pt x="8513" y="2129"/>
                  </a:lnTo>
                  <a:lnTo>
                    <a:pt x="2792" y="17342"/>
                  </a:lnTo>
                  <a:lnTo>
                    <a:pt x="0" y="43094"/>
                  </a:lnTo>
                  <a:lnTo>
                    <a:pt x="3110" y="59094"/>
                  </a:lnTo>
                  <a:lnTo>
                    <a:pt x="12794" y="78120"/>
                  </a:lnTo>
                  <a:lnTo>
                    <a:pt x="16604" y="83242"/>
                  </a:lnTo>
                  <a:lnTo>
                    <a:pt x="21966" y="85951"/>
                  </a:lnTo>
                  <a:lnTo>
                    <a:pt x="35450" y="87079"/>
                  </a:lnTo>
                  <a:lnTo>
                    <a:pt x="42292" y="83570"/>
                  </a:lnTo>
                  <a:lnTo>
                    <a:pt x="55537" y="70264"/>
                  </a:lnTo>
                  <a:lnTo>
                    <a:pt x="68152" y="46310"/>
                  </a:lnTo>
                  <a:lnTo>
                    <a:pt x="80383" y="8600"/>
                  </a:lnTo>
                  <a:lnTo>
                    <a:pt x="80714" y="8672"/>
                  </a:lnTo>
                  <a:lnTo>
                    <a:pt x="88224" y="47156"/>
                  </a:lnTo>
                  <a:lnTo>
                    <a:pt x="96103" y="85872"/>
                  </a:lnTo>
                  <a:lnTo>
                    <a:pt x="107376" y="133092"/>
                  </a:lnTo>
                  <a:lnTo>
                    <a:pt x="114802" y="165416"/>
                  </a:lnTo>
                  <a:lnTo>
                    <a:pt x="122245" y="209969"/>
                  </a:lnTo>
                  <a:lnTo>
                    <a:pt x="124233" y="234626"/>
                  </a:lnTo>
                  <a:lnTo>
                    <a:pt x="119472" y="253581"/>
                  </a:lnTo>
                  <a:lnTo>
                    <a:pt x="115239" y="261599"/>
                  </a:lnTo>
                  <a:lnTo>
                    <a:pt x="110301" y="266944"/>
                  </a:lnTo>
                  <a:lnTo>
                    <a:pt x="99169" y="272884"/>
                  </a:lnTo>
                  <a:lnTo>
                    <a:pt x="85285" y="271761"/>
                  </a:lnTo>
                  <a:lnTo>
                    <a:pt x="77631" y="269485"/>
                  </a:lnTo>
                  <a:lnTo>
                    <a:pt x="63483" y="257550"/>
                  </a:lnTo>
                  <a:lnTo>
                    <a:pt x="43274" y="2331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4" name="SMARTInkShape-712">
              <a:extLst>
                <a:ext uri="{FF2B5EF4-FFF2-40B4-BE49-F238E27FC236}">
                  <a16:creationId xmlns:a16="http://schemas.microsoft.com/office/drawing/2014/main" xmlns="" id="{0A6D42B0-2769-4D23-B4C0-AD5D995695E7}"/>
                </a:ext>
              </a:extLst>
            </p:cNvPr>
            <p:cNvSpPr/>
            <p:nvPr>
              <p:custDataLst>
                <p:tags r:id="rId66"/>
              </p:custDataLst>
            </p:nvPr>
          </p:nvSpPr>
          <p:spPr>
            <a:xfrm>
              <a:off x="3500693" y="5068942"/>
              <a:ext cx="114451" cy="284966"/>
            </a:xfrm>
            <a:custGeom>
              <a:avLst/>
              <a:gdLst/>
              <a:ahLst/>
              <a:cxnLst/>
              <a:rect l="0" t="0" r="0" b="0"/>
              <a:pathLst>
                <a:path w="114451" h="284966">
                  <a:moveTo>
                    <a:pt x="99757" y="17408"/>
                  </a:moveTo>
                  <a:lnTo>
                    <a:pt x="99757" y="17408"/>
                  </a:lnTo>
                  <a:lnTo>
                    <a:pt x="88912" y="7974"/>
                  </a:lnTo>
                  <a:lnTo>
                    <a:pt x="73025" y="1521"/>
                  </a:lnTo>
                  <a:lnTo>
                    <a:pt x="54207" y="0"/>
                  </a:lnTo>
                  <a:lnTo>
                    <a:pt x="39061" y="2145"/>
                  </a:lnTo>
                  <a:lnTo>
                    <a:pt x="24803" y="12977"/>
                  </a:lnTo>
                  <a:lnTo>
                    <a:pt x="12116" y="30255"/>
                  </a:lnTo>
                  <a:lnTo>
                    <a:pt x="1774" y="52045"/>
                  </a:lnTo>
                  <a:lnTo>
                    <a:pt x="0" y="75842"/>
                  </a:lnTo>
                  <a:lnTo>
                    <a:pt x="4620" y="99823"/>
                  </a:lnTo>
                  <a:lnTo>
                    <a:pt x="24834" y="142082"/>
                  </a:lnTo>
                  <a:lnTo>
                    <a:pt x="44866" y="167238"/>
                  </a:lnTo>
                  <a:lnTo>
                    <a:pt x="88896" y="201219"/>
                  </a:lnTo>
                  <a:lnTo>
                    <a:pt x="104102" y="214108"/>
                  </a:lnTo>
                  <a:lnTo>
                    <a:pt x="112271" y="226891"/>
                  </a:lnTo>
                  <a:lnTo>
                    <a:pt x="114450" y="233263"/>
                  </a:lnTo>
                  <a:lnTo>
                    <a:pt x="114145" y="255716"/>
                  </a:lnTo>
                  <a:lnTo>
                    <a:pt x="110760" y="262358"/>
                  </a:lnTo>
                  <a:lnTo>
                    <a:pt x="99473" y="273501"/>
                  </a:lnTo>
                  <a:lnTo>
                    <a:pt x="80623" y="284336"/>
                  </a:lnTo>
                  <a:lnTo>
                    <a:pt x="74301" y="284965"/>
                  </a:lnTo>
                  <a:lnTo>
                    <a:pt x="61632" y="281902"/>
                  </a:lnTo>
                  <a:lnTo>
                    <a:pt x="52709" y="273955"/>
                  </a:lnTo>
                  <a:lnTo>
                    <a:pt x="49341" y="268873"/>
                  </a:lnTo>
                  <a:lnTo>
                    <a:pt x="47802" y="264073"/>
                  </a:lnTo>
                  <a:lnTo>
                    <a:pt x="48957" y="2460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5" name="SMARTInkShape-713">
              <a:extLst>
                <a:ext uri="{FF2B5EF4-FFF2-40B4-BE49-F238E27FC236}">
                  <a16:creationId xmlns:a16="http://schemas.microsoft.com/office/drawing/2014/main" xmlns="" id="{790784C8-CA6B-494B-A060-FE83F12954A4}"/>
                </a:ext>
              </a:extLst>
            </p:cNvPr>
            <p:cNvSpPr/>
            <p:nvPr>
              <p:custDataLst>
                <p:tags r:id="rId67"/>
              </p:custDataLst>
            </p:nvPr>
          </p:nvSpPr>
          <p:spPr>
            <a:xfrm>
              <a:off x="2711473" y="4260850"/>
              <a:ext cx="673078" cy="1009651"/>
            </a:xfrm>
            <a:custGeom>
              <a:avLst/>
              <a:gdLst/>
              <a:ahLst/>
              <a:cxnLst/>
              <a:rect l="0" t="0" r="0" b="0"/>
              <a:pathLst>
                <a:path w="673078" h="1009651">
                  <a:moveTo>
                    <a:pt x="6327" y="0"/>
                  </a:moveTo>
                  <a:lnTo>
                    <a:pt x="6327" y="0"/>
                  </a:lnTo>
                  <a:lnTo>
                    <a:pt x="55" y="0"/>
                  </a:lnTo>
                  <a:lnTo>
                    <a:pt x="0" y="3371"/>
                  </a:lnTo>
                  <a:lnTo>
                    <a:pt x="5756" y="16606"/>
                  </a:lnTo>
                  <a:lnTo>
                    <a:pt x="32885" y="61988"/>
                  </a:lnTo>
                  <a:lnTo>
                    <a:pt x="52531" y="98094"/>
                  </a:lnTo>
                  <a:lnTo>
                    <a:pt x="80773" y="145325"/>
                  </a:lnTo>
                  <a:lnTo>
                    <a:pt x="103620" y="183357"/>
                  </a:lnTo>
                  <a:lnTo>
                    <a:pt x="127885" y="229424"/>
                  </a:lnTo>
                  <a:lnTo>
                    <a:pt x="140282" y="254549"/>
                  </a:lnTo>
                  <a:lnTo>
                    <a:pt x="153486" y="281883"/>
                  </a:lnTo>
                  <a:lnTo>
                    <a:pt x="167227" y="310688"/>
                  </a:lnTo>
                  <a:lnTo>
                    <a:pt x="181327" y="340476"/>
                  </a:lnTo>
                  <a:lnTo>
                    <a:pt x="195666" y="369506"/>
                  </a:lnTo>
                  <a:lnTo>
                    <a:pt x="210164" y="398032"/>
                  </a:lnTo>
                  <a:lnTo>
                    <a:pt x="224768" y="426221"/>
                  </a:lnTo>
                  <a:lnTo>
                    <a:pt x="238738" y="454892"/>
                  </a:lnTo>
                  <a:lnTo>
                    <a:pt x="252284" y="483884"/>
                  </a:lnTo>
                  <a:lnTo>
                    <a:pt x="265548" y="513089"/>
                  </a:lnTo>
                  <a:lnTo>
                    <a:pt x="277214" y="543143"/>
                  </a:lnTo>
                  <a:lnTo>
                    <a:pt x="287813" y="573762"/>
                  </a:lnTo>
                  <a:lnTo>
                    <a:pt x="297701" y="604758"/>
                  </a:lnTo>
                  <a:lnTo>
                    <a:pt x="306410" y="635299"/>
                  </a:lnTo>
                  <a:lnTo>
                    <a:pt x="314332" y="665539"/>
                  </a:lnTo>
                  <a:lnTo>
                    <a:pt x="321730" y="695576"/>
                  </a:lnTo>
                  <a:lnTo>
                    <a:pt x="328074" y="723361"/>
                  </a:lnTo>
                  <a:lnTo>
                    <a:pt x="333714" y="749646"/>
                  </a:lnTo>
                  <a:lnTo>
                    <a:pt x="338884" y="774931"/>
                  </a:lnTo>
                  <a:lnTo>
                    <a:pt x="346512" y="821840"/>
                  </a:lnTo>
                  <a:lnTo>
                    <a:pt x="351548" y="864090"/>
                  </a:lnTo>
                  <a:lnTo>
                    <a:pt x="353786" y="899330"/>
                  </a:lnTo>
                  <a:lnTo>
                    <a:pt x="355223" y="946283"/>
                  </a:lnTo>
                  <a:lnTo>
                    <a:pt x="354767" y="967591"/>
                  </a:lnTo>
                  <a:lnTo>
                    <a:pt x="353626" y="971028"/>
                  </a:lnTo>
                  <a:lnTo>
                    <a:pt x="351182" y="975551"/>
                  </a:lnTo>
                  <a:lnTo>
                    <a:pt x="349485" y="982965"/>
                  </a:lnTo>
                  <a:lnTo>
                    <a:pt x="349399" y="982687"/>
                  </a:lnTo>
                  <a:lnTo>
                    <a:pt x="349250" y="978670"/>
                  </a:lnTo>
                  <a:lnTo>
                    <a:pt x="351119" y="978242"/>
                  </a:lnTo>
                  <a:lnTo>
                    <a:pt x="358067" y="977968"/>
                  </a:lnTo>
                  <a:lnTo>
                    <a:pt x="400059" y="990768"/>
                  </a:lnTo>
                  <a:lnTo>
                    <a:pt x="439312" y="995118"/>
                  </a:lnTo>
                  <a:lnTo>
                    <a:pt x="474637" y="996136"/>
                  </a:lnTo>
                  <a:lnTo>
                    <a:pt x="516207" y="996588"/>
                  </a:lnTo>
                  <a:lnTo>
                    <a:pt x="556790" y="996790"/>
                  </a:lnTo>
                  <a:lnTo>
                    <a:pt x="595288" y="996878"/>
                  </a:lnTo>
                  <a:lnTo>
                    <a:pt x="631214" y="996918"/>
                  </a:lnTo>
                  <a:lnTo>
                    <a:pt x="656204" y="1000312"/>
                  </a:lnTo>
                  <a:lnTo>
                    <a:pt x="673077" y="1009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6" name="SMARTInkShape-714">
              <a:extLst>
                <a:ext uri="{FF2B5EF4-FFF2-40B4-BE49-F238E27FC236}">
                  <a16:creationId xmlns:a16="http://schemas.microsoft.com/office/drawing/2014/main" xmlns="" id="{97C3F6F4-70FA-46B1-AD38-EA44455CB82C}"/>
                </a:ext>
              </a:extLst>
            </p:cNvPr>
            <p:cNvSpPr/>
            <p:nvPr>
              <p:custDataLst>
                <p:tags r:id="rId68"/>
              </p:custDataLst>
            </p:nvPr>
          </p:nvSpPr>
          <p:spPr>
            <a:xfrm>
              <a:off x="4457700" y="5084235"/>
              <a:ext cx="6351" cy="33866"/>
            </a:xfrm>
            <a:custGeom>
              <a:avLst/>
              <a:gdLst/>
              <a:ahLst/>
              <a:cxnLst/>
              <a:rect l="0" t="0" r="0" b="0"/>
              <a:pathLst>
                <a:path w="6351" h="33866">
                  <a:moveTo>
                    <a:pt x="0" y="33865"/>
                  </a:moveTo>
                  <a:lnTo>
                    <a:pt x="0" y="33865"/>
                  </a:lnTo>
                  <a:lnTo>
                    <a:pt x="5761" y="1"/>
                  </a:lnTo>
                  <a:lnTo>
                    <a:pt x="5958" y="0"/>
                  </a:lnTo>
                  <a:lnTo>
                    <a:pt x="6350" y="1481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7" name="SMARTInkShape-715">
              <a:extLst>
                <a:ext uri="{FF2B5EF4-FFF2-40B4-BE49-F238E27FC236}">
                  <a16:creationId xmlns:a16="http://schemas.microsoft.com/office/drawing/2014/main" xmlns="" id="{FBC0A9E8-038E-4F67-B9D7-182B8BC90661}"/>
                </a:ext>
              </a:extLst>
            </p:cNvPr>
            <p:cNvSpPr/>
            <p:nvPr>
              <p:custDataLst>
                <p:tags r:id="rId69"/>
              </p:custDataLst>
            </p:nvPr>
          </p:nvSpPr>
          <p:spPr>
            <a:xfrm>
              <a:off x="4506802" y="5139841"/>
              <a:ext cx="103299" cy="114753"/>
            </a:xfrm>
            <a:custGeom>
              <a:avLst/>
              <a:gdLst/>
              <a:ahLst/>
              <a:cxnLst/>
              <a:rect l="0" t="0" r="0" b="0"/>
              <a:pathLst>
                <a:path w="103299" h="114753">
                  <a:moveTo>
                    <a:pt x="46148" y="3659"/>
                  </a:moveTo>
                  <a:lnTo>
                    <a:pt x="46148" y="3659"/>
                  </a:lnTo>
                  <a:lnTo>
                    <a:pt x="42777" y="3659"/>
                  </a:lnTo>
                  <a:lnTo>
                    <a:pt x="41784" y="2953"/>
                  </a:lnTo>
                  <a:lnTo>
                    <a:pt x="41122" y="1778"/>
                  </a:lnTo>
                  <a:lnTo>
                    <a:pt x="40681" y="288"/>
                  </a:lnTo>
                  <a:lnTo>
                    <a:pt x="39681" y="0"/>
                  </a:lnTo>
                  <a:lnTo>
                    <a:pt x="27666" y="6409"/>
                  </a:lnTo>
                  <a:lnTo>
                    <a:pt x="12685" y="22426"/>
                  </a:lnTo>
                  <a:lnTo>
                    <a:pt x="1583" y="45046"/>
                  </a:lnTo>
                  <a:lnTo>
                    <a:pt x="0" y="61329"/>
                  </a:lnTo>
                  <a:lnTo>
                    <a:pt x="566" y="69622"/>
                  </a:lnTo>
                  <a:lnTo>
                    <a:pt x="6840" y="84482"/>
                  </a:lnTo>
                  <a:lnTo>
                    <a:pt x="22272" y="102865"/>
                  </a:lnTo>
                  <a:lnTo>
                    <a:pt x="28113" y="107897"/>
                  </a:lnTo>
                  <a:lnTo>
                    <a:pt x="44012" y="113487"/>
                  </a:lnTo>
                  <a:lnTo>
                    <a:pt x="72797" y="114752"/>
                  </a:lnTo>
                  <a:lnTo>
                    <a:pt x="103298" y="1116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19" name="SMARTInkShape-Group115">
            <a:extLst>
              <a:ext uri="{FF2B5EF4-FFF2-40B4-BE49-F238E27FC236}">
                <a16:creationId xmlns:a16="http://schemas.microsoft.com/office/drawing/2014/main" xmlns="" id="{B3707402-8B12-4ACC-A038-E30A7C04D024}"/>
              </a:ext>
            </a:extLst>
          </p:cNvPr>
          <p:cNvGrpSpPr/>
          <p:nvPr/>
        </p:nvGrpSpPr>
        <p:grpSpPr>
          <a:xfrm>
            <a:off x="4857750" y="5052824"/>
            <a:ext cx="1207200" cy="343658"/>
            <a:chOff x="4857750" y="5052824"/>
            <a:chExt cx="1207200" cy="343658"/>
          </a:xfrm>
        </p:grpSpPr>
        <p:sp>
          <p:nvSpPr>
            <p:cNvPr id="509" name="SMARTInkShape-716">
              <a:extLst>
                <a:ext uri="{FF2B5EF4-FFF2-40B4-BE49-F238E27FC236}">
                  <a16:creationId xmlns:a16="http://schemas.microsoft.com/office/drawing/2014/main" xmlns="" id="{E20FC793-D33E-4DB2-B9DB-AC29C1AA2E9E}"/>
                </a:ext>
              </a:extLst>
            </p:cNvPr>
            <p:cNvSpPr/>
            <p:nvPr>
              <p:custDataLst>
                <p:tags r:id="rId50"/>
              </p:custDataLst>
            </p:nvPr>
          </p:nvSpPr>
          <p:spPr>
            <a:xfrm>
              <a:off x="4857750" y="5143500"/>
              <a:ext cx="139701" cy="136988"/>
            </a:xfrm>
            <a:custGeom>
              <a:avLst/>
              <a:gdLst/>
              <a:ahLst/>
              <a:cxnLst/>
              <a:rect l="0" t="0" r="0" b="0"/>
              <a:pathLst>
                <a:path w="139701" h="136988">
                  <a:moveTo>
                    <a:pt x="0" y="31750"/>
                  </a:moveTo>
                  <a:lnTo>
                    <a:pt x="0" y="31750"/>
                  </a:lnTo>
                  <a:lnTo>
                    <a:pt x="0" y="22290"/>
                  </a:lnTo>
                  <a:lnTo>
                    <a:pt x="2117" y="21210"/>
                  </a:lnTo>
                  <a:lnTo>
                    <a:pt x="10113" y="20010"/>
                  </a:lnTo>
                  <a:lnTo>
                    <a:pt x="22604" y="25122"/>
                  </a:lnTo>
                  <a:lnTo>
                    <a:pt x="56990" y="52391"/>
                  </a:lnTo>
                  <a:lnTo>
                    <a:pt x="83992" y="81532"/>
                  </a:lnTo>
                  <a:lnTo>
                    <a:pt x="93774" y="102088"/>
                  </a:lnTo>
                  <a:lnTo>
                    <a:pt x="97416" y="120161"/>
                  </a:lnTo>
                  <a:lnTo>
                    <a:pt x="95675" y="136987"/>
                  </a:lnTo>
                  <a:lnTo>
                    <a:pt x="88633" y="125413"/>
                  </a:lnTo>
                  <a:lnTo>
                    <a:pt x="77611" y="97367"/>
                  </a:lnTo>
                  <a:lnTo>
                    <a:pt x="75520" y="65617"/>
                  </a:lnTo>
                  <a:lnTo>
                    <a:pt x="81542" y="46331"/>
                  </a:lnTo>
                  <a:lnTo>
                    <a:pt x="91274" y="29764"/>
                  </a:lnTo>
                  <a:lnTo>
                    <a:pt x="102655" y="17697"/>
                  </a:lnTo>
                  <a:lnTo>
                    <a:pt x="1397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0" name="SMARTInkShape-717">
              <a:extLst>
                <a:ext uri="{FF2B5EF4-FFF2-40B4-BE49-F238E27FC236}">
                  <a16:creationId xmlns:a16="http://schemas.microsoft.com/office/drawing/2014/main" xmlns="" id="{E598FFF9-E7C7-4C03-A930-70AD101C69CD}"/>
                </a:ext>
              </a:extLst>
            </p:cNvPr>
            <p:cNvSpPr/>
            <p:nvPr>
              <p:custDataLst>
                <p:tags r:id="rId51"/>
              </p:custDataLst>
            </p:nvPr>
          </p:nvSpPr>
          <p:spPr>
            <a:xfrm>
              <a:off x="5040080" y="5140139"/>
              <a:ext cx="180969" cy="256343"/>
            </a:xfrm>
            <a:custGeom>
              <a:avLst/>
              <a:gdLst/>
              <a:ahLst/>
              <a:cxnLst/>
              <a:rect l="0" t="0" r="0" b="0"/>
              <a:pathLst>
                <a:path w="180969" h="256343">
                  <a:moveTo>
                    <a:pt x="8170" y="47811"/>
                  </a:moveTo>
                  <a:lnTo>
                    <a:pt x="8170" y="47811"/>
                  </a:lnTo>
                  <a:lnTo>
                    <a:pt x="147" y="52175"/>
                  </a:lnTo>
                  <a:lnTo>
                    <a:pt x="0" y="52837"/>
                  </a:lnTo>
                  <a:lnTo>
                    <a:pt x="607" y="53278"/>
                  </a:lnTo>
                  <a:lnTo>
                    <a:pt x="4831" y="53900"/>
                  </a:lnTo>
                  <a:lnTo>
                    <a:pt x="22719" y="48334"/>
                  </a:lnTo>
                  <a:lnTo>
                    <a:pt x="34392" y="41929"/>
                  </a:lnTo>
                  <a:lnTo>
                    <a:pt x="42873" y="30616"/>
                  </a:lnTo>
                  <a:lnTo>
                    <a:pt x="49732" y="12142"/>
                  </a:lnTo>
                  <a:lnTo>
                    <a:pt x="50631" y="3736"/>
                  </a:lnTo>
                  <a:lnTo>
                    <a:pt x="49883" y="1494"/>
                  </a:lnTo>
                  <a:lnTo>
                    <a:pt x="48678" y="0"/>
                  </a:lnTo>
                  <a:lnTo>
                    <a:pt x="39815" y="3983"/>
                  </a:lnTo>
                  <a:lnTo>
                    <a:pt x="27878" y="13515"/>
                  </a:lnTo>
                  <a:lnTo>
                    <a:pt x="17870" y="27160"/>
                  </a:lnTo>
                  <a:lnTo>
                    <a:pt x="12481" y="42631"/>
                  </a:lnTo>
                  <a:lnTo>
                    <a:pt x="11044" y="50707"/>
                  </a:lnTo>
                  <a:lnTo>
                    <a:pt x="13210" y="67207"/>
                  </a:lnTo>
                  <a:lnTo>
                    <a:pt x="18877" y="82538"/>
                  </a:lnTo>
                  <a:lnTo>
                    <a:pt x="26099" y="94054"/>
                  </a:lnTo>
                  <a:lnTo>
                    <a:pt x="31412" y="96984"/>
                  </a:lnTo>
                  <a:lnTo>
                    <a:pt x="44840" y="98358"/>
                  </a:lnTo>
                  <a:lnTo>
                    <a:pt x="60216" y="92854"/>
                  </a:lnTo>
                  <a:lnTo>
                    <a:pt x="101468" y="65397"/>
                  </a:lnTo>
                  <a:lnTo>
                    <a:pt x="133545" y="32915"/>
                  </a:lnTo>
                  <a:lnTo>
                    <a:pt x="135497" y="28708"/>
                  </a:lnTo>
                  <a:lnTo>
                    <a:pt x="136094" y="25198"/>
                  </a:lnTo>
                  <a:lnTo>
                    <a:pt x="135352" y="17866"/>
                  </a:lnTo>
                  <a:lnTo>
                    <a:pt x="131488" y="16864"/>
                  </a:lnTo>
                  <a:lnTo>
                    <a:pt x="128482" y="16596"/>
                  </a:lnTo>
                  <a:lnTo>
                    <a:pt x="121379" y="20062"/>
                  </a:lnTo>
                  <a:lnTo>
                    <a:pt x="117509" y="22961"/>
                  </a:lnTo>
                  <a:lnTo>
                    <a:pt x="105321" y="40527"/>
                  </a:lnTo>
                  <a:lnTo>
                    <a:pt x="102619" y="51864"/>
                  </a:lnTo>
                  <a:lnTo>
                    <a:pt x="105064" y="66180"/>
                  </a:lnTo>
                  <a:lnTo>
                    <a:pt x="106633" y="70641"/>
                  </a:lnTo>
                  <a:lnTo>
                    <a:pt x="109794" y="72908"/>
                  </a:lnTo>
                  <a:lnTo>
                    <a:pt x="118953" y="73547"/>
                  </a:lnTo>
                  <a:lnTo>
                    <a:pt x="128198" y="69597"/>
                  </a:lnTo>
                  <a:lnTo>
                    <a:pt x="137010" y="62433"/>
                  </a:lnTo>
                  <a:lnTo>
                    <a:pt x="162305" y="28097"/>
                  </a:lnTo>
                  <a:lnTo>
                    <a:pt x="163138" y="27613"/>
                  </a:lnTo>
                  <a:lnTo>
                    <a:pt x="160712" y="73460"/>
                  </a:lnTo>
                  <a:lnTo>
                    <a:pt x="163983" y="110287"/>
                  </a:lnTo>
                  <a:lnTo>
                    <a:pt x="172792" y="149107"/>
                  </a:lnTo>
                  <a:lnTo>
                    <a:pt x="180968" y="187421"/>
                  </a:lnTo>
                  <a:lnTo>
                    <a:pt x="177746" y="225585"/>
                  </a:lnTo>
                  <a:lnTo>
                    <a:pt x="169615" y="243473"/>
                  </a:lnTo>
                  <a:lnTo>
                    <a:pt x="164483" y="250219"/>
                  </a:lnTo>
                  <a:lnTo>
                    <a:pt x="159651" y="254011"/>
                  </a:lnTo>
                  <a:lnTo>
                    <a:pt x="155018" y="255833"/>
                  </a:lnTo>
                  <a:lnTo>
                    <a:pt x="150519" y="256342"/>
                  </a:lnTo>
                  <a:lnTo>
                    <a:pt x="146108" y="254565"/>
                  </a:lnTo>
                  <a:lnTo>
                    <a:pt x="137444" y="246946"/>
                  </a:lnTo>
                  <a:lnTo>
                    <a:pt x="132653" y="227097"/>
                  </a:lnTo>
                  <a:lnTo>
                    <a:pt x="128820" y="18751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1" name="SMARTInkShape-718">
              <a:extLst>
                <a:ext uri="{FF2B5EF4-FFF2-40B4-BE49-F238E27FC236}">
                  <a16:creationId xmlns:a16="http://schemas.microsoft.com/office/drawing/2014/main" xmlns="" id="{012861B5-6B6C-4E77-A398-42EA7ACB372F}"/>
                </a:ext>
              </a:extLst>
            </p:cNvPr>
            <p:cNvSpPr/>
            <p:nvPr>
              <p:custDataLst>
                <p:tags r:id="rId52"/>
              </p:custDataLst>
            </p:nvPr>
          </p:nvSpPr>
          <p:spPr>
            <a:xfrm>
              <a:off x="5270500" y="5111750"/>
              <a:ext cx="69951" cy="109535"/>
            </a:xfrm>
            <a:custGeom>
              <a:avLst/>
              <a:gdLst/>
              <a:ahLst/>
              <a:cxnLst/>
              <a:rect l="0" t="0" r="0" b="0"/>
              <a:pathLst>
                <a:path w="69951" h="109535">
                  <a:moveTo>
                    <a:pt x="0" y="12700"/>
                  </a:moveTo>
                  <a:lnTo>
                    <a:pt x="0" y="12700"/>
                  </a:lnTo>
                  <a:lnTo>
                    <a:pt x="3371" y="12700"/>
                  </a:lnTo>
                  <a:lnTo>
                    <a:pt x="30507" y="24909"/>
                  </a:lnTo>
                  <a:lnTo>
                    <a:pt x="50431" y="46578"/>
                  </a:lnTo>
                  <a:lnTo>
                    <a:pt x="66370" y="75341"/>
                  </a:lnTo>
                  <a:lnTo>
                    <a:pt x="69950" y="90164"/>
                  </a:lnTo>
                  <a:lnTo>
                    <a:pt x="69188" y="100750"/>
                  </a:lnTo>
                  <a:lnTo>
                    <a:pt x="66499" y="107808"/>
                  </a:lnTo>
                  <a:lnTo>
                    <a:pt x="64088" y="109266"/>
                  </a:lnTo>
                  <a:lnTo>
                    <a:pt x="61070" y="109534"/>
                  </a:lnTo>
                  <a:lnTo>
                    <a:pt x="57646" y="109006"/>
                  </a:lnTo>
                  <a:lnTo>
                    <a:pt x="50080" y="100893"/>
                  </a:lnTo>
                  <a:lnTo>
                    <a:pt x="42719" y="87175"/>
                  </a:lnTo>
                  <a:lnTo>
                    <a:pt x="37095" y="69319"/>
                  </a:lnTo>
                  <a:lnTo>
                    <a:pt x="37889" y="49623"/>
                  </a:lnTo>
                  <a:lnTo>
                    <a:pt x="40076" y="39432"/>
                  </a:lnTo>
                  <a:lnTo>
                    <a:pt x="50032" y="22465"/>
                  </a:lnTo>
                  <a:lnTo>
                    <a:pt x="698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2" name="SMARTInkShape-719">
              <a:extLst>
                <a:ext uri="{FF2B5EF4-FFF2-40B4-BE49-F238E27FC236}">
                  <a16:creationId xmlns:a16="http://schemas.microsoft.com/office/drawing/2014/main" xmlns="" id="{780FBA44-F216-4CD2-9691-A595B443A645}"/>
                </a:ext>
              </a:extLst>
            </p:cNvPr>
            <p:cNvSpPr/>
            <p:nvPr>
              <p:custDataLst>
                <p:tags r:id="rId53"/>
              </p:custDataLst>
            </p:nvPr>
          </p:nvSpPr>
          <p:spPr>
            <a:xfrm>
              <a:off x="5400072" y="5107941"/>
              <a:ext cx="67279" cy="113344"/>
            </a:xfrm>
            <a:custGeom>
              <a:avLst/>
              <a:gdLst/>
              <a:ahLst/>
              <a:cxnLst/>
              <a:rect l="0" t="0" r="0" b="0"/>
              <a:pathLst>
                <a:path w="67279" h="113344">
                  <a:moveTo>
                    <a:pt x="16478" y="22859"/>
                  </a:moveTo>
                  <a:lnTo>
                    <a:pt x="16478" y="22859"/>
                  </a:lnTo>
                  <a:lnTo>
                    <a:pt x="7750" y="32292"/>
                  </a:lnTo>
                  <a:lnTo>
                    <a:pt x="5543" y="37164"/>
                  </a:lnTo>
                  <a:lnTo>
                    <a:pt x="4301" y="43874"/>
                  </a:lnTo>
                  <a:lnTo>
                    <a:pt x="4832" y="45336"/>
                  </a:lnTo>
                  <a:lnTo>
                    <a:pt x="5892" y="46310"/>
                  </a:lnTo>
                  <a:lnTo>
                    <a:pt x="7304" y="46960"/>
                  </a:lnTo>
                  <a:lnTo>
                    <a:pt x="12636" y="45799"/>
                  </a:lnTo>
                  <a:lnTo>
                    <a:pt x="16033" y="44503"/>
                  </a:lnTo>
                  <a:lnTo>
                    <a:pt x="45375" y="18993"/>
                  </a:lnTo>
                  <a:lnTo>
                    <a:pt x="50488" y="10321"/>
                  </a:lnTo>
                  <a:lnTo>
                    <a:pt x="51851" y="6034"/>
                  </a:lnTo>
                  <a:lnTo>
                    <a:pt x="52055" y="3176"/>
                  </a:lnTo>
                  <a:lnTo>
                    <a:pt x="51485" y="1270"/>
                  </a:lnTo>
                  <a:lnTo>
                    <a:pt x="50399" y="0"/>
                  </a:lnTo>
                  <a:lnTo>
                    <a:pt x="43548" y="2351"/>
                  </a:lnTo>
                  <a:lnTo>
                    <a:pt x="38758" y="4954"/>
                  </a:lnTo>
                  <a:lnTo>
                    <a:pt x="16567" y="33773"/>
                  </a:lnTo>
                  <a:lnTo>
                    <a:pt x="3726" y="59646"/>
                  </a:lnTo>
                  <a:lnTo>
                    <a:pt x="0" y="87224"/>
                  </a:lnTo>
                  <a:lnTo>
                    <a:pt x="1629" y="99914"/>
                  </a:lnTo>
                  <a:lnTo>
                    <a:pt x="4461" y="104568"/>
                  </a:lnTo>
                  <a:lnTo>
                    <a:pt x="13254" y="111620"/>
                  </a:lnTo>
                  <a:lnTo>
                    <a:pt x="26098" y="113343"/>
                  </a:lnTo>
                  <a:lnTo>
                    <a:pt x="33475" y="112815"/>
                  </a:lnTo>
                  <a:lnTo>
                    <a:pt x="47315" y="106584"/>
                  </a:lnTo>
                  <a:lnTo>
                    <a:pt x="67278" y="927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3" name="SMARTInkShape-720">
              <a:extLst>
                <a:ext uri="{FF2B5EF4-FFF2-40B4-BE49-F238E27FC236}">
                  <a16:creationId xmlns:a16="http://schemas.microsoft.com/office/drawing/2014/main" xmlns="" id="{12D1CD7B-F977-4A3A-8021-5148056987D8}"/>
                </a:ext>
              </a:extLst>
            </p:cNvPr>
            <p:cNvSpPr/>
            <p:nvPr>
              <p:custDataLst>
                <p:tags r:id="rId54"/>
              </p:custDataLst>
            </p:nvPr>
          </p:nvSpPr>
          <p:spPr>
            <a:xfrm>
              <a:off x="5514346" y="5092700"/>
              <a:ext cx="74669" cy="133753"/>
            </a:xfrm>
            <a:custGeom>
              <a:avLst/>
              <a:gdLst/>
              <a:ahLst/>
              <a:cxnLst/>
              <a:rect l="0" t="0" r="0" b="0"/>
              <a:pathLst>
                <a:path w="74669" h="133753">
                  <a:moveTo>
                    <a:pt x="73654" y="0"/>
                  </a:moveTo>
                  <a:lnTo>
                    <a:pt x="73654" y="0"/>
                  </a:lnTo>
                  <a:lnTo>
                    <a:pt x="32227" y="16628"/>
                  </a:lnTo>
                  <a:lnTo>
                    <a:pt x="10344" y="31033"/>
                  </a:lnTo>
                  <a:lnTo>
                    <a:pt x="3183" y="39898"/>
                  </a:lnTo>
                  <a:lnTo>
                    <a:pt x="0" y="48542"/>
                  </a:lnTo>
                  <a:lnTo>
                    <a:pt x="563" y="52116"/>
                  </a:lnTo>
                  <a:lnTo>
                    <a:pt x="2349" y="55206"/>
                  </a:lnTo>
                  <a:lnTo>
                    <a:pt x="4950" y="57970"/>
                  </a:lnTo>
                  <a:lnTo>
                    <a:pt x="18725" y="65232"/>
                  </a:lnTo>
                  <a:lnTo>
                    <a:pt x="65434" y="81116"/>
                  </a:lnTo>
                  <a:lnTo>
                    <a:pt x="73058" y="88028"/>
                  </a:lnTo>
                  <a:lnTo>
                    <a:pt x="74668" y="92551"/>
                  </a:lnTo>
                  <a:lnTo>
                    <a:pt x="74575" y="103223"/>
                  </a:lnTo>
                  <a:lnTo>
                    <a:pt x="68418" y="113140"/>
                  </a:lnTo>
                  <a:lnTo>
                    <a:pt x="47220" y="131004"/>
                  </a:lnTo>
                  <a:lnTo>
                    <a:pt x="41214" y="133197"/>
                  </a:lnTo>
                  <a:lnTo>
                    <a:pt x="28897" y="133752"/>
                  </a:lnTo>
                  <a:lnTo>
                    <a:pt x="24766" y="130796"/>
                  </a:lnTo>
                  <a:lnTo>
                    <a:pt x="22013" y="126003"/>
                  </a:lnTo>
                  <a:lnTo>
                    <a:pt x="16504" y="107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4" name="SMARTInkShape-721">
              <a:extLst>
                <a:ext uri="{FF2B5EF4-FFF2-40B4-BE49-F238E27FC236}">
                  <a16:creationId xmlns:a16="http://schemas.microsoft.com/office/drawing/2014/main" xmlns="" id="{F256D7B7-EAA2-4834-9325-1BF9EC166156}"/>
                </a:ext>
              </a:extLst>
            </p:cNvPr>
            <p:cNvSpPr/>
            <p:nvPr>
              <p:custDataLst>
                <p:tags r:id="rId55"/>
              </p:custDataLst>
            </p:nvPr>
          </p:nvSpPr>
          <p:spPr>
            <a:xfrm>
              <a:off x="5645150" y="5099311"/>
              <a:ext cx="57786" cy="124054"/>
            </a:xfrm>
            <a:custGeom>
              <a:avLst/>
              <a:gdLst/>
              <a:ahLst/>
              <a:cxnLst/>
              <a:rect l="0" t="0" r="0" b="0"/>
              <a:pathLst>
                <a:path w="57786" h="124054">
                  <a:moveTo>
                    <a:pt x="57150" y="6089"/>
                  </a:moveTo>
                  <a:lnTo>
                    <a:pt x="57150" y="6089"/>
                  </a:lnTo>
                  <a:lnTo>
                    <a:pt x="53779" y="2718"/>
                  </a:lnTo>
                  <a:lnTo>
                    <a:pt x="50242" y="1063"/>
                  </a:lnTo>
                  <a:lnTo>
                    <a:pt x="38852" y="0"/>
                  </a:lnTo>
                  <a:lnTo>
                    <a:pt x="9229" y="14068"/>
                  </a:lnTo>
                  <a:lnTo>
                    <a:pt x="6153" y="17053"/>
                  </a:lnTo>
                  <a:lnTo>
                    <a:pt x="2735" y="24132"/>
                  </a:lnTo>
                  <a:lnTo>
                    <a:pt x="4978" y="33863"/>
                  </a:lnTo>
                  <a:lnTo>
                    <a:pt x="14546" y="50616"/>
                  </a:lnTo>
                  <a:lnTo>
                    <a:pt x="37297" y="67997"/>
                  </a:lnTo>
                  <a:lnTo>
                    <a:pt x="54875" y="81112"/>
                  </a:lnTo>
                  <a:lnTo>
                    <a:pt x="57044" y="84326"/>
                  </a:lnTo>
                  <a:lnTo>
                    <a:pt x="57785" y="87175"/>
                  </a:lnTo>
                  <a:lnTo>
                    <a:pt x="57573" y="89780"/>
                  </a:lnTo>
                  <a:lnTo>
                    <a:pt x="50533" y="103559"/>
                  </a:lnTo>
                  <a:lnTo>
                    <a:pt x="32769" y="117676"/>
                  </a:lnTo>
                  <a:lnTo>
                    <a:pt x="16373" y="124053"/>
                  </a:lnTo>
                  <a:lnTo>
                    <a:pt x="12326" y="123538"/>
                  </a:lnTo>
                  <a:lnTo>
                    <a:pt x="8923" y="121782"/>
                  </a:lnTo>
                  <a:lnTo>
                    <a:pt x="0" y="1140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5" name="SMARTInkShape-722">
              <a:extLst>
                <a:ext uri="{FF2B5EF4-FFF2-40B4-BE49-F238E27FC236}">
                  <a16:creationId xmlns:a16="http://schemas.microsoft.com/office/drawing/2014/main" xmlns="" id="{EB2853D6-02A6-4F1E-ABE6-BB9F2ADB07E0}"/>
                </a:ext>
              </a:extLst>
            </p:cNvPr>
            <p:cNvSpPr/>
            <p:nvPr>
              <p:custDataLst>
                <p:tags r:id="rId56"/>
              </p:custDataLst>
            </p:nvPr>
          </p:nvSpPr>
          <p:spPr>
            <a:xfrm>
              <a:off x="5793508" y="5143500"/>
              <a:ext cx="16743" cy="69851"/>
            </a:xfrm>
            <a:custGeom>
              <a:avLst/>
              <a:gdLst/>
              <a:ahLst/>
              <a:cxnLst/>
              <a:rect l="0" t="0" r="0" b="0"/>
              <a:pathLst>
                <a:path w="16743" h="69851">
                  <a:moveTo>
                    <a:pt x="16742" y="0"/>
                  </a:moveTo>
                  <a:lnTo>
                    <a:pt x="16742" y="0"/>
                  </a:lnTo>
                  <a:lnTo>
                    <a:pt x="10000" y="0"/>
                  </a:lnTo>
                  <a:lnTo>
                    <a:pt x="8013" y="706"/>
                  </a:lnTo>
                  <a:lnTo>
                    <a:pt x="6691" y="1881"/>
                  </a:lnTo>
                  <a:lnTo>
                    <a:pt x="1194" y="12209"/>
                  </a:lnTo>
                  <a:lnTo>
                    <a:pt x="1129" y="21654"/>
                  </a:lnTo>
                  <a:lnTo>
                    <a:pt x="2042" y="32907"/>
                  </a:lnTo>
                  <a:lnTo>
                    <a:pt x="0" y="50437"/>
                  </a:lnTo>
                  <a:lnTo>
                    <a:pt x="4042" y="69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6" name="SMARTInkShape-723">
              <a:extLst>
                <a:ext uri="{FF2B5EF4-FFF2-40B4-BE49-F238E27FC236}">
                  <a16:creationId xmlns:a16="http://schemas.microsoft.com/office/drawing/2014/main" xmlns="" id="{5312BCE7-11E2-413C-855E-724AF97F0B81}"/>
                </a:ext>
              </a:extLst>
            </p:cNvPr>
            <p:cNvSpPr/>
            <p:nvPr>
              <p:custDataLst>
                <p:tags r:id="rId57"/>
              </p:custDataLst>
            </p:nvPr>
          </p:nvSpPr>
          <p:spPr>
            <a:xfrm>
              <a:off x="5797550" y="5052824"/>
              <a:ext cx="19051" cy="20827"/>
            </a:xfrm>
            <a:custGeom>
              <a:avLst/>
              <a:gdLst/>
              <a:ahLst/>
              <a:cxnLst/>
              <a:rect l="0" t="0" r="0" b="0"/>
              <a:pathLst>
                <a:path w="19051" h="20827">
                  <a:moveTo>
                    <a:pt x="19050" y="14476"/>
                  </a:moveTo>
                  <a:lnTo>
                    <a:pt x="19050" y="14476"/>
                  </a:lnTo>
                  <a:lnTo>
                    <a:pt x="19050" y="7734"/>
                  </a:lnTo>
                  <a:lnTo>
                    <a:pt x="17168" y="2542"/>
                  </a:lnTo>
                  <a:lnTo>
                    <a:pt x="15679" y="170"/>
                  </a:lnTo>
                  <a:lnTo>
                    <a:pt x="13275" y="0"/>
                  </a:lnTo>
                  <a:lnTo>
                    <a:pt x="6841" y="3574"/>
                  </a:lnTo>
                  <a:lnTo>
                    <a:pt x="4560" y="6502"/>
                  </a:lnTo>
                  <a:lnTo>
                    <a:pt x="0" y="208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7" name="SMARTInkShape-724">
              <a:extLst>
                <a:ext uri="{FF2B5EF4-FFF2-40B4-BE49-F238E27FC236}">
                  <a16:creationId xmlns:a16="http://schemas.microsoft.com/office/drawing/2014/main" xmlns="" id="{1222A280-9D67-4DA4-A76A-398B0D77653D}"/>
                </a:ext>
              </a:extLst>
            </p:cNvPr>
            <p:cNvSpPr/>
            <p:nvPr>
              <p:custDataLst>
                <p:tags r:id="rId58"/>
              </p:custDataLst>
            </p:nvPr>
          </p:nvSpPr>
          <p:spPr>
            <a:xfrm>
              <a:off x="5866527" y="5105400"/>
              <a:ext cx="83424" cy="98498"/>
            </a:xfrm>
            <a:custGeom>
              <a:avLst/>
              <a:gdLst/>
              <a:ahLst/>
              <a:cxnLst/>
              <a:rect l="0" t="0" r="0" b="0"/>
              <a:pathLst>
                <a:path w="83424" h="98498">
                  <a:moveTo>
                    <a:pt x="83423" y="25400"/>
                  </a:moveTo>
                  <a:lnTo>
                    <a:pt x="83423" y="25400"/>
                  </a:lnTo>
                  <a:lnTo>
                    <a:pt x="80052" y="22029"/>
                  </a:lnTo>
                  <a:lnTo>
                    <a:pt x="67843" y="19933"/>
                  </a:lnTo>
                  <a:lnTo>
                    <a:pt x="50820" y="19312"/>
                  </a:lnTo>
                  <a:lnTo>
                    <a:pt x="28999" y="25869"/>
                  </a:lnTo>
                  <a:lnTo>
                    <a:pt x="11401" y="36750"/>
                  </a:lnTo>
                  <a:lnTo>
                    <a:pt x="3671" y="46672"/>
                  </a:lnTo>
                  <a:lnTo>
                    <a:pt x="621" y="52281"/>
                  </a:lnTo>
                  <a:lnTo>
                    <a:pt x="0" y="58843"/>
                  </a:lnTo>
                  <a:lnTo>
                    <a:pt x="3072" y="73660"/>
                  </a:lnTo>
                  <a:lnTo>
                    <a:pt x="12735" y="91126"/>
                  </a:lnTo>
                  <a:lnTo>
                    <a:pt x="17953" y="94618"/>
                  </a:lnTo>
                  <a:lnTo>
                    <a:pt x="31277" y="98497"/>
                  </a:lnTo>
                  <a:lnTo>
                    <a:pt x="46607" y="96457"/>
                  </a:lnTo>
                  <a:lnTo>
                    <a:pt x="61416" y="90847"/>
                  </a:lnTo>
                  <a:lnTo>
                    <a:pt x="72701" y="83651"/>
                  </a:lnTo>
                  <a:lnTo>
                    <a:pt x="76275" y="79051"/>
                  </a:lnTo>
                  <a:lnTo>
                    <a:pt x="80246" y="68295"/>
                  </a:lnTo>
                  <a:lnTo>
                    <a:pt x="79111" y="43597"/>
                  </a:lnTo>
                  <a:lnTo>
                    <a:pt x="5802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8" name="SMARTInkShape-725">
              <a:extLst>
                <a:ext uri="{FF2B5EF4-FFF2-40B4-BE49-F238E27FC236}">
                  <a16:creationId xmlns:a16="http://schemas.microsoft.com/office/drawing/2014/main" xmlns="" id="{BF3FA572-77C4-494C-B6C1-134902C46B57}"/>
                </a:ext>
              </a:extLst>
            </p:cNvPr>
            <p:cNvSpPr/>
            <p:nvPr>
              <p:custDataLst>
                <p:tags r:id="rId59"/>
              </p:custDataLst>
            </p:nvPr>
          </p:nvSpPr>
          <p:spPr>
            <a:xfrm>
              <a:off x="5988126" y="5080000"/>
              <a:ext cx="76824" cy="146051"/>
            </a:xfrm>
            <a:custGeom>
              <a:avLst/>
              <a:gdLst/>
              <a:ahLst/>
              <a:cxnLst/>
              <a:rect l="0" t="0" r="0" b="0"/>
              <a:pathLst>
                <a:path w="76824" h="146051">
                  <a:moveTo>
                    <a:pt x="6274" y="0"/>
                  </a:moveTo>
                  <a:lnTo>
                    <a:pt x="6274" y="0"/>
                  </a:lnTo>
                  <a:lnTo>
                    <a:pt x="6273" y="42634"/>
                  </a:lnTo>
                  <a:lnTo>
                    <a:pt x="5569" y="85839"/>
                  </a:lnTo>
                  <a:lnTo>
                    <a:pt x="186" y="124000"/>
                  </a:lnTo>
                  <a:lnTo>
                    <a:pt x="0" y="115998"/>
                  </a:lnTo>
                  <a:lnTo>
                    <a:pt x="15631" y="75736"/>
                  </a:lnTo>
                  <a:lnTo>
                    <a:pt x="35247" y="38792"/>
                  </a:lnTo>
                  <a:lnTo>
                    <a:pt x="48412" y="25997"/>
                  </a:lnTo>
                  <a:lnTo>
                    <a:pt x="52710" y="25092"/>
                  </a:lnTo>
                  <a:lnTo>
                    <a:pt x="56986" y="25900"/>
                  </a:lnTo>
                  <a:lnTo>
                    <a:pt x="61249" y="27850"/>
                  </a:lnTo>
                  <a:lnTo>
                    <a:pt x="69748" y="39424"/>
                  </a:lnTo>
                  <a:lnTo>
                    <a:pt x="73990" y="47449"/>
                  </a:lnTo>
                  <a:lnTo>
                    <a:pt x="76823" y="65773"/>
                  </a:lnTo>
                  <a:lnTo>
                    <a:pt x="72568" y="95924"/>
                  </a:lnTo>
                  <a:lnTo>
                    <a:pt x="57074" y="146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20" name="SMARTInkShape-726">
            <a:extLst>
              <a:ext uri="{FF2B5EF4-FFF2-40B4-BE49-F238E27FC236}">
                <a16:creationId xmlns:a16="http://schemas.microsoft.com/office/drawing/2014/main" xmlns="" id="{681BACC4-814D-4767-A370-C7847D314D67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3431648" y="5532616"/>
            <a:ext cx="1794403" cy="86589"/>
          </a:xfrm>
          <a:custGeom>
            <a:avLst/>
            <a:gdLst/>
            <a:ahLst/>
            <a:cxnLst/>
            <a:rect l="0" t="0" r="0" b="0"/>
            <a:pathLst>
              <a:path w="1794403" h="86589">
                <a:moveTo>
                  <a:pt x="16402" y="10934"/>
                </a:moveTo>
                <a:lnTo>
                  <a:pt x="16402" y="10934"/>
                </a:lnTo>
                <a:lnTo>
                  <a:pt x="0" y="0"/>
                </a:lnTo>
                <a:lnTo>
                  <a:pt x="39764" y="22952"/>
                </a:lnTo>
                <a:lnTo>
                  <a:pt x="75468" y="40970"/>
                </a:lnTo>
                <a:lnTo>
                  <a:pt x="98818" y="50713"/>
                </a:lnTo>
                <a:lnTo>
                  <a:pt x="124263" y="60737"/>
                </a:lnTo>
                <a:lnTo>
                  <a:pt x="153926" y="68830"/>
                </a:lnTo>
                <a:lnTo>
                  <a:pt x="186401" y="75637"/>
                </a:lnTo>
                <a:lnTo>
                  <a:pt x="220752" y="81586"/>
                </a:lnTo>
                <a:lnTo>
                  <a:pt x="259174" y="84846"/>
                </a:lnTo>
                <a:lnTo>
                  <a:pt x="300311" y="86314"/>
                </a:lnTo>
                <a:lnTo>
                  <a:pt x="343258" y="86588"/>
                </a:lnTo>
                <a:lnTo>
                  <a:pt x="388117" y="83947"/>
                </a:lnTo>
                <a:lnTo>
                  <a:pt x="434251" y="79365"/>
                </a:lnTo>
                <a:lnTo>
                  <a:pt x="481235" y="73488"/>
                </a:lnTo>
                <a:lnTo>
                  <a:pt x="529490" y="66043"/>
                </a:lnTo>
                <a:lnTo>
                  <a:pt x="578594" y="57551"/>
                </a:lnTo>
                <a:lnTo>
                  <a:pt x="628263" y="48362"/>
                </a:lnTo>
                <a:lnTo>
                  <a:pt x="675487" y="41530"/>
                </a:lnTo>
                <a:lnTo>
                  <a:pt x="721081" y="36270"/>
                </a:lnTo>
                <a:lnTo>
                  <a:pt x="765588" y="32058"/>
                </a:lnTo>
                <a:lnTo>
                  <a:pt x="806548" y="29955"/>
                </a:lnTo>
                <a:lnTo>
                  <a:pt x="845144" y="29260"/>
                </a:lnTo>
                <a:lnTo>
                  <a:pt x="882163" y="29501"/>
                </a:lnTo>
                <a:lnTo>
                  <a:pt x="915310" y="31778"/>
                </a:lnTo>
                <a:lnTo>
                  <a:pt x="945874" y="35414"/>
                </a:lnTo>
                <a:lnTo>
                  <a:pt x="974717" y="39954"/>
                </a:lnTo>
                <a:lnTo>
                  <a:pt x="1001000" y="44392"/>
                </a:lnTo>
                <a:lnTo>
                  <a:pt x="1025579" y="48762"/>
                </a:lnTo>
                <a:lnTo>
                  <a:pt x="1072408" y="56673"/>
                </a:lnTo>
                <a:lnTo>
                  <a:pt x="1119092" y="62542"/>
                </a:lnTo>
                <a:lnTo>
                  <a:pt x="1143112" y="62273"/>
                </a:lnTo>
                <a:lnTo>
                  <a:pt x="1167591" y="59977"/>
                </a:lnTo>
                <a:lnTo>
                  <a:pt x="1192378" y="56329"/>
                </a:lnTo>
                <a:lnTo>
                  <a:pt x="1218075" y="51781"/>
                </a:lnTo>
                <a:lnTo>
                  <a:pt x="1244379" y="46632"/>
                </a:lnTo>
                <a:lnTo>
                  <a:pt x="1271086" y="41083"/>
                </a:lnTo>
                <a:lnTo>
                  <a:pt x="1300886" y="35972"/>
                </a:lnTo>
                <a:lnTo>
                  <a:pt x="1332747" y="31154"/>
                </a:lnTo>
                <a:lnTo>
                  <a:pt x="1365982" y="26531"/>
                </a:lnTo>
                <a:lnTo>
                  <a:pt x="1402955" y="24154"/>
                </a:lnTo>
                <a:lnTo>
                  <a:pt x="1442421" y="23275"/>
                </a:lnTo>
                <a:lnTo>
                  <a:pt x="1483548" y="23394"/>
                </a:lnTo>
                <a:lnTo>
                  <a:pt x="1522255" y="23474"/>
                </a:lnTo>
                <a:lnTo>
                  <a:pt x="1559349" y="23527"/>
                </a:lnTo>
                <a:lnTo>
                  <a:pt x="1595366" y="23563"/>
                </a:lnTo>
                <a:lnTo>
                  <a:pt x="1627845" y="22881"/>
                </a:lnTo>
                <a:lnTo>
                  <a:pt x="1657964" y="21721"/>
                </a:lnTo>
                <a:lnTo>
                  <a:pt x="1686510" y="20242"/>
                </a:lnTo>
                <a:lnTo>
                  <a:pt x="1733280" y="18598"/>
                </a:lnTo>
                <a:lnTo>
                  <a:pt x="1794402" y="17284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27" name="SMARTInkShape-Group117">
            <a:extLst>
              <a:ext uri="{FF2B5EF4-FFF2-40B4-BE49-F238E27FC236}">
                <a16:creationId xmlns:a16="http://schemas.microsoft.com/office/drawing/2014/main" xmlns="" id="{DCB4537C-58D3-4988-9FFE-DB12EE419E1E}"/>
              </a:ext>
            </a:extLst>
          </p:cNvPr>
          <p:cNvGrpSpPr/>
          <p:nvPr/>
        </p:nvGrpSpPr>
        <p:grpSpPr>
          <a:xfrm>
            <a:off x="2279650" y="5908479"/>
            <a:ext cx="546101" cy="333572"/>
            <a:chOff x="2279650" y="5908479"/>
            <a:chExt cx="546101" cy="333572"/>
          </a:xfrm>
        </p:grpSpPr>
        <p:sp>
          <p:nvSpPr>
            <p:cNvPr id="521" name="SMARTInkShape-727">
              <a:extLst>
                <a:ext uri="{FF2B5EF4-FFF2-40B4-BE49-F238E27FC236}">
                  <a16:creationId xmlns:a16="http://schemas.microsoft.com/office/drawing/2014/main" xmlns="" id="{0C86A723-C7A0-475D-8000-D1980032F020}"/>
                </a:ext>
              </a:extLst>
            </p:cNvPr>
            <p:cNvSpPr/>
            <p:nvPr>
              <p:custDataLst>
                <p:tags r:id="rId44"/>
              </p:custDataLst>
            </p:nvPr>
          </p:nvSpPr>
          <p:spPr>
            <a:xfrm>
              <a:off x="2279650" y="5949950"/>
              <a:ext cx="152401" cy="127001"/>
            </a:xfrm>
            <a:custGeom>
              <a:avLst/>
              <a:gdLst/>
              <a:ahLst/>
              <a:cxnLst/>
              <a:rect l="0" t="0" r="0" b="0"/>
              <a:pathLst>
                <a:path w="152401" h="127001">
                  <a:moveTo>
                    <a:pt x="0" y="0"/>
                  </a:moveTo>
                  <a:lnTo>
                    <a:pt x="0" y="0"/>
                  </a:lnTo>
                  <a:lnTo>
                    <a:pt x="3371" y="0"/>
                  </a:lnTo>
                  <a:lnTo>
                    <a:pt x="6908" y="1881"/>
                  </a:lnTo>
                  <a:lnTo>
                    <a:pt x="47714" y="33878"/>
                  </a:lnTo>
                  <a:lnTo>
                    <a:pt x="94077" y="76201"/>
                  </a:lnTo>
                  <a:lnTo>
                    <a:pt x="137158" y="116330"/>
                  </a:lnTo>
                  <a:lnTo>
                    <a:pt x="152400" y="127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2" name="SMARTInkShape-728">
              <a:extLst>
                <a:ext uri="{FF2B5EF4-FFF2-40B4-BE49-F238E27FC236}">
                  <a16:creationId xmlns:a16="http://schemas.microsoft.com/office/drawing/2014/main" xmlns="" id="{6531C10A-D6D7-46DC-A7DC-FEBF46FF41C1}"/>
                </a:ext>
              </a:extLst>
            </p:cNvPr>
            <p:cNvSpPr/>
            <p:nvPr>
              <p:custDataLst>
                <p:tags r:id="rId45"/>
              </p:custDataLst>
            </p:nvPr>
          </p:nvSpPr>
          <p:spPr>
            <a:xfrm>
              <a:off x="2421625" y="5908479"/>
              <a:ext cx="118376" cy="333572"/>
            </a:xfrm>
            <a:custGeom>
              <a:avLst/>
              <a:gdLst/>
              <a:ahLst/>
              <a:cxnLst/>
              <a:rect l="0" t="0" r="0" b="0"/>
              <a:pathLst>
                <a:path w="118376" h="333572">
                  <a:moveTo>
                    <a:pt x="118375" y="3371"/>
                  </a:moveTo>
                  <a:lnTo>
                    <a:pt x="118375" y="3371"/>
                  </a:lnTo>
                  <a:lnTo>
                    <a:pt x="115004" y="3371"/>
                  </a:lnTo>
                  <a:lnTo>
                    <a:pt x="114011" y="2666"/>
                  </a:lnTo>
                  <a:lnTo>
                    <a:pt x="113349" y="1489"/>
                  </a:lnTo>
                  <a:lnTo>
                    <a:pt x="112908" y="0"/>
                  </a:lnTo>
                  <a:lnTo>
                    <a:pt x="111202" y="418"/>
                  </a:lnTo>
                  <a:lnTo>
                    <a:pt x="69985" y="39161"/>
                  </a:lnTo>
                  <a:lnTo>
                    <a:pt x="29235" y="79824"/>
                  </a:lnTo>
                  <a:lnTo>
                    <a:pt x="5674" y="106746"/>
                  </a:lnTo>
                  <a:lnTo>
                    <a:pt x="1258" y="116579"/>
                  </a:lnTo>
                  <a:lnTo>
                    <a:pt x="80" y="121176"/>
                  </a:lnTo>
                  <a:lnTo>
                    <a:pt x="0" y="124242"/>
                  </a:lnTo>
                  <a:lnTo>
                    <a:pt x="653" y="126284"/>
                  </a:lnTo>
                  <a:lnTo>
                    <a:pt x="1794" y="127647"/>
                  </a:lnTo>
                  <a:lnTo>
                    <a:pt x="12775" y="157877"/>
                  </a:lnTo>
                  <a:lnTo>
                    <a:pt x="34150" y="200963"/>
                  </a:lnTo>
                  <a:lnTo>
                    <a:pt x="49846" y="247721"/>
                  </a:lnTo>
                  <a:lnTo>
                    <a:pt x="53881" y="287424"/>
                  </a:lnTo>
                  <a:lnTo>
                    <a:pt x="56462" y="310255"/>
                  </a:lnTo>
                  <a:lnTo>
                    <a:pt x="61695" y="324075"/>
                  </a:lnTo>
                  <a:lnTo>
                    <a:pt x="67575" y="3335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3" name="SMARTInkShape-729">
              <a:extLst>
                <a:ext uri="{FF2B5EF4-FFF2-40B4-BE49-F238E27FC236}">
                  <a16:creationId xmlns:a16="http://schemas.microsoft.com/office/drawing/2014/main" xmlns="" id="{487C28A8-2508-4216-AE8C-8316EBED06E3}"/>
                </a:ext>
              </a:extLst>
            </p:cNvPr>
            <p:cNvSpPr/>
            <p:nvPr>
              <p:custDataLst>
                <p:tags r:id="rId46"/>
              </p:custDataLst>
            </p:nvPr>
          </p:nvSpPr>
          <p:spPr>
            <a:xfrm>
              <a:off x="2552700" y="6178550"/>
              <a:ext cx="19051" cy="57151"/>
            </a:xfrm>
            <a:custGeom>
              <a:avLst/>
              <a:gdLst/>
              <a:ahLst/>
              <a:cxnLst/>
              <a:rect l="0" t="0" r="0" b="0"/>
              <a:pathLst>
                <a:path w="19051" h="57151">
                  <a:moveTo>
                    <a:pt x="0" y="0"/>
                  </a:moveTo>
                  <a:lnTo>
                    <a:pt x="0" y="0"/>
                  </a:lnTo>
                  <a:lnTo>
                    <a:pt x="0" y="3371"/>
                  </a:lnTo>
                  <a:lnTo>
                    <a:pt x="1881" y="6907"/>
                  </a:lnTo>
                  <a:lnTo>
                    <a:pt x="3371" y="8839"/>
                  </a:lnTo>
                  <a:lnTo>
                    <a:pt x="5026" y="14747"/>
                  </a:lnTo>
                  <a:lnTo>
                    <a:pt x="11245" y="38500"/>
                  </a:lnTo>
                  <a:lnTo>
                    <a:pt x="19050" y="57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4" name="SMARTInkShape-730">
              <a:extLst>
                <a:ext uri="{FF2B5EF4-FFF2-40B4-BE49-F238E27FC236}">
                  <a16:creationId xmlns:a16="http://schemas.microsoft.com/office/drawing/2014/main" xmlns="" id="{7F10C294-D45C-40E5-A9AD-6849F7B5FBA1}"/>
                </a:ext>
              </a:extLst>
            </p:cNvPr>
            <p:cNvSpPr/>
            <p:nvPr>
              <p:custDataLst>
                <p:tags r:id="rId47"/>
              </p:custDataLst>
            </p:nvPr>
          </p:nvSpPr>
          <p:spPr>
            <a:xfrm>
              <a:off x="2559050" y="6074443"/>
              <a:ext cx="38101" cy="32160"/>
            </a:xfrm>
            <a:custGeom>
              <a:avLst/>
              <a:gdLst/>
              <a:ahLst/>
              <a:cxnLst/>
              <a:rect l="0" t="0" r="0" b="0"/>
              <a:pathLst>
                <a:path w="38101" h="32160">
                  <a:moveTo>
                    <a:pt x="38100" y="15207"/>
                  </a:moveTo>
                  <a:lnTo>
                    <a:pt x="38100" y="15207"/>
                  </a:lnTo>
                  <a:lnTo>
                    <a:pt x="26167" y="10181"/>
                  </a:lnTo>
                  <a:lnTo>
                    <a:pt x="23794" y="9740"/>
                  </a:lnTo>
                  <a:lnTo>
                    <a:pt x="21508" y="10151"/>
                  </a:lnTo>
                  <a:lnTo>
                    <a:pt x="17085" y="12489"/>
                  </a:lnTo>
                  <a:lnTo>
                    <a:pt x="15623" y="14101"/>
                  </a:lnTo>
                  <a:lnTo>
                    <a:pt x="9714" y="27178"/>
                  </a:lnTo>
                  <a:lnTo>
                    <a:pt x="9298" y="29538"/>
                  </a:lnTo>
                  <a:lnTo>
                    <a:pt x="9727" y="31111"/>
                  </a:lnTo>
                  <a:lnTo>
                    <a:pt x="10718" y="32159"/>
                  </a:lnTo>
                  <a:lnTo>
                    <a:pt x="12084" y="32153"/>
                  </a:lnTo>
                  <a:lnTo>
                    <a:pt x="15484" y="30265"/>
                  </a:lnTo>
                  <a:lnTo>
                    <a:pt x="27074" y="14575"/>
                  </a:lnTo>
                  <a:lnTo>
                    <a:pt x="29672" y="8341"/>
                  </a:lnTo>
                  <a:lnTo>
                    <a:pt x="29659" y="5690"/>
                  </a:lnTo>
                  <a:lnTo>
                    <a:pt x="27763" y="864"/>
                  </a:lnTo>
                  <a:lnTo>
                    <a:pt x="24859" y="0"/>
                  </a:lnTo>
                  <a:lnTo>
                    <a:pt x="15987" y="922"/>
                  </a:lnTo>
                  <a:lnTo>
                    <a:pt x="8752" y="3684"/>
                  </a:lnTo>
                  <a:lnTo>
                    <a:pt x="5834" y="5408"/>
                  </a:lnTo>
                  <a:lnTo>
                    <a:pt x="2593" y="9206"/>
                  </a:lnTo>
                  <a:lnTo>
                    <a:pt x="0" y="1520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5" name="SMARTInkShape-731">
              <a:extLst>
                <a:ext uri="{FF2B5EF4-FFF2-40B4-BE49-F238E27FC236}">
                  <a16:creationId xmlns:a16="http://schemas.microsoft.com/office/drawing/2014/main" xmlns="" id="{F8FFAD7A-2606-4CED-8D19-73861A30300D}"/>
                </a:ext>
              </a:extLst>
            </p:cNvPr>
            <p:cNvSpPr/>
            <p:nvPr>
              <p:custDataLst>
                <p:tags r:id="rId48"/>
              </p:custDataLst>
            </p:nvPr>
          </p:nvSpPr>
          <p:spPr>
            <a:xfrm>
              <a:off x="2692400" y="6103674"/>
              <a:ext cx="88901" cy="5027"/>
            </a:xfrm>
            <a:custGeom>
              <a:avLst/>
              <a:gdLst/>
              <a:ahLst/>
              <a:cxnLst/>
              <a:rect l="0" t="0" r="0" b="0"/>
              <a:pathLst>
                <a:path w="88901" h="5027">
                  <a:moveTo>
                    <a:pt x="0" y="5026"/>
                  </a:moveTo>
                  <a:lnTo>
                    <a:pt x="0" y="5026"/>
                  </a:lnTo>
                  <a:lnTo>
                    <a:pt x="6481" y="4321"/>
                  </a:lnTo>
                  <a:lnTo>
                    <a:pt x="30443" y="0"/>
                  </a:lnTo>
                  <a:lnTo>
                    <a:pt x="75453" y="3214"/>
                  </a:lnTo>
                  <a:lnTo>
                    <a:pt x="88900" y="50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6" name="SMARTInkShape-732">
              <a:extLst>
                <a:ext uri="{FF2B5EF4-FFF2-40B4-BE49-F238E27FC236}">
                  <a16:creationId xmlns:a16="http://schemas.microsoft.com/office/drawing/2014/main" xmlns="" id="{3BCBE98C-86E3-42E9-84C2-204C0D718656}"/>
                </a:ext>
              </a:extLst>
            </p:cNvPr>
            <p:cNvSpPr/>
            <p:nvPr>
              <p:custDataLst>
                <p:tags r:id="rId49"/>
              </p:custDataLst>
            </p:nvPr>
          </p:nvSpPr>
          <p:spPr>
            <a:xfrm>
              <a:off x="2705100" y="6153150"/>
              <a:ext cx="120651" cy="19051"/>
            </a:xfrm>
            <a:custGeom>
              <a:avLst/>
              <a:gdLst/>
              <a:ahLst/>
              <a:cxnLst/>
              <a:rect l="0" t="0" r="0" b="0"/>
              <a:pathLst>
                <a:path w="120651" h="19051">
                  <a:moveTo>
                    <a:pt x="0" y="19050"/>
                  </a:moveTo>
                  <a:lnTo>
                    <a:pt x="0" y="19050"/>
                  </a:lnTo>
                  <a:lnTo>
                    <a:pt x="45466" y="10211"/>
                  </a:lnTo>
                  <a:lnTo>
                    <a:pt x="89593" y="4123"/>
                  </a:lnTo>
                  <a:lnTo>
                    <a:pt x="1206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46" name="SMARTInkShape-Group118">
            <a:extLst>
              <a:ext uri="{FF2B5EF4-FFF2-40B4-BE49-F238E27FC236}">
                <a16:creationId xmlns:a16="http://schemas.microsoft.com/office/drawing/2014/main" xmlns="" id="{6E3FD383-C6F8-4A60-A424-2B71ACD25E56}"/>
              </a:ext>
            </a:extLst>
          </p:cNvPr>
          <p:cNvGrpSpPr/>
          <p:nvPr/>
        </p:nvGrpSpPr>
        <p:grpSpPr>
          <a:xfrm>
            <a:off x="3095261" y="5873750"/>
            <a:ext cx="2067247" cy="462495"/>
            <a:chOff x="3095261" y="5873750"/>
            <a:chExt cx="2067247" cy="462495"/>
          </a:xfrm>
        </p:grpSpPr>
        <p:sp>
          <p:nvSpPr>
            <p:cNvPr id="528" name="SMARTInkShape-733">
              <a:extLst>
                <a:ext uri="{FF2B5EF4-FFF2-40B4-BE49-F238E27FC236}">
                  <a16:creationId xmlns:a16="http://schemas.microsoft.com/office/drawing/2014/main" xmlns="" id="{6E0BE320-A8E9-4FE1-BD32-33EA42A283BE}"/>
                </a:ext>
              </a:extLst>
            </p:cNvPr>
            <p:cNvSpPr/>
            <p:nvPr>
              <p:custDataLst>
                <p:tags r:id="rId26"/>
              </p:custDataLst>
            </p:nvPr>
          </p:nvSpPr>
          <p:spPr>
            <a:xfrm>
              <a:off x="3095261" y="6004910"/>
              <a:ext cx="137218" cy="331335"/>
            </a:xfrm>
            <a:custGeom>
              <a:avLst/>
              <a:gdLst/>
              <a:ahLst/>
              <a:cxnLst/>
              <a:rect l="0" t="0" r="0" b="0"/>
              <a:pathLst>
                <a:path w="137218" h="331335">
                  <a:moveTo>
                    <a:pt x="105139" y="40290"/>
                  </a:moveTo>
                  <a:lnTo>
                    <a:pt x="105139" y="40290"/>
                  </a:lnTo>
                  <a:lnTo>
                    <a:pt x="108510" y="33548"/>
                  </a:lnTo>
                  <a:lnTo>
                    <a:pt x="108797" y="30856"/>
                  </a:lnTo>
                  <a:lnTo>
                    <a:pt x="107235" y="25985"/>
                  </a:lnTo>
                  <a:lnTo>
                    <a:pt x="102389" y="19275"/>
                  </a:lnTo>
                  <a:lnTo>
                    <a:pt x="89743" y="9447"/>
                  </a:lnTo>
                  <a:lnTo>
                    <a:pt x="69219" y="969"/>
                  </a:lnTo>
                  <a:lnTo>
                    <a:pt x="55308" y="0"/>
                  </a:lnTo>
                  <a:lnTo>
                    <a:pt x="48635" y="731"/>
                  </a:lnTo>
                  <a:lnTo>
                    <a:pt x="25760" y="11871"/>
                  </a:lnTo>
                  <a:lnTo>
                    <a:pt x="13180" y="26483"/>
                  </a:lnTo>
                  <a:lnTo>
                    <a:pt x="4296" y="45442"/>
                  </a:lnTo>
                  <a:lnTo>
                    <a:pt x="0" y="78506"/>
                  </a:lnTo>
                  <a:lnTo>
                    <a:pt x="1496" y="97727"/>
                  </a:lnTo>
                  <a:lnTo>
                    <a:pt x="8275" y="111914"/>
                  </a:lnTo>
                  <a:lnTo>
                    <a:pt x="13046" y="117672"/>
                  </a:lnTo>
                  <a:lnTo>
                    <a:pt x="19049" y="120101"/>
                  </a:lnTo>
                  <a:lnTo>
                    <a:pt x="33245" y="119035"/>
                  </a:lnTo>
                  <a:lnTo>
                    <a:pt x="57105" y="107131"/>
                  </a:lnTo>
                  <a:lnTo>
                    <a:pt x="78677" y="80085"/>
                  </a:lnTo>
                  <a:lnTo>
                    <a:pt x="94085" y="40206"/>
                  </a:lnTo>
                  <a:lnTo>
                    <a:pt x="98376" y="18005"/>
                  </a:lnTo>
                  <a:lnTo>
                    <a:pt x="98514" y="18377"/>
                  </a:lnTo>
                  <a:lnTo>
                    <a:pt x="100646" y="64315"/>
                  </a:lnTo>
                  <a:lnTo>
                    <a:pt x="105689" y="107146"/>
                  </a:lnTo>
                  <a:lnTo>
                    <a:pt x="111028" y="140559"/>
                  </a:lnTo>
                  <a:lnTo>
                    <a:pt x="120456" y="178929"/>
                  </a:lnTo>
                  <a:lnTo>
                    <a:pt x="129821" y="217618"/>
                  </a:lnTo>
                  <a:lnTo>
                    <a:pt x="136570" y="253864"/>
                  </a:lnTo>
                  <a:lnTo>
                    <a:pt x="137217" y="284084"/>
                  </a:lnTo>
                  <a:lnTo>
                    <a:pt x="131391" y="305981"/>
                  </a:lnTo>
                  <a:lnTo>
                    <a:pt x="126873" y="314783"/>
                  </a:lnTo>
                  <a:lnTo>
                    <a:pt x="112447" y="326447"/>
                  </a:lnTo>
                  <a:lnTo>
                    <a:pt x="103661" y="330544"/>
                  </a:lnTo>
                  <a:lnTo>
                    <a:pt x="82610" y="331334"/>
                  </a:lnTo>
                  <a:lnTo>
                    <a:pt x="71070" y="329570"/>
                  </a:lnTo>
                  <a:lnTo>
                    <a:pt x="50721" y="318202"/>
                  </a:lnTo>
                  <a:lnTo>
                    <a:pt x="34386" y="301389"/>
                  </a:lnTo>
                  <a:lnTo>
                    <a:pt x="24775" y="282159"/>
                  </a:lnTo>
                  <a:lnTo>
                    <a:pt x="23796" y="263733"/>
                  </a:lnTo>
                  <a:lnTo>
                    <a:pt x="25511" y="254868"/>
                  </a:lnTo>
                  <a:lnTo>
                    <a:pt x="30181" y="247548"/>
                  </a:lnTo>
                  <a:lnTo>
                    <a:pt x="60689" y="22444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9" name="SMARTInkShape-734">
              <a:extLst>
                <a:ext uri="{FF2B5EF4-FFF2-40B4-BE49-F238E27FC236}">
                  <a16:creationId xmlns:a16="http://schemas.microsoft.com/office/drawing/2014/main" xmlns="" id="{720426FB-09C0-4B7B-ABFA-87E1EC194A0B}"/>
                </a:ext>
              </a:extLst>
            </p:cNvPr>
            <p:cNvSpPr/>
            <p:nvPr>
              <p:custDataLst>
                <p:tags r:id="rId27"/>
              </p:custDataLst>
            </p:nvPr>
          </p:nvSpPr>
          <p:spPr>
            <a:xfrm>
              <a:off x="3315493" y="5900915"/>
              <a:ext cx="69058" cy="277636"/>
            </a:xfrm>
            <a:custGeom>
              <a:avLst/>
              <a:gdLst/>
              <a:ahLst/>
              <a:cxnLst/>
              <a:rect l="0" t="0" r="0" b="0"/>
              <a:pathLst>
                <a:path w="69058" h="277636">
                  <a:moveTo>
                    <a:pt x="69057" y="10935"/>
                  </a:moveTo>
                  <a:lnTo>
                    <a:pt x="69057" y="10935"/>
                  </a:lnTo>
                  <a:lnTo>
                    <a:pt x="65686" y="4193"/>
                  </a:lnTo>
                  <a:lnTo>
                    <a:pt x="63987" y="2207"/>
                  </a:lnTo>
                  <a:lnTo>
                    <a:pt x="60219" y="0"/>
                  </a:lnTo>
                  <a:lnTo>
                    <a:pt x="44017" y="8871"/>
                  </a:lnTo>
                  <a:lnTo>
                    <a:pt x="24714" y="38388"/>
                  </a:lnTo>
                  <a:lnTo>
                    <a:pt x="11954" y="70173"/>
                  </a:lnTo>
                  <a:lnTo>
                    <a:pt x="2050" y="109230"/>
                  </a:lnTo>
                  <a:lnTo>
                    <a:pt x="0" y="154810"/>
                  </a:lnTo>
                  <a:lnTo>
                    <a:pt x="5204" y="195765"/>
                  </a:lnTo>
                  <a:lnTo>
                    <a:pt x="9555" y="214588"/>
                  </a:lnTo>
                  <a:lnTo>
                    <a:pt x="27560" y="243028"/>
                  </a:lnTo>
                  <a:lnTo>
                    <a:pt x="62707" y="2776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0" name="SMARTInkShape-735">
              <a:extLst>
                <a:ext uri="{FF2B5EF4-FFF2-40B4-BE49-F238E27FC236}">
                  <a16:creationId xmlns:a16="http://schemas.microsoft.com/office/drawing/2014/main" xmlns="" id="{411DE768-8EA9-4DE8-AC9F-26509A859CE2}"/>
                </a:ext>
              </a:extLst>
            </p:cNvPr>
            <p:cNvSpPr/>
            <p:nvPr>
              <p:custDataLst>
                <p:tags r:id="rId28"/>
              </p:custDataLst>
            </p:nvPr>
          </p:nvSpPr>
          <p:spPr>
            <a:xfrm>
              <a:off x="3448933" y="5950212"/>
              <a:ext cx="164218" cy="215639"/>
            </a:xfrm>
            <a:custGeom>
              <a:avLst/>
              <a:gdLst/>
              <a:ahLst/>
              <a:cxnLst/>
              <a:rect l="0" t="0" r="0" b="0"/>
              <a:pathLst>
                <a:path w="164218" h="215639">
                  <a:moveTo>
                    <a:pt x="5467" y="6088"/>
                  </a:moveTo>
                  <a:lnTo>
                    <a:pt x="5467" y="6088"/>
                  </a:lnTo>
                  <a:lnTo>
                    <a:pt x="0" y="621"/>
                  </a:lnTo>
                  <a:lnTo>
                    <a:pt x="411" y="326"/>
                  </a:lnTo>
                  <a:lnTo>
                    <a:pt x="2749" y="0"/>
                  </a:lnTo>
                  <a:lnTo>
                    <a:pt x="21517" y="9928"/>
                  </a:lnTo>
                  <a:lnTo>
                    <a:pt x="59463" y="48866"/>
                  </a:lnTo>
                  <a:lnTo>
                    <a:pt x="89748" y="93395"/>
                  </a:lnTo>
                  <a:lnTo>
                    <a:pt x="116203" y="140220"/>
                  </a:lnTo>
                  <a:lnTo>
                    <a:pt x="144463" y="186839"/>
                  </a:lnTo>
                  <a:lnTo>
                    <a:pt x="164217" y="2156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1" name="SMARTInkShape-736">
              <a:extLst>
                <a:ext uri="{FF2B5EF4-FFF2-40B4-BE49-F238E27FC236}">
                  <a16:creationId xmlns:a16="http://schemas.microsoft.com/office/drawing/2014/main" xmlns="" id="{FE0AA560-A50A-4CA5-B778-79B8724A1CEE}"/>
                </a:ext>
              </a:extLst>
            </p:cNvPr>
            <p:cNvSpPr/>
            <p:nvPr>
              <p:custDataLst>
                <p:tags r:id="rId29"/>
              </p:custDataLst>
            </p:nvPr>
          </p:nvSpPr>
          <p:spPr>
            <a:xfrm>
              <a:off x="3524250" y="5926315"/>
              <a:ext cx="127001" cy="258586"/>
            </a:xfrm>
            <a:custGeom>
              <a:avLst/>
              <a:gdLst/>
              <a:ahLst/>
              <a:cxnLst/>
              <a:rect l="0" t="0" r="0" b="0"/>
              <a:pathLst>
                <a:path w="127001" h="258586">
                  <a:moveTo>
                    <a:pt x="127000" y="10935"/>
                  </a:moveTo>
                  <a:lnTo>
                    <a:pt x="127000" y="10935"/>
                  </a:lnTo>
                  <a:lnTo>
                    <a:pt x="123629" y="4193"/>
                  </a:lnTo>
                  <a:lnTo>
                    <a:pt x="121930" y="2206"/>
                  </a:lnTo>
                  <a:lnTo>
                    <a:pt x="118162" y="0"/>
                  </a:lnTo>
                  <a:lnTo>
                    <a:pt x="115463" y="1529"/>
                  </a:lnTo>
                  <a:lnTo>
                    <a:pt x="108702" y="8871"/>
                  </a:lnTo>
                  <a:lnTo>
                    <a:pt x="84957" y="54478"/>
                  </a:lnTo>
                  <a:lnTo>
                    <a:pt x="64213" y="98860"/>
                  </a:lnTo>
                  <a:lnTo>
                    <a:pt x="49706" y="133269"/>
                  </a:lnTo>
                  <a:lnTo>
                    <a:pt x="31499" y="167375"/>
                  </a:lnTo>
                  <a:lnTo>
                    <a:pt x="11528" y="208199"/>
                  </a:lnTo>
                  <a:lnTo>
                    <a:pt x="0" y="2585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2" name="SMARTInkShape-737">
              <a:extLst>
                <a:ext uri="{FF2B5EF4-FFF2-40B4-BE49-F238E27FC236}">
                  <a16:creationId xmlns:a16="http://schemas.microsoft.com/office/drawing/2014/main" xmlns="" id="{8EB23307-2705-4FBA-BDDF-B8EAA0190D63}"/>
                </a:ext>
              </a:extLst>
            </p:cNvPr>
            <p:cNvSpPr/>
            <p:nvPr>
              <p:custDataLst>
                <p:tags r:id="rId30"/>
              </p:custDataLst>
            </p:nvPr>
          </p:nvSpPr>
          <p:spPr>
            <a:xfrm>
              <a:off x="3708400" y="6115050"/>
              <a:ext cx="12701" cy="57151"/>
            </a:xfrm>
            <a:custGeom>
              <a:avLst/>
              <a:gdLst/>
              <a:ahLst/>
              <a:cxnLst/>
              <a:rect l="0" t="0" r="0" b="0"/>
              <a:pathLst>
                <a:path w="12701" h="57151">
                  <a:moveTo>
                    <a:pt x="0" y="0"/>
                  </a:moveTo>
                  <a:lnTo>
                    <a:pt x="0" y="0"/>
                  </a:lnTo>
                  <a:lnTo>
                    <a:pt x="705" y="14503"/>
                  </a:lnTo>
                  <a:lnTo>
                    <a:pt x="12700" y="57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3" name="SMARTInkShape-738">
              <a:extLst>
                <a:ext uri="{FF2B5EF4-FFF2-40B4-BE49-F238E27FC236}">
                  <a16:creationId xmlns:a16="http://schemas.microsoft.com/office/drawing/2014/main" xmlns="" id="{DF0681AE-CEF0-4B87-BBD6-3D99AC1DCAFC}"/>
                </a:ext>
              </a:extLst>
            </p:cNvPr>
            <p:cNvSpPr/>
            <p:nvPr>
              <p:custDataLst>
                <p:tags r:id="rId31"/>
              </p:custDataLst>
            </p:nvPr>
          </p:nvSpPr>
          <p:spPr>
            <a:xfrm>
              <a:off x="3734185" y="6015215"/>
              <a:ext cx="27712" cy="38375"/>
            </a:xfrm>
            <a:custGeom>
              <a:avLst/>
              <a:gdLst/>
              <a:ahLst/>
              <a:cxnLst/>
              <a:rect l="0" t="0" r="0" b="0"/>
              <a:pathLst>
                <a:path w="27712" h="38375">
                  <a:moveTo>
                    <a:pt x="25015" y="10935"/>
                  </a:moveTo>
                  <a:lnTo>
                    <a:pt x="25015" y="10935"/>
                  </a:lnTo>
                  <a:lnTo>
                    <a:pt x="15581" y="2207"/>
                  </a:lnTo>
                  <a:lnTo>
                    <a:pt x="10710" y="0"/>
                  </a:lnTo>
                  <a:lnTo>
                    <a:pt x="8423" y="823"/>
                  </a:lnTo>
                  <a:lnTo>
                    <a:pt x="4000" y="5500"/>
                  </a:lnTo>
                  <a:lnTo>
                    <a:pt x="1564" y="12282"/>
                  </a:lnTo>
                  <a:lnTo>
                    <a:pt x="0" y="28134"/>
                  </a:lnTo>
                  <a:lnTo>
                    <a:pt x="1283" y="31573"/>
                  </a:lnTo>
                  <a:lnTo>
                    <a:pt x="6471" y="37276"/>
                  </a:lnTo>
                  <a:lnTo>
                    <a:pt x="9830" y="38374"/>
                  </a:lnTo>
                  <a:lnTo>
                    <a:pt x="17326" y="37711"/>
                  </a:lnTo>
                  <a:lnTo>
                    <a:pt x="19889" y="35136"/>
                  </a:lnTo>
                  <a:lnTo>
                    <a:pt x="27711" y="13312"/>
                  </a:lnTo>
                  <a:lnTo>
                    <a:pt x="27518" y="9697"/>
                  </a:lnTo>
                  <a:lnTo>
                    <a:pt x="25977" y="6583"/>
                  </a:lnTo>
                  <a:lnTo>
                    <a:pt x="23540" y="3799"/>
                  </a:lnTo>
                  <a:lnTo>
                    <a:pt x="20504" y="2650"/>
                  </a:lnTo>
                  <a:lnTo>
                    <a:pt x="5965" y="45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4" name="SMARTInkShape-739">
              <a:extLst>
                <a:ext uri="{FF2B5EF4-FFF2-40B4-BE49-F238E27FC236}">
                  <a16:creationId xmlns:a16="http://schemas.microsoft.com/office/drawing/2014/main" xmlns="" id="{A16AD160-609A-46DE-B3CD-73F91EB0F423}"/>
                </a:ext>
              </a:extLst>
            </p:cNvPr>
            <p:cNvSpPr/>
            <p:nvPr>
              <p:custDataLst>
                <p:tags r:id="rId32"/>
              </p:custDataLst>
            </p:nvPr>
          </p:nvSpPr>
          <p:spPr>
            <a:xfrm>
              <a:off x="3854450" y="6165850"/>
              <a:ext cx="19051" cy="76201"/>
            </a:xfrm>
            <a:custGeom>
              <a:avLst/>
              <a:gdLst/>
              <a:ahLst/>
              <a:cxnLst/>
              <a:rect l="0" t="0" r="0" b="0"/>
              <a:pathLst>
                <a:path w="19051" h="76201">
                  <a:moveTo>
                    <a:pt x="19050" y="0"/>
                  </a:moveTo>
                  <a:lnTo>
                    <a:pt x="19050" y="0"/>
                  </a:lnTo>
                  <a:lnTo>
                    <a:pt x="15679" y="29886"/>
                  </a:lnTo>
                  <a:lnTo>
                    <a:pt x="0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5" name="SMARTInkShape-740">
              <a:extLst>
                <a:ext uri="{FF2B5EF4-FFF2-40B4-BE49-F238E27FC236}">
                  <a16:creationId xmlns:a16="http://schemas.microsoft.com/office/drawing/2014/main" xmlns="" id="{5E7378A5-31CF-4520-B6F2-EA1BB0430198}"/>
                </a:ext>
              </a:extLst>
            </p:cNvPr>
            <p:cNvSpPr/>
            <p:nvPr>
              <p:custDataLst>
                <p:tags r:id="rId33"/>
              </p:custDataLst>
            </p:nvPr>
          </p:nvSpPr>
          <p:spPr>
            <a:xfrm>
              <a:off x="4044950" y="6083823"/>
              <a:ext cx="152401" cy="12178"/>
            </a:xfrm>
            <a:custGeom>
              <a:avLst/>
              <a:gdLst/>
              <a:ahLst/>
              <a:cxnLst/>
              <a:rect l="0" t="0" r="0" b="0"/>
              <a:pathLst>
                <a:path w="152401" h="12178">
                  <a:moveTo>
                    <a:pt x="0" y="12177"/>
                  </a:moveTo>
                  <a:lnTo>
                    <a:pt x="0" y="12177"/>
                  </a:lnTo>
                  <a:lnTo>
                    <a:pt x="20278" y="3448"/>
                  </a:lnTo>
                  <a:lnTo>
                    <a:pt x="66449" y="0"/>
                  </a:lnTo>
                  <a:lnTo>
                    <a:pt x="113471" y="286"/>
                  </a:lnTo>
                  <a:lnTo>
                    <a:pt x="152400" y="58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6" name="SMARTInkShape-741">
              <a:extLst>
                <a:ext uri="{FF2B5EF4-FFF2-40B4-BE49-F238E27FC236}">
                  <a16:creationId xmlns:a16="http://schemas.microsoft.com/office/drawing/2014/main" xmlns="" id="{29B54A31-700E-42AF-9ACA-7C09D7258EA6}"/>
                </a:ext>
              </a:extLst>
            </p:cNvPr>
            <p:cNvSpPr/>
            <p:nvPr>
              <p:custDataLst>
                <p:tags r:id="rId34"/>
              </p:custDataLst>
            </p:nvPr>
          </p:nvSpPr>
          <p:spPr>
            <a:xfrm>
              <a:off x="4133850" y="5975350"/>
              <a:ext cx="19051" cy="196851"/>
            </a:xfrm>
            <a:custGeom>
              <a:avLst/>
              <a:gdLst/>
              <a:ahLst/>
              <a:cxnLst/>
              <a:rect l="0" t="0" r="0" b="0"/>
              <a:pathLst>
                <a:path w="19051" h="196851">
                  <a:moveTo>
                    <a:pt x="0" y="0"/>
                  </a:moveTo>
                  <a:lnTo>
                    <a:pt x="0" y="0"/>
                  </a:lnTo>
                  <a:lnTo>
                    <a:pt x="4364" y="39680"/>
                  </a:lnTo>
                  <a:lnTo>
                    <a:pt x="5761" y="76354"/>
                  </a:lnTo>
                  <a:lnTo>
                    <a:pt x="6881" y="114345"/>
                  </a:lnTo>
                  <a:lnTo>
                    <a:pt x="11368" y="151707"/>
                  </a:lnTo>
                  <a:lnTo>
                    <a:pt x="19050" y="196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7" name="SMARTInkShape-742">
              <a:extLst>
                <a:ext uri="{FF2B5EF4-FFF2-40B4-BE49-F238E27FC236}">
                  <a16:creationId xmlns:a16="http://schemas.microsoft.com/office/drawing/2014/main" xmlns="" id="{2A1A2B84-CF28-433B-8FBA-B178E6EC041F}"/>
                </a:ext>
              </a:extLst>
            </p:cNvPr>
            <p:cNvSpPr/>
            <p:nvPr>
              <p:custDataLst>
                <p:tags r:id="rId35"/>
              </p:custDataLst>
            </p:nvPr>
          </p:nvSpPr>
          <p:spPr>
            <a:xfrm>
              <a:off x="4260850" y="6197600"/>
              <a:ext cx="88901" cy="88901"/>
            </a:xfrm>
            <a:custGeom>
              <a:avLst/>
              <a:gdLst/>
              <a:ahLst/>
              <a:cxnLst/>
              <a:rect l="0" t="0" r="0" b="0"/>
              <a:pathLst>
                <a:path w="88901" h="88901">
                  <a:moveTo>
                    <a:pt x="88900" y="0"/>
                  </a:moveTo>
                  <a:lnTo>
                    <a:pt x="88900" y="0"/>
                  </a:lnTo>
                  <a:lnTo>
                    <a:pt x="82158" y="3371"/>
                  </a:lnTo>
                  <a:lnTo>
                    <a:pt x="48933" y="42716"/>
                  </a:lnTo>
                  <a:lnTo>
                    <a:pt x="0" y="88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8" name="SMARTInkShape-743">
              <a:extLst>
                <a:ext uri="{FF2B5EF4-FFF2-40B4-BE49-F238E27FC236}">
                  <a16:creationId xmlns:a16="http://schemas.microsoft.com/office/drawing/2014/main" xmlns="" id="{CF4568A8-119B-4363-A7B9-0F75CF3D8C4E}"/>
                </a:ext>
              </a:extLst>
            </p:cNvPr>
            <p:cNvSpPr/>
            <p:nvPr>
              <p:custDataLst>
                <p:tags r:id="rId36"/>
              </p:custDataLst>
            </p:nvPr>
          </p:nvSpPr>
          <p:spPr>
            <a:xfrm>
              <a:off x="4476750" y="6096883"/>
              <a:ext cx="139701" cy="5468"/>
            </a:xfrm>
            <a:custGeom>
              <a:avLst/>
              <a:gdLst/>
              <a:ahLst/>
              <a:cxnLst/>
              <a:rect l="0" t="0" r="0" b="0"/>
              <a:pathLst>
                <a:path w="139701" h="5468">
                  <a:moveTo>
                    <a:pt x="0" y="5467"/>
                  </a:moveTo>
                  <a:lnTo>
                    <a:pt x="0" y="5467"/>
                  </a:lnTo>
                  <a:lnTo>
                    <a:pt x="39999" y="2096"/>
                  </a:lnTo>
                  <a:lnTo>
                    <a:pt x="76762" y="0"/>
                  </a:lnTo>
                  <a:lnTo>
                    <a:pt x="122878" y="3655"/>
                  </a:lnTo>
                  <a:lnTo>
                    <a:pt x="139700" y="54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9" name="SMARTInkShape-744">
              <a:extLst>
                <a:ext uri="{FF2B5EF4-FFF2-40B4-BE49-F238E27FC236}">
                  <a16:creationId xmlns:a16="http://schemas.microsoft.com/office/drawing/2014/main" xmlns="" id="{089E39BB-779B-4F55-B455-3179D33E3142}"/>
                </a:ext>
              </a:extLst>
            </p:cNvPr>
            <p:cNvSpPr/>
            <p:nvPr>
              <p:custDataLst>
                <p:tags r:id="rId37"/>
              </p:custDataLst>
            </p:nvPr>
          </p:nvSpPr>
          <p:spPr>
            <a:xfrm>
              <a:off x="4667250" y="6197600"/>
              <a:ext cx="38101" cy="44451"/>
            </a:xfrm>
            <a:custGeom>
              <a:avLst/>
              <a:gdLst/>
              <a:ahLst/>
              <a:cxnLst/>
              <a:rect l="0" t="0" r="0" b="0"/>
              <a:pathLst>
                <a:path w="38101" h="44451">
                  <a:moveTo>
                    <a:pt x="38100" y="0"/>
                  </a:moveTo>
                  <a:lnTo>
                    <a:pt x="38100" y="0"/>
                  </a:lnTo>
                  <a:lnTo>
                    <a:pt x="0" y="44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0" name="SMARTInkShape-745">
              <a:extLst>
                <a:ext uri="{FF2B5EF4-FFF2-40B4-BE49-F238E27FC236}">
                  <a16:creationId xmlns:a16="http://schemas.microsoft.com/office/drawing/2014/main" xmlns="" id="{C3165131-BC26-452D-9C3D-D1955C261660}"/>
                </a:ext>
              </a:extLst>
            </p:cNvPr>
            <p:cNvSpPr/>
            <p:nvPr>
              <p:custDataLst>
                <p:tags r:id="rId38"/>
              </p:custDataLst>
            </p:nvPr>
          </p:nvSpPr>
          <p:spPr>
            <a:xfrm>
              <a:off x="4876800" y="6032500"/>
              <a:ext cx="133351" cy="133351"/>
            </a:xfrm>
            <a:custGeom>
              <a:avLst/>
              <a:gdLst/>
              <a:ahLst/>
              <a:cxnLst/>
              <a:rect l="0" t="0" r="0" b="0"/>
              <a:pathLst>
                <a:path w="133351" h="133351">
                  <a:moveTo>
                    <a:pt x="0" y="0"/>
                  </a:moveTo>
                  <a:lnTo>
                    <a:pt x="0" y="0"/>
                  </a:lnTo>
                  <a:lnTo>
                    <a:pt x="10113" y="3371"/>
                  </a:lnTo>
                  <a:lnTo>
                    <a:pt x="54893" y="41441"/>
                  </a:lnTo>
                  <a:lnTo>
                    <a:pt x="99142" y="87738"/>
                  </a:lnTo>
                  <a:lnTo>
                    <a:pt x="133350" y="133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1" name="SMARTInkShape-746">
              <a:extLst>
                <a:ext uri="{FF2B5EF4-FFF2-40B4-BE49-F238E27FC236}">
                  <a16:creationId xmlns:a16="http://schemas.microsoft.com/office/drawing/2014/main" xmlns="" id="{B3B8793D-E352-4B6C-A831-E6418C6BBF0D}"/>
                </a:ext>
              </a:extLst>
            </p:cNvPr>
            <p:cNvSpPr/>
            <p:nvPr>
              <p:custDataLst>
                <p:tags r:id="rId39"/>
              </p:custDataLst>
            </p:nvPr>
          </p:nvSpPr>
          <p:spPr>
            <a:xfrm>
              <a:off x="4953000" y="6019800"/>
              <a:ext cx="82551" cy="165101"/>
            </a:xfrm>
            <a:custGeom>
              <a:avLst/>
              <a:gdLst/>
              <a:ahLst/>
              <a:cxnLst/>
              <a:rect l="0" t="0" r="0" b="0"/>
              <a:pathLst>
                <a:path w="82551" h="165101">
                  <a:moveTo>
                    <a:pt x="82550" y="0"/>
                  </a:moveTo>
                  <a:lnTo>
                    <a:pt x="82550" y="0"/>
                  </a:lnTo>
                  <a:lnTo>
                    <a:pt x="75808" y="0"/>
                  </a:lnTo>
                  <a:lnTo>
                    <a:pt x="68735" y="5645"/>
                  </a:lnTo>
                  <a:lnTo>
                    <a:pt x="60887" y="16620"/>
                  </a:lnTo>
                  <a:lnTo>
                    <a:pt x="44352" y="54292"/>
                  </a:lnTo>
                  <a:lnTo>
                    <a:pt x="31721" y="89935"/>
                  </a:lnTo>
                  <a:lnTo>
                    <a:pt x="17160" y="127307"/>
                  </a:lnTo>
                  <a:lnTo>
                    <a:pt x="0" y="165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2" name="SMARTInkShape-747">
              <a:extLst>
                <a:ext uri="{FF2B5EF4-FFF2-40B4-BE49-F238E27FC236}">
                  <a16:creationId xmlns:a16="http://schemas.microsoft.com/office/drawing/2014/main" xmlns="" id="{5C37A7E6-872B-4912-8402-D61D07ACD508}"/>
                </a:ext>
              </a:extLst>
            </p:cNvPr>
            <p:cNvSpPr/>
            <p:nvPr>
              <p:custDataLst>
                <p:tags r:id="rId40"/>
              </p:custDataLst>
            </p:nvPr>
          </p:nvSpPr>
          <p:spPr>
            <a:xfrm>
              <a:off x="4914900" y="6102350"/>
              <a:ext cx="88901" cy="12701"/>
            </a:xfrm>
            <a:custGeom>
              <a:avLst/>
              <a:gdLst/>
              <a:ahLst/>
              <a:cxnLst/>
              <a:rect l="0" t="0" r="0" b="0"/>
              <a:pathLst>
                <a:path w="88901" h="12701">
                  <a:moveTo>
                    <a:pt x="0" y="0"/>
                  </a:moveTo>
                  <a:lnTo>
                    <a:pt x="0" y="0"/>
                  </a:lnTo>
                  <a:lnTo>
                    <a:pt x="42063" y="3371"/>
                  </a:lnTo>
                  <a:lnTo>
                    <a:pt x="88900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3" name="SMARTInkShape-748">
              <a:extLst>
                <a:ext uri="{FF2B5EF4-FFF2-40B4-BE49-F238E27FC236}">
                  <a16:creationId xmlns:a16="http://schemas.microsoft.com/office/drawing/2014/main" xmlns="" id="{E0E979E0-09A0-4E68-BAB1-D58CBB6C8E10}"/>
                </a:ext>
              </a:extLst>
            </p:cNvPr>
            <p:cNvSpPr/>
            <p:nvPr>
              <p:custDataLst>
                <p:tags r:id="rId41"/>
              </p:custDataLst>
            </p:nvPr>
          </p:nvSpPr>
          <p:spPr>
            <a:xfrm>
              <a:off x="5060950" y="6184900"/>
              <a:ext cx="69851" cy="69851"/>
            </a:xfrm>
            <a:custGeom>
              <a:avLst/>
              <a:gdLst/>
              <a:ahLst/>
              <a:cxnLst/>
              <a:rect l="0" t="0" r="0" b="0"/>
              <a:pathLst>
                <a:path w="69851" h="69851">
                  <a:moveTo>
                    <a:pt x="69850" y="0"/>
                  </a:moveTo>
                  <a:lnTo>
                    <a:pt x="69850" y="0"/>
                  </a:lnTo>
                  <a:lnTo>
                    <a:pt x="37343" y="37563"/>
                  </a:lnTo>
                  <a:lnTo>
                    <a:pt x="0" y="69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4" name="SMARTInkShape-749">
              <a:extLst>
                <a:ext uri="{FF2B5EF4-FFF2-40B4-BE49-F238E27FC236}">
                  <a16:creationId xmlns:a16="http://schemas.microsoft.com/office/drawing/2014/main" xmlns="" id="{7E36F615-B34B-423D-A6CA-9600E5D276CD}"/>
                </a:ext>
              </a:extLst>
            </p:cNvPr>
            <p:cNvSpPr/>
            <p:nvPr>
              <p:custDataLst>
                <p:tags r:id="rId42"/>
              </p:custDataLst>
            </p:nvPr>
          </p:nvSpPr>
          <p:spPr>
            <a:xfrm>
              <a:off x="4953000" y="6007100"/>
              <a:ext cx="44451" cy="114301"/>
            </a:xfrm>
            <a:custGeom>
              <a:avLst/>
              <a:gdLst/>
              <a:ahLst/>
              <a:cxnLst/>
              <a:rect l="0" t="0" r="0" b="0"/>
              <a:pathLst>
                <a:path w="44451" h="114301">
                  <a:moveTo>
                    <a:pt x="0" y="0"/>
                  </a:moveTo>
                  <a:lnTo>
                    <a:pt x="0" y="0"/>
                  </a:lnTo>
                  <a:lnTo>
                    <a:pt x="6742" y="3371"/>
                  </a:lnTo>
                  <a:lnTo>
                    <a:pt x="17677" y="22322"/>
                  </a:lnTo>
                  <a:lnTo>
                    <a:pt x="33308" y="65400"/>
                  </a:lnTo>
                  <a:lnTo>
                    <a:pt x="44450" y="114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5" name="SMARTInkShape-750">
              <a:extLst>
                <a:ext uri="{FF2B5EF4-FFF2-40B4-BE49-F238E27FC236}">
                  <a16:creationId xmlns:a16="http://schemas.microsoft.com/office/drawing/2014/main" xmlns="" id="{41FF0E23-7F4D-4B4F-A68D-678902329058}"/>
                </a:ext>
              </a:extLst>
            </p:cNvPr>
            <p:cNvSpPr/>
            <p:nvPr>
              <p:custDataLst>
                <p:tags r:id="rId43"/>
              </p:custDataLst>
            </p:nvPr>
          </p:nvSpPr>
          <p:spPr>
            <a:xfrm>
              <a:off x="5067300" y="5873750"/>
              <a:ext cx="95208" cy="381001"/>
            </a:xfrm>
            <a:custGeom>
              <a:avLst/>
              <a:gdLst/>
              <a:ahLst/>
              <a:cxnLst/>
              <a:rect l="0" t="0" r="0" b="0"/>
              <a:pathLst>
                <a:path w="95208" h="381001">
                  <a:moveTo>
                    <a:pt x="0" y="0"/>
                  </a:moveTo>
                  <a:lnTo>
                    <a:pt x="0" y="0"/>
                  </a:lnTo>
                  <a:lnTo>
                    <a:pt x="5774" y="7186"/>
                  </a:lnTo>
                  <a:lnTo>
                    <a:pt x="27136" y="44812"/>
                  </a:lnTo>
                  <a:lnTo>
                    <a:pt x="51706" y="81560"/>
                  </a:lnTo>
                  <a:lnTo>
                    <a:pt x="74587" y="123728"/>
                  </a:lnTo>
                  <a:lnTo>
                    <a:pt x="91401" y="167502"/>
                  </a:lnTo>
                  <a:lnTo>
                    <a:pt x="95207" y="211751"/>
                  </a:lnTo>
                  <a:lnTo>
                    <a:pt x="81754" y="256141"/>
                  </a:lnTo>
                  <a:lnTo>
                    <a:pt x="59893" y="293832"/>
                  </a:lnTo>
                  <a:lnTo>
                    <a:pt x="37694" y="340132"/>
                  </a:lnTo>
                  <a:lnTo>
                    <a:pt x="6350" y="381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57" name="SMARTInkShape-Group119">
            <a:extLst>
              <a:ext uri="{FF2B5EF4-FFF2-40B4-BE49-F238E27FC236}">
                <a16:creationId xmlns:a16="http://schemas.microsoft.com/office/drawing/2014/main" xmlns="" id="{17BCE22E-10C6-4FB8-AC34-4A058E00596D}"/>
              </a:ext>
            </a:extLst>
          </p:cNvPr>
          <p:cNvGrpSpPr/>
          <p:nvPr/>
        </p:nvGrpSpPr>
        <p:grpSpPr>
          <a:xfrm>
            <a:off x="2641861" y="6388983"/>
            <a:ext cx="1180840" cy="326183"/>
            <a:chOff x="2641861" y="6388983"/>
            <a:chExt cx="1180840" cy="326183"/>
          </a:xfrm>
        </p:grpSpPr>
        <p:sp>
          <p:nvSpPr>
            <p:cNvPr id="547" name="SMARTInkShape-751">
              <a:extLst>
                <a:ext uri="{FF2B5EF4-FFF2-40B4-BE49-F238E27FC236}">
                  <a16:creationId xmlns:a16="http://schemas.microsoft.com/office/drawing/2014/main" xmlns="" id="{56B5B444-6511-4F31-897C-8D951FA4A971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2641861" y="6584950"/>
              <a:ext cx="164840" cy="25401"/>
            </a:xfrm>
            <a:custGeom>
              <a:avLst/>
              <a:gdLst/>
              <a:ahLst/>
              <a:cxnLst/>
              <a:rect l="0" t="0" r="0" b="0"/>
              <a:pathLst>
                <a:path w="164840" h="25401">
                  <a:moveTo>
                    <a:pt x="6089" y="25400"/>
                  </a:moveTo>
                  <a:lnTo>
                    <a:pt x="6089" y="25400"/>
                  </a:lnTo>
                  <a:lnTo>
                    <a:pt x="2718" y="25400"/>
                  </a:lnTo>
                  <a:lnTo>
                    <a:pt x="1725" y="24694"/>
                  </a:lnTo>
                  <a:lnTo>
                    <a:pt x="1063" y="23519"/>
                  </a:lnTo>
                  <a:lnTo>
                    <a:pt x="0" y="19933"/>
                  </a:lnTo>
                  <a:lnTo>
                    <a:pt x="38963" y="19084"/>
                  </a:lnTo>
                  <a:lnTo>
                    <a:pt x="83765" y="15685"/>
                  </a:lnTo>
                  <a:lnTo>
                    <a:pt x="131264" y="8220"/>
                  </a:lnTo>
                  <a:lnTo>
                    <a:pt x="16483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8" name="SMARTInkShape-752">
              <a:extLst>
                <a:ext uri="{FF2B5EF4-FFF2-40B4-BE49-F238E27FC236}">
                  <a16:creationId xmlns:a16="http://schemas.microsoft.com/office/drawing/2014/main" xmlns="" id="{87455E50-F9EE-4D3B-8561-B68351BD2563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>
            <a:xfrm>
              <a:off x="2898424" y="6491283"/>
              <a:ext cx="117298" cy="223883"/>
            </a:xfrm>
            <a:custGeom>
              <a:avLst/>
              <a:gdLst/>
              <a:ahLst/>
              <a:cxnLst/>
              <a:rect l="0" t="0" r="0" b="0"/>
              <a:pathLst>
                <a:path w="117298" h="223883">
                  <a:moveTo>
                    <a:pt x="86076" y="36517"/>
                  </a:moveTo>
                  <a:lnTo>
                    <a:pt x="86076" y="36517"/>
                  </a:lnTo>
                  <a:lnTo>
                    <a:pt x="53321" y="3762"/>
                  </a:lnTo>
                  <a:lnTo>
                    <a:pt x="44707" y="792"/>
                  </a:lnTo>
                  <a:lnTo>
                    <a:pt x="39447" y="0"/>
                  </a:lnTo>
                  <a:lnTo>
                    <a:pt x="27957" y="2884"/>
                  </a:lnTo>
                  <a:lnTo>
                    <a:pt x="21930" y="5627"/>
                  </a:lnTo>
                  <a:lnTo>
                    <a:pt x="11470" y="16204"/>
                  </a:lnTo>
                  <a:lnTo>
                    <a:pt x="3529" y="30311"/>
                  </a:lnTo>
                  <a:lnTo>
                    <a:pt x="0" y="45988"/>
                  </a:lnTo>
                  <a:lnTo>
                    <a:pt x="2194" y="60482"/>
                  </a:lnTo>
                  <a:lnTo>
                    <a:pt x="11363" y="78660"/>
                  </a:lnTo>
                  <a:lnTo>
                    <a:pt x="15100" y="83662"/>
                  </a:lnTo>
                  <a:lnTo>
                    <a:pt x="19709" y="86291"/>
                  </a:lnTo>
                  <a:lnTo>
                    <a:pt x="30474" y="87332"/>
                  </a:lnTo>
                  <a:lnTo>
                    <a:pt x="42314" y="81679"/>
                  </a:lnTo>
                  <a:lnTo>
                    <a:pt x="70533" y="57432"/>
                  </a:lnTo>
                  <a:lnTo>
                    <a:pt x="103316" y="13425"/>
                  </a:lnTo>
                  <a:lnTo>
                    <a:pt x="104625" y="14066"/>
                  </a:lnTo>
                  <a:lnTo>
                    <a:pt x="107961" y="18543"/>
                  </a:lnTo>
                  <a:lnTo>
                    <a:pt x="115146" y="43758"/>
                  </a:lnTo>
                  <a:lnTo>
                    <a:pt x="117297" y="85742"/>
                  </a:lnTo>
                  <a:lnTo>
                    <a:pt x="115788" y="124950"/>
                  </a:lnTo>
                  <a:lnTo>
                    <a:pt x="108991" y="161497"/>
                  </a:lnTo>
                  <a:lnTo>
                    <a:pt x="94052" y="198709"/>
                  </a:lnTo>
                  <a:lnTo>
                    <a:pt x="82095" y="211143"/>
                  </a:lnTo>
                  <a:lnTo>
                    <a:pt x="67373" y="219962"/>
                  </a:lnTo>
                  <a:lnTo>
                    <a:pt x="51423" y="223882"/>
                  </a:lnTo>
                  <a:lnTo>
                    <a:pt x="38689" y="221860"/>
                  </a:lnTo>
                  <a:lnTo>
                    <a:pt x="33319" y="219345"/>
                  </a:lnTo>
                  <a:lnTo>
                    <a:pt x="29738" y="216258"/>
                  </a:lnTo>
                  <a:lnTo>
                    <a:pt x="25759" y="209065"/>
                  </a:lnTo>
                  <a:lnTo>
                    <a:pt x="29635" y="197401"/>
                  </a:lnTo>
                  <a:lnTo>
                    <a:pt x="39119" y="183515"/>
                  </a:lnTo>
                  <a:lnTo>
                    <a:pt x="67026" y="1571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9" name="SMARTInkShape-753">
              <a:extLst>
                <a:ext uri="{FF2B5EF4-FFF2-40B4-BE49-F238E27FC236}">
                  <a16:creationId xmlns:a16="http://schemas.microsoft.com/office/drawing/2014/main" xmlns="" id="{FB6B88BE-0012-441D-BB04-8C1094630E94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>
            <a:xfrm>
              <a:off x="3085748" y="6519379"/>
              <a:ext cx="63853" cy="97322"/>
            </a:xfrm>
            <a:custGeom>
              <a:avLst/>
              <a:gdLst/>
              <a:ahLst/>
              <a:cxnLst/>
              <a:rect l="0" t="0" r="0" b="0"/>
              <a:pathLst>
                <a:path w="63853" h="97322">
                  <a:moveTo>
                    <a:pt x="6702" y="33821"/>
                  </a:moveTo>
                  <a:lnTo>
                    <a:pt x="6702" y="33821"/>
                  </a:lnTo>
                  <a:lnTo>
                    <a:pt x="22603" y="34526"/>
                  </a:lnTo>
                  <a:lnTo>
                    <a:pt x="33834" y="37479"/>
                  </a:lnTo>
                  <a:lnTo>
                    <a:pt x="39457" y="35916"/>
                  </a:lnTo>
                  <a:lnTo>
                    <a:pt x="49960" y="31071"/>
                  </a:lnTo>
                  <a:lnTo>
                    <a:pt x="52474" y="28459"/>
                  </a:lnTo>
                  <a:lnTo>
                    <a:pt x="55267" y="21795"/>
                  </a:lnTo>
                  <a:lnTo>
                    <a:pt x="54627" y="14130"/>
                  </a:lnTo>
                  <a:lnTo>
                    <a:pt x="51991" y="6725"/>
                  </a:lnTo>
                  <a:lnTo>
                    <a:pt x="48468" y="1081"/>
                  </a:lnTo>
                  <a:lnTo>
                    <a:pt x="44423" y="0"/>
                  </a:lnTo>
                  <a:lnTo>
                    <a:pt x="32404" y="680"/>
                  </a:lnTo>
                  <a:lnTo>
                    <a:pt x="21418" y="5216"/>
                  </a:lnTo>
                  <a:lnTo>
                    <a:pt x="11831" y="12641"/>
                  </a:lnTo>
                  <a:lnTo>
                    <a:pt x="2867" y="22996"/>
                  </a:lnTo>
                  <a:lnTo>
                    <a:pt x="617" y="29427"/>
                  </a:lnTo>
                  <a:lnTo>
                    <a:pt x="0" y="44097"/>
                  </a:lnTo>
                  <a:lnTo>
                    <a:pt x="6989" y="64852"/>
                  </a:lnTo>
                  <a:lnTo>
                    <a:pt x="24740" y="84409"/>
                  </a:lnTo>
                  <a:lnTo>
                    <a:pt x="39884" y="91583"/>
                  </a:lnTo>
                  <a:lnTo>
                    <a:pt x="63852" y="973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0" name="SMARTInkShape-754">
              <a:extLst>
                <a:ext uri="{FF2B5EF4-FFF2-40B4-BE49-F238E27FC236}">
                  <a16:creationId xmlns:a16="http://schemas.microsoft.com/office/drawing/2014/main" xmlns="" id="{CBD7197C-8645-40DB-8F28-92CED375B104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>
            <a:xfrm>
              <a:off x="3232411" y="6508750"/>
              <a:ext cx="86692" cy="88901"/>
            </a:xfrm>
            <a:custGeom>
              <a:avLst/>
              <a:gdLst/>
              <a:ahLst/>
              <a:cxnLst/>
              <a:rect l="0" t="0" r="0" b="0"/>
              <a:pathLst>
                <a:path w="86692" h="88901">
                  <a:moveTo>
                    <a:pt x="6089" y="0"/>
                  </a:moveTo>
                  <a:lnTo>
                    <a:pt x="6089" y="0"/>
                  </a:lnTo>
                  <a:lnTo>
                    <a:pt x="6089" y="43622"/>
                  </a:lnTo>
                  <a:lnTo>
                    <a:pt x="4207" y="63255"/>
                  </a:lnTo>
                  <a:lnTo>
                    <a:pt x="0" y="81420"/>
                  </a:lnTo>
                  <a:lnTo>
                    <a:pt x="19522" y="33858"/>
                  </a:lnTo>
                  <a:lnTo>
                    <a:pt x="35867" y="10137"/>
                  </a:lnTo>
                  <a:lnTo>
                    <a:pt x="42372" y="4505"/>
                  </a:lnTo>
                  <a:lnTo>
                    <a:pt x="45094" y="3004"/>
                  </a:lnTo>
                  <a:lnTo>
                    <a:pt x="48320" y="3413"/>
                  </a:lnTo>
                  <a:lnTo>
                    <a:pt x="71109" y="17940"/>
                  </a:lnTo>
                  <a:lnTo>
                    <a:pt x="79202" y="29611"/>
                  </a:lnTo>
                  <a:lnTo>
                    <a:pt x="85843" y="50166"/>
                  </a:lnTo>
                  <a:lnTo>
                    <a:pt x="86691" y="63218"/>
                  </a:lnTo>
                  <a:lnTo>
                    <a:pt x="82289" y="88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1" name="SMARTInkShape-755">
              <a:extLst>
                <a:ext uri="{FF2B5EF4-FFF2-40B4-BE49-F238E27FC236}">
                  <a16:creationId xmlns:a16="http://schemas.microsoft.com/office/drawing/2014/main" xmlns="" id="{D86372D6-2D2C-4E84-A80B-04D5E25A51A1}"/>
                </a:ext>
              </a:extLst>
            </p:cNvPr>
            <p:cNvSpPr/>
            <p:nvPr>
              <p:custDataLst>
                <p:tags r:id="rId20"/>
              </p:custDataLst>
            </p:nvPr>
          </p:nvSpPr>
          <p:spPr>
            <a:xfrm>
              <a:off x="3384550" y="6478898"/>
              <a:ext cx="76201" cy="131453"/>
            </a:xfrm>
            <a:custGeom>
              <a:avLst/>
              <a:gdLst/>
              <a:ahLst/>
              <a:cxnLst/>
              <a:rect l="0" t="0" r="0" b="0"/>
              <a:pathLst>
                <a:path w="76201" h="131453">
                  <a:moveTo>
                    <a:pt x="0" y="55252"/>
                  </a:moveTo>
                  <a:lnTo>
                    <a:pt x="0" y="55252"/>
                  </a:lnTo>
                  <a:lnTo>
                    <a:pt x="6481" y="55957"/>
                  </a:lnTo>
                  <a:lnTo>
                    <a:pt x="29232" y="60719"/>
                  </a:lnTo>
                  <a:lnTo>
                    <a:pt x="42214" y="57969"/>
                  </a:lnTo>
                  <a:lnTo>
                    <a:pt x="58369" y="45945"/>
                  </a:lnTo>
                  <a:lnTo>
                    <a:pt x="69819" y="32346"/>
                  </a:lnTo>
                  <a:lnTo>
                    <a:pt x="73364" y="21789"/>
                  </a:lnTo>
                  <a:lnTo>
                    <a:pt x="74309" y="16009"/>
                  </a:lnTo>
                  <a:lnTo>
                    <a:pt x="73528" y="11452"/>
                  </a:lnTo>
                  <a:lnTo>
                    <a:pt x="71596" y="7707"/>
                  </a:lnTo>
                  <a:lnTo>
                    <a:pt x="68897" y="4506"/>
                  </a:lnTo>
                  <a:lnTo>
                    <a:pt x="60254" y="948"/>
                  </a:lnTo>
                  <a:lnTo>
                    <a:pt x="54987" y="0"/>
                  </a:lnTo>
                  <a:lnTo>
                    <a:pt x="49357" y="1484"/>
                  </a:lnTo>
                  <a:lnTo>
                    <a:pt x="37459" y="8778"/>
                  </a:lnTo>
                  <a:lnTo>
                    <a:pt x="22231" y="31526"/>
                  </a:lnTo>
                  <a:lnTo>
                    <a:pt x="15524" y="60608"/>
                  </a:lnTo>
                  <a:lnTo>
                    <a:pt x="16907" y="91568"/>
                  </a:lnTo>
                  <a:lnTo>
                    <a:pt x="21861" y="106905"/>
                  </a:lnTo>
                  <a:lnTo>
                    <a:pt x="29471" y="118426"/>
                  </a:lnTo>
                  <a:lnTo>
                    <a:pt x="39909" y="128249"/>
                  </a:lnTo>
                  <a:lnTo>
                    <a:pt x="46362" y="130728"/>
                  </a:lnTo>
                  <a:lnTo>
                    <a:pt x="76200" y="13145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2" name="SMARTInkShape-756">
              <a:extLst>
                <a:ext uri="{FF2B5EF4-FFF2-40B4-BE49-F238E27FC236}">
                  <a16:creationId xmlns:a16="http://schemas.microsoft.com/office/drawing/2014/main" xmlns="" id="{0C685856-5810-40EB-AFEE-06973B63396E}"/>
                </a:ext>
              </a:extLst>
            </p:cNvPr>
            <p:cNvSpPr/>
            <p:nvPr>
              <p:custDataLst>
                <p:tags r:id="rId21"/>
              </p:custDataLst>
            </p:nvPr>
          </p:nvSpPr>
          <p:spPr>
            <a:xfrm>
              <a:off x="3547532" y="6388983"/>
              <a:ext cx="46569" cy="199353"/>
            </a:xfrm>
            <a:custGeom>
              <a:avLst/>
              <a:gdLst/>
              <a:ahLst/>
              <a:cxnLst/>
              <a:rect l="0" t="0" r="0" b="0"/>
              <a:pathLst>
                <a:path w="46569" h="199353">
                  <a:moveTo>
                    <a:pt x="40218" y="5467"/>
                  </a:moveTo>
                  <a:lnTo>
                    <a:pt x="40218" y="5467"/>
                  </a:lnTo>
                  <a:lnTo>
                    <a:pt x="40218" y="0"/>
                  </a:lnTo>
                  <a:lnTo>
                    <a:pt x="40218" y="2749"/>
                  </a:lnTo>
                  <a:lnTo>
                    <a:pt x="29387" y="48645"/>
                  </a:lnTo>
                  <a:lnTo>
                    <a:pt x="21119" y="95370"/>
                  </a:lnTo>
                  <a:lnTo>
                    <a:pt x="12691" y="141994"/>
                  </a:lnTo>
                  <a:lnTo>
                    <a:pt x="2116" y="185158"/>
                  </a:lnTo>
                  <a:lnTo>
                    <a:pt x="0" y="190878"/>
                  </a:lnTo>
                  <a:lnTo>
                    <a:pt x="1" y="194690"/>
                  </a:lnTo>
                  <a:lnTo>
                    <a:pt x="1412" y="197233"/>
                  </a:lnTo>
                  <a:lnTo>
                    <a:pt x="3764" y="198927"/>
                  </a:lnTo>
                  <a:lnTo>
                    <a:pt x="6743" y="199352"/>
                  </a:lnTo>
                  <a:lnTo>
                    <a:pt x="13816" y="197941"/>
                  </a:lnTo>
                  <a:lnTo>
                    <a:pt x="46568" y="1769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3" name="SMARTInkShape-757">
              <a:extLst>
                <a:ext uri="{FF2B5EF4-FFF2-40B4-BE49-F238E27FC236}">
                  <a16:creationId xmlns:a16="http://schemas.microsoft.com/office/drawing/2014/main" xmlns="" id="{ABC52015-ED3C-4202-A58F-7867847AF41A}"/>
                </a:ext>
              </a:extLst>
            </p:cNvPr>
            <p:cNvSpPr/>
            <p:nvPr>
              <p:custDataLst>
                <p:tags r:id="rId22"/>
              </p:custDataLst>
            </p:nvPr>
          </p:nvSpPr>
          <p:spPr>
            <a:xfrm>
              <a:off x="3530600" y="6483350"/>
              <a:ext cx="88901" cy="12701"/>
            </a:xfrm>
            <a:custGeom>
              <a:avLst/>
              <a:gdLst/>
              <a:ahLst/>
              <a:cxnLst/>
              <a:rect l="0" t="0" r="0" b="0"/>
              <a:pathLst>
                <a:path w="88901" h="12701">
                  <a:moveTo>
                    <a:pt x="0" y="12700"/>
                  </a:moveTo>
                  <a:lnTo>
                    <a:pt x="0" y="12700"/>
                  </a:lnTo>
                  <a:lnTo>
                    <a:pt x="6481" y="11995"/>
                  </a:lnTo>
                  <a:lnTo>
                    <a:pt x="52466" y="2574"/>
                  </a:lnTo>
                  <a:lnTo>
                    <a:pt x="889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4" name="SMARTInkShape-758">
              <a:extLst>
                <a:ext uri="{FF2B5EF4-FFF2-40B4-BE49-F238E27FC236}">
                  <a16:creationId xmlns:a16="http://schemas.microsoft.com/office/drawing/2014/main" xmlns="" id="{800C3365-4094-4476-A977-0AECEAD99EBD}"/>
                </a:ext>
              </a:extLst>
            </p:cNvPr>
            <p:cNvSpPr/>
            <p:nvPr>
              <p:custDataLst>
                <p:tags r:id="rId23"/>
              </p:custDataLst>
            </p:nvPr>
          </p:nvSpPr>
          <p:spPr>
            <a:xfrm>
              <a:off x="3683000" y="6515100"/>
              <a:ext cx="1" cy="25401"/>
            </a:xfrm>
            <a:custGeom>
              <a:avLst/>
              <a:gdLst/>
              <a:ahLst/>
              <a:cxnLst/>
              <a:rect l="0" t="0" r="0" b="0"/>
              <a:pathLst>
                <a:path w="1" h="25401">
                  <a:moveTo>
                    <a:pt x="0" y="0"/>
                  </a:moveTo>
                  <a:lnTo>
                    <a:pt x="0" y="0"/>
                  </a:lnTo>
                  <a:lnTo>
                    <a:pt x="0" y="25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5" name="SMARTInkShape-759">
              <a:extLst>
                <a:ext uri="{FF2B5EF4-FFF2-40B4-BE49-F238E27FC236}">
                  <a16:creationId xmlns:a16="http://schemas.microsoft.com/office/drawing/2014/main" xmlns="" id="{4463208B-1C2A-4FB8-AF73-14282E0D3676}"/>
                </a:ext>
              </a:extLst>
            </p:cNvPr>
            <p:cNvSpPr/>
            <p:nvPr>
              <p:custDataLst>
                <p:tags r:id="rId24"/>
              </p:custDataLst>
            </p:nvPr>
          </p:nvSpPr>
          <p:spPr>
            <a:xfrm>
              <a:off x="3714750" y="6451600"/>
              <a:ext cx="1" cy="6351"/>
            </a:xfrm>
            <a:custGeom>
              <a:avLst/>
              <a:gdLst/>
              <a:ahLst/>
              <a:cxnLst/>
              <a:rect l="0" t="0" r="0" b="0"/>
              <a:pathLst>
                <a:path w="1" h="6351">
                  <a:moveTo>
                    <a:pt x="0" y="6350"/>
                  </a:moveTo>
                  <a:lnTo>
                    <a:pt x="0" y="635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6" name="SMARTInkShape-760">
              <a:extLst>
                <a:ext uri="{FF2B5EF4-FFF2-40B4-BE49-F238E27FC236}">
                  <a16:creationId xmlns:a16="http://schemas.microsoft.com/office/drawing/2014/main" xmlns="" id="{E5D0E709-8962-4A52-B9C5-3FFA8FCBF730}"/>
                </a:ext>
              </a:extLst>
            </p:cNvPr>
            <p:cNvSpPr/>
            <p:nvPr>
              <p:custDataLst>
                <p:tags r:id="rId25"/>
              </p:custDataLst>
            </p:nvPr>
          </p:nvSpPr>
          <p:spPr>
            <a:xfrm>
              <a:off x="3761791" y="6499647"/>
              <a:ext cx="60910" cy="104354"/>
            </a:xfrm>
            <a:custGeom>
              <a:avLst/>
              <a:gdLst/>
              <a:ahLst/>
              <a:cxnLst/>
              <a:rect l="0" t="0" r="0" b="0"/>
              <a:pathLst>
                <a:path w="60910" h="104354">
                  <a:moveTo>
                    <a:pt x="60909" y="9103"/>
                  </a:moveTo>
                  <a:lnTo>
                    <a:pt x="60909" y="9103"/>
                  </a:lnTo>
                  <a:lnTo>
                    <a:pt x="60909" y="5732"/>
                  </a:lnTo>
                  <a:lnTo>
                    <a:pt x="57146" y="2196"/>
                  </a:lnTo>
                  <a:lnTo>
                    <a:pt x="54167" y="264"/>
                  </a:lnTo>
                  <a:lnTo>
                    <a:pt x="45213" y="0"/>
                  </a:lnTo>
                  <a:lnTo>
                    <a:pt x="39861" y="918"/>
                  </a:lnTo>
                  <a:lnTo>
                    <a:pt x="22217" y="12322"/>
                  </a:lnTo>
                  <a:lnTo>
                    <a:pt x="6955" y="25736"/>
                  </a:lnTo>
                  <a:lnTo>
                    <a:pt x="1651" y="38132"/>
                  </a:lnTo>
                  <a:lnTo>
                    <a:pt x="0" y="53049"/>
                  </a:lnTo>
                  <a:lnTo>
                    <a:pt x="1618" y="69086"/>
                  </a:lnTo>
                  <a:lnTo>
                    <a:pt x="5154" y="75903"/>
                  </a:lnTo>
                  <a:lnTo>
                    <a:pt x="16609" y="87240"/>
                  </a:lnTo>
                  <a:lnTo>
                    <a:pt x="60909" y="10435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67" name="SMARTInkShape-Group120">
            <a:extLst>
              <a:ext uri="{FF2B5EF4-FFF2-40B4-BE49-F238E27FC236}">
                <a16:creationId xmlns:a16="http://schemas.microsoft.com/office/drawing/2014/main" xmlns="" id="{86EDD17F-4F94-452A-827F-398677B279AE}"/>
              </a:ext>
            </a:extLst>
          </p:cNvPr>
          <p:cNvGrpSpPr/>
          <p:nvPr/>
        </p:nvGrpSpPr>
        <p:grpSpPr>
          <a:xfrm>
            <a:off x="4083967" y="6320941"/>
            <a:ext cx="1271347" cy="377557"/>
            <a:chOff x="4083967" y="6320941"/>
            <a:chExt cx="1271347" cy="377557"/>
          </a:xfrm>
        </p:grpSpPr>
        <p:sp>
          <p:nvSpPr>
            <p:cNvPr id="558" name="SMARTInkShape-761">
              <a:extLst>
                <a:ext uri="{FF2B5EF4-FFF2-40B4-BE49-F238E27FC236}">
                  <a16:creationId xmlns:a16="http://schemas.microsoft.com/office/drawing/2014/main" xmlns="" id="{BFF937B7-17BC-4087-83F2-B5338B56BDE6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4083967" y="6351561"/>
              <a:ext cx="245517" cy="246090"/>
            </a:xfrm>
            <a:custGeom>
              <a:avLst/>
              <a:gdLst/>
              <a:ahLst/>
              <a:cxnLst/>
              <a:rect l="0" t="0" r="0" b="0"/>
              <a:pathLst>
                <a:path w="245517" h="246090">
                  <a:moveTo>
                    <a:pt x="75283" y="169889"/>
                  </a:moveTo>
                  <a:lnTo>
                    <a:pt x="75283" y="169889"/>
                  </a:lnTo>
                  <a:lnTo>
                    <a:pt x="74577" y="159749"/>
                  </a:lnTo>
                  <a:lnTo>
                    <a:pt x="71912" y="152213"/>
                  </a:lnTo>
                  <a:lnTo>
                    <a:pt x="66494" y="146040"/>
                  </a:lnTo>
                  <a:lnTo>
                    <a:pt x="63073" y="143407"/>
                  </a:lnTo>
                  <a:lnTo>
                    <a:pt x="58677" y="143061"/>
                  </a:lnTo>
                  <a:lnTo>
                    <a:pt x="48147" y="146442"/>
                  </a:lnTo>
                  <a:lnTo>
                    <a:pt x="26947" y="159649"/>
                  </a:lnTo>
                  <a:lnTo>
                    <a:pt x="9534" y="180338"/>
                  </a:lnTo>
                  <a:lnTo>
                    <a:pt x="3728" y="196170"/>
                  </a:lnTo>
                  <a:lnTo>
                    <a:pt x="0" y="222587"/>
                  </a:lnTo>
                  <a:lnTo>
                    <a:pt x="1812" y="226188"/>
                  </a:lnTo>
                  <a:lnTo>
                    <a:pt x="5135" y="228589"/>
                  </a:lnTo>
                  <a:lnTo>
                    <a:pt x="9468" y="230188"/>
                  </a:lnTo>
                  <a:lnTo>
                    <a:pt x="23689" y="226322"/>
                  </a:lnTo>
                  <a:lnTo>
                    <a:pt x="49648" y="210363"/>
                  </a:lnTo>
                  <a:lnTo>
                    <a:pt x="90184" y="173790"/>
                  </a:lnTo>
                  <a:lnTo>
                    <a:pt x="91567" y="173196"/>
                  </a:lnTo>
                  <a:lnTo>
                    <a:pt x="92489" y="173504"/>
                  </a:lnTo>
                  <a:lnTo>
                    <a:pt x="93104" y="174415"/>
                  </a:lnTo>
                  <a:lnTo>
                    <a:pt x="105092" y="218046"/>
                  </a:lnTo>
                  <a:lnTo>
                    <a:pt x="109228" y="229157"/>
                  </a:lnTo>
                  <a:lnTo>
                    <a:pt x="112730" y="232684"/>
                  </a:lnTo>
                  <a:lnTo>
                    <a:pt x="122265" y="236604"/>
                  </a:lnTo>
                  <a:lnTo>
                    <a:pt x="135439" y="232701"/>
                  </a:lnTo>
                  <a:lnTo>
                    <a:pt x="142904" y="228696"/>
                  </a:lnTo>
                  <a:lnTo>
                    <a:pt x="163523" y="202836"/>
                  </a:lnTo>
                  <a:lnTo>
                    <a:pt x="178471" y="172773"/>
                  </a:lnTo>
                  <a:lnTo>
                    <a:pt x="194522" y="134482"/>
                  </a:lnTo>
                  <a:lnTo>
                    <a:pt x="211063" y="89241"/>
                  </a:lnTo>
                  <a:lnTo>
                    <a:pt x="225941" y="52201"/>
                  </a:lnTo>
                  <a:lnTo>
                    <a:pt x="242626" y="7413"/>
                  </a:lnTo>
                  <a:lnTo>
                    <a:pt x="244907" y="781"/>
                  </a:lnTo>
                  <a:lnTo>
                    <a:pt x="245516" y="0"/>
                  </a:lnTo>
                  <a:lnTo>
                    <a:pt x="230876" y="35682"/>
                  </a:lnTo>
                  <a:lnTo>
                    <a:pt x="220635" y="67202"/>
                  </a:lnTo>
                  <a:lnTo>
                    <a:pt x="211380" y="102378"/>
                  </a:lnTo>
                  <a:lnTo>
                    <a:pt x="206326" y="135416"/>
                  </a:lnTo>
                  <a:lnTo>
                    <a:pt x="201599" y="179901"/>
                  </a:lnTo>
                  <a:lnTo>
                    <a:pt x="199494" y="216129"/>
                  </a:lnTo>
                  <a:lnTo>
                    <a:pt x="202454" y="232774"/>
                  </a:lnTo>
                  <a:lnTo>
                    <a:pt x="205219" y="237211"/>
                  </a:lnTo>
                  <a:lnTo>
                    <a:pt x="214983" y="2460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9" name="SMARTInkShape-762">
              <a:extLst>
                <a:ext uri="{FF2B5EF4-FFF2-40B4-BE49-F238E27FC236}">
                  <a16:creationId xmlns:a16="http://schemas.microsoft.com/office/drawing/2014/main" xmlns="" id="{19DCBD9C-60E1-47C7-8BD2-7BF2F335855E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4350004" y="6487456"/>
              <a:ext cx="100734" cy="211042"/>
            </a:xfrm>
            <a:custGeom>
              <a:avLst/>
              <a:gdLst/>
              <a:ahLst/>
              <a:cxnLst/>
              <a:rect l="0" t="0" r="0" b="0"/>
              <a:pathLst>
                <a:path w="100734" h="211042">
                  <a:moveTo>
                    <a:pt x="82296" y="21294"/>
                  </a:moveTo>
                  <a:lnTo>
                    <a:pt x="82296" y="21294"/>
                  </a:lnTo>
                  <a:lnTo>
                    <a:pt x="82296" y="17923"/>
                  </a:lnTo>
                  <a:lnTo>
                    <a:pt x="78925" y="9085"/>
                  </a:lnTo>
                  <a:lnTo>
                    <a:pt x="71626" y="3402"/>
                  </a:lnTo>
                  <a:lnTo>
                    <a:pt x="66716" y="900"/>
                  </a:lnTo>
                  <a:lnTo>
                    <a:pt x="53734" y="0"/>
                  </a:lnTo>
                  <a:lnTo>
                    <a:pt x="39969" y="2658"/>
                  </a:lnTo>
                  <a:lnTo>
                    <a:pt x="29147" y="8543"/>
                  </a:lnTo>
                  <a:lnTo>
                    <a:pt x="15121" y="23160"/>
                  </a:lnTo>
                  <a:lnTo>
                    <a:pt x="12818" y="28182"/>
                  </a:lnTo>
                  <a:lnTo>
                    <a:pt x="12141" y="37526"/>
                  </a:lnTo>
                  <a:lnTo>
                    <a:pt x="17955" y="48264"/>
                  </a:lnTo>
                  <a:lnTo>
                    <a:pt x="22469" y="54090"/>
                  </a:lnTo>
                  <a:lnTo>
                    <a:pt x="27594" y="57269"/>
                  </a:lnTo>
                  <a:lnTo>
                    <a:pt x="38934" y="58920"/>
                  </a:lnTo>
                  <a:lnTo>
                    <a:pt x="60590" y="52512"/>
                  </a:lnTo>
                  <a:lnTo>
                    <a:pt x="86710" y="37704"/>
                  </a:lnTo>
                  <a:lnTo>
                    <a:pt x="99279" y="23733"/>
                  </a:lnTo>
                  <a:lnTo>
                    <a:pt x="99968" y="25036"/>
                  </a:lnTo>
                  <a:lnTo>
                    <a:pt x="100733" y="32130"/>
                  </a:lnTo>
                  <a:lnTo>
                    <a:pt x="96239" y="75681"/>
                  </a:lnTo>
                  <a:lnTo>
                    <a:pt x="95364" y="113139"/>
                  </a:lnTo>
                  <a:lnTo>
                    <a:pt x="93043" y="139725"/>
                  </a:lnTo>
                  <a:lnTo>
                    <a:pt x="76187" y="183655"/>
                  </a:lnTo>
                  <a:lnTo>
                    <a:pt x="71873" y="193035"/>
                  </a:lnTo>
                  <a:lnTo>
                    <a:pt x="65470" y="199994"/>
                  </a:lnTo>
                  <a:lnTo>
                    <a:pt x="48947" y="209607"/>
                  </a:lnTo>
                  <a:lnTo>
                    <a:pt x="41719" y="211041"/>
                  </a:lnTo>
                  <a:lnTo>
                    <a:pt x="35489" y="210586"/>
                  </a:lnTo>
                  <a:lnTo>
                    <a:pt x="29924" y="208872"/>
                  </a:lnTo>
                  <a:lnTo>
                    <a:pt x="11981" y="192976"/>
                  </a:lnTo>
                  <a:lnTo>
                    <a:pt x="0" y="173763"/>
                  </a:lnTo>
                  <a:lnTo>
                    <a:pt x="620" y="166684"/>
                  </a:lnTo>
                  <a:lnTo>
                    <a:pt x="18796" y="1355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0" name="SMARTInkShape-763">
              <a:extLst>
                <a:ext uri="{FF2B5EF4-FFF2-40B4-BE49-F238E27FC236}">
                  <a16:creationId xmlns:a16="http://schemas.microsoft.com/office/drawing/2014/main" xmlns="" id="{0068F5D0-D294-467D-A08F-0AA9EC17FFB7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4510431" y="6496050"/>
              <a:ext cx="60424" cy="85707"/>
            </a:xfrm>
            <a:custGeom>
              <a:avLst/>
              <a:gdLst/>
              <a:ahLst/>
              <a:cxnLst/>
              <a:rect l="0" t="0" r="0" b="0"/>
              <a:pathLst>
                <a:path w="60424" h="85707">
                  <a:moveTo>
                    <a:pt x="36169" y="25400"/>
                  </a:moveTo>
                  <a:lnTo>
                    <a:pt x="36169" y="25400"/>
                  </a:lnTo>
                  <a:lnTo>
                    <a:pt x="36169" y="18658"/>
                  </a:lnTo>
                  <a:lnTo>
                    <a:pt x="38051" y="13467"/>
                  </a:lnTo>
                  <a:lnTo>
                    <a:pt x="39540" y="11095"/>
                  </a:lnTo>
                  <a:lnTo>
                    <a:pt x="39827" y="8807"/>
                  </a:lnTo>
                  <a:lnTo>
                    <a:pt x="38265" y="4385"/>
                  </a:lnTo>
                  <a:lnTo>
                    <a:pt x="36155" y="3629"/>
                  </a:lnTo>
                  <a:lnTo>
                    <a:pt x="30048" y="4670"/>
                  </a:lnTo>
                  <a:lnTo>
                    <a:pt x="15305" y="15965"/>
                  </a:lnTo>
                  <a:lnTo>
                    <a:pt x="7376" y="28733"/>
                  </a:lnTo>
                  <a:lnTo>
                    <a:pt x="2205" y="43814"/>
                  </a:lnTo>
                  <a:lnTo>
                    <a:pt x="0" y="66761"/>
                  </a:lnTo>
                  <a:lnTo>
                    <a:pt x="1984" y="78119"/>
                  </a:lnTo>
                  <a:lnTo>
                    <a:pt x="4207" y="81713"/>
                  </a:lnTo>
                  <a:lnTo>
                    <a:pt x="7100" y="84109"/>
                  </a:lnTo>
                  <a:lnTo>
                    <a:pt x="10440" y="85706"/>
                  </a:lnTo>
                  <a:lnTo>
                    <a:pt x="21676" y="83717"/>
                  </a:lnTo>
                  <a:lnTo>
                    <a:pt x="35373" y="77424"/>
                  </a:lnTo>
                  <a:lnTo>
                    <a:pt x="48515" y="67572"/>
                  </a:lnTo>
                  <a:lnTo>
                    <a:pt x="55767" y="54256"/>
                  </a:lnTo>
                  <a:lnTo>
                    <a:pt x="60423" y="22711"/>
                  </a:lnTo>
                  <a:lnTo>
                    <a:pt x="59178" y="11740"/>
                  </a:lnTo>
                  <a:lnTo>
                    <a:pt x="5521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1" name="SMARTInkShape-764">
              <a:extLst>
                <a:ext uri="{FF2B5EF4-FFF2-40B4-BE49-F238E27FC236}">
                  <a16:creationId xmlns:a16="http://schemas.microsoft.com/office/drawing/2014/main" xmlns="" id="{A87DD535-D367-4D74-AFF2-3503CFEAE086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>
              <a:off x="4616450" y="6470650"/>
              <a:ext cx="120651" cy="109453"/>
            </a:xfrm>
            <a:custGeom>
              <a:avLst/>
              <a:gdLst/>
              <a:ahLst/>
              <a:cxnLst/>
              <a:rect l="0" t="0" r="0" b="0"/>
              <a:pathLst>
                <a:path w="120651" h="109453">
                  <a:moveTo>
                    <a:pt x="0" y="6350"/>
                  </a:moveTo>
                  <a:lnTo>
                    <a:pt x="0" y="6350"/>
                  </a:lnTo>
                  <a:lnTo>
                    <a:pt x="0" y="883"/>
                  </a:lnTo>
                  <a:lnTo>
                    <a:pt x="6742" y="262"/>
                  </a:lnTo>
                  <a:lnTo>
                    <a:pt x="15696" y="5761"/>
                  </a:lnTo>
                  <a:lnTo>
                    <a:pt x="38692" y="29909"/>
                  </a:lnTo>
                  <a:lnTo>
                    <a:pt x="57841" y="61855"/>
                  </a:lnTo>
                  <a:lnTo>
                    <a:pt x="65273" y="85512"/>
                  </a:lnTo>
                  <a:lnTo>
                    <a:pt x="64758" y="97037"/>
                  </a:lnTo>
                  <a:lnTo>
                    <a:pt x="62928" y="101380"/>
                  </a:lnTo>
                  <a:lnTo>
                    <a:pt x="57131" y="108087"/>
                  </a:lnTo>
                  <a:lnTo>
                    <a:pt x="53609" y="109452"/>
                  </a:lnTo>
                  <a:lnTo>
                    <a:pt x="45934" y="109088"/>
                  </a:lnTo>
                  <a:lnTo>
                    <a:pt x="43323" y="107297"/>
                  </a:lnTo>
                  <a:lnTo>
                    <a:pt x="41582" y="104693"/>
                  </a:lnTo>
                  <a:lnTo>
                    <a:pt x="40421" y="101544"/>
                  </a:lnTo>
                  <a:lnTo>
                    <a:pt x="42159" y="80259"/>
                  </a:lnTo>
                  <a:lnTo>
                    <a:pt x="57255" y="51611"/>
                  </a:lnTo>
                  <a:lnTo>
                    <a:pt x="79602" y="27522"/>
                  </a:lnTo>
                  <a:lnTo>
                    <a:pt x="1206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2" name="SMARTInkShape-765">
              <a:extLst>
                <a:ext uri="{FF2B5EF4-FFF2-40B4-BE49-F238E27FC236}">
                  <a16:creationId xmlns:a16="http://schemas.microsoft.com/office/drawing/2014/main" xmlns="" id="{E12BB110-B356-47FD-AC45-01BC0A98B2EE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4787900" y="6477000"/>
              <a:ext cx="9722" cy="76201"/>
            </a:xfrm>
            <a:custGeom>
              <a:avLst/>
              <a:gdLst/>
              <a:ahLst/>
              <a:cxnLst/>
              <a:rect l="0" t="0" r="0" b="0"/>
              <a:pathLst>
                <a:path w="9722" h="76201">
                  <a:moveTo>
                    <a:pt x="6350" y="0"/>
                  </a:moveTo>
                  <a:lnTo>
                    <a:pt x="6350" y="0"/>
                  </a:lnTo>
                  <a:lnTo>
                    <a:pt x="7055" y="6480"/>
                  </a:lnTo>
                  <a:lnTo>
                    <a:pt x="9721" y="15579"/>
                  </a:lnTo>
                  <a:lnTo>
                    <a:pt x="8446" y="35975"/>
                  </a:lnTo>
                  <a:lnTo>
                    <a:pt x="0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3" name="SMARTInkShape-766">
              <a:extLst>
                <a:ext uri="{FF2B5EF4-FFF2-40B4-BE49-F238E27FC236}">
                  <a16:creationId xmlns:a16="http://schemas.microsoft.com/office/drawing/2014/main" xmlns="" id="{52BDA0C1-5B6B-49C4-8B9A-71E261634374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4813300" y="6388100"/>
              <a:ext cx="6351" cy="12701"/>
            </a:xfrm>
            <a:custGeom>
              <a:avLst/>
              <a:gdLst/>
              <a:ahLst/>
              <a:cxnLst/>
              <a:rect l="0" t="0" r="0" b="0"/>
              <a:pathLst>
                <a:path w="6351" h="12701">
                  <a:moveTo>
                    <a:pt x="0" y="12700"/>
                  </a:moveTo>
                  <a:lnTo>
                    <a:pt x="0" y="12700"/>
                  </a:lnTo>
                  <a:lnTo>
                    <a:pt x="6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4" name="SMARTInkShape-767">
              <a:extLst>
                <a:ext uri="{FF2B5EF4-FFF2-40B4-BE49-F238E27FC236}">
                  <a16:creationId xmlns:a16="http://schemas.microsoft.com/office/drawing/2014/main" xmlns="" id="{A9692C3A-D483-4E73-B3F1-4CE050DC5F41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4891900" y="6320941"/>
              <a:ext cx="47518" cy="257627"/>
            </a:xfrm>
            <a:custGeom>
              <a:avLst/>
              <a:gdLst/>
              <a:ahLst/>
              <a:cxnLst/>
              <a:rect l="0" t="0" r="0" b="0"/>
              <a:pathLst>
                <a:path w="47518" h="257627">
                  <a:moveTo>
                    <a:pt x="42050" y="3659"/>
                  </a:moveTo>
                  <a:lnTo>
                    <a:pt x="42050" y="3659"/>
                  </a:lnTo>
                  <a:lnTo>
                    <a:pt x="42050" y="288"/>
                  </a:lnTo>
                  <a:lnTo>
                    <a:pt x="42756" y="0"/>
                  </a:lnTo>
                  <a:lnTo>
                    <a:pt x="45421" y="1563"/>
                  </a:lnTo>
                  <a:lnTo>
                    <a:pt x="47517" y="16522"/>
                  </a:lnTo>
                  <a:lnTo>
                    <a:pt x="41745" y="63480"/>
                  </a:lnTo>
                  <a:lnTo>
                    <a:pt x="32742" y="96569"/>
                  </a:lnTo>
                  <a:lnTo>
                    <a:pt x="23567" y="134323"/>
                  </a:lnTo>
                  <a:lnTo>
                    <a:pt x="14785" y="172504"/>
                  </a:lnTo>
                  <a:lnTo>
                    <a:pt x="3319" y="219649"/>
                  </a:lnTo>
                  <a:lnTo>
                    <a:pt x="0" y="249611"/>
                  </a:lnTo>
                  <a:lnTo>
                    <a:pt x="1724" y="257610"/>
                  </a:lnTo>
                  <a:lnTo>
                    <a:pt x="3877" y="257626"/>
                  </a:lnTo>
                  <a:lnTo>
                    <a:pt x="10033" y="252000"/>
                  </a:lnTo>
                  <a:lnTo>
                    <a:pt x="35700" y="2132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5" name="SMARTInkShape-768">
              <a:extLst>
                <a:ext uri="{FF2B5EF4-FFF2-40B4-BE49-F238E27FC236}">
                  <a16:creationId xmlns:a16="http://schemas.microsoft.com/office/drawing/2014/main" xmlns="" id="{8439C215-6D44-4436-83A6-C09799A22435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4903965" y="6352233"/>
              <a:ext cx="183300" cy="207318"/>
            </a:xfrm>
            <a:custGeom>
              <a:avLst/>
              <a:gdLst/>
              <a:ahLst/>
              <a:cxnLst/>
              <a:rect l="0" t="0" r="0" b="0"/>
              <a:pathLst>
                <a:path w="183300" h="207318">
                  <a:moveTo>
                    <a:pt x="10935" y="80317"/>
                  </a:moveTo>
                  <a:lnTo>
                    <a:pt x="10935" y="80317"/>
                  </a:lnTo>
                  <a:lnTo>
                    <a:pt x="0" y="74850"/>
                  </a:lnTo>
                  <a:lnTo>
                    <a:pt x="117" y="74555"/>
                  </a:lnTo>
                  <a:lnTo>
                    <a:pt x="34256" y="61780"/>
                  </a:lnTo>
                  <a:lnTo>
                    <a:pt x="80191" y="35995"/>
                  </a:lnTo>
                  <a:lnTo>
                    <a:pt x="127315" y="1204"/>
                  </a:lnTo>
                  <a:lnTo>
                    <a:pt x="128738" y="59"/>
                  </a:lnTo>
                  <a:lnTo>
                    <a:pt x="129687" y="0"/>
                  </a:lnTo>
                  <a:lnTo>
                    <a:pt x="130320" y="667"/>
                  </a:lnTo>
                  <a:lnTo>
                    <a:pt x="130741" y="1817"/>
                  </a:lnTo>
                  <a:lnTo>
                    <a:pt x="122684" y="40233"/>
                  </a:lnTo>
                  <a:lnTo>
                    <a:pt x="109898" y="80905"/>
                  </a:lnTo>
                  <a:lnTo>
                    <a:pt x="97957" y="114445"/>
                  </a:lnTo>
                  <a:lnTo>
                    <a:pt x="77485" y="161532"/>
                  </a:lnTo>
                  <a:lnTo>
                    <a:pt x="63948" y="195356"/>
                  </a:lnTo>
                  <a:lnTo>
                    <a:pt x="63916" y="196521"/>
                  </a:lnTo>
                  <a:lnTo>
                    <a:pt x="64600" y="196591"/>
                  </a:lnTo>
                  <a:lnTo>
                    <a:pt x="69358" y="192672"/>
                  </a:lnTo>
                  <a:lnTo>
                    <a:pt x="103234" y="162750"/>
                  </a:lnTo>
                  <a:lnTo>
                    <a:pt x="131102" y="150524"/>
                  </a:lnTo>
                  <a:lnTo>
                    <a:pt x="147599" y="148679"/>
                  </a:lnTo>
                  <a:lnTo>
                    <a:pt x="154960" y="149175"/>
                  </a:lnTo>
                  <a:lnTo>
                    <a:pt x="166904" y="155370"/>
                  </a:lnTo>
                  <a:lnTo>
                    <a:pt x="176210" y="165178"/>
                  </a:lnTo>
                  <a:lnTo>
                    <a:pt x="182698" y="176595"/>
                  </a:lnTo>
                  <a:lnTo>
                    <a:pt x="183299" y="182602"/>
                  </a:lnTo>
                  <a:lnTo>
                    <a:pt x="176035" y="2073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6" name="SMARTInkShape-769">
              <a:extLst>
                <a:ext uri="{FF2B5EF4-FFF2-40B4-BE49-F238E27FC236}">
                  <a16:creationId xmlns:a16="http://schemas.microsoft.com/office/drawing/2014/main" xmlns="" id="{45C50312-A6A4-48C3-83F6-9747821250AB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5118100" y="6472320"/>
              <a:ext cx="237214" cy="126206"/>
            </a:xfrm>
            <a:custGeom>
              <a:avLst/>
              <a:gdLst/>
              <a:ahLst/>
              <a:cxnLst/>
              <a:rect l="0" t="0" r="0" b="0"/>
              <a:pathLst>
                <a:path w="237214" h="126206">
                  <a:moveTo>
                    <a:pt x="0" y="30080"/>
                  </a:moveTo>
                  <a:lnTo>
                    <a:pt x="0" y="30080"/>
                  </a:lnTo>
                  <a:lnTo>
                    <a:pt x="10139" y="25716"/>
                  </a:lnTo>
                  <a:lnTo>
                    <a:pt x="17676" y="24613"/>
                  </a:lnTo>
                  <a:lnTo>
                    <a:pt x="20251" y="25024"/>
                  </a:lnTo>
                  <a:lnTo>
                    <a:pt x="21968" y="26003"/>
                  </a:lnTo>
                  <a:lnTo>
                    <a:pt x="23112" y="27362"/>
                  </a:lnTo>
                  <a:lnTo>
                    <a:pt x="24722" y="42758"/>
                  </a:lnTo>
                  <a:lnTo>
                    <a:pt x="19294" y="84348"/>
                  </a:lnTo>
                  <a:lnTo>
                    <a:pt x="19212" y="84603"/>
                  </a:lnTo>
                  <a:lnTo>
                    <a:pt x="19122" y="83005"/>
                  </a:lnTo>
                  <a:lnTo>
                    <a:pt x="25813" y="68025"/>
                  </a:lnTo>
                  <a:lnTo>
                    <a:pt x="59840" y="27970"/>
                  </a:lnTo>
                  <a:lnTo>
                    <a:pt x="64588" y="25145"/>
                  </a:lnTo>
                  <a:lnTo>
                    <a:pt x="69164" y="23968"/>
                  </a:lnTo>
                  <a:lnTo>
                    <a:pt x="73626" y="23889"/>
                  </a:lnTo>
                  <a:lnTo>
                    <a:pt x="76600" y="25952"/>
                  </a:lnTo>
                  <a:lnTo>
                    <a:pt x="78584" y="29445"/>
                  </a:lnTo>
                  <a:lnTo>
                    <a:pt x="81766" y="43517"/>
                  </a:lnTo>
                  <a:lnTo>
                    <a:pt x="80320" y="48517"/>
                  </a:lnTo>
                  <a:lnTo>
                    <a:pt x="78947" y="50838"/>
                  </a:lnTo>
                  <a:lnTo>
                    <a:pt x="78737" y="51679"/>
                  </a:lnTo>
                  <a:lnTo>
                    <a:pt x="79303" y="51535"/>
                  </a:lnTo>
                  <a:lnTo>
                    <a:pt x="115104" y="25344"/>
                  </a:lnTo>
                  <a:lnTo>
                    <a:pt x="125946" y="21626"/>
                  </a:lnTo>
                  <a:lnTo>
                    <a:pt x="133117" y="22324"/>
                  </a:lnTo>
                  <a:lnTo>
                    <a:pt x="138656" y="26869"/>
                  </a:lnTo>
                  <a:lnTo>
                    <a:pt x="141120" y="30055"/>
                  </a:lnTo>
                  <a:lnTo>
                    <a:pt x="143859" y="39241"/>
                  </a:lnTo>
                  <a:lnTo>
                    <a:pt x="146670" y="75097"/>
                  </a:lnTo>
                  <a:lnTo>
                    <a:pt x="147874" y="77024"/>
                  </a:lnTo>
                  <a:lnTo>
                    <a:pt x="149383" y="78310"/>
                  </a:lnTo>
                  <a:lnTo>
                    <a:pt x="152505" y="77755"/>
                  </a:lnTo>
                  <a:lnTo>
                    <a:pt x="182021" y="62978"/>
                  </a:lnTo>
                  <a:lnTo>
                    <a:pt x="218692" y="27527"/>
                  </a:lnTo>
                  <a:lnTo>
                    <a:pt x="229035" y="13644"/>
                  </a:lnTo>
                  <a:lnTo>
                    <a:pt x="230301" y="9950"/>
                  </a:lnTo>
                  <a:lnTo>
                    <a:pt x="230440" y="6783"/>
                  </a:lnTo>
                  <a:lnTo>
                    <a:pt x="229826" y="3965"/>
                  </a:lnTo>
                  <a:lnTo>
                    <a:pt x="228006" y="2086"/>
                  </a:lnTo>
                  <a:lnTo>
                    <a:pt x="222221" y="0"/>
                  </a:lnTo>
                  <a:lnTo>
                    <a:pt x="219408" y="148"/>
                  </a:lnTo>
                  <a:lnTo>
                    <a:pt x="214402" y="2195"/>
                  </a:lnTo>
                  <a:lnTo>
                    <a:pt x="212784" y="4435"/>
                  </a:lnTo>
                  <a:lnTo>
                    <a:pt x="210988" y="10685"/>
                  </a:lnTo>
                  <a:lnTo>
                    <a:pt x="214903" y="31266"/>
                  </a:lnTo>
                  <a:lnTo>
                    <a:pt x="230946" y="72648"/>
                  </a:lnTo>
                  <a:lnTo>
                    <a:pt x="237213" y="92317"/>
                  </a:lnTo>
                  <a:lnTo>
                    <a:pt x="236426" y="102661"/>
                  </a:lnTo>
                  <a:lnTo>
                    <a:pt x="231843" y="111962"/>
                  </a:lnTo>
                  <a:lnTo>
                    <a:pt x="228646" y="116417"/>
                  </a:lnTo>
                  <a:lnTo>
                    <a:pt x="217567" y="123250"/>
                  </a:lnTo>
                  <a:lnTo>
                    <a:pt x="210661" y="126060"/>
                  </a:lnTo>
                  <a:lnTo>
                    <a:pt x="164666" y="126205"/>
                  </a:lnTo>
                  <a:lnTo>
                    <a:pt x="146050" y="12533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68" name="SMARTInkShape-770">
            <a:extLst>
              <a:ext uri="{FF2B5EF4-FFF2-40B4-BE49-F238E27FC236}">
                <a16:creationId xmlns:a16="http://schemas.microsoft.com/office/drawing/2014/main" xmlns="" id="{334378A4-8429-49EC-8BC9-397DFF74E4B5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4762500" y="3037175"/>
            <a:ext cx="2525424" cy="130130"/>
          </a:xfrm>
          <a:custGeom>
            <a:avLst/>
            <a:gdLst/>
            <a:ahLst/>
            <a:cxnLst/>
            <a:rect l="0" t="0" r="0" b="0"/>
            <a:pathLst>
              <a:path w="2525424" h="130130">
                <a:moveTo>
                  <a:pt x="44450" y="80675"/>
                </a:moveTo>
                <a:lnTo>
                  <a:pt x="44450" y="80675"/>
                </a:lnTo>
                <a:lnTo>
                  <a:pt x="44450" y="73933"/>
                </a:lnTo>
                <a:lnTo>
                  <a:pt x="68047" y="59627"/>
                </a:lnTo>
                <a:lnTo>
                  <a:pt x="113498" y="44275"/>
                </a:lnTo>
                <a:lnTo>
                  <a:pt x="143399" y="35241"/>
                </a:lnTo>
                <a:lnTo>
                  <a:pt x="182382" y="27808"/>
                </a:lnTo>
                <a:lnTo>
                  <a:pt x="227421" y="21441"/>
                </a:lnTo>
                <a:lnTo>
                  <a:pt x="276497" y="15786"/>
                </a:lnTo>
                <a:lnTo>
                  <a:pt x="335321" y="11310"/>
                </a:lnTo>
                <a:lnTo>
                  <a:pt x="400642" y="7620"/>
                </a:lnTo>
                <a:lnTo>
                  <a:pt x="470295" y="4455"/>
                </a:lnTo>
                <a:lnTo>
                  <a:pt x="545657" y="2345"/>
                </a:lnTo>
                <a:lnTo>
                  <a:pt x="624827" y="938"/>
                </a:lnTo>
                <a:lnTo>
                  <a:pt x="706535" y="0"/>
                </a:lnTo>
                <a:lnTo>
                  <a:pt x="792051" y="786"/>
                </a:lnTo>
                <a:lnTo>
                  <a:pt x="880106" y="2721"/>
                </a:lnTo>
                <a:lnTo>
                  <a:pt x="969854" y="5423"/>
                </a:lnTo>
                <a:lnTo>
                  <a:pt x="1065669" y="10046"/>
                </a:lnTo>
                <a:lnTo>
                  <a:pt x="1165530" y="15950"/>
                </a:lnTo>
                <a:lnTo>
                  <a:pt x="1268086" y="22709"/>
                </a:lnTo>
                <a:lnTo>
                  <a:pt x="1370324" y="31447"/>
                </a:lnTo>
                <a:lnTo>
                  <a:pt x="1472350" y="41506"/>
                </a:lnTo>
                <a:lnTo>
                  <a:pt x="1574233" y="52446"/>
                </a:lnTo>
                <a:lnTo>
                  <a:pt x="1673199" y="62561"/>
                </a:lnTo>
                <a:lnTo>
                  <a:pt x="1770221" y="72127"/>
                </a:lnTo>
                <a:lnTo>
                  <a:pt x="1865947" y="81326"/>
                </a:lnTo>
                <a:lnTo>
                  <a:pt x="1957281" y="89576"/>
                </a:lnTo>
                <a:lnTo>
                  <a:pt x="2045688" y="97192"/>
                </a:lnTo>
                <a:lnTo>
                  <a:pt x="2132142" y="104386"/>
                </a:lnTo>
                <a:lnTo>
                  <a:pt x="2206711" y="110594"/>
                </a:lnTo>
                <a:lnTo>
                  <a:pt x="2273357" y="116143"/>
                </a:lnTo>
                <a:lnTo>
                  <a:pt x="2334722" y="121253"/>
                </a:lnTo>
                <a:lnTo>
                  <a:pt x="2383392" y="124661"/>
                </a:lnTo>
                <a:lnTo>
                  <a:pt x="2423600" y="126932"/>
                </a:lnTo>
                <a:lnTo>
                  <a:pt x="2458166" y="128447"/>
                </a:lnTo>
                <a:lnTo>
                  <a:pt x="2500337" y="130129"/>
                </a:lnTo>
                <a:lnTo>
                  <a:pt x="2520961" y="129465"/>
                </a:lnTo>
                <a:lnTo>
                  <a:pt x="2524485" y="127313"/>
                </a:lnTo>
                <a:lnTo>
                  <a:pt x="2525423" y="124467"/>
                </a:lnTo>
                <a:lnTo>
                  <a:pt x="2486292" y="110348"/>
                </a:lnTo>
                <a:lnTo>
                  <a:pt x="2459039" y="104690"/>
                </a:lnTo>
                <a:lnTo>
                  <a:pt x="2425348" y="98802"/>
                </a:lnTo>
                <a:lnTo>
                  <a:pt x="2387366" y="92760"/>
                </a:lnTo>
                <a:lnTo>
                  <a:pt x="2338760" y="87320"/>
                </a:lnTo>
                <a:lnTo>
                  <a:pt x="2283073" y="82283"/>
                </a:lnTo>
                <a:lnTo>
                  <a:pt x="2222665" y="77513"/>
                </a:lnTo>
                <a:lnTo>
                  <a:pt x="2151349" y="74334"/>
                </a:lnTo>
                <a:lnTo>
                  <a:pt x="2072760" y="72214"/>
                </a:lnTo>
                <a:lnTo>
                  <a:pt x="1989323" y="70801"/>
                </a:lnTo>
                <a:lnTo>
                  <a:pt x="1901949" y="70565"/>
                </a:lnTo>
                <a:lnTo>
                  <a:pt x="1811949" y="71112"/>
                </a:lnTo>
                <a:lnTo>
                  <a:pt x="1720200" y="72183"/>
                </a:lnTo>
                <a:lnTo>
                  <a:pt x="1623756" y="73603"/>
                </a:lnTo>
                <a:lnTo>
                  <a:pt x="1524181" y="75255"/>
                </a:lnTo>
                <a:lnTo>
                  <a:pt x="1422521" y="77061"/>
                </a:lnTo>
                <a:lnTo>
                  <a:pt x="1319469" y="78971"/>
                </a:lnTo>
                <a:lnTo>
                  <a:pt x="1215491" y="80951"/>
                </a:lnTo>
                <a:lnTo>
                  <a:pt x="1110895" y="82975"/>
                </a:lnTo>
                <a:lnTo>
                  <a:pt x="1006591" y="84325"/>
                </a:lnTo>
                <a:lnTo>
                  <a:pt x="902483" y="85225"/>
                </a:lnTo>
                <a:lnTo>
                  <a:pt x="798505" y="85825"/>
                </a:lnTo>
                <a:lnTo>
                  <a:pt x="695320" y="86931"/>
                </a:lnTo>
                <a:lnTo>
                  <a:pt x="592664" y="88373"/>
                </a:lnTo>
                <a:lnTo>
                  <a:pt x="490359" y="90041"/>
                </a:lnTo>
                <a:lnTo>
                  <a:pt x="390406" y="91857"/>
                </a:lnTo>
                <a:lnTo>
                  <a:pt x="0" y="99725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713912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SMARTInkShape-Group122">
            <a:extLst>
              <a:ext uri="{FF2B5EF4-FFF2-40B4-BE49-F238E27FC236}">
                <a16:creationId xmlns:a16="http://schemas.microsoft.com/office/drawing/2014/main" xmlns="" id="{7F240173-9F7C-4330-BD47-948A4170BB22}"/>
              </a:ext>
            </a:extLst>
          </p:cNvPr>
          <p:cNvGrpSpPr/>
          <p:nvPr/>
        </p:nvGrpSpPr>
        <p:grpSpPr>
          <a:xfrm>
            <a:off x="2834751" y="1574800"/>
            <a:ext cx="687922" cy="324321"/>
            <a:chOff x="2834751" y="1574800"/>
            <a:chExt cx="687922" cy="324321"/>
          </a:xfrm>
        </p:grpSpPr>
        <p:sp>
          <p:nvSpPr>
            <p:cNvPr id="56" name="SMARTInkShape-771">
              <a:extLst>
                <a:ext uri="{FF2B5EF4-FFF2-40B4-BE49-F238E27FC236}">
                  <a16:creationId xmlns:a16="http://schemas.microsoft.com/office/drawing/2014/main" xmlns="" id="{1E35B429-98E6-41CA-BF70-F821EB3582AB}"/>
                </a:ext>
              </a:extLst>
            </p:cNvPr>
            <p:cNvSpPr/>
            <p:nvPr>
              <p:custDataLst>
                <p:tags r:id="rId40"/>
              </p:custDataLst>
            </p:nvPr>
          </p:nvSpPr>
          <p:spPr>
            <a:xfrm>
              <a:off x="3403600" y="1574800"/>
              <a:ext cx="119073" cy="183618"/>
            </a:xfrm>
            <a:custGeom>
              <a:avLst/>
              <a:gdLst/>
              <a:ahLst/>
              <a:cxnLst/>
              <a:rect l="0" t="0" r="0" b="0"/>
              <a:pathLst>
                <a:path w="119073" h="183618">
                  <a:moveTo>
                    <a:pt x="69850" y="0"/>
                  </a:moveTo>
                  <a:lnTo>
                    <a:pt x="69850" y="0"/>
                  </a:lnTo>
                  <a:lnTo>
                    <a:pt x="34496" y="12209"/>
                  </a:lnTo>
                  <a:lnTo>
                    <a:pt x="13514" y="23765"/>
                  </a:lnTo>
                  <a:lnTo>
                    <a:pt x="9715" y="28544"/>
                  </a:lnTo>
                  <a:lnTo>
                    <a:pt x="7888" y="33846"/>
                  </a:lnTo>
                  <a:lnTo>
                    <a:pt x="7375" y="39497"/>
                  </a:lnTo>
                  <a:lnTo>
                    <a:pt x="9150" y="44676"/>
                  </a:lnTo>
                  <a:lnTo>
                    <a:pt x="16766" y="54193"/>
                  </a:lnTo>
                  <a:lnTo>
                    <a:pt x="56919" y="81115"/>
                  </a:lnTo>
                  <a:lnTo>
                    <a:pt x="97713" y="105942"/>
                  </a:lnTo>
                  <a:lnTo>
                    <a:pt x="112337" y="119758"/>
                  </a:lnTo>
                  <a:lnTo>
                    <a:pt x="117225" y="126405"/>
                  </a:lnTo>
                  <a:lnTo>
                    <a:pt x="119072" y="133659"/>
                  </a:lnTo>
                  <a:lnTo>
                    <a:pt x="117361" y="149245"/>
                  </a:lnTo>
                  <a:lnTo>
                    <a:pt x="104372" y="163698"/>
                  </a:lnTo>
                  <a:lnTo>
                    <a:pt x="84487" y="175765"/>
                  </a:lnTo>
                  <a:lnTo>
                    <a:pt x="61539" y="183481"/>
                  </a:lnTo>
                  <a:lnTo>
                    <a:pt x="37228" y="183617"/>
                  </a:lnTo>
                  <a:lnTo>
                    <a:pt x="0" y="1778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SMARTInkShape-772">
              <a:extLst>
                <a:ext uri="{FF2B5EF4-FFF2-40B4-BE49-F238E27FC236}">
                  <a16:creationId xmlns:a16="http://schemas.microsoft.com/office/drawing/2014/main" xmlns="" id="{CE977A26-0F64-4BFA-BBB9-A92E4E0DD01B}"/>
                </a:ext>
              </a:extLst>
            </p:cNvPr>
            <p:cNvSpPr/>
            <p:nvPr>
              <p:custDataLst>
                <p:tags r:id="rId41"/>
              </p:custDataLst>
            </p:nvPr>
          </p:nvSpPr>
          <p:spPr>
            <a:xfrm>
              <a:off x="3276600" y="1624521"/>
              <a:ext cx="114301" cy="110233"/>
            </a:xfrm>
            <a:custGeom>
              <a:avLst/>
              <a:gdLst/>
              <a:ahLst/>
              <a:cxnLst/>
              <a:rect l="0" t="0" r="0" b="0"/>
              <a:pathLst>
                <a:path w="114301" h="110233">
                  <a:moveTo>
                    <a:pt x="0" y="58229"/>
                  </a:moveTo>
                  <a:lnTo>
                    <a:pt x="0" y="58229"/>
                  </a:lnTo>
                  <a:lnTo>
                    <a:pt x="3371" y="61600"/>
                  </a:lnTo>
                  <a:lnTo>
                    <a:pt x="5069" y="61887"/>
                  </a:lnTo>
                  <a:lnTo>
                    <a:pt x="6907" y="61373"/>
                  </a:lnTo>
                  <a:lnTo>
                    <a:pt x="18509" y="57279"/>
                  </a:lnTo>
                  <a:lnTo>
                    <a:pt x="31510" y="52162"/>
                  </a:lnTo>
                  <a:lnTo>
                    <a:pt x="50023" y="37382"/>
                  </a:lnTo>
                  <a:lnTo>
                    <a:pt x="70332" y="10563"/>
                  </a:lnTo>
                  <a:lnTo>
                    <a:pt x="70877" y="6696"/>
                  </a:lnTo>
                  <a:lnTo>
                    <a:pt x="69829" y="3413"/>
                  </a:lnTo>
                  <a:lnTo>
                    <a:pt x="67719" y="518"/>
                  </a:lnTo>
                  <a:lnTo>
                    <a:pt x="64196" y="0"/>
                  </a:lnTo>
                  <a:lnTo>
                    <a:pt x="54637" y="3186"/>
                  </a:lnTo>
                  <a:lnTo>
                    <a:pt x="33984" y="19656"/>
                  </a:lnTo>
                  <a:lnTo>
                    <a:pt x="23806" y="34500"/>
                  </a:lnTo>
                  <a:lnTo>
                    <a:pt x="17636" y="51210"/>
                  </a:lnTo>
                  <a:lnTo>
                    <a:pt x="14894" y="70397"/>
                  </a:lnTo>
                  <a:lnTo>
                    <a:pt x="19319" y="86920"/>
                  </a:lnTo>
                  <a:lnTo>
                    <a:pt x="28342" y="99908"/>
                  </a:lnTo>
                  <a:lnTo>
                    <a:pt x="39408" y="108033"/>
                  </a:lnTo>
                  <a:lnTo>
                    <a:pt x="53263" y="110232"/>
                  </a:lnTo>
                  <a:lnTo>
                    <a:pt x="70239" y="107447"/>
                  </a:lnTo>
                  <a:lnTo>
                    <a:pt x="114300" y="89979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SMARTInkShape-773">
              <a:extLst>
                <a:ext uri="{FF2B5EF4-FFF2-40B4-BE49-F238E27FC236}">
                  <a16:creationId xmlns:a16="http://schemas.microsoft.com/office/drawing/2014/main" xmlns="" id="{B2B3A2D9-4ECF-4F63-B6DD-A29FD4EB19F6}"/>
                </a:ext>
              </a:extLst>
            </p:cNvPr>
            <p:cNvSpPr/>
            <p:nvPr>
              <p:custDataLst>
                <p:tags r:id="rId42"/>
              </p:custDataLst>
            </p:nvPr>
          </p:nvSpPr>
          <p:spPr>
            <a:xfrm>
              <a:off x="3219450" y="1600200"/>
              <a:ext cx="1" cy="12701"/>
            </a:xfrm>
            <a:custGeom>
              <a:avLst/>
              <a:gdLst/>
              <a:ahLst/>
              <a:cxnLst/>
              <a:rect l="0" t="0" r="0" b="0"/>
              <a:pathLst>
                <a:path w="1" h="12701">
                  <a:moveTo>
                    <a:pt x="0" y="12700"/>
                  </a:moveTo>
                  <a:lnTo>
                    <a:pt x="0" y="1270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SMARTInkShape-774">
              <a:extLst>
                <a:ext uri="{FF2B5EF4-FFF2-40B4-BE49-F238E27FC236}">
                  <a16:creationId xmlns:a16="http://schemas.microsoft.com/office/drawing/2014/main" xmlns="" id="{30588320-E6A8-493B-A496-4B580800B388}"/>
                </a:ext>
              </a:extLst>
            </p:cNvPr>
            <p:cNvSpPr/>
            <p:nvPr>
              <p:custDataLst>
                <p:tags r:id="rId43"/>
              </p:custDataLst>
            </p:nvPr>
          </p:nvSpPr>
          <p:spPr>
            <a:xfrm>
              <a:off x="3206750" y="1695450"/>
              <a:ext cx="12701" cy="88901"/>
            </a:xfrm>
            <a:custGeom>
              <a:avLst/>
              <a:gdLst/>
              <a:ahLst/>
              <a:cxnLst/>
              <a:rect l="0" t="0" r="0" b="0"/>
              <a:pathLst>
                <a:path w="12701" h="88901">
                  <a:moveTo>
                    <a:pt x="0" y="0"/>
                  </a:moveTo>
                  <a:lnTo>
                    <a:pt x="0" y="0"/>
                  </a:lnTo>
                  <a:lnTo>
                    <a:pt x="1881" y="45852"/>
                  </a:lnTo>
                  <a:lnTo>
                    <a:pt x="12700" y="889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SMARTInkShape-775">
              <a:extLst>
                <a:ext uri="{FF2B5EF4-FFF2-40B4-BE49-F238E27FC236}">
                  <a16:creationId xmlns:a16="http://schemas.microsoft.com/office/drawing/2014/main" xmlns="" id="{B92AD5B2-9B7F-4ACC-A80E-0AE5FD891723}"/>
                </a:ext>
              </a:extLst>
            </p:cNvPr>
            <p:cNvSpPr/>
            <p:nvPr>
              <p:custDataLst>
                <p:tags r:id="rId44"/>
              </p:custDataLst>
            </p:nvPr>
          </p:nvSpPr>
          <p:spPr>
            <a:xfrm>
              <a:off x="3054350" y="1689100"/>
              <a:ext cx="76201" cy="138552"/>
            </a:xfrm>
            <a:custGeom>
              <a:avLst/>
              <a:gdLst/>
              <a:ahLst/>
              <a:cxnLst/>
              <a:rect l="0" t="0" r="0" b="0"/>
              <a:pathLst>
                <a:path w="76201" h="138552">
                  <a:moveTo>
                    <a:pt x="0" y="6350"/>
                  </a:moveTo>
                  <a:lnTo>
                    <a:pt x="0" y="6350"/>
                  </a:lnTo>
                  <a:lnTo>
                    <a:pt x="0" y="9721"/>
                  </a:lnTo>
                  <a:lnTo>
                    <a:pt x="6742" y="18559"/>
                  </a:lnTo>
                  <a:lnTo>
                    <a:pt x="47530" y="60153"/>
                  </a:lnTo>
                  <a:lnTo>
                    <a:pt x="65510" y="84929"/>
                  </a:lnTo>
                  <a:lnTo>
                    <a:pt x="69567" y="101717"/>
                  </a:lnTo>
                  <a:lnTo>
                    <a:pt x="68313" y="117880"/>
                  </a:lnTo>
                  <a:lnTo>
                    <a:pt x="63052" y="132119"/>
                  </a:lnTo>
                  <a:lnTo>
                    <a:pt x="59673" y="136057"/>
                  </a:lnTo>
                  <a:lnTo>
                    <a:pt x="56010" y="137977"/>
                  </a:lnTo>
                  <a:lnTo>
                    <a:pt x="52157" y="138551"/>
                  </a:lnTo>
                  <a:lnTo>
                    <a:pt x="48882" y="137523"/>
                  </a:lnTo>
                  <a:lnTo>
                    <a:pt x="43363" y="132617"/>
                  </a:lnTo>
                  <a:lnTo>
                    <a:pt x="36288" y="108439"/>
                  </a:lnTo>
                  <a:lnTo>
                    <a:pt x="36466" y="67721"/>
                  </a:lnTo>
                  <a:lnTo>
                    <a:pt x="44358" y="33393"/>
                  </a:lnTo>
                  <a:lnTo>
                    <a:pt x="55463" y="18134"/>
                  </a:lnTo>
                  <a:lnTo>
                    <a:pt x="7620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SMARTInkShape-776">
              <a:extLst>
                <a:ext uri="{FF2B5EF4-FFF2-40B4-BE49-F238E27FC236}">
                  <a16:creationId xmlns:a16="http://schemas.microsoft.com/office/drawing/2014/main" xmlns="" id="{476CC084-0CE7-4E47-94B1-B8B57A9DFB77}"/>
                </a:ext>
              </a:extLst>
            </p:cNvPr>
            <p:cNvSpPr/>
            <p:nvPr>
              <p:custDataLst>
                <p:tags r:id="rId45"/>
              </p:custDataLst>
            </p:nvPr>
          </p:nvSpPr>
          <p:spPr>
            <a:xfrm>
              <a:off x="2930718" y="1731827"/>
              <a:ext cx="91883" cy="102430"/>
            </a:xfrm>
            <a:custGeom>
              <a:avLst/>
              <a:gdLst/>
              <a:ahLst/>
              <a:cxnLst/>
              <a:rect l="0" t="0" r="0" b="0"/>
              <a:pathLst>
                <a:path w="91883" h="102430">
                  <a:moveTo>
                    <a:pt x="15682" y="46173"/>
                  </a:moveTo>
                  <a:lnTo>
                    <a:pt x="15682" y="46173"/>
                  </a:lnTo>
                  <a:lnTo>
                    <a:pt x="21771" y="46173"/>
                  </a:lnTo>
                  <a:lnTo>
                    <a:pt x="32119" y="40398"/>
                  </a:lnTo>
                  <a:lnTo>
                    <a:pt x="39685" y="33963"/>
                  </a:lnTo>
                  <a:lnTo>
                    <a:pt x="48507" y="19037"/>
                  </a:lnTo>
                  <a:lnTo>
                    <a:pt x="52219" y="7951"/>
                  </a:lnTo>
                  <a:lnTo>
                    <a:pt x="52034" y="5169"/>
                  </a:lnTo>
                  <a:lnTo>
                    <a:pt x="49948" y="197"/>
                  </a:lnTo>
                  <a:lnTo>
                    <a:pt x="46287" y="0"/>
                  </a:lnTo>
                  <a:lnTo>
                    <a:pt x="34693" y="3544"/>
                  </a:lnTo>
                  <a:lnTo>
                    <a:pt x="15671" y="20215"/>
                  </a:lnTo>
                  <a:lnTo>
                    <a:pt x="0" y="46400"/>
                  </a:lnTo>
                  <a:lnTo>
                    <a:pt x="288" y="57613"/>
                  </a:lnTo>
                  <a:lnTo>
                    <a:pt x="10016" y="83242"/>
                  </a:lnTo>
                  <a:lnTo>
                    <a:pt x="18255" y="92053"/>
                  </a:lnTo>
                  <a:lnTo>
                    <a:pt x="38697" y="101842"/>
                  </a:lnTo>
                  <a:lnTo>
                    <a:pt x="60013" y="102429"/>
                  </a:lnTo>
                  <a:lnTo>
                    <a:pt x="91882" y="96973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SMARTInkShape-777">
              <a:extLst>
                <a:ext uri="{FF2B5EF4-FFF2-40B4-BE49-F238E27FC236}">
                  <a16:creationId xmlns:a16="http://schemas.microsoft.com/office/drawing/2014/main" xmlns="" id="{85267222-9020-453C-AA53-8AD9B1E39003}"/>
                </a:ext>
              </a:extLst>
            </p:cNvPr>
            <p:cNvSpPr/>
            <p:nvPr>
              <p:custDataLst>
                <p:tags r:id="rId46"/>
              </p:custDataLst>
            </p:nvPr>
          </p:nvSpPr>
          <p:spPr>
            <a:xfrm>
              <a:off x="2834751" y="1730480"/>
              <a:ext cx="67200" cy="168641"/>
            </a:xfrm>
            <a:custGeom>
              <a:avLst/>
              <a:gdLst/>
              <a:ahLst/>
              <a:cxnLst/>
              <a:rect l="0" t="0" r="0" b="0"/>
              <a:pathLst>
                <a:path w="67200" h="168641">
                  <a:moveTo>
                    <a:pt x="67199" y="9420"/>
                  </a:moveTo>
                  <a:lnTo>
                    <a:pt x="67199" y="9420"/>
                  </a:lnTo>
                  <a:lnTo>
                    <a:pt x="67199" y="6049"/>
                  </a:lnTo>
                  <a:lnTo>
                    <a:pt x="65317" y="2512"/>
                  </a:lnTo>
                  <a:lnTo>
                    <a:pt x="63828" y="582"/>
                  </a:lnTo>
                  <a:lnTo>
                    <a:pt x="61424" y="0"/>
                  </a:lnTo>
                  <a:lnTo>
                    <a:pt x="54990" y="1235"/>
                  </a:lnTo>
                  <a:lnTo>
                    <a:pt x="36692" y="9268"/>
                  </a:lnTo>
                  <a:lnTo>
                    <a:pt x="20138" y="23957"/>
                  </a:lnTo>
                  <a:lnTo>
                    <a:pt x="6297" y="45085"/>
                  </a:lnTo>
                  <a:lnTo>
                    <a:pt x="0" y="65849"/>
                  </a:lnTo>
                  <a:lnTo>
                    <a:pt x="528" y="71733"/>
                  </a:lnTo>
                  <a:lnTo>
                    <a:pt x="4876" y="82035"/>
                  </a:lnTo>
                  <a:lnTo>
                    <a:pt x="13395" y="89436"/>
                  </a:lnTo>
                  <a:lnTo>
                    <a:pt x="45898" y="107995"/>
                  </a:lnTo>
                  <a:lnTo>
                    <a:pt x="56791" y="118848"/>
                  </a:lnTo>
                  <a:lnTo>
                    <a:pt x="59555" y="124705"/>
                  </a:lnTo>
                  <a:lnTo>
                    <a:pt x="60744" y="136858"/>
                  </a:lnTo>
                  <a:lnTo>
                    <a:pt x="53276" y="149315"/>
                  </a:lnTo>
                  <a:lnTo>
                    <a:pt x="32229" y="167816"/>
                  </a:lnTo>
                  <a:lnTo>
                    <a:pt x="28363" y="168640"/>
                  </a:lnTo>
                  <a:lnTo>
                    <a:pt x="25080" y="167778"/>
                  </a:lnTo>
                  <a:lnTo>
                    <a:pt x="16399" y="16182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1" name="SMARTInkShape-Group123">
            <a:extLst>
              <a:ext uri="{FF2B5EF4-FFF2-40B4-BE49-F238E27FC236}">
                <a16:creationId xmlns:a16="http://schemas.microsoft.com/office/drawing/2014/main" xmlns="" id="{32340102-7DEC-4826-9E06-89B6A4D440E9}"/>
              </a:ext>
            </a:extLst>
          </p:cNvPr>
          <p:cNvGrpSpPr/>
          <p:nvPr/>
        </p:nvGrpSpPr>
        <p:grpSpPr>
          <a:xfrm>
            <a:off x="1818515" y="1757375"/>
            <a:ext cx="746886" cy="420676"/>
            <a:chOff x="1818515" y="1757375"/>
            <a:chExt cx="746886" cy="420676"/>
          </a:xfrm>
        </p:grpSpPr>
        <p:sp>
          <p:nvSpPr>
            <p:cNvPr id="64" name="SMARTInkShape-778">
              <a:extLst>
                <a:ext uri="{FF2B5EF4-FFF2-40B4-BE49-F238E27FC236}">
                  <a16:creationId xmlns:a16="http://schemas.microsoft.com/office/drawing/2014/main" xmlns="" id="{E3B0B4D3-A1F5-483A-B8AD-CEDDCBB4987F}"/>
                </a:ext>
              </a:extLst>
            </p:cNvPr>
            <p:cNvSpPr/>
            <p:nvPr>
              <p:custDataLst>
                <p:tags r:id="rId33"/>
              </p:custDataLst>
            </p:nvPr>
          </p:nvSpPr>
          <p:spPr>
            <a:xfrm>
              <a:off x="2457450" y="1816100"/>
              <a:ext cx="107951" cy="167645"/>
            </a:xfrm>
            <a:custGeom>
              <a:avLst/>
              <a:gdLst/>
              <a:ahLst/>
              <a:cxnLst/>
              <a:rect l="0" t="0" r="0" b="0"/>
              <a:pathLst>
                <a:path w="107951" h="167645">
                  <a:moveTo>
                    <a:pt x="0" y="69850"/>
                  </a:moveTo>
                  <a:lnTo>
                    <a:pt x="0" y="69850"/>
                  </a:lnTo>
                  <a:lnTo>
                    <a:pt x="26515" y="61012"/>
                  </a:lnTo>
                  <a:lnTo>
                    <a:pt x="40477" y="62629"/>
                  </a:lnTo>
                  <a:lnTo>
                    <a:pt x="48151" y="65036"/>
                  </a:lnTo>
                  <a:lnTo>
                    <a:pt x="60441" y="75236"/>
                  </a:lnTo>
                  <a:lnTo>
                    <a:pt x="69902" y="90588"/>
                  </a:lnTo>
                  <a:lnTo>
                    <a:pt x="76458" y="111522"/>
                  </a:lnTo>
                  <a:lnTo>
                    <a:pt x="76080" y="131175"/>
                  </a:lnTo>
                  <a:lnTo>
                    <a:pt x="67709" y="163416"/>
                  </a:lnTo>
                  <a:lnTo>
                    <a:pt x="65601" y="166800"/>
                  </a:lnTo>
                  <a:lnTo>
                    <a:pt x="63489" y="167644"/>
                  </a:lnTo>
                  <a:lnTo>
                    <a:pt x="61376" y="166796"/>
                  </a:lnTo>
                  <a:lnTo>
                    <a:pt x="59028" y="156446"/>
                  </a:lnTo>
                  <a:lnTo>
                    <a:pt x="60892" y="110944"/>
                  </a:lnTo>
                  <a:lnTo>
                    <a:pt x="66104" y="78236"/>
                  </a:lnTo>
                  <a:lnTo>
                    <a:pt x="75241" y="46061"/>
                  </a:lnTo>
                  <a:lnTo>
                    <a:pt x="10795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SMARTInkShape-779">
              <a:extLst>
                <a:ext uri="{FF2B5EF4-FFF2-40B4-BE49-F238E27FC236}">
                  <a16:creationId xmlns:a16="http://schemas.microsoft.com/office/drawing/2014/main" xmlns="" id="{50C19AD0-B045-4DCE-BA03-4F0EB0C9C9C3}"/>
                </a:ext>
              </a:extLst>
            </p:cNvPr>
            <p:cNvSpPr/>
            <p:nvPr>
              <p:custDataLst>
                <p:tags r:id="rId34"/>
              </p:custDataLst>
            </p:nvPr>
          </p:nvSpPr>
          <p:spPr>
            <a:xfrm>
              <a:off x="2422406" y="1885950"/>
              <a:ext cx="49035" cy="104655"/>
            </a:xfrm>
            <a:custGeom>
              <a:avLst/>
              <a:gdLst/>
              <a:ahLst/>
              <a:cxnLst/>
              <a:rect l="0" t="0" r="0" b="0"/>
              <a:pathLst>
                <a:path w="49035" h="104655">
                  <a:moveTo>
                    <a:pt x="22344" y="19050"/>
                  </a:moveTo>
                  <a:lnTo>
                    <a:pt x="22344" y="19050"/>
                  </a:lnTo>
                  <a:lnTo>
                    <a:pt x="16877" y="8115"/>
                  </a:lnTo>
                  <a:lnTo>
                    <a:pt x="15171" y="8232"/>
                  </a:lnTo>
                  <a:lnTo>
                    <a:pt x="9514" y="10244"/>
                  </a:lnTo>
                  <a:lnTo>
                    <a:pt x="7440" y="13885"/>
                  </a:lnTo>
                  <a:lnTo>
                    <a:pt x="0" y="60245"/>
                  </a:lnTo>
                  <a:lnTo>
                    <a:pt x="1359" y="77810"/>
                  </a:lnTo>
                  <a:lnTo>
                    <a:pt x="6197" y="91262"/>
                  </a:lnTo>
                  <a:lnTo>
                    <a:pt x="9463" y="96825"/>
                  </a:lnTo>
                  <a:lnTo>
                    <a:pt x="13756" y="100533"/>
                  </a:lnTo>
                  <a:lnTo>
                    <a:pt x="24172" y="104654"/>
                  </a:lnTo>
                  <a:lnTo>
                    <a:pt x="29207" y="104341"/>
                  </a:lnTo>
                  <a:lnTo>
                    <a:pt x="38565" y="100231"/>
                  </a:lnTo>
                  <a:lnTo>
                    <a:pt x="45546" y="89938"/>
                  </a:lnTo>
                  <a:lnTo>
                    <a:pt x="48395" y="83242"/>
                  </a:lnTo>
                  <a:lnTo>
                    <a:pt x="49034" y="56963"/>
                  </a:lnTo>
                  <a:lnTo>
                    <a:pt x="41384" y="30205"/>
                  </a:lnTo>
                  <a:lnTo>
                    <a:pt x="30181" y="11145"/>
                  </a:lnTo>
                  <a:lnTo>
                    <a:pt x="23946" y="4953"/>
                  </a:lnTo>
                  <a:lnTo>
                    <a:pt x="21295" y="3302"/>
                  </a:lnTo>
                  <a:lnTo>
                    <a:pt x="20234" y="2201"/>
                  </a:lnTo>
                  <a:lnTo>
                    <a:pt x="20232" y="1468"/>
                  </a:lnTo>
                  <a:lnTo>
                    <a:pt x="22344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SMARTInkShape-780">
              <a:extLst>
                <a:ext uri="{FF2B5EF4-FFF2-40B4-BE49-F238E27FC236}">
                  <a16:creationId xmlns:a16="http://schemas.microsoft.com/office/drawing/2014/main" xmlns="" id="{82C59E08-A224-42A2-898E-B32CC0B4F37D}"/>
                </a:ext>
              </a:extLst>
            </p:cNvPr>
            <p:cNvSpPr/>
            <p:nvPr>
              <p:custDataLst>
                <p:tags r:id="rId35"/>
              </p:custDataLst>
            </p:nvPr>
          </p:nvSpPr>
          <p:spPr>
            <a:xfrm>
              <a:off x="2343150" y="1757375"/>
              <a:ext cx="63501" cy="242876"/>
            </a:xfrm>
            <a:custGeom>
              <a:avLst/>
              <a:gdLst/>
              <a:ahLst/>
              <a:cxnLst/>
              <a:rect l="0" t="0" r="0" b="0"/>
              <a:pathLst>
                <a:path w="63501" h="242876">
                  <a:moveTo>
                    <a:pt x="0" y="26975"/>
                  </a:moveTo>
                  <a:lnTo>
                    <a:pt x="0" y="26975"/>
                  </a:lnTo>
                  <a:lnTo>
                    <a:pt x="6908" y="4990"/>
                  </a:lnTo>
                  <a:lnTo>
                    <a:pt x="8838" y="1734"/>
                  </a:lnTo>
                  <a:lnTo>
                    <a:pt x="10831" y="270"/>
                  </a:lnTo>
                  <a:lnTo>
                    <a:pt x="12865" y="0"/>
                  </a:lnTo>
                  <a:lnTo>
                    <a:pt x="14927" y="525"/>
                  </a:lnTo>
                  <a:lnTo>
                    <a:pt x="24011" y="33901"/>
                  </a:lnTo>
                  <a:lnTo>
                    <a:pt x="34004" y="81003"/>
                  </a:lnTo>
                  <a:lnTo>
                    <a:pt x="39337" y="114252"/>
                  </a:lnTo>
                  <a:lnTo>
                    <a:pt x="44059" y="147845"/>
                  </a:lnTo>
                  <a:lnTo>
                    <a:pt x="49215" y="180884"/>
                  </a:lnTo>
                  <a:lnTo>
                    <a:pt x="58640" y="222312"/>
                  </a:lnTo>
                  <a:lnTo>
                    <a:pt x="63500" y="24287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SMARTInkShape-781">
              <a:extLst>
                <a:ext uri="{FF2B5EF4-FFF2-40B4-BE49-F238E27FC236}">
                  <a16:creationId xmlns:a16="http://schemas.microsoft.com/office/drawing/2014/main" xmlns="" id="{411BAC53-E5C9-4A2B-90F7-F33A676ADD97}"/>
                </a:ext>
              </a:extLst>
            </p:cNvPr>
            <p:cNvSpPr/>
            <p:nvPr>
              <p:custDataLst>
                <p:tags r:id="rId36"/>
              </p:custDataLst>
            </p:nvPr>
          </p:nvSpPr>
          <p:spPr>
            <a:xfrm>
              <a:off x="2087193" y="1971614"/>
              <a:ext cx="277536" cy="189393"/>
            </a:xfrm>
            <a:custGeom>
              <a:avLst/>
              <a:gdLst/>
              <a:ahLst/>
              <a:cxnLst/>
              <a:rect l="0" t="0" r="0" b="0"/>
              <a:pathLst>
                <a:path w="277536" h="189393">
                  <a:moveTo>
                    <a:pt x="65457" y="92136"/>
                  </a:moveTo>
                  <a:lnTo>
                    <a:pt x="65457" y="92136"/>
                  </a:lnTo>
                  <a:lnTo>
                    <a:pt x="62086" y="88765"/>
                  </a:lnTo>
                  <a:lnTo>
                    <a:pt x="47039" y="58537"/>
                  </a:lnTo>
                  <a:lnTo>
                    <a:pt x="37516" y="49921"/>
                  </a:lnTo>
                  <a:lnTo>
                    <a:pt x="32718" y="48471"/>
                  </a:lnTo>
                  <a:lnTo>
                    <a:pt x="28109" y="48915"/>
                  </a:lnTo>
                  <a:lnTo>
                    <a:pt x="23625" y="50622"/>
                  </a:lnTo>
                  <a:lnTo>
                    <a:pt x="14880" y="61926"/>
                  </a:lnTo>
                  <a:lnTo>
                    <a:pt x="3905" y="90005"/>
                  </a:lnTo>
                  <a:lnTo>
                    <a:pt x="0" y="112356"/>
                  </a:lnTo>
                  <a:lnTo>
                    <a:pt x="2475" y="143361"/>
                  </a:lnTo>
                  <a:lnTo>
                    <a:pt x="8302" y="159352"/>
                  </a:lnTo>
                  <a:lnTo>
                    <a:pt x="17477" y="169752"/>
                  </a:lnTo>
                  <a:lnTo>
                    <a:pt x="22887" y="173514"/>
                  </a:lnTo>
                  <a:lnTo>
                    <a:pt x="28610" y="173199"/>
                  </a:lnTo>
                  <a:lnTo>
                    <a:pt x="40614" y="165323"/>
                  </a:lnTo>
                  <a:lnTo>
                    <a:pt x="55901" y="145022"/>
                  </a:lnTo>
                  <a:lnTo>
                    <a:pt x="62625" y="121133"/>
                  </a:lnTo>
                  <a:lnTo>
                    <a:pt x="66966" y="90023"/>
                  </a:lnTo>
                  <a:lnTo>
                    <a:pt x="70851" y="81527"/>
                  </a:lnTo>
                  <a:lnTo>
                    <a:pt x="75145" y="86010"/>
                  </a:lnTo>
                  <a:lnTo>
                    <a:pt x="89400" y="102763"/>
                  </a:lnTo>
                  <a:lnTo>
                    <a:pt x="105007" y="112061"/>
                  </a:lnTo>
                  <a:lnTo>
                    <a:pt x="116901" y="113221"/>
                  </a:lnTo>
                  <a:lnTo>
                    <a:pt x="128538" y="110679"/>
                  </a:lnTo>
                  <a:lnTo>
                    <a:pt x="138413" y="104846"/>
                  </a:lnTo>
                  <a:lnTo>
                    <a:pt x="151906" y="86886"/>
                  </a:lnTo>
                  <a:lnTo>
                    <a:pt x="158099" y="67062"/>
                  </a:lnTo>
                  <a:lnTo>
                    <a:pt x="156563" y="47783"/>
                  </a:lnTo>
                  <a:lnTo>
                    <a:pt x="153456" y="40673"/>
                  </a:lnTo>
                  <a:lnTo>
                    <a:pt x="149083" y="36109"/>
                  </a:lnTo>
                  <a:lnTo>
                    <a:pt x="156940" y="58229"/>
                  </a:lnTo>
                  <a:lnTo>
                    <a:pt x="166333" y="70957"/>
                  </a:lnTo>
                  <a:lnTo>
                    <a:pt x="170808" y="73078"/>
                  </a:lnTo>
                  <a:lnTo>
                    <a:pt x="181424" y="73553"/>
                  </a:lnTo>
                  <a:lnTo>
                    <a:pt x="186512" y="71280"/>
                  </a:lnTo>
                  <a:lnTo>
                    <a:pt x="200416" y="57970"/>
                  </a:lnTo>
                  <a:lnTo>
                    <a:pt x="212768" y="39914"/>
                  </a:lnTo>
                  <a:lnTo>
                    <a:pt x="221738" y="12650"/>
                  </a:lnTo>
                  <a:lnTo>
                    <a:pt x="222404" y="3892"/>
                  </a:lnTo>
                  <a:lnTo>
                    <a:pt x="221594" y="1557"/>
                  </a:lnTo>
                  <a:lnTo>
                    <a:pt x="220348" y="0"/>
                  </a:lnTo>
                  <a:lnTo>
                    <a:pt x="220224" y="373"/>
                  </a:lnTo>
                  <a:lnTo>
                    <a:pt x="232701" y="41579"/>
                  </a:lnTo>
                  <a:lnTo>
                    <a:pt x="251285" y="81993"/>
                  </a:lnTo>
                  <a:lnTo>
                    <a:pt x="273222" y="123424"/>
                  </a:lnTo>
                  <a:lnTo>
                    <a:pt x="277535" y="162868"/>
                  </a:lnTo>
                  <a:lnTo>
                    <a:pt x="273544" y="179076"/>
                  </a:lnTo>
                  <a:lnTo>
                    <a:pt x="269798" y="183963"/>
                  </a:lnTo>
                  <a:lnTo>
                    <a:pt x="259992" y="189392"/>
                  </a:lnTo>
                  <a:lnTo>
                    <a:pt x="255119" y="188018"/>
                  </a:lnTo>
                  <a:lnTo>
                    <a:pt x="245942" y="178965"/>
                  </a:lnTo>
                  <a:lnTo>
                    <a:pt x="234328" y="135523"/>
                  </a:lnTo>
                  <a:lnTo>
                    <a:pt x="230557" y="117536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SMARTInkShape-782">
              <a:extLst>
                <a:ext uri="{FF2B5EF4-FFF2-40B4-BE49-F238E27FC236}">
                  <a16:creationId xmlns:a16="http://schemas.microsoft.com/office/drawing/2014/main" xmlns="" id="{E214FF8F-8AFA-4C81-AA84-4F761B1B8FD6}"/>
                </a:ext>
              </a:extLst>
            </p:cNvPr>
            <p:cNvSpPr/>
            <p:nvPr>
              <p:custDataLst>
                <p:tags r:id="rId37"/>
              </p:custDataLst>
            </p:nvPr>
          </p:nvSpPr>
          <p:spPr>
            <a:xfrm>
              <a:off x="1818515" y="1841500"/>
              <a:ext cx="270636" cy="196851"/>
            </a:xfrm>
            <a:custGeom>
              <a:avLst/>
              <a:gdLst/>
              <a:ahLst/>
              <a:cxnLst/>
              <a:rect l="0" t="0" r="0" b="0"/>
              <a:pathLst>
                <a:path w="270636" h="196851">
                  <a:moveTo>
                    <a:pt x="42035" y="196850"/>
                  </a:moveTo>
                  <a:lnTo>
                    <a:pt x="42035" y="196850"/>
                  </a:lnTo>
                  <a:lnTo>
                    <a:pt x="8116" y="194968"/>
                  </a:lnTo>
                  <a:lnTo>
                    <a:pt x="2489" y="193479"/>
                  </a:lnTo>
                  <a:lnTo>
                    <a:pt x="149" y="190369"/>
                  </a:lnTo>
                  <a:lnTo>
                    <a:pt x="0" y="186180"/>
                  </a:lnTo>
                  <a:lnTo>
                    <a:pt x="1312" y="181270"/>
                  </a:lnTo>
                  <a:lnTo>
                    <a:pt x="36656" y="137197"/>
                  </a:lnTo>
                  <a:lnTo>
                    <a:pt x="70219" y="107073"/>
                  </a:lnTo>
                  <a:lnTo>
                    <a:pt x="112417" y="74869"/>
                  </a:lnTo>
                  <a:lnTo>
                    <a:pt x="157277" y="45270"/>
                  </a:lnTo>
                  <a:lnTo>
                    <a:pt x="198381" y="25059"/>
                  </a:lnTo>
                  <a:lnTo>
                    <a:pt x="243739" y="8523"/>
                  </a:lnTo>
                  <a:lnTo>
                    <a:pt x="270635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SMARTInkShape-783">
              <a:extLst>
                <a:ext uri="{FF2B5EF4-FFF2-40B4-BE49-F238E27FC236}">
                  <a16:creationId xmlns:a16="http://schemas.microsoft.com/office/drawing/2014/main" xmlns="" id="{7826E1BB-F813-4BA4-817C-5969DAF362F2}"/>
                </a:ext>
              </a:extLst>
            </p:cNvPr>
            <p:cNvSpPr/>
            <p:nvPr>
              <p:custDataLst>
                <p:tags r:id="rId38"/>
              </p:custDataLst>
            </p:nvPr>
          </p:nvSpPr>
          <p:spPr>
            <a:xfrm>
              <a:off x="1969906" y="1918223"/>
              <a:ext cx="93845" cy="259828"/>
            </a:xfrm>
            <a:custGeom>
              <a:avLst/>
              <a:gdLst/>
              <a:ahLst/>
              <a:cxnLst/>
              <a:rect l="0" t="0" r="0" b="0"/>
              <a:pathLst>
                <a:path w="93845" h="259828">
                  <a:moveTo>
                    <a:pt x="17644" y="12177"/>
                  </a:moveTo>
                  <a:lnTo>
                    <a:pt x="17644" y="12177"/>
                  </a:lnTo>
                  <a:lnTo>
                    <a:pt x="8210" y="3449"/>
                  </a:lnTo>
                  <a:lnTo>
                    <a:pt x="0" y="0"/>
                  </a:lnTo>
                  <a:lnTo>
                    <a:pt x="2382" y="9745"/>
                  </a:lnTo>
                  <a:lnTo>
                    <a:pt x="18941" y="53690"/>
                  </a:lnTo>
                  <a:lnTo>
                    <a:pt x="27863" y="86366"/>
                  </a:lnTo>
                  <a:lnTo>
                    <a:pt x="36532" y="123937"/>
                  </a:lnTo>
                  <a:lnTo>
                    <a:pt x="45088" y="162037"/>
                  </a:lnTo>
                  <a:lnTo>
                    <a:pt x="53595" y="195433"/>
                  </a:lnTo>
                  <a:lnTo>
                    <a:pt x="66318" y="235260"/>
                  </a:lnTo>
                  <a:lnTo>
                    <a:pt x="75653" y="255919"/>
                  </a:lnTo>
                  <a:lnTo>
                    <a:pt x="78895" y="258632"/>
                  </a:lnTo>
                  <a:lnTo>
                    <a:pt x="82467" y="259736"/>
                  </a:lnTo>
                  <a:lnTo>
                    <a:pt x="93844" y="25982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SMARTInkShape-784">
              <a:extLst>
                <a:ext uri="{FF2B5EF4-FFF2-40B4-BE49-F238E27FC236}">
                  <a16:creationId xmlns:a16="http://schemas.microsoft.com/office/drawing/2014/main" xmlns="" id="{84CDA721-F843-4D21-8940-592CA1A68024}"/>
                </a:ext>
              </a:extLst>
            </p:cNvPr>
            <p:cNvSpPr/>
            <p:nvPr>
              <p:custDataLst>
                <p:tags r:id="rId39"/>
              </p:custDataLst>
            </p:nvPr>
          </p:nvSpPr>
          <p:spPr>
            <a:xfrm>
              <a:off x="2000250" y="196215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2" name="SMARTInkShape-785">
            <a:extLst>
              <a:ext uri="{FF2B5EF4-FFF2-40B4-BE49-F238E27FC236}">
                <a16:creationId xmlns:a16="http://schemas.microsoft.com/office/drawing/2014/main" xmlns="" id="{F22AD916-6EF9-4B10-9BCD-9897356AB57A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6092836" y="630618"/>
            <a:ext cx="1064194" cy="612067"/>
          </a:xfrm>
          <a:custGeom>
            <a:avLst/>
            <a:gdLst/>
            <a:ahLst/>
            <a:cxnLst/>
            <a:rect l="0" t="0" r="0" b="0"/>
            <a:pathLst>
              <a:path w="1064194" h="612067">
                <a:moveTo>
                  <a:pt x="149214" y="563182"/>
                </a:moveTo>
                <a:lnTo>
                  <a:pt x="149214" y="563182"/>
                </a:lnTo>
                <a:lnTo>
                  <a:pt x="122109" y="563182"/>
                </a:lnTo>
                <a:lnTo>
                  <a:pt x="121971" y="563888"/>
                </a:lnTo>
                <a:lnTo>
                  <a:pt x="125583" y="566553"/>
                </a:lnTo>
                <a:lnTo>
                  <a:pt x="165980" y="572903"/>
                </a:lnTo>
                <a:lnTo>
                  <a:pt x="212507" y="579468"/>
                </a:lnTo>
                <a:lnTo>
                  <a:pt x="259189" y="580298"/>
                </a:lnTo>
                <a:lnTo>
                  <a:pt x="287442" y="579531"/>
                </a:lnTo>
                <a:lnTo>
                  <a:pt x="317566" y="578315"/>
                </a:lnTo>
                <a:lnTo>
                  <a:pt x="348937" y="576798"/>
                </a:lnTo>
                <a:lnTo>
                  <a:pt x="381141" y="575082"/>
                </a:lnTo>
                <a:lnTo>
                  <a:pt x="413899" y="573232"/>
                </a:lnTo>
                <a:lnTo>
                  <a:pt x="447731" y="571293"/>
                </a:lnTo>
                <a:lnTo>
                  <a:pt x="482281" y="569295"/>
                </a:lnTo>
                <a:lnTo>
                  <a:pt x="517309" y="567257"/>
                </a:lnTo>
                <a:lnTo>
                  <a:pt x="551244" y="564488"/>
                </a:lnTo>
                <a:lnTo>
                  <a:pt x="584451" y="561230"/>
                </a:lnTo>
                <a:lnTo>
                  <a:pt x="617171" y="557647"/>
                </a:lnTo>
                <a:lnTo>
                  <a:pt x="648157" y="553142"/>
                </a:lnTo>
                <a:lnTo>
                  <a:pt x="677986" y="548022"/>
                </a:lnTo>
                <a:lnTo>
                  <a:pt x="707047" y="542492"/>
                </a:lnTo>
                <a:lnTo>
                  <a:pt x="735591" y="536689"/>
                </a:lnTo>
                <a:lnTo>
                  <a:pt x="763794" y="530703"/>
                </a:lnTo>
                <a:lnTo>
                  <a:pt x="791767" y="524596"/>
                </a:lnTo>
                <a:lnTo>
                  <a:pt x="816766" y="516997"/>
                </a:lnTo>
                <a:lnTo>
                  <a:pt x="861477" y="499146"/>
                </a:lnTo>
                <a:lnTo>
                  <a:pt x="900632" y="481334"/>
                </a:lnTo>
                <a:lnTo>
                  <a:pt x="936850" y="464011"/>
                </a:lnTo>
                <a:lnTo>
                  <a:pt x="971761" y="446904"/>
                </a:lnTo>
                <a:lnTo>
                  <a:pt x="1016408" y="414664"/>
                </a:lnTo>
                <a:lnTo>
                  <a:pt x="1046334" y="374930"/>
                </a:lnTo>
                <a:lnTo>
                  <a:pt x="1057816" y="342637"/>
                </a:lnTo>
                <a:lnTo>
                  <a:pt x="1063859" y="307117"/>
                </a:lnTo>
                <a:lnTo>
                  <a:pt x="1064193" y="270164"/>
                </a:lnTo>
                <a:lnTo>
                  <a:pt x="1056345" y="234456"/>
                </a:lnTo>
                <a:lnTo>
                  <a:pt x="1042745" y="200476"/>
                </a:lnTo>
                <a:lnTo>
                  <a:pt x="1013842" y="153579"/>
                </a:lnTo>
                <a:lnTo>
                  <a:pt x="973216" y="109815"/>
                </a:lnTo>
                <a:lnTo>
                  <a:pt x="939476" y="85343"/>
                </a:lnTo>
                <a:lnTo>
                  <a:pt x="897669" y="64589"/>
                </a:lnTo>
                <a:lnTo>
                  <a:pt x="850161" y="47368"/>
                </a:lnTo>
                <a:lnTo>
                  <a:pt x="824651" y="40801"/>
                </a:lnTo>
                <a:lnTo>
                  <a:pt x="798472" y="35011"/>
                </a:lnTo>
                <a:lnTo>
                  <a:pt x="772553" y="29035"/>
                </a:lnTo>
                <a:lnTo>
                  <a:pt x="746806" y="22934"/>
                </a:lnTo>
                <a:lnTo>
                  <a:pt x="721175" y="16750"/>
                </a:lnTo>
                <a:lnTo>
                  <a:pt x="694916" y="11922"/>
                </a:lnTo>
                <a:lnTo>
                  <a:pt x="668237" y="7997"/>
                </a:lnTo>
                <a:lnTo>
                  <a:pt x="641279" y="4676"/>
                </a:lnTo>
                <a:lnTo>
                  <a:pt x="612724" y="2461"/>
                </a:lnTo>
                <a:lnTo>
                  <a:pt x="583104" y="985"/>
                </a:lnTo>
                <a:lnTo>
                  <a:pt x="552774" y="0"/>
                </a:lnTo>
                <a:lnTo>
                  <a:pt x="521265" y="755"/>
                </a:lnTo>
                <a:lnTo>
                  <a:pt x="488969" y="2670"/>
                </a:lnTo>
                <a:lnTo>
                  <a:pt x="456151" y="5357"/>
                </a:lnTo>
                <a:lnTo>
                  <a:pt x="425099" y="9971"/>
                </a:lnTo>
                <a:lnTo>
                  <a:pt x="395225" y="15869"/>
                </a:lnTo>
                <a:lnTo>
                  <a:pt x="366139" y="22623"/>
                </a:lnTo>
                <a:lnTo>
                  <a:pt x="338281" y="29949"/>
                </a:lnTo>
                <a:lnTo>
                  <a:pt x="311242" y="37654"/>
                </a:lnTo>
                <a:lnTo>
                  <a:pt x="284750" y="45613"/>
                </a:lnTo>
                <a:lnTo>
                  <a:pt x="238380" y="65746"/>
                </a:lnTo>
                <a:lnTo>
                  <a:pt x="197310" y="90216"/>
                </a:lnTo>
                <a:lnTo>
                  <a:pt x="160241" y="119906"/>
                </a:lnTo>
                <a:lnTo>
                  <a:pt x="128715" y="151917"/>
                </a:lnTo>
                <a:lnTo>
                  <a:pt x="97771" y="187075"/>
                </a:lnTo>
                <a:lnTo>
                  <a:pt x="60498" y="228572"/>
                </a:lnTo>
                <a:lnTo>
                  <a:pt x="33585" y="271003"/>
                </a:lnTo>
                <a:lnTo>
                  <a:pt x="15978" y="313380"/>
                </a:lnTo>
                <a:lnTo>
                  <a:pt x="5801" y="355733"/>
                </a:lnTo>
                <a:lnTo>
                  <a:pt x="808" y="396194"/>
                </a:lnTo>
                <a:lnTo>
                  <a:pt x="0" y="436048"/>
                </a:lnTo>
                <a:lnTo>
                  <a:pt x="4344" y="477280"/>
                </a:lnTo>
                <a:lnTo>
                  <a:pt x="14742" y="515361"/>
                </a:lnTo>
                <a:lnTo>
                  <a:pt x="30182" y="548984"/>
                </a:lnTo>
                <a:lnTo>
                  <a:pt x="51156" y="575686"/>
                </a:lnTo>
                <a:lnTo>
                  <a:pt x="82114" y="595551"/>
                </a:lnTo>
                <a:lnTo>
                  <a:pt x="100247" y="603811"/>
                </a:lnTo>
                <a:lnTo>
                  <a:pt x="123624" y="608612"/>
                </a:lnTo>
                <a:lnTo>
                  <a:pt x="150499" y="611108"/>
                </a:lnTo>
                <a:lnTo>
                  <a:pt x="179704" y="612066"/>
                </a:lnTo>
                <a:lnTo>
                  <a:pt x="215403" y="609882"/>
                </a:lnTo>
                <a:lnTo>
                  <a:pt x="255428" y="605605"/>
                </a:lnTo>
                <a:lnTo>
                  <a:pt x="298338" y="599930"/>
                </a:lnTo>
                <a:lnTo>
                  <a:pt x="342470" y="593325"/>
                </a:lnTo>
                <a:lnTo>
                  <a:pt x="387413" y="586100"/>
                </a:lnTo>
                <a:lnTo>
                  <a:pt x="432896" y="578460"/>
                </a:lnTo>
                <a:lnTo>
                  <a:pt x="475919" y="571957"/>
                </a:lnTo>
                <a:lnTo>
                  <a:pt x="517301" y="566209"/>
                </a:lnTo>
                <a:lnTo>
                  <a:pt x="557588" y="560967"/>
                </a:lnTo>
                <a:lnTo>
                  <a:pt x="592914" y="556766"/>
                </a:lnTo>
                <a:lnTo>
                  <a:pt x="624931" y="553261"/>
                </a:lnTo>
                <a:lnTo>
                  <a:pt x="654741" y="550218"/>
                </a:lnTo>
                <a:lnTo>
                  <a:pt x="699154" y="544955"/>
                </a:lnTo>
                <a:lnTo>
                  <a:pt x="742313" y="539907"/>
                </a:lnTo>
                <a:lnTo>
                  <a:pt x="771514" y="537782"/>
                </a:lnTo>
              </a:path>
            </a:pathLst>
          </a:custGeom>
          <a:ln w="19050">
            <a:solidFill>
              <a:srgbClr val="009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SMARTInkShape-786">
            <a:extLst>
              <a:ext uri="{FF2B5EF4-FFF2-40B4-BE49-F238E27FC236}">
                <a16:creationId xmlns:a16="http://schemas.microsoft.com/office/drawing/2014/main" xmlns="" id="{8F59D562-B055-49E3-9A73-5C00FFDDDB62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1526946" y="1360067"/>
            <a:ext cx="397105" cy="85846"/>
          </a:xfrm>
          <a:custGeom>
            <a:avLst/>
            <a:gdLst/>
            <a:ahLst/>
            <a:cxnLst/>
            <a:rect l="0" t="0" r="0" b="0"/>
            <a:pathLst>
              <a:path w="397105" h="85846">
                <a:moveTo>
                  <a:pt x="9754" y="17883"/>
                </a:moveTo>
                <a:lnTo>
                  <a:pt x="9754" y="17883"/>
                </a:lnTo>
                <a:lnTo>
                  <a:pt x="6383" y="14512"/>
                </a:lnTo>
                <a:lnTo>
                  <a:pt x="6801" y="13519"/>
                </a:lnTo>
                <a:lnTo>
                  <a:pt x="11029" y="12416"/>
                </a:lnTo>
                <a:lnTo>
                  <a:pt x="57775" y="6638"/>
                </a:lnTo>
                <a:lnTo>
                  <a:pt x="96478" y="2772"/>
                </a:lnTo>
                <a:lnTo>
                  <a:pt x="120487" y="1459"/>
                </a:lnTo>
                <a:lnTo>
                  <a:pt x="147076" y="584"/>
                </a:lnTo>
                <a:lnTo>
                  <a:pt x="175385" y="0"/>
                </a:lnTo>
                <a:lnTo>
                  <a:pt x="202019" y="317"/>
                </a:lnTo>
                <a:lnTo>
                  <a:pt x="227536" y="1233"/>
                </a:lnTo>
                <a:lnTo>
                  <a:pt x="271646" y="3428"/>
                </a:lnTo>
                <a:lnTo>
                  <a:pt x="300658" y="4403"/>
                </a:lnTo>
                <a:lnTo>
                  <a:pt x="308112" y="6780"/>
                </a:lnTo>
                <a:lnTo>
                  <a:pt x="311670" y="10481"/>
                </a:lnTo>
                <a:lnTo>
                  <a:pt x="312632" y="15065"/>
                </a:lnTo>
                <a:lnTo>
                  <a:pt x="293003" y="23921"/>
                </a:lnTo>
                <a:lnTo>
                  <a:pt x="255587" y="32561"/>
                </a:lnTo>
                <a:lnTo>
                  <a:pt x="230793" y="36841"/>
                </a:lnTo>
                <a:lnTo>
                  <a:pt x="203680" y="41105"/>
                </a:lnTo>
                <a:lnTo>
                  <a:pt x="175021" y="45359"/>
                </a:lnTo>
                <a:lnTo>
                  <a:pt x="145332" y="49606"/>
                </a:lnTo>
                <a:lnTo>
                  <a:pt x="114956" y="53848"/>
                </a:lnTo>
                <a:lnTo>
                  <a:pt x="88355" y="58793"/>
                </a:lnTo>
                <a:lnTo>
                  <a:pt x="41866" y="69932"/>
                </a:lnTo>
                <a:lnTo>
                  <a:pt x="3590" y="81361"/>
                </a:lnTo>
                <a:lnTo>
                  <a:pt x="0" y="83485"/>
                </a:lnTo>
                <a:lnTo>
                  <a:pt x="429" y="84901"/>
                </a:lnTo>
                <a:lnTo>
                  <a:pt x="3537" y="85845"/>
                </a:lnTo>
                <a:lnTo>
                  <a:pt x="33332" y="83131"/>
                </a:lnTo>
                <a:lnTo>
                  <a:pt x="55106" y="80432"/>
                </a:lnTo>
                <a:lnTo>
                  <a:pt x="83733" y="75810"/>
                </a:lnTo>
                <a:lnTo>
                  <a:pt x="116929" y="69906"/>
                </a:lnTo>
                <a:lnTo>
                  <a:pt x="153171" y="63149"/>
                </a:lnTo>
                <a:lnTo>
                  <a:pt x="188621" y="57232"/>
                </a:lnTo>
                <a:lnTo>
                  <a:pt x="223543" y="51877"/>
                </a:lnTo>
                <a:lnTo>
                  <a:pt x="258113" y="46896"/>
                </a:lnTo>
                <a:lnTo>
                  <a:pt x="288921" y="43575"/>
                </a:lnTo>
                <a:lnTo>
                  <a:pt x="317221" y="41361"/>
                </a:lnTo>
                <a:lnTo>
                  <a:pt x="361600" y="38901"/>
                </a:lnTo>
                <a:lnTo>
                  <a:pt x="397104" y="36933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SMARTInkShape-787">
            <a:extLst>
              <a:ext uri="{FF2B5EF4-FFF2-40B4-BE49-F238E27FC236}">
                <a16:creationId xmlns:a16="http://schemas.microsoft.com/office/drawing/2014/main" xmlns="" id="{5A6BCA3E-3230-42B3-895D-54CC7EB2B551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9309100" y="1079500"/>
            <a:ext cx="9526" cy="1"/>
          </a:xfrm>
          <a:custGeom>
            <a:avLst/>
            <a:gdLst/>
            <a:ahLst/>
            <a:cxnLst/>
            <a:rect l="0" t="0" r="0" b="0"/>
            <a:pathLst>
              <a:path w="9526" h="1">
                <a:moveTo>
                  <a:pt x="0" y="0"/>
                </a:moveTo>
                <a:lnTo>
                  <a:pt x="0" y="0"/>
                </a:lnTo>
                <a:lnTo>
                  <a:pt x="9525" y="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SMARTInkShape-788">
            <a:extLst>
              <a:ext uri="{FF2B5EF4-FFF2-40B4-BE49-F238E27FC236}">
                <a16:creationId xmlns:a16="http://schemas.microsoft.com/office/drawing/2014/main" xmlns="" id="{61E9F7BF-933E-4261-8E58-B649715B4491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8007350" y="1079500"/>
            <a:ext cx="9526" cy="1"/>
          </a:xfrm>
          <a:custGeom>
            <a:avLst/>
            <a:gdLst/>
            <a:ahLst/>
            <a:cxnLst/>
            <a:rect l="0" t="0" r="0" b="0"/>
            <a:pathLst>
              <a:path w="9526" h="1">
                <a:moveTo>
                  <a:pt x="0" y="0"/>
                </a:moveTo>
                <a:lnTo>
                  <a:pt x="0" y="0"/>
                </a:lnTo>
                <a:lnTo>
                  <a:pt x="9525" y="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4" name="SMARTInkShape-Group128">
            <a:extLst>
              <a:ext uri="{FF2B5EF4-FFF2-40B4-BE49-F238E27FC236}">
                <a16:creationId xmlns:a16="http://schemas.microsoft.com/office/drawing/2014/main" xmlns="" id="{5058D6AA-CD55-4AAA-99D2-D4022E5A3CFC}"/>
              </a:ext>
            </a:extLst>
          </p:cNvPr>
          <p:cNvGrpSpPr/>
          <p:nvPr/>
        </p:nvGrpSpPr>
        <p:grpSpPr>
          <a:xfrm>
            <a:off x="6238827" y="825500"/>
            <a:ext cx="1330374" cy="311151"/>
            <a:chOff x="6238827" y="825500"/>
            <a:chExt cx="1330374" cy="311151"/>
          </a:xfrm>
        </p:grpSpPr>
        <p:sp>
          <p:nvSpPr>
            <p:cNvPr id="76" name="SMARTInkShape-789">
              <a:extLst>
                <a:ext uri="{FF2B5EF4-FFF2-40B4-BE49-F238E27FC236}">
                  <a16:creationId xmlns:a16="http://schemas.microsoft.com/office/drawing/2014/main" xmlns="" id="{0A5C61A6-7304-4BE2-8A63-B486423844EC}"/>
                </a:ext>
              </a:extLst>
            </p:cNvPr>
            <p:cNvSpPr/>
            <p:nvPr>
              <p:custDataLst>
                <p:tags r:id="rId25"/>
              </p:custDataLst>
            </p:nvPr>
          </p:nvSpPr>
          <p:spPr>
            <a:xfrm>
              <a:off x="7524750" y="1079500"/>
              <a:ext cx="44451" cy="6351"/>
            </a:xfrm>
            <a:custGeom>
              <a:avLst/>
              <a:gdLst/>
              <a:ahLst/>
              <a:cxnLst/>
              <a:rect l="0" t="0" r="0" b="0"/>
              <a:pathLst>
                <a:path w="44451" h="6351">
                  <a:moveTo>
                    <a:pt x="0" y="6350"/>
                  </a:moveTo>
                  <a:lnTo>
                    <a:pt x="0" y="6350"/>
                  </a:lnTo>
                  <a:lnTo>
                    <a:pt x="6741" y="2979"/>
                  </a:lnTo>
                  <a:lnTo>
                    <a:pt x="444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SMARTInkShape-790">
              <a:extLst>
                <a:ext uri="{FF2B5EF4-FFF2-40B4-BE49-F238E27FC236}">
                  <a16:creationId xmlns:a16="http://schemas.microsoft.com/office/drawing/2014/main" xmlns="" id="{72C33BFE-3AA2-416C-934D-FC57A01A4594}"/>
                </a:ext>
              </a:extLst>
            </p:cNvPr>
            <p:cNvSpPr/>
            <p:nvPr>
              <p:custDataLst>
                <p:tags r:id="rId26"/>
              </p:custDataLst>
            </p:nvPr>
          </p:nvSpPr>
          <p:spPr>
            <a:xfrm>
              <a:off x="7267155" y="882650"/>
              <a:ext cx="35346" cy="215901"/>
            </a:xfrm>
            <a:custGeom>
              <a:avLst/>
              <a:gdLst/>
              <a:ahLst/>
              <a:cxnLst/>
              <a:rect l="0" t="0" r="0" b="0"/>
              <a:pathLst>
                <a:path w="35346" h="215901">
                  <a:moveTo>
                    <a:pt x="35345" y="0"/>
                  </a:moveTo>
                  <a:lnTo>
                    <a:pt x="35345" y="0"/>
                  </a:lnTo>
                  <a:lnTo>
                    <a:pt x="26506" y="36628"/>
                  </a:lnTo>
                  <a:lnTo>
                    <a:pt x="20418" y="74666"/>
                  </a:lnTo>
                  <a:lnTo>
                    <a:pt x="17517" y="117216"/>
                  </a:lnTo>
                  <a:lnTo>
                    <a:pt x="6544" y="154362"/>
                  </a:lnTo>
                  <a:lnTo>
                    <a:pt x="0" y="184339"/>
                  </a:lnTo>
                  <a:lnTo>
                    <a:pt x="1198" y="192037"/>
                  </a:lnTo>
                  <a:lnTo>
                    <a:pt x="16295" y="215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SMARTInkShape-791">
              <a:extLst>
                <a:ext uri="{FF2B5EF4-FFF2-40B4-BE49-F238E27FC236}">
                  <a16:creationId xmlns:a16="http://schemas.microsoft.com/office/drawing/2014/main" xmlns="" id="{A9BD6496-E360-4E01-8305-1012544A2F8E}"/>
                </a:ext>
              </a:extLst>
            </p:cNvPr>
            <p:cNvSpPr/>
            <p:nvPr>
              <p:custDataLst>
                <p:tags r:id="rId27"/>
              </p:custDataLst>
            </p:nvPr>
          </p:nvSpPr>
          <p:spPr>
            <a:xfrm>
              <a:off x="7188200" y="984250"/>
              <a:ext cx="152401" cy="12701"/>
            </a:xfrm>
            <a:custGeom>
              <a:avLst/>
              <a:gdLst/>
              <a:ahLst/>
              <a:cxnLst/>
              <a:rect l="0" t="0" r="0" b="0"/>
              <a:pathLst>
                <a:path w="152401" h="12701">
                  <a:moveTo>
                    <a:pt x="0" y="0"/>
                  </a:moveTo>
                  <a:lnTo>
                    <a:pt x="0" y="0"/>
                  </a:lnTo>
                  <a:lnTo>
                    <a:pt x="0" y="3371"/>
                  </a:lnTo>
                  <a:lnTo>
                    <a:pt x="7526" y="5026"/>
                  </a:lnTo>
                  <a:lnTo>
                    <a:pt x="42095" y="6088"/>
                  </a:lnTo>
                  <a:lnTo>
                    <a:pt x="87497" y="9643"/>
                  </a:lnTo>
                  <a:lnTo>
                    <a:pt x="127681" y="11794"/>
                  </a:lnTo>
                  <a:lnTo>
                    <a:pt x="152400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SMARTInkShape-792">
              <a:extLst>
                <a:ext uri="{FF2B5EF4-FFF2-40B4-BE49-F238E27FC236}">
                  <a16:creationId xmlns:a16="http://schemas.microsoft.com/office/drawing/2014/main" xmlns="" id="{D3D95536-4EE2-4BC9-9D5F-192BDE453ABD}"/>
                </a:ext>
              </a:extLst>
            </p:cNvPr>
            <p:cNvSpPr/>
            <p:nvPr>
              <p:custDataLst>
                <p:tags r:id="rId28"/>
              </p:custDataLst>
            </p:nvPr>
          </p:nvSpPr>
          <p:spPr>
            <a:xfrm>
              <a:off x="6959600" y="825500"/>
              <a:ext cx="72631" cy="266701"/>
            </a:xfrm>
            <a:custGeom>
              <a:avLst/>
              <a:gdLst/>
              <a:ahLst/>
              <a:cxnLst/>
              <a:rect l="0" t="0" r="0" b="0"/>
              <a:pathLst>
                <a:path w="72631" h="266701">
                  <a:moveTo>
                    <a:pt x="0" y="0"/>
                  </a:moveTo>
                  <a:lnTo>
                    <a:pt x="0" y="0"/>
                  </a:lnTo>
                  <a:lnTo>
                    <a:pt x="705" y="6481"/>
                  </a:lnTo>
                  <a:lnTo>
                    <a:pt x="3370" y="15580"/>
                  </a:lnTo>
                  <a:lnTo>
                    <a:pt x="30404" y="55289"/>
                  </a:lnTo>
                  <a:lnTo>
                    <a:pt x="54556" y="101362"/>
                  </a:lnTo>
                  <a:lnTo>
                    <a:pt x="68698" y="139124"/>
                  </a:lnTo>
                  <a:lnTo>
                    <a:pt x="72630" y="173781"/>
                  </a:lnTo>
                  <a:lnTo>
                    <a:pt x="71703" y="189937"/>
                  </a:lnTo>
                  <a:lnTo>
                    <a:pt x="59385" y="221059"/>
                  </a:lnTo>
                  <a:lnTo>
                    <a:pt x="31750" y="266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SMARTInkShape-793">
              <a:extLst>
                <a:ext uri="{FF2B5EF4-FFF2-40B4-BE49-F238E27FC236}">
                  <a16:creationId xmlns:a16="http://schemas.microsoft.com/office/drawing/2014/main" xmlns="" id="{1455EDC1-19F8-42C8-ADC4-E59BDD730E1A}"/>
                </a:ext>
              </a:extLst>
            </p:cNvPr>
            <p:cNvSpPr/>
            <p:nvPr>
              <p:custDataLst>
                <p:tags r:id="rId29"/>
              </p:custDataLst>
            </p:nvPr>
          </p:nvSpPr>
          <p:spPr>
            <a:xfrm>
              <a:off x="6762977" y="910179"/>
              <a:ext cx="164874" cy="118522"/>
            </a:xfrm>
            <a:custGeom>
              <a:avLst/>
              <a:gdLst/>
              <a:ahLst/>
              <a:cxnLst/>
              <a:rect l="0" t="0" r="0" b="0"/>
              <a:pathLst>
                <a:path w="164874" h="118522">
                  <a:moveTo>
                    <a:pt x="107723" y="35971"/>
                  </a:moveTo>
                  <a:lnTo>
                    <a:pt x="107723" y="35971"/>
                  </a:lnTo>
                  <a:lnTo>
                    <a:pt x="102255" y="30504"/>
                  </a:lnTo>
                  <a:lnTo>
                    <a:pt x="101635" y="26511"/>
                  </a:lnTo>
                  <a:lnTo>
                    <a:pt x="100682" y="11924"/>
                  </a:lnTo>
                  <a:lnTo>
                    <a:pt x="98008" y="5057"/>
                  </a:lnTo>
                  <a:lnTo>
                    <a:pt x="94190" y="2662"/>
                  </a:lnTo>
                  <a:lnTo>
                    <a:pt x="82424" y="0"/>
                  </a:lnTo>
                  <a:lnTo>
                    <a:pt x="49819" y="8615"/>
                  </a:lnTo>
                  <a:lnTo>
                    <a:pt x="15620" y="27944"/>
                  </a:lnTo>
                  <a:lnTo>
                    <a:pt x="8221" y="36264"/>
                  </a:lnTo>
                  <a:lnTo>
                    <a:pt x="0" y="54916"/>
                  </a:lnTo>
                  <a:lnTo>
                    <a:pt x="109" y="73084"/>
                  </a:lnTo>
                  <a:lnTo>
                    <a:pt x="2114" y="81879"/>
                  </a:lnTo>
                  <a:lnTo>
                    <a:pt x="6977" y="88449"/>
                  </a:lnTo>
                  <a:lnTo>
                    <a:pt x="21789" y="97630"/>
                  </a:lnTo>
                  <a:lnTo>
                    <a:pt x="46590" y="103394"/>
                  </a:lnTo>
                  <a:lnTo>
                    <a:pt x="61503" y="99098"/>
                  </a:lnTo>
                  <a:lnTo>
                    <a:pt x="68443" y="94989"/>
                  </a:lnTo>
                  <a:lnTo>
                    <a:pt x="98089" y="54094"/>
                  </a:lnTo>
                  <a:lnTo>
                    <a:pt x="96855" y="57196"/>
                  </a:lnTo>
                  <a:lnTo>
                    <a:pt x="101482" y="67041"/>
                  </a:lnTo>
                  <a:lnTo>
                    <a:pt x="111299" y="80119"/>
                  </a:lnTo>
                  <a:lnTo>
                    <a:pt x="140597" y="103880"/>
                  </a:lnTo>
                  <a:lnTo>
                    <a:pt x="164873" y="1185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SMARTInkShape-794">
              <a:extLst>
                <a:ext uri="{FF2B5EF4-FFF2-40B4-BE49-F238E27FC236}">
                  <a16:creationId xmlns:a16="http://schemas.microsoft.com/office/drawing/2014/main" xmlns="" id="{8154B73B-F554-49F5-858B-96CC8C7276D0}"/>
                </a:ext>
              </a:extLst>
            </p:cNvPr>
            <p:cNvSpPr/>
            <p:nvPr>
              <p:custDataLst>
                <p:tags r:id="rId30"/>
              </p:custDataLst>
            </p:nvPr>
          </p:nvSpPr>
          <p:spPr>
            <a:xfrm>
              <a:off x="6567665" y="990600"/>
              <a:ext cx="106186" cy="12701"/>
            </a:xfrm>
            <a:custGeom>
              <a:avLst/>
              <a:gdLst/>
              <a:ahLst/>
              <a:cxnLst/>
              <a:rect l="0" t="0" r="0" b="0"/>
              <a:pathLst>
                <a:path w="106186" h="12701">
                  <a:moveTo>
                    <a:pt x="10935" y="12700"/>
                  </a:moveTo>
                  <a:lnTo>
                    <a:pt x="10935" y="12700"/>
                  </a:lnTo>
                  <a:lnTo>
                    <a:pt x="0" y="12700"/>
                  </a:lnTo>
                  <a:lnTo>
                    <a:pt x="5500" y="9329"/>
                  </a:lnTo>
                  <a:lnTo>
                    <a:pt x="46054" y="2574"/>
                  </a:lnTo>
                  <a:lnTo>
                    <a:pt x="10618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SMARTInkShape-795">
              <a:extLst>
                <a:ext uri="{FF2B5EF4-FFF2-40B4-BE49-F238E27FC236}">
                  <a16:creationId xmlns:a16="http://schemas.microsoft.com/office/drawing/2014/main" xmlns="" id="{BC65F13B-0BD7-467E-BD67-9B801D370889}"/>
                </a:ext>
              </a:extLst>
            </p:cNvPr>
            <p:cNvSpPr/>
            <p:nvPr>
              <p:custDataLst>
                <p:tags r:id="rId31"/>
              </p:custDataLst>
            </p:nvPr>
          </p:nvSpPr>
          <p:spPr>
            <a:xfrm>
              <a:off x="6370815" y="909194"/>
              <a:ext cx="106186" cy="151257"/>
            </a:xfrm>
            <a:custGeom>
              <a:avLst/>
              <a:gdLst/>
              <a:ahLst/>
              <a:cxnLst/>
              <a:rect l="0" t="0" r="0" b="0"/>
              <a:pathLst>
                <a:path w="106186" h="151257">
                  <a:moveTo>
                    <a:pt x="10935" y="11556"/>
                  </a:moveTo>
                  <a:lnTo>
                    <a:pt x="10935" y="11556"/>
                  </a:lnTo>
                  <a:lnTo>
                    <a:pt x="4194" y="8185"/>
                  </a:lnTo>
                  <a:lnTo>
                    <a:pt x="2206" y="6486"/>
                  </a:lnTo>
                  <a:lnTo>
                    <a:pt x="0" y="2718"/>
                  </a:lnTo>
                  <a:lnTo>
                    <a:pt x="117" y="1430"/>
                  </a:lnTo>
                  <a:lnTo>
                    <a:pt x="901" y="572"/>
                  </a:lnTo>
                  <a:lnTo>
                    <a:pt x="2129" y="0"/>
                  </a:lnTo>
                  <a:lnTo>
                    <a:pt x="13971" y="9308"/>
                  </a:lnTo>
                  <a:lnTo>
                    <a:pt x="36229" y="37897"/>
                  </a:lnTo>
                  <a:lnTo>
                    <a:pt x="49082" y="70161"/>
                  </a:lnTo>
                  <a:lnTo>
                    <a:pt x="52584" y="91695"/>
                  </a:lnTo>
                  <a:lnTo>
                    <a:pt x="46615" y="111144"/>
                  </a:lnTo>
                  <a:lnTo>
                    <a:pt x="29268" y="134197"/>
                  </a:lnTo>
                  <a:lnTo>
                    <a:pt x="18378" y="142969"/>
                  </a:lnTo>
                  <a:lnTo>
                    <a:pt x="14486" y="144320"/>
                  </a:lnTo>
                  <a:lnTo>
                    <a:pt x="11185" y="144515"/>
                  </a:lnTo>
                  <a:lnTo>
                    <a:pt x="9691" y="141118"/>
                  </a:lnTo>
                  <a:lnTo>
                    <a:pt x="9912" y="127935"/>
                  </a:lnTo>
                  <a:lnTo>
                    <a:pt x="20744" y="97309"/>
                  </a:lnTo>
                  <a:lnTo>
                    <a:pt x="49849" y="54104"/>
                  </a:lnTo>
                  <a:lnTo>
                    <a:pt x="93644" y="11114"/>
                  </a:lnTo>
                  <a:lnTo>
                    <a:pt x="100612" y="6185"/>
                  </a:lnTo>
                  <a:lnTo>
                    <a:pt x="102469" y="5859"/>
                  </a:lnTo>
                  <a:lnTo>
                    <a:pt x="103709" y="7758"/>
                  </a:lnTo>
                  <a:lnTo>
                    <a:pt x="105084" y="15512"/>
                  </a:lnTo>
                  <a:lnTo>
                    <a:pt x="87806" y="56605"/>
                  </a:lnTo>
                  <a:lnTo>
                    <a:pt x="79416" y="89423"/>
                  </a:lnTo>
                  <a:lnTo>
                    <a:pt x="79704" y="110839"/>
                  </a:lnTo>
                  <a:lnTo>
                    <a:pt x="87831" y="128354"/>
                  </a:lnTo>
                  <a:lnTo>
                    <a:pt x="106185" y="1512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SMARTInkShape-796">
              <a:extLst>
                <a:ext uri="{FF2B5EF4-FFF2-40B4-BE49-F238E27FC236}">
                  <a16:creationId xmlns:a16="http://schemas.microsoft.com/office/drawing/2014/main" xmlns="" id="{9EB982D8-18F9-4657-8C03-0638A001FA68}"/>
                </a:ext>
              </a:extLst>
            </p:cNvPr>
            <p:cNvSpPr/>
            <p:nvPr>
              <p:custDataLst>
                <p:tags r:id="rId32"/>
              </p:custDataLst>
            </p:nvPr>
          </p:nvSpPr>
          <p:spPr>
            <a:xfrm>
              <a:off x="6238827" y="828479"/>
              <a:ext cx="85774" cy="308172"/>
            </a:xfrm>
            <a:custGeom>
              <a:avLst/>
              <a:gdLst/>
              <a:ahLst/>
              <a:cxnLst/>
              <a:rect l="0" t="0" r="0" b="0"/>
              <a:pathLst>
                <a:path w="85774" h="308172">
                  <a:moveTo>
                    <a:pt x="85773" y="3371"/>
                  </a:moveTo>
                  <a:lnTo>
                    <a:pt x="85773" y="3371"/>
                  </a:lnTo>
                  <a:lnTo>
                    <a:pt x="79032" y="0"/>
                  </a:lnTo>
                  <a:lnTo>
                    <a:pt x="74929" y="418"/>
                  </a:lnTo>
                  <a:lnTo>
                    <a:pt x="64725" y="4646"/>
                  </a:lnTo>
                  <a:lnTo>
                    <a:pt x="47080" y="25072"/>
                  </a:lnTo>
                  <a:lnTo>
                    <a:pt x="25076" y="70322"/>
                  </a:lnTo>
                  <a:lnTo>
                    <a:pt x="12700" y="112149"/>
                  </a:lnTo>
                  <a:lnTo>
                    <a:pt x="3907" y="157550"/>
                  </a:lnTo>
                  <a:lnTo>
                    <a:pt x="0" y="201247"/>
                  </a:lnTo>
                  <a:lnTo>
                    <a:pt x="5789" y="238542"/>
                  </a:lnTo>
                  <a:lnTo>
                    <a:pt x="11283" y="255401"/>
                  </a:lnTo>
                  <a:lnTo>
                    <a:pt x="30559" y="279779"/>
                  </a:lnTo>
                  <a:lnTo>
                    <a:pt x="66723" y="3081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1" name="SMARTInkShape-Group129">
            <a:extLst>
              <a:ext uri="{FF2B5EF4-FFF2-40B4-BE49-F238E27FC236}">
                <a16:creationId xmlns:a16="http://schemas.microsoft.com/office/drawing/2014/main" xmlns="" id="{51A915F5-839C-4F78-99E2-D51C89F68696}"/>
              </a:ext>
            </a:extLst>
          </p:cNvPr>
          <p:cNvGrpSpPr/>
          <p:nvPr/>
        </p:nvGrpSpPr>
        <p:grpSpPr>
          <a:xfrm>
            <a:off x="5273780" y="654050"/>
            <a:ext cx="724672" cy="463551"/>
            <a:chOff x="5273780" y="654050"/>
            <a:chExt cx="724672" cy="463551"/>
          </a:xfrm>
        </p:grpSpPr>
        <p:sp>
          <p:nvSpPr>
            <p:cNvPr id="85" name="SMARTInkShape-797">
              <a:extLst>
                <a:ext uri="{FF2B5EF4-FFF2-40B4-BE49-F238E27FC236}">
                  <a16:creationId xmlns:a16="http://schemas.microsoft.com/office/drawing/2014/main" xmlns="" id="{97F18F5E-87E6-4DCE-BD9D-064A1345FD54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>
            <a:xfrm>
              <a:off x="5927529" y="800100"/>
              <a:ext cx="70923" cy="266701"/>
            </a:xfrm>
            <a:custGeom>
              <a:avLst/>
              <a:gdLst/>
              <a:ahLst/>
              <a:cxnLst/>
              <a:rect l="0" t="0" r="0" b="0"/>
              <a:pathLst>
                <a:path w="70923" h="266701">
                  <a:moveTo>
                    <a:pt x="3371" y="0"/>
                  </a:moveTo>
                  <a:lnTo>
                    <a:pt x="3371" y="0"/>
                  </a:lnTo>
                  <a:lnTo>
                    <a:pt x="0" y="10113"/>
                  </a:lnTo>
                  <a:lnTo>
                    <a:pt x="3990" y="24485"/>
                  </a:lnTo>
                  <a:lnTo>
                    <a:pt x="20017" y="58055"/>
                  </a:lnTo>
                  <a:lnTo>
                    <a:pt x="44520" y="105631"/>
                  </a:lnTo>
                  <a:lnTo>
                    <a:pt x="61171" y="141492"/>
                  </a:lnTo>
                  <a:lnTo>
                    <a:pt x="70922" y="178596"/>
                  </a:lnTo>
                  <a:lnTo>
                    <a:pt x="68201" y="214372"/>
                  </a:lnTo>
                  <a:lnTo>
                    <a:pt x="54171" y="266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SMARTInkShape-798">
              <a:extLst>
                <a:ext uri="{FF2B5EF4-FFF2-40B4-BE49-F238E27FC236}">
                  <a16:creationId xmlns:a16="http://schemas.microsoft.com/office/drawing/2014/main" xmlns="" id="{ECB357A6-0733-45FF-9E04-B026E93CBB15}"/>
                </a:ext>
              </a:extLst>
            </p:cNvPr>
            <p:cNvSpPr/>
            <p:nvPr>
              <p:custDataLst>
                <p:tags r:id="rId20"/>
              </p:custDataLst>
            </p:nvPr>
          </p:nvSpPr>
          <p:spPr>
            <a:xfrm>
              <a:off x="5716086" y="903367"/>
              <a:ext cx="176715" cy="128882"/>
            </a:xfrm>
            <a:custGeom>
              <a:avLst/>
              <a:gdLst/>
              <a:ahLst/>
              <a:cxnLst/>
              <a:rect l="0" t="0" r="0" b="0"/>
              <a:pathLst>
                <a:path w="176715" h="128882">
                  <a:moveTo>
                    <a:pt x="94164" y="23733"/>
                  </a:moveTo>
                  <a:lnTo>
                    <a:pt x="94164" y="23733"/>
                  </a:lnTo>
                  <a:lnTo>
                    <a:pt x="90793" y="13620"/>
                  </a:lnTo>
                  <a:lnTo>
                    <a:pt x="85375" y="6774"/>
                  </a:lnTo>
                  <a:lnTo>
                    <a:pt x="78263" y="2084"/>
                  </a:lnTo>
                  <a:lnTo>
                    <a:pt x="70398" y="0"/>
                  </a:lnTo>
                  <a:lnTo>
                    <a:pt x="58436" y="6600"/>
                  </a:lnTo>
                  <a:lnTo>
                    <a:pt x="35835" y="29945"/>
                  </a:lnTo>
                  <a:lnTo>
                    <a:pt x="6286" y="75760"/>
                  </a:lnTo>
                  <a:lnTo>
                    <a:pt x="544" y="96715"/>
                  </a:lnTo>
                  <a:lnTo>
                    <a:pt x="0" y="106255"/>
                  </a:lnTo>
                  <a:lnTo>
                    <a:pt x="1755" y="114025"/>
                  </a:lnTo>
                  <a:lnTo>
                    <a:pt x="9349" y="126422"/>
                  </a:lnTo>
                  <a:lnTo>
                    <a:pt x="15748" y="128881"/>
                  </a:lnTo>
                  <a:lnTo>
                    <a:pt x="32266" y="127851"/>
                  </a:lnTo>
                  <a:lnTo>
                    <a:pt x="61399" y="112595"/>
                  </a:lnTo>
                  <a:lnTo>
                    <a:pt x="76309" y="96153"/>
                  </a:lnTo>
                  <a:lnTo>
                    <a:pt x="94008" y="60224"/>
                  </a:lnTo>
                  <a:lnTo>
                    <a:pt x="98586" y="44580"/>
                  </a:lnTo>
                  <a:lnTo>
                    <a:pt x="98523" y="43981"/>
                  </a:lnTo>
                  <a:lnTo>
                    <a:pt x="96572" y="48960"/>
                  </a:lnTo>
                  <a:lnTo>
                    <a:pt x="98249" y="67034"/>
                  </a:lnTo>
                  <a:lnTo>
                    <a:pt x="107033" y="80372"/>
                  </a:lnTo>
                  <a:lnTo>
                    <a:pt x="127846" y="97900"/>
                  </a:lnTo>
                  <a:lnTo>
                    <a:pt x="143706" y="106085"/>
                  </a:lnTo>
                  <a:lnTo>
                    <a:pt x="176714" y="1126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SMARTInkShape-799">
              <a:extLst>
                <a:ext uri="{FF2B5EF4-FFF2-40B4-BE49-F238E27FC236}">
                  <a16:creationId xmlns:a16="http://schemas.microsoft.com/office/drawing/2014/main" xmlns="" id="{B262AACA-4154-4F03-9AA4-051CCBD44376}"/>
                </a:ext>
              </a:extLst>
            </p:cNvPr>
            <p:cNvSpPr/>
            <p:nvPr>
              <p:custDataLst>
                <p:tags r:id="rId21"/>
              </p:custDataLst>
            </p:nvPr>
          </p:nvSpPr>
          <p:spPr>
            <a:xfrm>
              <a:off x="5548475" y="795515"/>
              <a:ext cx="141126" cy="322086"/>
            </a:xfrm>
            <a:custGeom>
              <a:avLst/>
              <a:gdLst/>
              <a:ahLst/>
              <a:cxnLst/>
              <a:rect l="0" t="0" r="0" b="0"/>
              <a:pathLst>
                <a:path w="141126" h="322086">
                  <a:moveTo>
                    <a:pt x="141125" y="10935"/>
                  </a:moveTo>
                  <a:lnTo>
                    <a:pt x="141125" y="10935"/>
                  </a:lnTo>
                  <a:lnTo>
                    <a:pt x="137754" y="4193"/>
                  </a:lnTo>
                  <a:lnTo>
                    <a:pt x="134644" y="2207"/>
                  </a:lnTo>
                  <a:lnTo>
                    <a:pt x="125545" y="0"/>
                  </a:lnTo>
                  <a:lnTo>
                    <a:pt x="116326" y="901"/>
                  </a:lnTo>
                  <a:lnTo>
                    <a:pt x="106115" y="5064"/>
                  </a:lnTo>
                  <a:lnTo>
                    <a:pt x="92168" y="13970"/>
                  </a:lnTo>
                  <a:lnTo>
                    <a:pt x="61708" y="51110"/>
                  </a:lnTo>
                  <a:lnTo>
                    <a:pt x="39977" y="90174"/>
                  </a:lnTo>
                  <a:lnTo>
                    <a:pt x="19970" y="135758"/>
                  </a:lnTo>
                  <a:lnTo>
                    <a:pt x="11672" y="159767"/>
                  </a:lnTo>
                  <a:lnTo>
                    <a:pt x="334" y="206199"/>
                  </a:lnTo>
                  <a:lnTo>
                    <a:pt x="0" y="245651"/>
                  </a:lnTo>
                  <a:lnTo>
                    <a:pt x="12081" y="276355"/>
                  </a:lnTo>
                  <a:lnTo>
                    <a:pt x="21228" y="289482"/>
                  </a:lnTo>
                  <a:lnTo>
                    <a:pt x="48326" y="305948"/>
                  </a:lnTo>
                  <a:lnTo>
                    <a:pt x="96675" y="3220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SMARTInkShape-800">
              <a:extLst>
                <a:ext uri="{FF2B5EF4-FFF2-40B4-BE49-F238E27FC236}">
                  <a16:creationId xmlns:a16="http://schemas.microsoft.com/office/drawing/2014/main" xmlns="" id="{188E9B8E-F803-41FE-88CA-7340F88B1C17}"/>
                </a:ext>
              </a:extLst>
            </p:cNvPr>
            <p:cNvSpPr/>
            <p:nvPr>
              <p:custDataLst>
                <p:tags r:id="rId22"/>
              </p:custDataLst>
            </p:nvPr>
          </p:nvSpPr>
          <p:spPr>
            <a:xfrm>
              <a:off x="5499100" y="654050"/>
              <a:ext cx="69851" cy="184151"/>
            </a:xfrm>
            <a:custGeom>
              <a:avLst/>
              <a:gdLst/>
              <a:ahLst/>
              <a:cxnLst/>
              <a:rect l="0" t="0" r="0" b="0"/>
              <a:pathLst>
                <a:path w="69851" h="184151">
                  <a:moveTo>
                    <a:pt x="69850" y="0"/>
                  </a:moveTo>
                  <a:lnTo>
                    <a:pt x="69850" y="0"/>
                  </a:lnTo>
                  <a:lnTo>
                    <a:pt x="69850" y="10113"/>
                  </a:lnTo>
                  <a:lnTo>
                    <a:pt x="53935" y="54183"/>
                  </a:lnTo>
                  <a:lnTo>
                    <a:pt x="39963" y="86876"/>
                  </a:lnTo>
                  <a:lnTo>
                    <a:pt x="24347" y="124454"/>
                  </a:lnTo>
                  <a:lnTo>
                    <a:pt x="0" y="184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SMARTInkShape-801">
              <a:extLst>
                <a:ext uri="{FF2B5EF4-FFF2-40B4-BE49-F238E27FC236}">
                  <a16:creationId xmlns:a16="http://schemas.microsoft.com/office/drawing/2014/main" xmlns="" id="{A2E4A341-D92D-4B27-A1C4-9E57A4BCC238}"/>
                </a:ext>
              </a:extLst>
            </p:cNvPr>
            <p:cNvSpPr/>
            <p:nvPr>
              <p:custDataLst>
                <p:tags r:id="rId23"/>
              </p:custDataLst>
            </p:nvPr>
          </p:nvSpPr>
          <p:spPr>
            <a:xfrm>
              <a:off x="5273780" y="965200"/>
              <a:ext cx="104671" cy="63501"/>
            </a:xfrm>
            <a:custGeom>
              <a:avLst/>
              <a:gdLst/>
              <a:ahLst/>
              <a:cxnLst/>
              <a:rect l="0" t="0" r="0" b="0"/>
              <a:pathLst>
                <a:path w="104671" h="63501">
                  <a:moveTo>
                    <a:pt x="9420" y="63500"/>
                  </a:moveTo>
                  <a:lnTo>
                    <a:pt x="9420" y="63500"/>
                  </a:lnTo>
                  <a:lnTo>
                    <a:pt x="0" y="46907"/>
                  </a:lnTo>
                  <a:lnTo>
                    <a:pt x="318" y="44677"/>
                  </a:lnTo>
                  <a:lnTo>
                    <a:pt x="1235" y="42485"/>
                  </a:lnTo>
                  <a:lnTo>
                    <a:pt x="12640" y="32657"/>
                  </a:lnTo>
                  <a:lnTo>
                    <a:pt x="51370" y="16694"/>
                  </a:lnTo>
                  <a:lnTo>
                    <a:pt x="10467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SMARTInkShape-802">
              <a:extLst>
                <a:ext uri="{FF2B5EF4-FFF2-40B4-BE49-F238E27FC236}">
                  <a16:creationId xmlns:a16="http://schemas.microsoft.com/office/drawing/2014/main" xmlns="" id="{F9205B08-1E85-4015-9973-D7246D2124E6}"/>
                </a:ext>
              </a:extLst>
            </p:cNvPr>
            <p:cNvSpPr/>
            <p:nvPr>
              <p:custDataLst>
                <p:tags r:id="rId24"/>
              </p:custDataLst>
            </p:nvPr>
          </p:nvSpPr>
          <p:spPr>
            <a:xfrm>
              <a:off x="5327650" y="745761"/>
              <a:ext cx="107951" cy="365490"/>
            </a:xfrm>
            <a:custGeom>
              <a:avLst/>
              <a:gdLst/>
              <a:ahLst/>
              <a:cxnLst/>
              <a:rect l="0" t="0" r="0" b="0"/>
              <a:pathLst>
                <a:path w="107951" h="365490">
                  <a:moveTo>
                    <a:pt x="107950" y="35289"/>
                  </a:moveTo>
                  <a:lnTo>
                    <a:pt x="107950" y="35289"/>
                  </a:lnTo>
                  <a:lnTo>
                    <a:pt x="84806" y="6678"/>
                  </a:lnTo>
                  <a:lnTo>
                    <a:pt x="76262" y="1406"/>
                  </a:lnTo>
                  <a:lnTo>
                    <a:pt x="72008" y="0"/>
                  </a:lnTo>
                  <a:lnTo>
                    <a:pt x="67056" y="1180"/>
                  </a:lnTo>
                  <a:lnTo>
                    <a:pt x="55908" y="8135"/>
                  </a:lnTo>
                  <a:lnTo>
                    <a:pt x="37732" y="34064"/>
                  </a:lnTo>
                  <a:lnTo>
                    <a:pt x="27118" y="64143"/>
                  </a:lnTo>
                  <a:lnTo>
                    <a:pt x="18402" y="102441"/>
                  </a:lnTo>
                  <a:lnTo>
                    <a:pt x="12177" y="147684"/>
                  </a:lnTo>
                  <a:lnTo>
                    <a:pt x="10235" y="171602"/>
                  </a:lnTo>
                  <a:lnTo>
                    <a:pt x="8939" y="196015"/>
                  </a:lnTo>
                  <a:lnTo>
                    <a:pt x="8076" y="220756"/>
                  </a:lnTo>
                  <a:lnTo>
                    <a:pt x="5236" y="267061"/>
                  </a:lnTo>
                  <a:lnTo>
                    <a:pt x="2327" y="307632"/>
                  </a:lnTo>
                  <a:lnTo>
                    <a:pt x="0" y="3654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4" name="SMARTInkShape-Group130">
            <a:extLst>
              <a:ext uri="{FF2B5EF4-FFF2-40B4-BE49-F238E27FC236}">
                <a16:creationId xmlns:a16="http://schemas.microsoft.com/office/drawing/2014/main" xmlns="" id="{2D50E38E-5BAC-404F-9DC9-1E240660A7D9}"/>
              </a:ext>
            </a:extLst>
          </p:cNvPr>
          <p:cNvGrpSpPr/>
          <p:nvPr/>
        </p:nvGrpSpPr>
        <p:grpSpPr>
          <a:xfrm>
            <a:off x="4711700" y="895350"/>
            <a:ext cx="171451" cy="234951"/>
            <a:chOff x="4711700" y="895350"/>
            <a:chExt cx="171451" cy="234951"/>
          </a:xfrm>
        </p:grpSpPr>
        <p:sp>
          <p:nvSpPr>
            <p:cNvPr id="92" name="SMARTInkShape-803">
              <a:extLst>
                <a:ext uri="{FF2B5EF4-FFF2-40B4-BE49-F238E27FC236}">
                  <a16:creationId xmlns:a16="http://schemas.microsoft.com/office/drawing/2014/main" xmlns="" id="{DD5705A2-6A61-4273-BD70-F0E1FE8EF3B3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>
            <a:xfrm>
              <a:off x="4796207" y="895350"/>
              <a:ext cx="42494" cy="234951"/>
            </a:xfrm>
            <a:custGeom>
              <a:avLst/>
              <a:gdLst/>
              <a:ahLst/>
              <a:cxnLst/>
              <a:rect l="0" t="0" r="0" b="0"/>
              <a:pathLst>
                <a:path w="42494" h="234951">
                  <a:moveTo>
                    <a:pt x="42493" y="0"/>
                  </a:moveTo>
                  <a:lnTo>
                    <a:pt x="42493" y="0"/>
                  </a:lnTo>
                  <a:lnTo>
                    <a:pt x="35751" y="3371"/>
                  </a:lnTo>
                  <a:lnTo>
                    <a:pt x="30559" y="12552"/>
                  </a:lnTo>
                  <a:lnTo>
                    <a:pt x="18107" y="48184"/>
                  </a:lnTo>
                  <a:lnTo>
                    <a:pt x="12925" y="90398"/>
                  </a:lnTo>
                  <a:lnTo>
                    <a:pt x="4648" y="135283"/>
                  </a:lnTo>
                  <a:lnTo>
                    <a:pt x="0" y="179862"/>
                  </a:lnTo>
                  <a:lnTo>
                    <a:pt x="10743" y="234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SMARTInkShape-804">
              <a:extLst>
                <a:ext uri="{FF2B5EF4-FFF2-40B4-BE49-F238E27FC236}">
                  <a16:creationId xmlns:a16="http://schemas.microsoft.com/office/drawing/2014/main" xmlns="" id="{D80D93CF-25B4-4555-8721-9D7FB60593FF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>
            <a:xfrm>
              <a:off x="4711700" y="1003300"/>
              <a:ext cx="171451" cy="6351"/>
            </a:xfrm>
            <a:custGeom>
              <a:avLst/>
              <a:gdLst/>
              <a:ahLst/>
              <a:cxnLst/>
              <a:rect l="0" t="0" r="0" b="0"/>
              <a:pathLst>
                <a:path w="171451" h="6351">
                  <a:moveTo>
                    <a:pt x="0" y="0"/>
                  </a:moveTo>
                  <a:lnTo>
                    <a:pt x="0" y="0"/>
                  </a:lnTo>
                  <a:lnTo>
                    <a:pt x="47563" y="0"/>
                  </a:lnTo>
                  <a:lnTo>
                    <a:pt x="93585" y="3371"/>
                  </a:lnTo>
                  <a:lnTo>
                    <a:pt x="140696" y="5467"/>
                  </a:lnTo>
                  <a:lnTo>
                    <a:pt x="17145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0" name="SMARTInkShape-Group131">
            <a:extLst>
              <a:ext uri="{FF2B5EF4-FFF2-40B4-BE49-F238E27FC236}">
                <a16:creationId xmlns:a16="http://schemas.microsoft.com/office/drawing/2014/main" xmlns="" id="{10AE01A8-B1F0-4D81-A2BE-BD388429C80B}"/>
              </a:ext>
            </a:extLst>
          </p:cNvPr>
          <p:cNvGrpSpPr/>
          <p:nvPr/>
        </p:nvGrpSpPr>
        <p:grpSpPr>
          <a:xfrm>
            <a:off x="3589515" y="748637"/>
            <a:ext cx="678498" cy="407064"/>
            <a:chOff x="3589515" y="748637"/>
            <a:chExt cx="678498" cy="407064"/>
          </a:xfrm>
        </p:grpSpPr>
        <p:sp>
          <p:nvSpPr>
            <p:cNvPr id="95" name="SMARTInkShape-805">
              <a:extLst>
                <a:ext uri="{FF2B5EF4-FFF2-40B4-BE49-F238E27FC236}">
                  <a16:creationId xmlns:a16="http://schemas.microsoft.com/office/drawing/2014/main" xmlns="" id="{88D4B9B1-90E5-490E-9AF5-4D84173310FB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4178300" y="825500"/>
              <a:ext cx="89713" cy="304801"/>
            </a:xfrm>
            <a:custGeom>
              <a:avLst/>
              <a:gdLst/>
              <a:ahLst/>
              <a:cxnLst/>
              <a:rect l="0" t="0" r="0" b="0"/>
              <a:pathLst>
                <a:path w="89713" h="304801">
                  <a:moveTo>
                    <a:pt x="0" y="0"/>
                  </a:moveTo>
                  <a:lnTo>
                    <a:pt x="0" y="0"/>
                  </a:lnTo>
                  <a:lnTo>
                    <a:pt x="27789" y="36628"/>
                  </a:lnTo>
                  <a:lnTo>
                    <a:pt x="63110" y="81408"/>
                  </a:lnTo>
                  <a:lnTo>
                    <a:pt x="81201" y="122259"/>
                  </a:lnTo>
                  <a:lnTo>
                    <a:pt x="89712" y="167226"/>
                  </a:lnTo>
                  <a:lnTo>
                    <a:pt x="84086" y="210730"/>
                  </a:lnTo>
                  <a:lnTo>
                    <a:pt x="64653" y="249821"/>
                  </a:lnTo>
                  <a:lnTo>
                    <a:pt x="25400" y="304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SMARTInkShape-806">
              <a:extLst>
                <a:ext uri="{FF2B5EF4-FFF2-40B4-BE49-F238E27FC236}">
                  <a16:creationId xmlns:a16="http://schemas.microsoft.com/office/drawing/2014/main" xmlns="" id="{CE9600B6-B425-4143-BD70-6AD26B518B4C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3960978" y="986179"/>
              <a:ext cx="160173" cy="69212"/>
            </a:xfrm>
            <a:custGeom>
              <a:avLst/>
              <a:gdLst/>
              <a:ahLst/>
              <a:cxnLst/>
              <a:rect l="0" t="0" r="0" b="0"/>
              <a:pathLst>
                <a:path w="160173" h="69212">
                  <a:moveTo>
                    <a:pt x="83972" y="29821"/>
                  </a:moveTo>
                  <a:lnTo>
                    <a:pt x="83972" y="29821"/>
                  </a:lnTo>
                  <a:lnTo>
                    <a:pt x="83972" y="16337"/>
                  </a:lnTo>
                  <a:lnTo>
                    <a:pt x="82561" y="11660"/>
                  </a:lnTo>
                  <a:lnTo>
                    <a:pt x="77230" y="4581"/>
                  </a:lnTo>
                  <a:lnTo>
                    <a:pt x="64512" y="964"/>
                  </a:lnTo>
                  <a:lnTo>
                    <a:pt x="56183" y="0"/>
                  </a:lnTo>
                  <a:lnTo>
                    <a:pt x="39401" y="4573"/>
                  </a:lnTo>
                  <a:lnTo>
                    <a:pt x="22535" y="15072"/>
                  </a:lnTo>
                  <a:lnTo>
                    <a:pt x="5631" y="31497"/>
                  </a:lnTo>
                  <a:lnTo>
                    <a:pt x="1406" y="39405"/>
                  </a:lnTo>
                  <a:lnTo>
                    <a:pt x="0" y="46794"/>
                  </a:lnTo>
                  <a:lnTo>
                    <a:pt x="474" y="53836"/>
                  </a:lnTo>
                  <a:lnTo>
                    <a:pt x="4318" y="59237"/>
                  </a:lnTo>
                  <a:lnTo>
                    <a:pt x="17996" y="67119"/>
                  </a:lnTo>
                  <a:lnTo>
                    <a:pt x="35834" y="69211"/>
                  </a:lnTo>
                  <a:lnTo>
                    <a:pt x="54816" y="66378"/>
                  </a:lnTo>
                  <a:lnTo>
                    <a:pt x="72660" y="58063"/>
                  </a:lnTo>
                  <a:lnTo>
                    <a:pt x="86235" y="45430"/>
                  </a:lnTo>
                  <a:lnTo>
                    <a:pt x="104470" y="18340"/>
                  </a:lnTo>
                  <a:lnTo>
                    <a:pt x="104692" y="17228"/>
                  </a:lnTo>
                  <a:lnTo>
                    <a:pt x="104135" y="17193"/>
                  </a:lnTo>
                  <a:lnTo>
                    <a:pt x="103352" y="27255"/>
                  </a:lnTo>
                  <a:lnTo>
                    <a:pt x="108813" y="37853"/>
                  </a:lnTo>
                  <a:lnTo>
                    <a:pt x="113233" y="43642"/>
                  </a:lnTo>
                  <a:lnTo>
                    <a:pt x="160172" y="679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SMARTInkShape-807">
              <a:extLst>
                <a:ext uri="{FF2B5EF4-FFF2-40B4-BE49-F238E27FC236}">
                  <a16:creationId xmlns:a16="http://schemas.microsoft.com/office/drawing/2014/main" xmlns="" id="{5B510EC4-FBEA-4308-B80B-933B9EE288EE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3589515" y="1003300"/>
              <a:ext cx="169686" cy="57151"/>
            </a:xfrm>
            <a:custGeom>
              <a:avLst/>
              <a:gdLst/>
              <a:ahLst/>
              <a:cxnLst/>
              <a:rect l="0" t="0" r="0" b="0"/>
              <a:pathLst>
                <a:path w="169686" h="57151">
                  <a:moveTo>
                    <a:pt x="10935" y="57150"/>
                  </a:moveTo>
                  <a:lnTo>
                    <a:pt x="10935" y="57150"/>
                  </a:lnTo>
                  <a:lnTo>
                    <a:pt x="0" y="51683"/>
                  </a:lnTo>
                  <a:lnTo>
                    <a:pt x="823" y="50683"/>
                  </a:lnTo>
                  <a:lnTo>
                    <a:pt x="11545" y="45199"/>
                  </a:lnTo>
                  <a:lnTo>
                    <a:pt x="57309" y="31062"/>
                  </a:lnTo>
                  <a:lnTo>
                    <a:pt x="91517" y="22272"/>
                  </a:lnTo>
                  <a:lnTo>
                    <a:pt x="130240" y="11310"/>
                  </a:lnTo>
                  <a:lnTo>
                    <a:pt x="16968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SMARTInkShape-808">
              <a:extLst>
                <a:ext uri="{FF2B5EF4-FFF2-40B4-BE49-F238E27FC236}">
                  <a16:creationId xmlns:a16="http://schemas.microsoft.com/office/drawing/2014/main" xmlns="" id="{2D79CE80-FA22-47AA-8313-D3058D6B3618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3857029" y="816662"/>
              <a:ext cx="143472" cy="300939"/>
            </a:xfrm>
            <a:custGeom>
              <a:avLst/>
              <a:gdLst/>
              <a:ahLst/>
              <a:cxnLst/>
              <a:rect l="0" t="0" r="0" b="0"/>
              <a:pathLst>
                <a:path w="143472" h="300939">
                  <a:moveTo>
                    <a:pt x="143471" y="8838"/>
                  </a:moveTo>
                  <a:lnTo>
                    <a:pt x="143471" y="8838"/>
                  </a:lnTo>
                  <a:lnTo>
                    <a:pt x="122423" y="0"/>
                  </a:lnTo>
                  <a:lnTo>
                    <a:pt x="116739" y="124"/>
                  </a:lnTo>
                  <a:lnTo>
                    <a:pt x="104779" y="4024"/>
                  </a:lnTo>
                  <a:lnTo>
                    <a:pt x="69715" y="34646"/>
                  </a:lnTo>
                  <a:lnTo>
                    <a:pt x="39930" y="74967"/>
                  </a:lnTo>
                  <a:lnTo>
                    <a:pt x="21723" y="111136"/>
                  </a:lnTo>
                  <a:lnTo>
                    <a:pt x="7986" y="152611"/>
                  </a:lnTo>
                  <a:lnTo>
                    <a:pt x="0" y="194798"/>
                  </a:lnTo>
                  <a:lnTo>
                    <a:pt x="1154" y="232363"/>
                  </a:lnTo>
                  <a:lnTo>
                    <a:pt x="12015" y="262229"/>
                  </a:lnTo>
                  <a:lnTo>
                    <a:pt x="35521" y="3009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SMARTInkShape-809">
              <a:extLst>
                <a:ext uri="{FF2B5EF4-FFF2-40B4-BE49-F238E27FC236}">
                  <a16:creationId xmlns:a16="http://schemas.microsoft.com/office/drawing/2014/main" xmlns="" id="{723C02DE-085E-4165-B7A7-086E503472B6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3672738" y="748637"/>
              <a:ext cx="80113" cy="407064"/>
            </a:xfrm>
            <a:custGeom>
              <a:avLst/>
              <a:gdLst/>
              <a:ahLst/>
              <a:cxnLst/>
              <a:rect l="0" t="0" r="0" b="0"/>
              <a:pathLst>
                <a:path w="80113" h="407064">
                  <a:moveTo>
                    <a:pt x="80112" y="57813"/>
                  </a:moveTo>
                  <a:lnTo>
                    <a:pt x="80112" y="57813"/>
                  </a:lnTo>
                  <a:lnTo>
                    <a:pt x="69281" y="10844"/>
                  </a:lnTo>
                  <a:lnTo>
                    <a:pt x="65185" y="2130"/>
                  </a:lnTo>
                  <a:lnTo>
                    <a:pt x="61694" y="230"/>
                  </a:lnTo>
                  <a:lnTo>
                    <a:pt x="52171" y="0"/>
                  </a:lnTo>
                  <a:lnTo>
                    <a:pt x="40883" y="11657"/>
                  </a:lnTo>
                  <a:lnTo>
                    <a:pt x="29515" y="33066"/>
                  </a:lnTo>
                  <a:lnTo>
                    <a:pt x="19760" y="63748"/>
                  </a:lnTo>
                  <a:lnTo>
                    <a:pt x="10720" y="104195"/>
                  </a:lnTo>
                  <a:lnTo>
                    <a:pt x="3410" y="151099"/>
                  </a:lnTo>
                  <a:lnTo>
                    <a:pt x="1461" y="176448"/>
                  </a:lnTo>
                  <a:lnTo>
                    <a:pt x="161" y="202520"/>
                  </a:lnTo>
                  <a:lnTo>
                    <a:pt x="0" y="228368"/>
                  </a:lnTo>
                  <a:lnTo>
                    <a:pt x="598" y="254066"/>
                  </a:lnTo>
                  <a:lnTo>
                    <a:pt x="2439" y="301670"/>
                  </a:lnTo>
                  <a:lnTo>
                    <a:pt x="3257" y="339290"/>
                  </a:lnTo>
                  <a:lnTo>
                    <a:pt x="7089" y="381495"/>
                  </a:lnTo>
                  <a:lnTo>
                    <a:pt x="10262" y="40706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3" name="SMARTInkShape-Group132">
            <a:extLst>
              <a:ext uri="{FF2B5EF4-FFF2-40B4-BE49-F238E27FC236}">
                <a16:creationId xmlns:a16="http://schemas.microsoft.com/office/drawing/2014/main" xmlns="" id="{F250AD4F-ABA1-44B2-A182-07D6DC1A6B9D}"/>
              </a:ext>
            </a:extLst>
          </p:cNvPr>
          <p:cNvGrpSpPr/>
          <p:nvPr/>
        </p:nvGrpSpPr>
        <p:grpSpPr>
          <a:xfrm>
            <a:off x="2901950" y="1006580"/>
            <a:ext cx="190501" cy="129286"/>
            <a:chOff x="2901950" y="1006580"/>
            <a:chExt cx="190501" cy="129286"/>
          </a:xfrm>
        </p:grpSpPr>
        <p:sp>
          <p:nvSpPr>
            <p:cNvPr id="101" name="SMARTInkShape-810">
              <a:extLst>
                <a:ext uri="{FF2B5EF4-FFF2-40B4-BE49-F238E27FC236}">
                  <a16:creationId xmlns:a16="http://schemas.microsoft.com/office/drawing/2014/main" xmlns="" id="{92D7C21C-1FC9-477F-B725-015D5542671F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>
              <a:off x="2931879" y="1117600"/>
              <a:ext cx="160572" cy="18266"/>
            </a:xfrm>
            <a:custGeom>
              <a:avLst/>
              <a:gdLst/>
              <a:ahLst/>
              <a:cxnLst/>
              <a:rect l="0" t="0" r="0" b="0"/>
              <a:pathLst>
                <a:path w="160572" h="18266">
                  <a:moveTo>
                    <a:pt x="8171" y="0"/>
                  </a:moveTo>
                  <a:lnTo>
                    <a:pt x="8171" y="0"/>
                  </a:lnTo>
                  <a:lnTo>
                    <a:pt x="148" y="13092"/>
                  </a:lnTo>
                  <a:lnTo>
                    <a:pt x="0" y="15078"/>
                  </a:lnTo>
                  <a:lnTo>
                    <a:pt x="607" y="16402"/>
                  </a:lnTo>
                  <a:lnTo>
                    <a:pt x="18316" y="18265"/>
                  </a:lnTo>
                  <a:lnTo>
                    <a:pt x="62761" y="12076"/>
                  </a:lnTo>
                  <a:lnTo>
                    <a:pt x="100637" y="7013"/>
                  </a:lnTo>
                  <a:lnTo>
                    <a:pt x="16057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SMARTInkShape-811">
              <a:extLst>
                <a:ext uri="{FF2B5EF4-FFF2-40B4-BE49-F238E27FC236}">
                  <a16:creationId xmlns:a16="http://schemas.microsoft.com/office/drawing/2014/main" xmlns="" id="{DE8FF02E-049B-4203-A553-94114482F2AF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2901950" y="1006580"/>
              <a:ext cx="139701" cy="9421"/>
            </a:xfrm>
            <a:custGeom>
              <a:avLst/>
              <a:gdLst/>
              <a:ahLst/>
              <a:cxnLst/>
              <a:rect l="0" t="0" r="0" b="0"/>
              <a:pathLst>
                <a:path w="139701" h="9421">
                  <a:moveTo>
                    <a:pt x="0" y="9420"/>
                  </a:moveTo>
                  <a:lnTo>
                    <a:pt x="0" y="9420"/>
                  </a:lnTo>
                  <a:lnTo>
                    <a:pt x="42646" y="4350"/>
                  </a:lnTo>
                  <a:lnTo>
                    <a:pt x="82407" y="0"/>
                  </a:lnTo>
                  <a:lnTo>
                    <a:pt x="139700" y="30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9" name="SMARTInkShape-Group133">
            <a:extLst>
              <a:ext uri="{FF2B5EF4-FFF2-40B4-BE49-F238E27FC236}">
                <a16:creationId xmlns:a16="http://schemas.microsoft.com/office/drawing/2014/main" xmlns="" id="{7C6D04BE-5E5D-4C26-971F-2AF7825A0B20}"/>
              </a:ext>
            </a:extLst>
          </p:cNvPr>
          <p:cNvGrpSpPr/>
          <p:nvPr/>
        </p:nvGrpSpPr>
        <p:grpSpPr>
          <a:xfrm>
            <a:off x="1562100" y="725551"/>
            <a:ext cx="910907" cy="506350"/>
            <a:chOff x="1562100" y="725551"/>
            <a:chExt cx="910907" cy="506350"/>
          </a:xfrm>
        </p:grpSpPr>
        <p:sp>
          <p:nvSpPr>
            <p:cNvPr id="104" name="SMARTInkShape-812">
              <a:extLst>
                <a:ext uri="{FF2B5EF4-FFF2-40B4-BE49-F238E27FC236}">
                  <a16:creationId xmlns:a16="http://schemas.microsoft.com/office/drawing/2014/main" xmlns="" id="{3AF0BB03-63F5-443E-B767-59D6384B3B2D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>
            <a:xfrm>
              <a:off x="2362200" y="762000"/>
              <a:ext cx="110807" cy="387351"/>
            </a:xfrm>
            <a:custGeom>
              <a:avLst/>
              <a:gdLst/>
              <a:ahLst/>
              <a:cxnLst/>
              <a:rect l="0" t="0" r="0" b="0"/>
              <a:pathLst>
                <a:path w="110807" h="387351">
                  <a:moveTo>
                    <a:pt x="0" y="0"/>
                  </a:moveTo>
                  <a:lnTo>
                    <a:pt x="0" y="0"/>
                  </a:lnTo>
                  <a:lnTo>
                    <a:pt x="21048" y="36628"/>
                  </a:lnTo>
                  <a:lnTo>
                    <a:pt x="45434" y="78037"/>
                  </a:lnTo>
                  <a:lnTo>
                    <a:pt x="64878" y="113470"/>
                  </a:lnTo>
                  <a:lnTo>
                    <a:pt x="84573" y="153442"/>
                  </a:lnTo>
                  <a:lnTo>
                    <a:pt x="102734" y="197078"/>
                  </a:lnTo>
                  <a:lnTo>
                    <a:pt x="110806" y="240461"/>
                  </a:lnTo>
                  <a:lnTo>
                    <a:pt x="109219" y="281849"/>
                  </a:lnTo>
                  <a:lnTo>
                    <a:pt x="96755" y="319059"/>
                  </a:lnTo>
                  <a:lnTo>
                    <a:pt x="69904" y="361628"/>
                  </a:lnTo>
                  <a:lnTo>
                    <a:pt x="48002" y="375918"/>
                  </a:lnTo>
                  <a:lnTo>
                    <a:pt x="12700" y="387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SMARTInkShape-813">
              <a:extLst>
                <a:ext uri="{FF2B5EF4-FFF2-40B4-BE49-F238E27FC236}">
                  <a16:creationId xmlns:a16="http://schemas.microsoft.com/office/drawing/2014/main" xmlns="" id="{93B45834-CF33-49B5-B2E2-2B6156927A0F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>
              <a:off x="2051050" y="943531"/>
              <a:ext cx="254001" cy="181813"/>
            </a:xfrm>
            <a:custGeom>
              <a:avLst/>
              <a:gdLst/>
              <a:ahLst/>
              <a:cxnLst/>
              <a:rect l="0" t="0" r="0" b="0"/>
              <a:pathLst>
                <a:path w="254001" h="181813">
                  <a:moveTo>
                    <a:pt x="0" y="8969"/>
                  </a:moveTo>
                  <a:lnTo>
                    <a:pt x="0" y="8969"/>
                  </a:lnTo>
                  <a:lnTo>
                    <a:pt x="0" y="3502"/>
                  </a:lnTo>
                  <a:lnTo>
                    <a:pt x="15914" y="8568"/>
                  </a:lnTo>
                  <a:lnTo>
                    <a:pt x="56990" y="33149"/>
                  </a:lnTo>
                  <a:lnTo>
                    <a:pt x="80621" y="59799"/>
                  </a:lnTo>
                  <a:lnTo>
                    <a:pt x="94286" y="93409"/>
                  </a:lnTo>
                  <a:lnTo>
                    <a:pt x="94586" y="117759"/>
                  </a:lnTo>
                  <a:lnTo>
                    <a:pt x="88605" y="141281"/>
                  </a:lnTo>
                  <a:lnTo>
                    <a:pt x="76539" y="161143"/>
                  </a:lnTo>
                  <a:lnTo>
                    <a:pt x="58006" y="175615"/>
                  </a:lnTo>
                  <a:lnTo>
                    <a:pt x="47137" y="181450"/>
                  </a:lnTo>
                  <a:lnTo>
                    <a:pt x="39892" y="181812"/>
                  </a:lnTo>
                  <a:lnTo>
                    <a:pt x="35061" y="178525"/>
                  </a:lnTo>
                  <a:lnTo>
                    <a:pt x="31841" y="172806"/>
                  </a:lnTo>
                  <a:lnTo>
                    <a:pt x="35788" y="153282"/>
                  </a:lnTo>
                  <a:lnTo>
                    <a:pt x="48361" y="128847"/>
                  </a:lnTo>
                  <a:lnTo>
                    <a:pt x="79240" y="91290"/>
                  </a:lnTo>
                  <a:lnTo>
                    <a:pt x="114495" y="54057"/>
                  </a:lnTo>
                  <a:lnTo>
                    <a:pt x="158967" y="8861"/>
                  </a:lnTo>
                  <a:lnTo>
                    <a:pt x="167751" y="0"/>
                  </a:lnTo>
                  <a:lnTo>
                    <a:pt x="167573" y="873"/>
                  </a:lnTo>
                  <a:lnTo>
                    <a:pt x="144502" y="41236"/>
                  </a:lnTo>
                  <a:lnTo>
                    <a:pt x="128658" y="82814"/>
                  </a:lnTo>
                  <a:lnTo>
                    <a:pt x="124433" y="121160"/>
                  </a:lnTo>
                  <a:lnTo>
                    <a:pt x="128446" y="141617"/>
                  </a:lnTo>
                  <a:lnTo>
                    <a:pt x="138696" y="156353"/>
                  </a:lnTo>
                  <a:lnTo>
                    <a:pt x="145381" y="162258"/>
                  </a:lnTo>
                  <a:lnTo>
                    <a:pt x="165978" y="166938"/>
                  </a:lnTo>
                  <a:lnTo>
                    <a:pt x="192301" y="165255"/>
                  </a:lnTo>
                  <a:lnTo>
                    <a:pt x="233210" y="154524"/>
                  </a:lnTo>
                  <a:lnTo>
                    <a:pt x="254000" y="14866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SMARTInkShape-814">
              <a:extLst>
                <a:ext uri="{FF2B5EF4-FFF2-40B4-BE49-F238E27FC236}">
                  <a16:creationId xmlns:a16="http://schemas.microsoft.com/office/drawing/2014/main" xmlns="" id="{4288DACE-DC18-44C2-AF9F-7337D13EADDA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1866919" y="767921"/>
              <a:ext cx="133332" cy="438580"/>
            </a:xfrm>
            <a:custGeom>
              <a:avLst/>
              <a:gdLst/>
              <a:ahLst/>
              <a:cxnLst/>
              <a:rect l="0" t="0" r="0" b="0"/>
              <a:pathLst>
                <a:path w="133332" h="438580">
                  <a:moveTo>
                    <a:pt x="133331" y="25829"/>
                  </a:moveTo>
                  <a:lnTo>
                    <a:pt x="133331" y="25829"/>
                  </a:lnTo>
                  <a:lnTo>
                    <a:pt x="132625" y="11326"/>
                  </a:lnTo>
                  <a:lnTo>
                    <a:pt x="129960" y="2685"/>
                  </a:lnTo>
                  <a:lnTo>
                    <a:pt x="126850" y="522"/>
                  </a:lnTo>
                  <a:lnTo>
                    <a:pt x="117751" y="0"/>
                  </a:lnTo>
                  <a:lnTo>
                    <a:pt x="104769" y="11527"/>
                  </a:lnTo>
                  <a:lnTo>
                    <a:pt x="79713" y="47462"/>
                  </a:lnTo>
                  <a:lnTo>
                    <a:pt x="60112" y="83421"/>
                  </a:lnTo>
                  <a:lnTo>
                    <a:pt x="39641" y="129977"/>
                  </a:lnTo>
                  <a:lnTo>
                    <a:pt x="30654" y="155234"/>
                  </a:lnTo>
                  <a:lnTo>
                    <a:pt x="22546" y="181243"/>
                  </a:lnTo>
                  <a:lnTo>
                    <a:pt x="15025" y="207755"/>
                  </a:lnTo>
                  <a:lnTo>
                    <a:pt x="9304" y="233191"/>
                  </a:lnTo>
                  <a:lnTo>
                    <a:pt x="4786" y="257909"/>
                  </a:lnTo>
                  <a:lnTo>
                    <a:pt x="0" y="304659"/>
                  </a:lnTo>
                  <a:lnTo>
                    <a:pt x="2576" y="346603"/>
                  </a:lnTo>
                  <a:lnTo>
                    <a:pt x="14070" y="378886"/>
                  </a:lnTo>
                  <a:lnTo>
                    <a:pt x="31643" y="403582"/>
                  </a:lnTo>
                  <a:lnTo>
                    <a:pt x="76181" y="43857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SMARTInkShape-815">
              <a:extLst>
                <a:ext uri="{FF2B5EF4-FFF2-40B4-BE49-F238E27FC236}">
                  <a16:creationId xmlns:a16="http://schemas.microsoft.com/office/drawing/2014/main" xmlns="" id="{40528BAD-C408-4386-822D-4193310D9DB8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1562100" y="1028700"/>
              <a:ext cx="190501" cy="63501"/>
            </a:xfrm>
            <a:custGeom>
              <a:avLst/>
              <a:gdLst/>
              <a:ahLst/>
              <a:cxnLst/>
              <a:rect l="0" t="0" r="0" b="0"/>
              <a:pathLst>
                <a:path w="190501" h="63501">
                  <a:moveTo>
                    <a:pt x="0" y="63500"/>
                  </a:moveTo>
                  <a:lnTo>
                    <a:pt x="0" y="63500"/>
                  </a:lnTo>
                  <a:lnTo>
                    <a:pt x="3371" y="63500"/>
                  </a:lnTo>
                  <a:lnTo>
                    <a:pt x="49284" y="47803"/>
                  </a:lnTo>
                  <a:lnTo>
                    <a:pt x="92214" y="30862"/>
                  </a:lnTo>
                  <a:lnTo>
                    <a:pt x="124240" y="19361"/>
                  </a:lnTo>
                  <a:lnTo>
                    <a:pt x="168359" y="6364"/>
                  </a:lnTo>
                  <a:lnTo>
                    <a:pt x="1905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SMARTInkShape-816">
              <a:extLst>
                <a:ext uri="{FF2B5EF4-FFF2-40B4-BE49-F238E27FC236}">
                  <a16:creationId xmlns:a16="http://schemas.microsoft.com/office/drawing/2014/main" xmlns="" id="{B64E8E5C-1640-4275-9E6C-0AE80D6B9F32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1647494" y="725551"/>
              <a:ext cx="111457" cy="506350"/>
            </a:xfrm>
            <a:custGeom>
              <a:avLst/>
              <a:gdLst/>
              <a:ahLst/>
              <a:cxnLst/>
              <a:rect l="0" t="0" r="0" b="0"/>
              <a:pathLst>
                <a:path w="111457" h="506350">
                  <a:moveTo>
                    <a:pt x="111456" y="68199"/>
                  </a:moveTo>
                  <a:lnTo>
                    <a:pt x="111456" y="68199"/>
                  </a:lnTo>
                  <a:lnTo>
                    <a:pt x="108085" y="38313"/>
                  </a:lnTo>
                  <a:lnTo>
                    <a:pt x="99246" y="17951"/>
                  </a:lnTo>
                  <a:lnTo>
                    <a:pt x="87691" y="1884"/>
                  </a:lnTo>
                  <a:lnTo>
                    <a:pt x="82913" y="0"/>
                  </a:lnTo>
                  <a:lnTo>
                    <a:pt x="77611" y="155"/>
                  </a:lnTo>
                  <a:lnTo>
                    <a:pt x="71959" y="1670"/>
                  </a:lnTo>
                  <a:lnTo>
                    <a:pt x="50521" y="17285"/>
                  </a:lnTo>
                  <a:lnTo>
                    <a:pt x="26295" y="56641"/>
                  </a:lnTo>
                  <a:lnTo>
                    <a:pt x="13399" y="92460"/>
                  </a:lnTo>
                  <a:lnTo>
                    <a:pt x="4375" y="132604"/>
                  </a:lnTo>
                  <a:lnTo>
                    <a:pt x="364" y="176316"/>
                  </a:lnTo>
                  <a:lnTo>
                    <a:pt x="0" y="200249"/>
                  </a:lnTo>
                  <a:lnTo>
                    <a:pt x="463" y="225377"/>
                  </a:lnTo>
                  <a:lnTo>
                    <a:pt x="1477" y="251301"/>
                  </a:lnTo>
                  <a:lnTo>
                    <a:pt x="2859" y="277050"/>
                  </a:lnTo>
                  <a:lnTo>
                    <a:pt x="4486" y="302683"/>
                  </a:lnTo>
                  <a:lnTo>
                    <a:pt x="6276" y="328238"/>
                  </a:lnTo>
                  <a:lnTo>
                    <a:pt x="10146" y="375448"/>
                  </a:lnTo>
                  <a:lnTo>
                    <a:pt x="13513" y="417126"/>
                  </a:lnTo>
                  <a:lnTo>
                    <a:pt x="15408" y="462274"/>
                  </a:lnTo>
                  <a:lnTo>
                    <a:pt x="15264" y="488586"/>
                  </a:lnTo>
                  <a:lnTo>
                    <a:pt x="9856" y="50634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37038938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SMARTInkShape-Group134">
            <a:extLst>
              <a:ext uri="{FF2B5EF4-FFF2-40B4-BE49-F238E27FC236}">
                <a16:creationId xmlns:a16="http://schemas.microsoft.com/office/drawing/2014/main" xmlns="" id="{5FE45082-1AE4-4DDB-907D-2A744AEEC63C}"/>
              </a:ext>
            </a:extLst>
          </p:cNvPr>
          <p:cNvGrpSpPr/>
          <p:nvPr/>
        </p:nvGrpSpPr>
        <p:grpSpPr>
          <a:xfrm>
            <a:off x="876886" y="844550"/>
            <a:ext cx="1066215" cy="492029"/>
            <a:chOff x="876886" y="844550"/>
            <a:chExt cx="1066215" cy="492029"/>
          </a:xfrm>
        </p:grpSpPr>
        <p:sp>
          <p:nvSpPr>
            <p:cNvPr id="2" name="SMARTInkShape-817">
              <a:extLst>
                <a:ext uri="{FF2B5EF4-FFF2-40B4-BE49-F238E27FC236}">
                  <a16:creationId xmlns:a16="http://schemas.microsoft.com/office/drawing/2014/main" xmlns="" id="{23C1F496-591E-4D0F-9DFA-901949490828}"/>
                </a:ext>
              </a:extLst>
            </p:cNvPr>
            <p:cNvSpPr/>
            <p:nvPr>
              <p:custDataLst>
                <p:tags r:id="rId166"/>
              </p:custDataLst>
            </p:nvPr>
          </p:nvSpPr>
          <p:spPr>
            <a:xfrm>
              <a:off x="876886" y="844550"/>
              <a:ext cx="266115" cy="492029"/>
            </a:xfrm>
            <a:custGeom>
              <a:avLst/>
              <a:gdLst/>
              <a:ahLst/>
              <a:cxnLst/>
              <a:rect l="0" t="0" r="0" b="0"/>
              <a:pathLst>
                <a:path w="266115" h="492029">
                  <a:moveTo>
                    <a:pt x="113714" y="0"/>
                  </a:moveTo>
                  <a:lnTo>
                    <a:pt x="113714" y="0"/>
                  </a:lnTo>
                  <a:lnTo>
                    <a:pt x="119181" y="0"/>
                  </a:lnTo>
                  <a:lnTo>
                    <a:pt x="120030" y="40164"/>
                  </a:lnTo>
                  <a:lnTo>
                    <a:pt x="118638" y="68650"/>
                  </a:lnTo>
                  <a:lnTo>
                    <a:pt x="113315" y="109534"/>
                  </a:lnTo>
                  <a:lnTo>
                    <a:pt x="109215" y="133700"/>
                  </a:lnTo>
                  <a:lnTo>
                    <a:pt x="104365" y="159689"/>
                  </a:lnTo>
                  <a:lnTo>
                    <a:pt x="99014" y="186893"/>
                  </a:lnTo>
                  <a:lnTo>
                    <a:pt x="91920" y="214906"/>
                  </a:lnTo>
                  <a:lnTo>
                    <a:pt x="83662" y="243460"/>
                  </a:lnTo>
                  <a:lnTo>
                    <a:pt x="74629" y="272373"/>
                  </a:lnTo>
                  <a:lnTo>
                    <a:pt x="65080" y="299410"/>
                  </a:lnTo>
                  <a:lnTo>
                    <a:pt x="55186" y="325195"/>
                  </a:lnTo>
                  <a:lnTo>
                    <a:pt x="45062" y="350147"/>
                  </a:lnTo>
                  <a:lnTo>
                    <a:pt x="26287" y="394804"/>
                  </a:lnTo>
                  <a:lnTo>
                    <a:pt x="10652" y="432996"/>
                  </a:lnTo>
                  <a:lnTo>
                    <a:pt x="0" y="471509"/>
                  </a:lnTo>
                  <a:lnTo>
                    <a:pt x="510" y="478734"/>
                  </a:lnTo>
                  <a:lnTo>
                    <a:pt x="2261" y="484256"/>
                  </a:lnTo>
                  <a:lnTo>
                    <a:pt x="6251" y="487937"/>
                  </a:lnTo>
                  <a:lnTo>
                    <a:pt x="18210" y="492028"/>
                  </a:lnTo>
                  <a:lnTo>
                    <a:pt x="65503" y="483809"/>
                  </a:lnTo>
                  <a:lnTo>
                    <a:pt x="98637" y="473965"/>
                  </a:lnTo>
                  <a:lnTo>
                    <a:pt x="134530" y="462535"/>
                  </a:lnTo>
                  <a:lnTo>
                    <a:pt x="169532" y="451104"/>
                  </a:lnTo>
                  <a:lnTo>
                    <a:pt x="211627" y="438147"/>
                  </a:lnTo>
                  <a:lnTo>
                    <a:pt x="258102" y="432357"/>
                  </a:lnTo>
                  <a:lnTo>
                    <a:pt x="266114" y="431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SMARTInkShape-818">
              <a:extLst>
                <a:ext uri="{FF2B5EF4-FFF2-40B4-BE49-F238E27FC236}">
                  <a16:creationId xmlns:a16="http://schemas.microsoft.com/office/drawing/2014/main" xmlns="" id="{255B5DD8-C561-49BD-AFE4-9B52134337DF}"/>
                </a:ext>
              </a:extLst>
            </p:cNvPr>
            <p:cNvSpPr/>
            <p:nvPr>
              <p:custDataLst>
                <p:tags r:id="rId167"/>
              </p:custDataLst>
            </p:nvPr>
          </p:nvSpPr>
          <p:spPr>
            <a:xfrm>
              <a:off x="1244600" y="1130300"/>
              <a:ext cx="12701" cy="114301"/>
            </a:xfrm>
            <a:custGeom>
              <a:avLst/>
              <a:gdLst/>
              <a:ahLst/>
              <a:cxnLst/>
              <a:rect l="0" t="0" r="0" b="0"/>
              <a:pathLst>
                <a:path w="12701" h="114301">
                  <a:moveTo>
                    <a:pt x="0" y="0"/>
                  </a:moveTo>
                  <a:lnTo>
                    <a:pt x="0" y="0"/>
                  </a:lnTo>
                  <a:lnTo>
                    <a:pt x="4364" y="16620"/>
                  </a:lnTo>
                  <a:lnTo>
                    <a:pt x="6088" y="62457"/>
                  </a:lnTo>
                  <a:lnTo>
                    <a:pt x="12700" y="114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SMARTInkShape-819">
              <a:extLst>
                <a:ext uri="{FF2B5EF4-FFF2-40B4-BE49-F238E27FC236}">
                  <a16:creationId xmlns:a16="http://schemas.microsoft.com/office/drawing/2014/main" xmlns="" id="{2D283199-822A-471D-B0A8-EDD367D56C7B}"/>
                </a:ext>
              </a:extLst>
            </p:cNvPr>
            <p:cNvSpPr/>
            <p:nvPr>
              <p:custDataLst>
                <p:tags r:id="rId168"/>
              </p:custDataLst>
            </p:nvPr>
          </p:nvSpPr>
          <p:spPr>
            <a:xfrm>
              <a:off x="1225550" y="1009650"/>
              <a:ext cx="12701" cy="25401"/>
            </a:xfrm>
            <a:custGeom>
              <a:avLst/>
              <a:gdLst/>
              <a:ahLst/>
              <a:cxnLst/>
              <a:rect l="0" t="0" r="0" b="0"/>
              <a:pathLst>
                <a:path w="12701" h="25401">
                  <a:moveTo>
                    <a:pt x="12700" y="25400"/>
                  </a:moveTo>
                  <a:lnTo>
                    <a:pt x="12700" y="2540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SMARTInkShape-820">
              <a:extLst>
                <a:ext uri="{FF2B5EF4-FFF2-40B4-BE49-F238E27FC236}">
                  <a16:creationId xmlns:a16="http://schemas.microsoft.com/office/drawing/2014/main" xmlns="" id="{3D471057-AF30-47A1-AA2B-7F6D2AE7206B}"/>
                </a:ext>
              </a:extLst>
            </p:cNvPr>
            <p:cNvSpPr/>
            <p:nvPr>
              <p:custDataLst>
                <p:tags r:id="rId169"/>
              </p:custDataLst>
            </p:nvPr>
          </p:nvSpPr>
          <p:spPr>
            <a:xfrm>
              <a:off x="1347083" y="1060450"/>
              <a:ext cx="113418" cy="188659"/>
            </a:xfrm>
            <a:custGeom>
              <a:avLst/>
              <a:gdLst/>
              <a:ahLst/>
              <a:cxnLst/>
              <a:rect l="0" t="0" r="0" b="0"/>
              <a:pathLst>
                <a:path w="113418" h="188659">
                  <a:moveTo>
                    <a:pt x="5467" y="0"/>
                  </a:moveTo>
                  <a:lnTo>
                    <a:pt x="5467" y="0"/>
                  </a:lnTo>
                  <a:lnTo>
                    <a:pt x="2096" y="0"/>
                  </a:lnTo>
                  <a:lnTo>
                    <a:pt x="1103" y="1411"/>
                  </a:lnTo>
                  <a:lnTo>
                    <a:pt x="0" y="6742"/>
                  </a:lnTo>
                  <a:lnTo>
                    <a:pt x="6141" y="45190"/>
                  </a:lnTo>
                  <a:lnTo>
                    <a:pt x="10135" y="84651"/>
                  </a:lnTo>
                  <a:lnTo>
                    <a:pt x="11319" y="127622"/>
                  </a:lnTo>
                  <a:lnTo>
                    <a:pt x="8348" y="172906"/>
                  </a:lnTo>
                  <a:lnTo>
                    <a:pt x="2950" y="188658"/>
                  </a:lnTo>
                  <a:lnTo>
                    <a:pt x="1672" y="188566"/>
                  </a:lnTo>
                  <a:lnTo>
                    <a:pt x="253" y="180939"/>
                  </a:lnTo>
                  <a:lnTo>
                    <a:pt x="752" y="136426"/>
                  </a:lnTo>
                  <a:lnTo>
                    <a:pt x="5959" y="103673"/>
                  </a:lnTo>
                  <a:lnTo>
                    <a:pt x="20194" y="59646"/>
                  </a:lnTo>
                  <a:lnTo>
                    <a:pt x="34447" y="33273"/>
                  </a:lnTo>
                  <a:lnTo>
                    <a:pt x="39603" y="29238"/>
                  </a:lnTo>
                  <a:lnTo>
                    <a:pt x="45158" y="27253"/>
                  </a:lnTo>
                  <a:lnTo>
                    <a:pt x="50978" y="26635"/>
                  </a:lnTo>
                  <a:lnTo>
                    <a:pt x="56269" y="29046"/>
                  </a:lnTo>
                  <a:lnTo>
                    <a:pt x="65910" y="39250"/>
                  </a:lnTo>
                  <a:lnTo>
                    <a:pt x="87893" y="83816"/>
                  </a:lnTo>
                  <a:lnTo>
                    <a:pt x="107756" y="127742"/>
                  </a:lnTo>
                  <a:lnTo>
                    <a:pt x="113417" y="139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SMARTInkShape-821">
              <a:extLst>
                <a:ext uri="{FF2B5EF4-FFF2-40B4-BE49-F238E27FC236}">
                  <a16:creationId xmlns:a16="http://schemas.microsoft.com/office/drawing/2014/main" xmlns="" id="{D5906BF5-2DFA-438F-AA3C-0DD5F10827E2}"/>
                </a:ext>
              </a:extLst>
            </p:cNvPr>
            <p:cNvSpPr/>
            <p:nvPr>
              <p:custDataLst>
                <p:tags r:id="rId170"/>
              </p:custDataLst>
            </p:nvPr>
          </p:nvSpPr>
          <p:spPr>
            <a:xfrm>
              <a:off x="1503868" y="1085344"/>
              <a:ext cx="261433" cy="159922"/>
            </a:xfrm>
            <a:custGeom>
              <a:avLst/>
              <a:gdLst/>
              <a:ahLst/>
              <a:cxnLst/>
              <a:rect l="0" t="0" r="0" b="0"/>
              <a:pathLst>
                <a:path w="261433" h="159922">
                  <a:moveTo>
                    <a:pt x="13782" y="51306"/>
                  </a:moveTo>
                  <a:lnTo>
                    <a:pt x="13782" y="51306"/>
                  </a:lnTo>
                  <a:lnTo>
                    <a:pt x="13782" y="54677"/>
                  </a:lnTo>
                  <a:lnTo>
                    <a:pt x="15664" y="58213"/>
                  </a:lnTo>
                  <a:lnTo>
                    <a:pt x="17153" y="60144"/>
                  </a:lnTo>
                  <a:lnTo>
                    <a:pt x="29362" y="66233"/>
                  </a:lnTo>
                  <a:lnTo>
                    <a:pt x="42344" y="66642"/>
                  </a:lnTo>
                  <a:lnTo>
                    <a:pt x="65519" y="61024"/>
                  </a:lnTo>
                  <a:lnTo>
                    <a:pt x="81226" y="53509"/>
                  </a:lnTo>
                  <a:lnTo>
                    <a:pt x="95263" y="43113"/>
                  </a:lnTo>
                  <a:lnTo>
                    <a:pt x="102913" y="27674"/>
                  </a:lnTo>
                  <a:lnTo>
                    <a:pt x="104952" y="18618"/>
                  </a:lnTo>
                  <a:lnTo>
                    <a:pt x="104901" y="11875"/>
                  </a:lnTo>
                  <a:lnTo>
                    <a:pt x="103456" y="6674"/>
                  </a:lnTo>
                  <a:lnTo>
                    <a:pt x="101081" y="2502"/>
                  </a:lnTo>
                  <a:lnTo>
                    <a:pt x="95970" y="425"/>
                  </a:lnTo>
                  <a:lnTo>
                    <a:pt x="80884" y="0"/>
                  </a:lnTo>
                  <a:lnTo>
                    <a:pt x="45815" y="17211"/>
                  </a:lnTo>
                  <a:lnTo>
                    <a:pt x="14258" y="44653"/>
                  </a:lnTo>
                  <a:lnTo>
                    <a:pt x="3410" y="66694"/>
                  </a:lnTo>
                  <a:lnTo>
                    <a:pt x="0" y="90601"/>
                  </a:lnTo>
                  <a:lnTo>
                    <a:pt x="3188" y="115337"/>
                  </a:lnTo>
                  <a:lnTo>
                    <a:pt x="11190" y="134798"/>
                  </a:lnTo>
                  <a:lnTo>
                    <a:pt x="16288" y="142950"/>
                  </a:lnTo>
                  <a:lnTo>
                    <a:pt x="31359" y="153891"/>
                  </a:lnTo>
                  <a:lnTo>
                    <a:pt x="49816" y="159693"/>
                  </a:lnTo>
                  <a:lnTo>
                    <a:pt x="69778" y="159921"/>
                  </a:lnTo>
                  <a:lnTo>
                    <a:pt x="100851" y="149340"/>
                  </a:lnTo>
                  <a:lnTo>
                    <a:pt x="142955" y="117368"/>
                  </a:lnTo>
                  <a:lnTo>
                    <a:pt x="189081" y="74648"/>
                  </a:lnTo>
                  <a:lnTo>
                    <a:pt x="203149" y="52578"/>
                  </a:lnTo>
                  <a:lnTo>
                    <a:pt x="205425" y="41053"/>
                  </a:lnTo>
                  <a:lnTo>
                    <a:pt x="205044" y="36004"/>
                  </a:lnTo>
                  <a:lnTo>
                    <a:pt x="200858" y="26631"/>
                  </a:lnTo>
                  <a:lnTo>
                    <a:pt x="197766" y="22156"/>
                  </a:lnTo>
                  <a:lnTo>
                    <a:pt x="193588" y="19173"/>
                  </a:lnTo>
                  <a:lnTo>
                    <a:pt x="183301" y="15858"/>
                  </a:lnTo>
                  <a:lnTo>
                    <a:pt x="171674" y="18148"/>
                  </a:lnTo>
                  <a:lnTo>
                    <a:pt x="143591" y="34486"/>
                  </a:lnTo>
                  <a:lnTo>
                    <a:pt x="125935" y="55338"/>
                  </a:lnTo>
                  <a:lnTo>
                    <a:pt x="121954" y="71207"/>
                  </a:lnTo>
                  <a:lnTo>
                    <a:pt x="121880" y="79390"/>
                  </a:lnTo>
                  <a:lnTo>
                    <a:pt x="127442" y="96008"/>
                  </a:lnTo>
                  <a:lnTo>
                    <a:pt x="136970" y="110685"/>
                  </a:lnTo>
                  <a:lnTo>
                    <a:pt x="148260" y="119559"/>
                  </a:lnTo>
                  <a:lnTo>
                    <a:pt x="154939" y="120797"/>
                  </a:lnTo>
                  <a:lnTo>
                    <a:pt x="169887" y="118409"/>
                  </a:lnTo>
                  <a:lnTo>
                    <a:pt x="184056" y="107000"/>
                  </a:lnTo>
                  <a:lnTo>
                    <a:pt x="195998" y="90876"/>
                  </a:lnTo>
                  <a:lnTo>
                    <a:pt x="212913" y="56580"/>
                  </a:lnTo>
                  <a:lnTo>
                    <a:pt x="212858" y="54822"/>
                  </a:lnTo>
                  <a:lnTo>
                    <a:pt x="212116" y="53650"/>
                  </a:lnTo>
                  <a:lnTo>
                    <a:pt x="222961" y="78175"/>
                  </a:lnTo>
                  <a:lnTo>
                    <a:pt x="243563" y="100515"/>
                  </a:lnTo>
                  <a:lnTo>
                    <a:pt x="261432" y="1148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SMARTInkShape-822">
              <a:extLst>
                <a:ext uri="{FF2B5EF4-FFF2-40B4-BE49-F238E27FC236}">
                  <a16:creationId xmlns:a16="http://schemas.microsoft.com/office/drawing/2014/main" xmlns="" id="{10F3373C-9C80-4DFB-B295-05A40970A5FA}"/>
                </a:ext>
              </a:extLst>
            </p:cNvPr>
            <p:cNvSpPr/>
            <p:nvPr>
              <p:custDataLst>
                <p:tags r:id="rId171"/>
              </p:custDataLst>
            </p:nvPr>
          </p:nvSpPr>
          <p:spPr>
            <a:xfrm>
              <a:off x="1766183" y="1054100"/>
              <a:ext cx="176918" cy="164311"/>
            </a:xfrm>
            <a:custGeom>
              <a:avLst/>
              <a:gdLst/>
              <a:ahLst/>
              <a:cxnLst/>
              <a:rect l="0" t="0" r="0" b="0"/>
              <a:pathLst>
                <a:path w="176918" h="164311">
                  <a:moveTo>
                    <a:pt x="5467" y="38100"/>
                  </a:moveTo>
                  <a:lnTo>
                    <a:pt x="5467" y="38100"/>
                  </a:lnTo>
                  <a:lnTo>
                    <a:pt x="0" y="27165"/>
                  </a:lnTo>
                  <a:lnTo>
                    <a:pt x="1116" y="26577"/>
                  </a:lnTo>
                  <a:lnTo>
                    <a:pt x="6120" y="25923"/>
                  </a:lnTo>
                  <a:lnTo>
                    <a:pt x="26984" y="35668"/>
                  </a:lnTo>
                  <a:lnTo>
                    <a:pt x="60569" y="68769"/>
                  </a:lnTo>
                  <a:lnTo>
                    <a:pt x="83804" y="102456"/>
                  </a:lnTo>
                  <a:lnTo>
                    <a:pt x="94687" y="133682"/>
                  </a:lnTo>
                  <a:lnTo>
                    <a:pt x="94980" y="149725"/>
                  </a:lnTo>
                  <a:lnTo>
                    <a:pt x="93364" y="155556"/>
                  </a:lnTo>
                  <a:lnTo>
                    <a:pt x="87806" y="163915"/>
                  </a:lnTo>
                  <a:lnTo>
                    <a:pt x="84349" y="164310"/>
                  </a:lnTo>
                  <a:lnTo>
                    <a:pt x="80633" y="162457"/>
                  </a:lnTo>
                  <a:lnTo>
                    <a:pt x="76744" y="159105"/>
                  </a:lnTo>
                  <a:lnTo>
                    <a:pt x="72423" y="144091"/>
                  </a:lnTo>
                  <a:lnTo>
                    <a:pt x="71914" y="121190"/>
                  </a:lnTo>
                  <a:lnTo>
                    <a:pt x="80972" y="74714"/>
                  </a:lnTo>
                  <a:lnTo>
                    <a:pt x="93588" y="46612"/>
                  </a:lnTo>
                  <a:lnTo>
                    <a:pt x="119928" y="17104"/>
                  </a:lnTo>
                  <a:lnTo>
                    <a:pt x="141711" y="7601"/>
                  </a:lnTo>
                  <a:lnTo>
                    <a:pt x="17691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" name="SMARTInkShape-Group135">
            <a:extLst>
              <a:ext uri="{FF2B5EF4-FFF2-40B4-BE49-F238E27FC236}">
                <a16:creationId xmlns:a16="http://schemas.microsoft.com/office/drawing/2014/main" xmlns="" id="{22064312-3D1D-4AD0-8758-CCBB0EABAADC}"/>
              </a:ext>
            </a:extLst>
          </p:cNvPr>
          <p:cNvGrpSpPr/>
          <p:nvPr/>
        </p:nvGrpSpPr>
        <p:grpSpPr>
          <a:xfrm>
            <a:off x="1970649" y="866214"/>
            <a:ext cx="1385380" cy="981637"/>
            <a:chOff x="1970649" y="866214"/>
            <a:chExt cx="1385380" cy="981637"/>
          </a:xfrm>
        </p:grpSpPr>
        <p:sp>
          <p:nvSpPr>
            <p:cNvPr id="9" name="SMARTInkShape-823">
              <a:extLst>
                <a:ext uri="{FF2B5EF4-FFF2-40B4-BE49-F238E27FC236}">
                  <a16:creationId xmlns:a16="http://schemas.microsoft.com/office/drawing/2014/main" xmlns="" id="{41DB5C55-ED69-4C19-A19D-1D13CE6FCD21}"/>
                </a:ext>
              </a:extLst>
            </p:cNvPr>
            <p:cNvSpPr/>
            <p:nvPr>
              <p:custDataLst>
                <p:tags r:id="rId153"/>
              </p:custDataLst>
            </p:nvPr>
          </p:nvSpPr>
          <p:spPr>
            <a:xfrm>
              <a:off x="2263339" y="866214"/>
              <a:ext cx="136962" cy="362660"/>
            </a:xfrm>
            <a:custGeom>
              <a:avLst/>
              <a:gdLst/>
              <a:ahLst/>
              <a:cxnLst/>
              <a:rect l="0" t="0" r="0" b="0"/>
              <a:pathLst>
                <a:path w="136962" h="362660">
                  <a:moveTo>
                    <a:pt x="16311" y="73586"/>
                  </a:moveTo>
                  <a:lnTo>
                    <a:pt x="16311" y="73586"/>
                  </a:lnTo>
                  <a:lnTo>
                    <a:pt x="12940" y="70215"/>
                  </a:lnTo>
                  <a:lnTo>
                    <a:pt x="11241" y="69928"/>
                  </a:lnTo>
                  <a:lnTo>
                    <a:pt x="9403" y="70441"/>
                  </a:lnTo>
                  <a:lnTo>
                    <a:pt x="7472" y="71490"/>
                  </a:lnTo>
                  <a:lnTo>
                    <a:pt x="7209" y="82062"/>
                  </a:lnTo>
                  <a:lnTo>
                    <a:pt x="11027" y="119136"/>
                  </a:lnTo>
                  <a:lnTo>
                    <a:pt x="14668" y="158742"/>
                  </a:lnTo>
                  <a:lnTo>
                    <a:pt x="18638" y="204566"/>
                  </a:lnTo>
                  <a:lnTo>
                    <a:pt x="19274" y="228640"/>
                  </a:lnTo>
                  <a:lnTo>
                    <a:pt x="18992" y="253155"/>
                  </a:lnTo>
                  <a:lnTo>
                    <a:pt x="16797" y="298739"/>
                  </a:lnTo>
                  <a:lnTo>
                    <a:pt x="12300" y="344674"/>
                  </a:lnTo>
                  <a:lnTo>
                    <a:pt x="11000" y="359405"/>
                  </a:lnTo>
                  <a:lnTo>
                    <a:pt x="9948" y="362204"/>
                  </a:lnTo>
                  <a:lnTo>
                    <a:pt x="8542" y="362659"/>
                  </a:lnTo>
                  <a:lnTo>
                    <a:pt x="6898" y="361551"/>
                  </a:lnTo>
                  <a:lnTo>
                    <a:pt x="1214" y="333024"/>
                  </a:lnTo>
                  <a:lnTo>
                    <a:pt x="899" y="293079"/>
                  </a:lnTo>
                  <a:lnTo>
                    <a:pt x="1803" y="268598"/>
                  </a:lnTo>
                  <a:lnTo>
                    <a:pt x="3817" y="239577"/>
                  </a:lnTo>
                  <a:lnTo>
                    <a:pt x="6571" y="207530"/>
                  </a:lnTo>
                  <a:lnTo>
                    <a:pt x="9817" y="173465"/>
                  </a:lnTo>
                  <a:lnTo>
                    <a:pt x="14804" y="140878"/>
                  </a:lnTo>
                  <a:lnTo>
                    <a:pt x="20951" y="109275"/>
                  </a:lnTo>
                  <a:lnTo>
                    <a:pt x="27871" y="78329"/>
                  </a:lnTo>
                  <a:lnTo>
                    <a:pt x="41204" y="36418"/>
                  </a:lnTo>
                  <a:lnTo>
                    <a:pt x="53480" y="11206"/>
                  </a:lnTo>
                  <a:lnTo>
                    <a:pt x="63640" y="0"/>
                  </a:lnTo>
                  <a:lnTo>
                    <a:pt x="69736" y="1246"/>
                  </a:lnTo>
                  <a:lnTo>
                    <a:pt x="84035" y="13918"/>
                  </a:lnTo>
                  <a:lnTo>
                    <a:pt x="101210" y="58337"/>
                  </a:lnTo>
                  <a:lnTo>
                    <a:pt x="105079" y="94325"/>
                  </a:lnTo>
                  <a:lnTo>
                    <a:pt x="103036" y="131487"/>
                  </a:lnTo>
                  <a:lnTo>
                    <a:pt x="95072" y="169170"/>
                  </a:lnTo>
                  <a:lnTo>
                    <a:pt x="75317" y="209230"/>
                  </a:lnTo>
                  <a:lnTo>
                    <a:pt x="57823" y="225830"/>
                  </a:lnTo>
                  <a:lnTo>
                    <a:pt x="48219" y="232232"/>
                  </a:lnTo>
                  <a:lnTo>
                    <a:pt x="39699" y="235089"/>
                  </a:lnTo>
                  <a:lnTo>
                    <a:pt x="24589" y="234500"/>
                  </a:lnTo>
                  <a:lnTo>
                    <a:pt x="18302" y="230957"/>
                  </a:lnTo>
                  <a:lnTo>
                    <a:pt x="4123" y="214602"/>
                  </a:lnTo>
                  <a:lnTo>
                    <a:pt x="311" y="207286"/>
                  </a:lnTo>
                  <a:lnTo>
                    <a:pt x="0" y="205758"/>
                  </a:lnTo>
                  <a:lnTo>
                    <a:pt x="498" y="205445"/>
                  </a:lnTo>
                  <a:lnTo>
                    <a:pt x="16480" y="216754"/>
                  </a:lnTo>
                  <a:lnTo>
                    <a:pt x="60016" y="257426"/>
                  </a:lnTo>
                  <a:lnTo>
                    <a:pt x="106655" y="294253"/>
                  </a:lnTo>
                  <a:lnTo>
                    <a:pt x="136961" y="31488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SMARTInkShape-824">
              <a:extLst>
                <a:ext uri="{FF2B5EF4-FFF2-40B4-BE49-F238E27FC236}">
                  <a16:creationId xmlns:a16="http://schemas.microsoft.com/office/drawing/2014/main" xmlns="" id="{052B30E7-7B1D-42EB-8122-5A57740F9EDE}"/>
                </a:ext>
              </a:extLst>
            </p:cNvPr>
            <p:cNvSpPr/>
            <p:nvPr>
              <p:custDataLst>
                <p:tags r:id="rId154"/>
              </p:custDataLst>
            </p:nvPr>
          </p:nvSpPr>
          <p:spPr>
            <a:xfrm>
              <a:off x="2426583" y="1034830"/>
              <a:ext cx="151518" cy="118493"/>
            </a:xfrm>
            <a:custGeom>
              <a:avLst/>
              <a:gdLst/>
              <a:ahLst/>
              <a:cxnLst/>
              <a:rect l="0" t="0" r="0" b="0"/>
              <a:pathLst>
                <a:path w="151518" h="118493">
                  <a:moveTo>
                    <a:pt x="5467" y="57370"/>
                  </a:moveTo>
                  <a:lnTo>
                    <a:pt x="5467" y="57370"/>
                  </a:lnTo>
                  <a:lnTo>
                    <a:pt x="0" y="57370"/>
                  </a:lnTo>
                  <a:lnTo>
                    <a:pt x="2750" y="57370"/>
                  </a:lnTo>
                  <a:lnTo>
                    <a:pt x="20845" y="61028"/>
                  </a:lnTo>
                  <a:lnTo>
                    <a:pt x="59015" y="54620"/>
                  </a:lnTo>
                  <a:lnTo>
                    <a:pt x="80600" y="45345"/>
                  </a:lnTo>
                  <a:lnTo>
                    <a:pt x="88248" y="37679"/>
                  </a:lnTo>
                  <a:lnTo>
                    <a:pt x="90288" y="33659"/>
                  </a:lnTo>
                  <a:lnTo>
                    <a:pt x="90673" y="23549"/>
                  </a:lnTo>
                  <a:lnTo>
                    <a:pt x="87786" y="12705"/>
                  </a:lnTo>
                  <a:lnTo>
                    <a:pt x="81800" y="3182"/>
                  </a:lnTo>
                  <a:lnTo>
                    <a:pt x="77522" y="784"/>
                  </a:lnTo>
                  <a:lnTo>
                    <a:pt x="67125" y="0"/>
                  </a:lnTo>
                  <a:lnTo>
                    <a:pt x="49371" y="6897"/>
                  </a:lnTo>
                  <a:lnTo>
                    <a:pt x="34076" y="21248"/>
                  </a:lnTo>
                  <a:lnTo>
                    <a:pt x="20607" y="45648"/>
                  </a:lnTo>
                  <a:lnTo>
                    <a:pt x="14422" y="71849"/>
                  </a:lnTo>
                  <a:lnTo>
                    <a:pt x="16738" y="88970"/>
                  </a:lnTo>
                  <a:lnTo>
                    <a:pt x="19331" y="97487"/>
                  </a:lnTo>
                  <a:lnTo>
                    <a:pt x="24587" y="103870"/>
                  </a:lnTo>
                  <a:lnTo>
                    <a:pt x="39835" y="112844"/>
                  </a:lnTo>
                  <a:lnTo>
                    <a:pt x="68253" y="118492"/>
                  </a:lnTo>
                  <a:lnTo>
                    <a:pt x="113119" y="114625"/>
                  </a:lnTo>
                  <a:lnTo>
                    <a:pt x="151517" y="1018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SMARTInkShape-825">
              <a:extLst>
                <a:ext uri="{FF2B5EF4-FFF2-40B4-BE49-F238E27FC236}">
                  <a16:creationId xmlns:a16="http://schemas.microsoft.com/office/drawing/2014/main" xmlns="" id="{8CB3312B-F9A9-4C0E-9C5B-3B41333824C4}"/>
                </a:ext>
              </a:extLst>
            </p:cNvPr>
            <p:cNvSpPr/>
            <p:nvPr>
              <p:custDataLst>
                <p:tags r:id="rId155"/>
              </p:custDataLst>
            </p:nvPr>
          </p:nvSpPr>
          <p:spPr>
            <a:xfrm>
              <a:off x="2584537" y="1031034"/>
              <a:ext cx="94002" cy="343710"/>
            </a:xfrm>
            <a:custGeom>
              <a:avLst/>
              <a:gdLst/>
              <a:ahLst/>
              <a:cxnLst/>
              <a:rect l="0" t="0" r="0" b="0"/>
              <a:pathLst>
                <a:path w="94002" h="343710">
                  <a:moveTo>
                    <a:pt x="76113" y="35766"/>
                  </a:moveTo>
                  <a:lnTo>
                    <a:pt x="76113" y="35766"/>
                  </a:lnTo>
                  <a:lnTo>
                    <a:pt x="61366" y="10036"/>
                  </a:lnTo>
                  <a:lnTo>
                    <a:pt x="57815" y="5912"/>
                  </a:lnTo>
                  <a:lnTo>
                    <a:pt x="48225" y="1331"/>
                  </a:lnTo>
                  <a:lnTo>
                    <a:pt x="37613" y="0"/>
                  </a:lnTo>
                  <a:lnTo>
                    <a:pt x="28192" y="1761"/>
                  </a:lnTo>
                  <a:lnTo>
                    <a:pt x="11585" y="13461"/>
                  </a:lnTo>
                  <a:lnTo>
                    <a:pt x="3219" y="28204"/>
                  </a:lnTo>
                  <a:lnTo>
                    <a:pt x="0" y="37075"/>
                  </a:lnTo>
                  <a:lnTo>
                    <a:pt x="187" y="52576"/>
                  </a:lnTo>
                  <a:lnTo>
                    <a:pt x="2212" y="59672"/>
                  </a:lnTo>
                  <a:lnTo>
                    <a:pt x="10107" y="71321"/>
                  </a:lnTo>
                  <a:lnTo>
                    <a:pt x="15176" y="76402"/>
                  </a:lnTo>
                  <a:lnTo>
                    <a:pt x="21377" y="79085"/>
                  </a:lnTo>
                  <a:lnTo>
                    <a:pt x="35793" y="80184"/>
                  </a:lnTo>
                  <a:lnTo>
                    <a:pt x="42178" y="78078"/>
                  </a:lnTo>
                  <a:lnTo>
                    <a:pt x="53035" y="70093"/>
                  </a:lnTo>
                  <a:lnTo>
                    <a:pt x="70796" y="38993"/>
                  </a:lnTo>
                  <a:lnTo>
                    <a:pt x="79949" y="12885"/>
                  </a:lnTo>
                  <a:lnTo>
                    <a:pt x="80787" y="7812"/>
                  </a:lnTo>
                  <a:lnTo>
                    <a:pt x="80640" y="6547"/>
                  </a:lnTo>
                  <a:lnTo>
                    <a:pt x="78595" y="10785"/>
                  </a:lnTo>
                  <a:lnTo>
                    <a:pt x="80967" y="47373"/>
                  </a:lnTo>
                  <a:lnTo>
                    <a:pt x="82725" y="92200"/>
                  </a:lnTo>
                  <a:lnTo>
                    <a:pt x="85637" y="127170"/>
                  </a:lnTo>
                  <a:lnTo>
                    <a:pt x="89283" y="165760"/>
                  </a:lnTo>
                  <a:lnTo>
                    <a:pt x="92550" y="206430"/>
                  </a:lnTo>
                  <a:lnTo>
                    <a:pt x="94001" y="248024"/>
                  </a:lnTo>
                  <a:lnTo>
                    <a:pt x="90884" y="282503"/>
                  </a:lnTo>
                  <a:lnTo>
                    <a:pt x="81195" y="321951"/>
                  </a:lnTo>
                  <a:lnTo>
                    <a:pt x="77384" y="332389"/>
                  </a:lnTo>
                  <a:lnTo>
                    <a:pt x="72727" y="338643"/>
                  </a:lnTo>
                  <a:lnTo>
                    <a:pt x="67506" y="342106"/>
                  </a:lnTo>
                  <a:lnTo>
                    <a:pt x="61908" y="343709"/>
                  </a:lnTo>
                  <a:lnTo>
                    <a:pt x="56060" y="342662"/>
                  </a:lnTo>
                  <a:lnTo>
                    <a:pt x="43917" y="335853"/>
                  </a:lnTo>
                  <a:lnTo>
                    <a:pt x="35228" y="316364"/>
                  </a:lnTo>
                  <a:lnTo>
                    <a:pt x="25313" y="27706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SMARTInkShape-826">
              <a:extLst>
                <a:ext uri="{FF2B5EF4-FFF2-40B4-BE49-F238E27FC236}">
                  <a16:creationId xmlns:a16="http://schemas.microsoft.com/office/drawing/2014/main" xmlns="" id="{15AF5F83-805E-4F08-AAED-E938B9342F1D}"/>
                </a:ext>
              </a:extLst>
            </p:cNvPr>
            <p:cNvSpPr/>
            <p:nvPr>
              <p:custDataLst>
                <p:tags r:id="rId156"/>
              </p:custDataLst>
            </p:nvPr>
          </p:nvSpPr>
          <p:spPr>
            <a:xfrm>
              <a:off x="2698750" y="1011415"/>
              <a:ext cx="82551" cy="117062"/>
            </a:xfrm>
            <a:custGeom>
              <a:avLst/>
              <a:gdLst/>
              <a:ahLst/>
              <a:cxnLst/>
              <a:rect l="0" t="0" r="0" b="0"/>
              <a:pathLst>
                <a:path w="82551" h="117062">
                  <a:moveTo>
                    <a:pt x="0" y="10935"/>
                  </a:moveTo>
                  <a:lnTo>
                    <a:pt x="0" y="10935"/>
                  </a:lnTo>
                  <a:lnTo>
                    <a:pt x="5467" y="0"/>
                  </a:lnTo>
                  <a:lnTo>
                    <a:pt x="6467" y="823"/>
                  </a:lnTo>
                  <a:lnTo>
                    <a:pt x="31114" y="39731"/>
                  </a:lnTo>
                  <a:lnTo>
                    <a:pt x="45187" y="75968"/>
                  </a:lnTo>
                  <a:lnTo>
                    <a:pt x="46424" y="91344"/>
                  </a:lnTo>
                  <a:lnTo>
                    <a:pt x="43916" y="104528"/>
                  </a:lnTo>
                  <a:lnTo>
                    <a:pt x="38098" y="115091"/>
                  </a:lnTo>
                  <a:lnTo>
                    <a:pt x="35276" y="117061"/>
                  </a:lnTo>
                  <a:lnTo>
                    <a:pt x="32690" y="116964"/>
                  </a:lnTo>
                  <a:lnTo>
                    <a:pt x="30260" y="115487"/>
                  </a:lnTo>
                  <a:lnTo>
                    <a:pt x="23469" y="103297"/>
                  </a:lnTo>
                  <a:lnTo>
                    <a:pt x="23730" y="76166"/>
                  </a:lnTo>
                  <a:lnTo>
                    <a:pt x="35018" y="44687"/>
                  </a:lnTo>
                  <a:lnTo>
                    <a:pt x="51768" y="19760"/>
                  </a:lnTo>
                  <a:lnTo>
                    <a:pt x="82550" y="45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SMARTInkShape-827">
              <a:extLst>
                <a:ext uri="{FF2B5EF4-FFF2-40B4-BE49-F238E27FC236}">
                  <a16:creationId xmlns:a16="http://schemas.microsoft.com/office/drawing/2014/main" xmlns="" id="{437895EE-1C66-4619-9FDF-0362CD19B0C0}"/>
                </a:ext>
              </a:extLst>
            </p:cNvPr>
            <p:cNvSpPr/>
            <p:nvPr>
              <p:custDataLst>
                <p:tags r:id="rId157"/>
              </p:custDataLst>
            </p:nvPr>
          </p:nvSpPr>
          <p:spPr>
            <a:xfrm>
              <a:off x="2787954" y="987906"/>
              <a:ext cx="160962" cy="156519"/>
            </a:xfrm>
            <a:custGeom>
              <a:avLst/>
              <a:gdLst/>
              <a:ahLst/>
              <a:cxnLst/>
              <a:rect l="0" t="0" r="0" b="0"/>
              <a:pathLst>
                <a:path w="160962" h="156519">
                  <a:moveTo>
                    <a:pt x="12396" y="53494"/>
                  </a:moveTo>
                  <a:lnTo>
                    <a:pt x="12396" y="53494"/>
                  </a:lnTo>
                  <a:lnTo>
                    <a:pt x="12396" y="50123"/>
                  </a:lnTo>
                  <a:lnTo>
                    <a:pt x="19138" y="41285"/>
                  </a:lnTo>
                  <a:lnTo>
                    <a:pt x="57512" y="8760"/>
                  </a:lnTo>
                  <a:lnTo>
                    <a:pt x="58701" y="6033"/>
                  </a:lnTo>
                  <a:lnTo>
                    <a:pt x="58788" y="3509"/>
                  </a:lnTo>
                  <a:lnTo>
                    <a:pt x="58140" y="1120"/>
                  </a:lnTo>
                  <a:lnTo>
                    <a:pt x="55592" y="939"/>
                  </a:lnTo>
                  <a:lnTo>
                    <a:pt x="47117" y="4501"/>
                  </a:lnTo>
                  <a:lnTo>
                    <a:pt x="30445" y="21182"/>
                  </a:lnTo>
                  <a:lnTo>
                    <a:pt x="7259" y="57878"/>
                  </a:lnTo>
                  <a:lnTo>
                    <a:pt x="0" y="80842"/>
                  </a:lnTo>
                  <a:lnTo>
                    <a:pt x="67" y="99515"/>
                  </a:lnTo>
                  <a:lnTo>
                    <a:pt x="4800" y="114165"/>
                  </a:lnTo>
                  <a:lnTo>
                    <a:pt x="11607" y="125379"/>
                  </a:lnTo>
                  <a:lnTo>
                    <a:pt x="19336" y="131304"/>
                  </a:lnTo>
                  <a:lnTo>
                    <a:pt x="23373" y="132884"/>
                  </a:lnTo>
                  <a:lnTo>
                    <a:pt x="35384" y="130877"/>
                  </a:lnTo>
                  <a:lnTo>
                    <a:pt x="50835" y="123870"/>
                  </a:lnTo>
                  <a:lnTo>
                    <a:pt x="78662" y="102647"/>
                  </a:lnTo>
                  <a:lnTo>
                    <a:pt x="105800" y="68763"/>
                  </a:lnTo>
                  <a:lnTo>
                    <a:pt x="132342" y="27836"/>
                  </a:lnTo>
                  <a:lnTo>
                    <a:pt x="141069" y="6302"/>
                  </a:lnTo>
                  <a:lnTo>
                    <a:pt x="141217" y="2983"/>
                  </a:lnTo>
                  <a:lnTo>
                    <a:pt x="140610" y="770"/>
                  </a:lnTo>
                  <a:lnTo>
                    <a:pt x="137383" y="0"/>
                  </a:lnTo>
                  <a:lnTo>
                    <a:pt x="126272" y="1026"/>
                  </a:lnTo>
                  <a:lnTo>
                    <a:pt x="117570" y="5716"/>
                  </a:lnTo>
                  <a:lnTo>
                    <a:pt x="114262" y="8942"/>
                  </a:lnTo>
                  <a:lnTo>
                    <a:pt x="106235" y="26966"/>
                  </a:lnTo>
                  <a:lnTo>
                    <a:pt x="107254" y="42174"/>
                  </a:lnTo>
                  <a:lnTo>
                    <a:pt x="113822" y="58341"/>
                  </a:lnTo>
                  <a:lnTo>
                    <a:pt x="148955" y="100141"/>
                  </a:lnTo>
                  <a:lnTo>
                    <a:pt x="157755" y="115148"/>
                  </a:lnTo>
                  <a:lnTo>
                    <a:pt x="160961" y="128874"/>
                  </a:lnTo>
                  <a:lnTo>
                    <a:pt x="160034" y="142029"/>
                  </a:lnTo>
                  <a:lnTo>
                    <a:pt x="157388" y="147090"/>
                  </a:lnTo>
                  <a:lnTo>
                    <a:pt x="148804" y="154594"/>
                  </a:lnTo>
                  <a:lnTo>
                    <a:pt x="144962" y="156172"/>
                  </a:lnTo>
                  <a:lnTo>
                    <a:pt x="141696" y="156518"/>
                  </a:lnTo>
                  <a:lnTo>
                    <a:pt x="138812" y="156043"/>
                  </a:lnTo>
                  <a:lnTo>
                    <a:pt x="136185" y="154316"/>
                  </a:lnTo>
                  <a:lnTo>
                    <a:pt x="126696" y="1423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SMARTInkShape-828">
              <a:extLst>
                <a:ext uri="{FF2B5EF4-FFF2-40B4-BE49-F238E27FC236}">
                  <a16:creationId xmlns:a16="http://schemas.microsoft.com/office/drawing/2014/main" xmlns="" id="{B545C1C6-55E5-42AB-8716-52A2B4D463DD}"/>
                </a:ext>
              </a:extLst>
            </p:cNvPr>
            <p:cNvSpPr/>
            <p:nvPr>
              <p:custDataLst>
                <p:tags r:id="rId158"/>
              </p:custDataLst>
            </p:nvPr>
          </p:nvSpPr>
          <p:spPr>
            <a:xfrm>
              <a:off x="2984500" y="941565"/>
              <a:ext cx="69851" cy="180627"/>
            </a:xfrm>
            <a:custGeom>
              <a:avLst/>
              <a:gdLst/>
              <a:ahLst/>
              <a:cxnLst/>
              <a:rect l="0" t="0" r="0" b="0"/>
              <a:pathLst>
                <a:path w="69851" h="180627">
                  <a:moveTo>
                    <a:pt x="69850" y="10935"/>
                  </a:moveTo>
                  <a:lnTo>
                    <a:pt x="69850" y="10935"/>
                  </a:lnTo>
                  <a:lnTo>
                    <a:pt x="66479" y="4193"/>
                  </a:lnTo>
                  <a:lnTo>
                    <a:pt x="64075" y="2207"/>
                  </a:lnTo>
                  <a:lnTo>
                    <a:pt x="57641" y="0"/>
                  </a:lnTo>
                  <a:lnTo>
                    <a:pt x="39343" y="2129"/>
                  </a:lnTo>
                  <a:lnTo>
                    <a:pt x="25952" y="9138"/>
                  </a:lnTo>
                  <a:lnTo>
                    <a:pt x="10276" y="23103"/>
                  </a:lnTo>
                  <a:lnTo>
                    <a:pt x="6851" y="27513"/>
                  </a:lnTo>
                  <a:lnTo>
                    <a:pt x="4926" y="39940"/>
                  </a:lnTo>
                  <a:lnTo>
                    <a:pt x="9440" y="67543"/>
                  </a:lnTo>
                  <a:lnTo>
                    <a:pt x="39227" y="113209"/>
                  </a:lnTo>
                  <a:lnTo>
                    <a:pt x="45186" y="128592"/>
                  </a:lnTo>
                  <a:lnTo>
                    <a:pt x="46423" y="142955"/>
                  </a:lnTo>
                  <a:lnTo>
                    <a:pt x="43916" y="155688"/>
                  </a:lnTo>
                  <a:lnTo>
                    <a:pt x="38098" y="166051"/>
                  </a:lnTo>
                  <a:lnTo>
                    <a:pt x="28927" y="173479"/>
                  </a:lnTo>
                  <a:lnTo>
                    <a:pt x="18500" y="178427"/>
                  </a:lnTo>
                  <a:lnTo>
                    <a:pt x="9163" y="180626"/>
                  </a:lnTo>
                  <a:lnTo>
                    <a:pt x="6109" y="180507"/>
                  </a:lnTo>
                  <a:lnTo>
                    <a:pt x="4072" y="179722"/>
                  </a:lnTo>
                  <a:lnTo>
                    <a:pt x="0" y="1760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SMARTInkShape-829">
              <a:extLst>
                <a:ext uri="{FF2B5EF4-FFF2-40B4-BE49-F238E27FC236}">
                  <a16:creationId xmlns:a16="http://schemas.microsoft.com/office/drawing/2014/main" xmlns="" id="{00123281-2998-44BD-9A07-61F494210B78}"/>
                </a:ext>
              </a:extLst>
            </p:cNvPr>
            <p:cNvSpPr/>
            <p:nvPr>
              <p:custDataLst>
                <p:tags r:id="rId159"/>
              </p:custDataLst>
            </p:nvPr>
          </p:nvSpPr>
          <p:spPr>
            <a:xfrm>
              <a:off x="3073400" y="1022350"/>
              <a:ext cx="12362" cy="82551"/>
            </a:xfrm>
            <a:custGeom>
              <a:avLst/>
              <a:gdLst/>
              <a:ahLst/>
              <a:cxnLst/>
              <a:rect l="0" t="0" r="0" b="0"/>
              <a:pathLst>
                <a:path w="12362" h="82551">
                  <a:moveTo>
                    <a:pt x="0" y="0"/>
                  </a:moveTo>
                  <a:lnTo>
                    <a:pt x="0" y="0"/>
                  </a:lnTo>
                  <a:lnTo>
                    <a:pt x="3371" y="3371"/>
                  </a:lnTo>
                  <a:lnTo>
                    <a:pt x="8838" y="15580"/>
                  </a:lnTo>
                  <a:lnTo>
                    <a:pt x="12361" y="56520"/>
                  </a:lnTo>
                  <a:lnTo>
                    <a:pt x="8786" y="67689"/>
                  </a:lnTo>
                  <a:lnTo>
                    <a:pt x="0" y="82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SMARTInkShape-830">
              <a:extLst>
                <a:ext uri="{FF2B5EF4-FFF2-40B4-BE49-F238E27FC236}">
                  <a16:creationId xmlns:a16="http://schemas.microsoft.com/office/drawing/2014/main" xmlns="" id="{38A2C3DE-DA25-4F35-A442-C4B84AB255FC}"/>
                </a:ext>
              </a:extLst>
            </p:cNvPr>
            <p:cNvSpPr/>
            <p:nvPr>
              <p:custDataLst>
                <p:tags r:id="rId160"/>
              </p:custDataLst>
            </p:nvPr>
          </p:nvSpPr>
          <p:spPr>
            <a:xfrm>
              <a:off x="3098800" y="944575"/>
              <a:ext cx="6351" cy="26976"/>
            </a:xfrm>
            <a:custGeom>
              <a:avLst/>
              <a:gdLst/>
              <a:ahLst/>
              <a:cxnLst/>
              <a:rect l="0" t="0" r="0" b="0"/>
              <a:pathLst>
                <a:path w="6351" h="26976">
                  <a:moveTo>
                    <a:pt x="0" y="26975"/>
                  </a:moveTo>
                  <a:lnTo>
                    <a:pt x="0" y="26975"/>
                  </a:lnTo>
                  <a:lnTo>
                    <a:pt x="5762" y="270"/>
                  </a:lnTo>
                  <a:lnTo>
                    <a:pt x="5958" y="0"/>
                  </a:lnTo>
                  <a:lnTo>
                    <a:pt x="6350" y="15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SMARTInkShape-831">
              <a:extLst>
                <a:ext uri="{FF2B5EF4-FFF2-40B4-BE49-F238E27FC236}">
                  <a16:creationId xmlns:a16="http://schemas.microsoft.com/office/drawing/2014/main" xmlns="" id="{3E6AF9DA-666D-49D2-8852-1E3A040C0228}"/>
                </a:ext>
              </a:extLst>
            </p:cNvPr>
            <p:cNvSpPr/>
            <p:nvPr>
              <p:custDataLst>
                <p:tags r:id="rId161"/>
              </p:custDataLst>
            </p:nvPr>
          </p:nvSpPr>
          <p:spPr>
            <a:xfrm>
              <a:off x="3140468" y="977900"/>
              <a:ext cx="79814" cy="135146"/>
            </a:xfrm>
            <a:custGeom>
              <a:avLst/>
              <a:gdLst/>
              <a:ahLst/>
              <a:cxnLst/>
              <a:rect l="0" t="0" r="0" b="0"/>
              <a:pathLst>
                <a:path w="79814" h="135146">
                  <a:moveTo>
                    <a:pt x="53582" y="6350"/>
                  </a:moveTo>
                  <a:lnTo>
                    <a:pt x="53582" y="6350"/>
                  </a:lnTo>
                  <a:lnTo>
                    <a:pt x="50211" y="2979"/>
                  </a:lnTo>
                  <a:lnTo>
                    <a:pt x="46675" y="1324"/>
                  </a:lnTo>
                  <a:lnTo>
                    <a:pt x="44744" y="883"/>
                  </a:lnTo>
                  <a:lnTo>
                    <a:pt x="28542" y="10374"/>
                  </a:lnTo>
                  <a:lnTo>
                    <a:pt x="9239" y="33334"/>
                  </a:lnTo>
                  <a:lnTo>
                    <a:pt x="2124" y="54326"/>
                  </a:lnTo>
                  <a:lnTo>
                    <a:pt x="0" y="88063"/>
                  </a:lnTo>
                  <a:lnTo>
                    <a:pt x="2232" y="124326"/>
                  </a:lnTo>
                  <a:lnTo>
                    <a:pt x="5238" y="129451"/>
                  </a:lnTo>
                  <a:lnTo>
                    <a:pt x="10064" y="132867"/>
                  </a:lnTo>
                  <a:lnTo>
                    <a:pt x="16103" y="135145"/>
                  </a:lnTo>
                  <a:lnTo>
                    <a:pt x="23657" y="133841"/>
                  </a:lnTo>
                  <a:lnTo>
                    <a:pt x="41458" y="124866"/>
                  </a:lnTo>
                  <a:lnTo>
                    <a:pt x="64571" y="100576"/>
                  </a:lnTo>
                  <a:lnTo>
                    <a:pt x="78083" y="67665"/>
                  </a:lnTo>
                  <a:lnTo>
                    <a:pt x="79813" y="31103"/>
                  </a:lnTo>
                  <a:lnTo>
                    <a:pt x="75588" y="15470"/>
                  </a:lnTo>
                  <a:lnTo>
                    <a:pt x="69712" y="6875"/>
                  </a:lnTo>
                  <a:lnTo>
                    <a:pt x="5993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SMARTInkShape-832">
              <a:extLst>
                <a:ext uri="{FF2B5EF4-FFF2-40B4-BE49-F238E27FC236}">
                  <a16:creationId xmlns:a16="http://schemas.microsoft.com/office/drawing/2014/main" xmlns="" id="{159AEE9B-AD6C-4AEC-A7CD-6F6CAB7CB17A}"/>
                </a:ext>
              </a:extLst>
            </p:cNvPr>
            <p:cNvSpPr/>
            <p:nvPr>
              <p:custDataLst>
                <p:tags r:id="rId162"/>
              </p:custDataLst>
            </p:nvPr>
          </p:nvSpPr>
          <p:spPr>
            <a:xfrm>
              <a:off x="3238500" y="977900"/>
              <a:ext cx="117529" cy="107544"/>
            </a:xfrm>
            <a:custGeom>
              <a:avLst/>
              <a:gdLst/>
              <a:ahLst/>
              <a:cxnLst/>
              <a:rect l="0" t="0" r="0" b="0"/>
              <a:pathLst>
                <a:path w="117529" h="107544">
                  <a:moveTo>
                    <a:pt x="0" y="0"/>
                  </a:moveTo>
                  <a:lnTo>
                    <a:pt x="0" y="0"/>
                  </a:lnTo>
                  <a:lnTo>
                    <a:pt x="8838" y="0"/>
                  </a:lnTo>
                  <a:lnTo>
                    <a:pt x="12865" y="1881"/>
                  </a:lnTo>
                  <a:lnTo>
                    <a:pt x="14927" y="3371"/>
                  </a:lnTo>
                  <a:lnTo>
                    <a:pt x="21199" y="15580"/>
                  </a:lnTo>
                  <a:lnTo>
                    <a:pt x="24847" y="56763"/>
                  </a:lnTo>
                  <a:lnTo>
                    <a:pt x="30377" y="102272"/>
                  </a:lnTo>
                  <a:lnTo>
                    <a:pt x="31140" y="107543"/>
                  </a:lnTo>
                  <a:lnTo>
                    <a:pt x="31343" y="106973"/>
                  </a:lnTo>
                  <a:lnTo>
                    <a:pt x="31479" y="105182"/>
                  </a:lnTo>
                  <a:lnTo>
                    <a:pt x="49403" y="59819"/>
                  </a:lnTo>
                  <a:lnTo>
                    <a:pt x="70122" y="15501"/>
                  </a:lnTo>
                  <a:lnTo>
                    <a:pt x="79614" y="3832"/>
                  </a:lnTo>
                  <a:lnTo>
                    <a:pt x="84826" y="1143"/>
                  </a:lnTo>
                  <a:lnTo>
                    <a:pt x="96262" y="38"/>
                  </a:lnTo>
                  <a:lnTo>
                    <a:pt x="101569" y="2847"/>
                  </a:lnTo>
                  <a:lnTo>
                    <a:pt x="111228" y="13495"/>
                  </a:lnTo>
                  <a:lnTo>
                    <a:pt x="116463" y="31398"/>
                  </a:lnTo>
                  <a:lnTo>
                    <a:pt x="117528" y="63396"/>
                  </a:lnTo>
                  <a:lnTo>
                    <a:pt x="114300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SMARTInkShape-833">
              <a:extLst>
                <a:ext uri="{FF2B5EF4-FFF2-40B4-BE49-F238E27FC236}">
                  <a16:creationId xmlns:a16="http://schemas.microsoft.com/office/drawing/2014/main" xmlns="" id="{77FF06A5-540A-490D-A541-57E448EB6567}"/>
                </a:ext>
              </a:extLst>
            </p:cNvPr>
            <p:cNvSpPr/>
            <p:nvPr>
              <p:custDataLst>
                <p:tags r:id="rId163"/>
              </p:custDataLst>
            </p:nvPr>
          </p:nvSpPr>
          <p:spPr>
            <a:xfrm>
              <a:off x="1970649" y="1537583"/>
              <a:ext cx="150252" cy="256118"/>
            </a:xfrm>
            <a:custGeom>
              <a:avLst/>
              <a:gdLst/>
              <a:ahLst/>
              <a:cxnLst/>
              <a:rect l="0" t="0" r="0" b="0"/>
              <a:pathLst>
                <a:path w="150252" h="256118">
                  <a:moveTo>
                    <a:pt x="55001" y="5467"/>
                  </a:moveTo>
                  <a:lnTo>
                    <a:pt x="55001" y="5467"/>
                  </a:lnTo>
                  <a:lnTo>
                    <a:pt x="49534" y="0"/>
                  </a:lnTo>
                  <a:lnTo>
                    <a:pt x="34952" y="39415"/>
                  </a:lnTo>
                  <a:lnTo>
                    <a:pt x="24837" y="84200"/>
                  </a:lnTo>
                  <a:lnTo>
                    <a:pt x="19722" y="116659"/>
                  </a:lnTo>
                  <a:lnTo>
                    <a:pt x="15097" y="149901"/>
                  </a:lnTo>
                  <a:lnTo>
                    <a:pt x="5156" y="196977"/>
                  </a:lnTo>
                  <a:lnTo>
                    <a:pt x="0" y="236148"/>
                  </a:lnTo>
                  <a:lnTo>
                    <a:pt x="1863" y="248162"/>
                  </a:lnTo>
                  <a:lnTo>
                    <a:pt x="4054" y="251930"/>
                  </a:lnTo>
                  <a:lnTo>
                    <a:pt x="6925" y="254443"/>
                  </a:lnTo>
                  <a:lnTo>
                    <a:pt x="10250" y="256117"/>
                  </a:lnTo>
                  <a:lnTo>
                    <a:pt x="28414" y="255104"/>
                  </a:lnTo>
                  <a:lnTo>
                    <a:pt x="69975" y="248440"/>
                  </a:lnTo>
                  <a:lnTo>
                    <a:pt x="117069" y="240329"/>
                  </a:lnTo>
                  <a:lnTo>
                    <a:pt x="150251" y="2340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SMARTInkShape-834">
              <a:extLst>
                <a:ext uri="{FF2B5EF4-FFF2-40B4-BE49-F238E27FC236}">
                  <a16:creationId xmlns:a16="http://schemas.microsoft.com/office/drawing/2014/main" xmlns="" id="{B4A0ADE7-B207-4015-8BCE-7F5C5F8D09B1}"/>
                </a:ext>
              </a:extLst>
            </p:cNvPr>
            <p:cNvSpPr/>
            <p:nvPr>
              <p:custDataLst>
                <p:tags r:id="rId164"/>
              </p:custDataLst>
            </p:nvPr>
          </p:nvSpPr>
          <p:spPr>
            <a:xfrm>
              <a:off x="2286000" y="1515831"/>
              <a:ext cx="177801" cy="278965"/>
            </a:xfrm>
            <a:custGeom>
              <a:avLst/>
              <a:gdLst/>
              <a:ahLst/>
              <a:cxnLst/>
              <a:rect l="0" t="0" r="0" b="0"/>
              <a:pathLst>
                <a:path w="177801" h="278965">
                  <a:moveTo>
                    <a:pt x="12700" y="78019"/>
                  </a:moveTo>
                  <a:lnTo>
                    <a:pt x="12700" y="78019"/>
                  </a:lnTo>
                  <a:lnTo>
                    <a:pt x="9329" y="74648"/>
                  </a:lnTo>
                  <a:lnTo>
                    <a:pt x="7630" y="75066"/>
                  </a:lnTo>
                  <a:lnTo>
                    <a:pt x="3861" y="79294"/>
                  </a:lnTo>
                  <a:lnTo>
                    <a:pt x="1144" y="96349"/>
                  </a:lnTo>
                  <a:lnTo>
                    <a:pt x="226" y="138946"/>
                  </a:lnTo>
                  <a:lnTo>
                    <a:pt x="67" y="183404"/>
                  </a:lnTo>
                  <a:lnTo>
                    <a:pt x="20" y="227464"/>
                  </a:lnTo>
                  <a:lnTo>
                    <a:pt x="4" y="271228"/>
                  </a:lnTo>
                  <a:lnTo>
                    <a:pt x="1" y="278964"/>
                  </a:lnTo>
                  <a:lnTo>
                    <a:pt x="0" y="237805"/>
                  </a:lnTo>
                  <a:lnTo>
                    <a:pt x="0" y="203127"/>
                  </a:lnTo>
                  <a:lnTo>
                    <a:pt x="1881" y="156671"/>
                  </a:lnTo>
                  <a:lnTo>
                    <a:pt x="3371" y="130454"/>
                  </a:lnTo>
                  <a:lnTo>
                    <a:pt x="6481" y="105920"/>
                  </a:lnTo>
                  <a:lnTo>
                    <a:pt x="15580" y="59845"/>
                  </a:lnTo>
                  <a:lnTo>
                    <a:pt x="32603" y="14465"/>
                  </a:lnTo>
                  <a:lnTo>
                    <a:pt x="41066" y="2265"/>
                  </a:lnTo>
                  <a:lnTo>
                    <a:pt x="44311" y="0"/>
                  </a:lnTo>
                  <a:lnTo>
                    <a:pt x="48590" y="606"/>
                  </a:lnTo>
                  <a:lnTo>
                    <a:pt x="58990" y="6925"/>
                  </a:lnTo>
                  <a:lnTo>
                    <a:pt x="76745" y="32495"/>
                  </a:lnTo>
                  <a:lnTo>
                    <a:pt x="88670" y="70253"/>
                  </a:lnTo>
                  <a:lnTo>
                    <a:pt x="86558" y="109349"/>
                  </a:lnTo>
                  <a:lnTo>
                    <a:pt x="76995" y="141003"/>
                  </a:lnTo>
                  <a:lnTo>
                    <a:pt x="67381" y="155636"/>
                  </a:lnTo>
                  <a:lnTo>
                    <a:pt x="56758" y="165432"/>
                  </a:lnTo>
                  <a:lnTo>
                    <a:pt x="47333" y="169786"/>
                  </a:lnTo>
                  <a:lnTo>
                    <a:pt x="27976" y="172963"/>
                  </a:lnTo>
                  <a:lnTo>
                    <a:pt x="27823" y="173771"/>
                  </a:lnTo>
                  <a:lnTo>
                    <a:pt x="29534" y="176549"/>
                  </a:lnTo>
                  <a:lnTo>
                    <a:pt x="47932" y="189152"/>
                  </a:lnTo>
                  <a:lnTo>
                    <a:pt x="94149" y="212764"/>
                  </a:lnTo>
                  <a:lnTo>
                    <a:pt x="135667" y="230564"/>
                  </a:lnTo>
                  <a:lnTo>
                    <a:pt x="177800" y="23676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SMARTInkShape-835">
              <a:extLst>
                <a:ext uri="{FF2B5EF4-FFF2-40B4-BE49-F238E27FC236}">
                  <a16:creationId xmlns:a16="http://schemas.microsoft.com/office/drawing/2014/main" xmlns="" id="{AF5D4561-76B6-4B6C-9BFB-207E9DBA1C8F}"/>
                </a:ext>
              </a:extLst>
            </p:cNvPr>
            <p:cNvSpPr/>
            <p:nvPr>
              <p:custDataLst>
                <p:tags r:id="rId165"/>
              </p:custDataLst>
            </p:nvPr>
          </p:nvSpPr>
          <p:spPr>
            <a:xfrm>
              <a:off x="2510942" y="1488879"/>
              <a:ext cx="81432" cy="358972"/>
            </a:xfrm>
            <a:custGeom>
              <a:avLst/>
              <a:gdLst/>
              <a:ahLst/>
              <a:cxnLst/>
              <a:rect l="0" t="0" r="0" b="0"/>
              <a:pathLst>
                <a:path w="81432" h="358972">
                  <a:moveTo>
                    <a:pt x="3658" y="3371"/>
                  </a:moveTo>
                  <a:lnTo>
                    <a:pt x="3658" y="3371"/>
                  </a:lnTo>
                  <a:lnTo>
                    <a:pt x="287" y="0"/>
                  </a:lnTo>
                  <a:lnTo>
                    <a:pt x="0" y="418"/>
                  </a:lnTo>
                  <a:lnTo>
                    <a:pt x="1562" y="4646"/>
                  </a:lnTo>
                  <a:lnTo>
                    <a:pt x="24227" y="41958"/>
                  </a:lnTo>
                  <a:lnTo>
                    <a:pt x="42198" y="75789"/>
                  </a:lnTo>
                  <a:lnTo>
                    <a:pt x="56300" y="118107"/>
                  </a:lnTo>
                  <a:lnTo>
                    <a:pt x="67976" y="164431"/>
                  </a:lnTo>
                  <a:lnTo>
                    <a:pt x="80222" y="210891"/>
                  </a:lnTo>
                  <a:lnTo>
                    <a:pt x="81431" y="253646"/>
                  </a:lnTo>
                  <a:lnTo>
                    <a:pt x="73502" y="292404"/>
                  </a:lnTo>
                  <a:lnTo>
                    <a:pt x="52731" y="337053"/>
                  </a:lnTo>
                  <a:lnTo>
                    <a:pt x="41758" y="3589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SMARTInkShape-836">
            <a:extLst>
              <a:ext uri="{FF2B5EF4-FFF2-40B4-BE49-F238E27FC236}">
                <a16:creationId xmlns:a16="http://schemas.microsoft.com/office/drawing/2014/main" xmlns="" id="{5FF55A6E-EB42-47BB-8179-6B9FF5054087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1733016" y="1505833"/>
            <a:ext cx="146585" cy="343289"/>
          </a:xfrm>
          <a:custGeom>
            <a:avLst/>
            <a:gdLst/>
            <a:ahLst/>
            <a:cxnLst/>
            <a:rect l="0" t="0" r="0" b="0"/>
            <a:pathLst>
              <a:path w="146585" h="343289">
                <a:moveTo>
                  <a:pt x="76734" y="5467"/>
                </a:moveTo>
                <a:lnTo>
                  <a:pt x="76734" y="5467"/>
                </a:lnTo>
                <a:lnTo>
                  <a:pt x="73363" y="2096"/>
                </a:lnTo>
                <a:lnTo>
                  <a:pt x="69826" y="441"/>
                </a:lnTo>
                <a:lnTo>
                  <a:pt x="67896" y="0"/>
                </a:lnTo>
                <a:lnTo>
                  <a:pt x="58436" y="2750"/>
                </a:lnTo>
                <a:lnTo>
                  <a:pt x="43326" y="21517"/>
                </a:lnTo>
                <a:lnTo>
                  <a:pt x="25443" y="62904"/>
                </a:lnTo>
                <a:lnTo>
                  <a:pt x="14897" y="101080"/>
                </a:lnTo>
                <a:lnTo>
                  <a:pt x="6212" y="143917"/>
                </a:lnTo>
                <a:lnTo>
                  <a:pt x="0" y="188826"/>
                </a:lnTo>
                <a:lnTo>
                  <a:pt x="532" y="232775"/>
                </a:lnTo>
                <a:lnTo>
                  <a:pt x="6177" y="272298"/>
                </a:lnTo>
                <a:lnTo>
                  <a:pt x="15742" y="301624"/>
                </a:lnTo>
                <a:lnTo>
                  <a:pt x="32693" y="322653"/>
                </a:lnTo>
                <a:lnTo>
                  <a:pt x="54338" y="336939"/>
                </a:lnTo>
                <a:lnTo>
                  <a:pt x="78069" y="343288"/>
                </a:lnTo>
                <a:lnTo>
                  <a:pt x="104609" y="340465"/>
                </a:lnTo>
                <a:lnTo>
                  <a:pt x="146584" y="329317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6" name="SMARTInkShape-Group137">
            <a:extLst>
              <a:ext uri="{FF2B5EF4-FFF2-40B4-BE49-F238E27FC236}">
                <a16:creationId xmlns:a16="http://schemas.microsoft.com/office/drawing/2014/main" xmlns="" id="{9CDBBDEC-B75A-4D35-B5D4-0688D3EF353E}"/>
              </a:ext>
            </a:extLst>
          </p:cNvPr>
          <p:cNvGrpSpPr/>
          <p:nvPr/>
        </p:nvGrpSpPr>
        <p:grpSpPr>
          <a:xfrm>
            <a:off x="3582283" y="946150"/>
            <a:ext cx="11818" cy="133351"/>
            <a:chOff x="3582283" y="946150"/>
            <a:chExt cx="11818" cy="133351"/>
          </a:xfrm>
        </p:grpSpPr>
        <p:sp>
          <p:nvSpPr>
            <p:cNvPr id="24" name="SMARTInkShape-837">
              <a:extLst>
                <a:ext uri="{FF2B5EF4-FFF2-40B4-BE49-F238E27FC236}">
                  <a16:creationId xmlns:a16="http://schemas.microsoft.com/office/drawing/2014/main" xmlns="" id="{02BDEA95-BDBB-426B-A963-28A67ACA3994}"/>
                </a:ext>
              </a:extLst>
            </p:cNvPr>
            <p:cNvSpPr/>
            <p:nvPr>
              <p:custDataLst>
                <p:tags r:id="rId151"/>
              </p:custDataLst>
            </p:nvPr>
          </p:nvSpPr>
          <p:spPr>
            <a:xfrm>
              <a:off x="3582283" y="946150"/>
              <a:ext cx="11818" cy="19051"/>
            </a:xfrm>
            <a:custGeom>
              <a:avLst/>
              <a:gdLst/>
              <a:ahLst/>
              <a:cxnLst/>
              <a:rect l="0" t="0" r="0" b="0"/>
              <a:pathLst>
                <a:path w="11818" h="19051">
                  <a:moveTo>
                    <a:pt x="5467" y="0"/>
                  </a:moveTo>
                  <a:lnTo>
                    <a:pt x="5467" y="0"/>
                  </a:lnTo>
                  <a:lnTo>
                    <a:pt x="0" y="0"/>
                  </a:lnTo>
                  <a:lnTo>
                    <a:pt x="11817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SMARTInkShape-838">
              <a:extLst>
                <a:ext uri="{FF2B5EF4-FFF2-40B4-BE49-F238E27FC236}">
                  <a16:creationId xmlns:a16="http://schemas.microsoft.com/office/drawing/2014/main" xmlns="" id="{B0557622-BF58-444B-8D61-F41C2D2E20F5}"/>
                </a:ext>
              </a:extLst>
            </p:cNvPr>
            <p:cNvSpPr/>
            <p:nvPr>
              <p:custDataLst>
                <p:tags r:id="rId152"/>
              </p:custDataLst>
            </p:nvPr>
          </p:nvSpPr>
          <p:spPr>
            <a:xfrm>
              <a:off x="3582283" y="1060450"/>
              <a:ext cx="11818" cy="19051"/>
            </a:xfrm>
            <a:custGeom>
              <a:avLst/>
              <a:gdLst/>
              <a:ahLst/>
              <a:cxnLst/>
              <a:rect l="0" t="0" r="0" b="0"/>
              <a:pathLst>
                <a:path w="11818" h="19051">
                  <a:moveTo>
                    <a:pt x="5467" y="0"/>
                  </a:moveTo>
                  <a:lnTo>
                    <a:pt x="5467" y="0"/>
                  </a:lnTo>
                  <a:lnTo>
                    <a:pt x="441" y="11933"/>
                  </a:lnTo>
                  <a:lnTo>
                    <a:pt x="0" y="14306"/>
                  </a:lnTo>
                  <a:lnTo>
                    <a:pt x="1116" y="15887"/>
                  </a:lnTo>
                  <a:lnTo>
                    <a:pt x="11817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7" name="SMARTInkShape-839">
            <a:extLst>
              <a:ext uri="{FF2B5EF4-FFF2-40B4-BE49-F238E27FC236}">
                <a16:creationId xmlns:a16="http://schemas.microsoft.com/office/drawing/2014/main" xmlns="" id="{20E8670C-CAB6-41B4-947A-0E5B22894912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4117607" y="357888"/>
            <a:ext cx="403594" cy="1760421"/>
          </a:xfrm>
          <a:custGeom>
            <a:avLst/>
            <a:gdLst/>
            <a:ahLst/>
            <a:cxnLst/>
            <a:rect l="0" t="0" r="0" b="0"/>
            <a:pathLst>
              <a:path w="403594" h="1760421">
                <a:moveTo>
                  <a:pt x="346443" y="23112"/>
                </a:moveTo>
                <a:lnTo>
                  <a:pt x="346443" y="23112"/>
                </a:lnTo>
                <a:lnTo>
                  <a:pt x="343072" y="16370"/>
                </a:lnTo>
                <a:lnTo>
                  <a:pt x="327491" y="5435"/>
                </a:lnTo>
                <a:lnTo>
                  <a:pt x="301630" y="0"/>
                </a:lnTo>
                <a:lnTo>
                  <a:pt x="268254" y="1761"/>
                </a:lnTo>
                <a:lnTo>
                  <a:pt x="221441" y="16864"/>
                </a:lnTo>
                <a:lnTo>
                  <a:pt x="183877" y="38915"/>
                </a:lnTo>
                <a:lnTo>
                  <a:pt x="143664" y="68235"/>
                </a:lnTo>
                <a:lnTo>
                  <a:pt x="102273" y="102433"/>
                </a:lnTo>
                <a:lnTo>
                  <a:pt x="67884" y="140681"/>
                </a:lnTo>
                <a:lnTo>
                  <a:pt x="42722" y="180493"/>
                </a:lnTo>
                <a:lnTo>
                  <a:pt x="31539" y="219353"/>
                </a:lnTo>
                <a:lnTo>
                  <a:pt x="30332" y="257792"/>
                </a:lnTo>
                <a:lnTo>
                  <a:pt x="36616" y="296747"/>
                </a:lnTo>
                <a:lnTo>
                  <a:pt x="51168" y="337579"/>
                </a:lnTo>
                <a:lnTo>
                  <a:pt x="69394" y="379246"/>
                </a:lnTo>
                <a:lnTo>
                  <a:pt x="88549" y="421988"/>
                </a:lnTo>
                <a:lnTo>
                  <a:pt x="106470" y="466855"/>
                </a:lnTo>
                <a:lnTo>
                  <a:pt x="123842" y="512666"/>
                </a:lnTo>
                <a:lnTo>
                  <a:pt x="135326" y="556781"/>
                </a:lnTo>
                <a:lnTo>
                  <a:pt x="131022" y="595202"/>
                </a:lnTo>
                <a:lnTo>
                  <a:pt x="117821" y="625448"/>
                </a:lnTo>
                <a:lnTo>
                  <a:pt x="109362" y="638453"/>
                </a:lnTo>
                <a:lnTo>
                  <a:pt x="86792" y="656665"/>
                </a:lnTo>
                <a:lnTo>
                  <a:pt x="61709" y="668052"/>
                </a:lnTo>
                <a:lnTo>
                  <a:pt x="29871" y="673757"/>
                </a:lnTo>
                <a:lnTo>
                  <a:pt x="7289" y="671339"/>
                </a:lnTo>
                <a:lnTo>
                  <a:pt x="7451" y="671163"/>
                </a:lnTo>
                <a:lnTo>
                  <a:pt x="16539" y="671622"/>
                </a:lnTo>
                <a:lnTo>
                  <a:pt x="41339" y="678029"/>
                </a:lnTo>
                <a:lnTo>
                  <a:pt x="85405" y="706287"/>
                </a:lnTo>
                <a:lnTo>
                  <a:pt x="104838" y="726795"/>
                </a:lnTo>
                <a:lnTo>
                  <a:pt x="118177" y="752373"/>
                </a:lnTo>
                <a:lnTo>
                  <a:pt x="126879" y="797911"/>
                </a:lnTo>
                <a:lnTo>
                  <a:pt x="125151" y="838073"/>
                </a:lnTo>
                <a:lnTo>
                  <a:pt x="118975" y="884850"/>
                </a:lnTo>
                <a:lnTo>
                  <a:pt x="114364" y="910165"/>
                </a:lnTo>
                <a:lnTo>
                  <a:pt x="109173" y="936214"/>
                </a:lnTo>
                <a:lnTo>
                  <a:pt x="102185" y="963458"/>
                </a:lnTo>
                <a:lnTo>
                  <a:pt x="93999" y="991498"/>
                </a:lnTo>
                <a:lnTo>
                  <a:pt x="85014" y="1020069"/>
                </a:lnTo>
                <a:lnTo>
                  <a:pt x="74790" y="1048995"/>
                </a:lnTo>
                <a:lnTo>
                  <a:pt x="63741" y="1078156"/>
                </a:lnTo>
                <a:lnTo>
                  <a:pt x="52142" y="1107475"/>
                </a:lnTo>
                <a:lnTo>
                  <a:pt x="42292" y="1136898"/>
                </a:lnTo>
                <a:lnTo>
                  <a:pt x="33609" y="1166392"/>
                </a:lnTo>
                <a:lnTo>
                  <a:pt x="25704" y="1195932"/>
                </a:lnTo>
                <a:lnTo>
                  <a:pt x="19022" y="1226914"/>
                </a:lnTo>
                <a:lnTo>
                  <a:pt x="13157" y="1258858"/>
                </a:lnTo>
                <a:lnTo>
                  <a:pt x="7835" y="1291443"/>
                </a:lnTo>
                <a:lnTo>
                  <a:pt x="4288" y="1325866"/>
                </a:lnTo>
                <a:lnTo>
                  <a:pt x="1923" y="1361514"/>
                </a:lnTo>
                <a:lnTo>
                  <a:pt x="346" y="1397980"/>
                </a:lnTo>
                <a:lnTo>
                  <a:pt x="0" y="1433580"/>
                </a:lnTo>
                <a:lnTo>
                  <a:pt x="475" y="1468602"/>
                </a:lnTo>
                <a:lnTo>
                  <a:pt x="1498" y="1503238"/>
                </a:lnTo>
                <a:lnTo>
                  <a:pt x="4296" y="1535502"/>
                </a:lnTo>
                <a:lnTo>
                  <a:pt x="8278" y="1566183"/>
                </a:lnTo>
                <a:lnTo>
                  <a:pt x="13050" y="1595809"/>
                </a:lnTo>
                <a:lnTo>
                  <a:pt x="19053" y="1621910"/>
                </a:lnTo>
                <a:lnTo>
                  <a:pt x="33249" y="1667844"/>
                </a:lnTo>
                <a:lnTo>
                  <a:pt x="54610" y="1705663"/>
                </a:lnTo>
                <a:lnTo>
                  <a:pt x="80567" y="1735407"/>
                </a:lnTo>
                <a:lnTo>
                  <a:pt x="108566" y="1753330"/>
                </a:lnTo>
                <a:lnTo>
                  <a:pt x="143118" y="1760355"/>
                </a:lnTo>
                <a:lnTo>
                  <a:pt x="180582" y="1760420"/>
                </a:lnTo>
                <a:lnTo>
                  <a:pt x="216047" y="1755745"/>
                </a:lnTo>
                <a:lnTo>
                  <a:pt x="250624" y="1750845"/>
                </a:lnTo>
                <a:lnTo>
                  <a:pt x="298061" y="1742238"/>
                </a:lnTo>
                <a:lnTo>
                  <a:pt x="337047" y="1730751"/>
                </a:lnTo>
                <a:lnTo>
                  <a:pt x="381824" y="1714228"/>
                </a:lnTo>
                <a:lnTo>
                  <a:pt x="403593" y="1705862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4" name="SMARTInkShape-Group139">
            <a:extLst>
              <a:ext uri="{FF2B5EF4-FFF2-40B4-BE49-F238E27FC236}">
                <a16:creationId xmlns:a16="http://schemas.microsoft.com/office/drawing/2014/main" xmlns="" id="{3AC24ACC-E3F3-4A10-B835-B11027314FEA}"/>
              </a:ext>
            </a:extLst>
          </p:cNvPr>
          <p:cNvGrpSpPr/>
          <p:nvPr/>
        </p:nvGrpSpPr>
        <p:grpSpPr>
          <a:xfrm>
            <a:off x="4948959" y="256979"/>
            <a:ext cx="715242" cy="430854"/>
            <a:chOff x="4948959" y="256979"/>
            <a:chExt cx="715242" cy="430854"/>
          </a:xfrm>
        </p:grpSpPr>
        <p:sp>
          <p:nvSpPr>
            <p:cNvPr id="28" name="SMARTInkShape-840">
              <a:extLst>
                <a:ext uri="{FF2B5EF4-FFF2-40B4-BE49-F238E27FC236}">
                  <a16:creationId xmlns:a16="http://schemas.microsoft.com/office/drawing/2014/main" xmlns="" id="{98243544-774B-491D-AD48-E9D40803E8D3}"/>
                </a:ext>
              </a:extLst>
            </p:cNvPr>
            <p:cNvSpPr/>
            <p:nvPr>
              <p:custDataLst>
                <p:tags r:id="rId145"/>
              </p:custDataLst>
            </p:nvPr>
          </p:nvSpPr>
          <p:spPr>
            <a:xfrm>
              <a:off x="4948959" y="281038"/>
              <a:ext cx="137392" cy="285077"/>
            </a:xfrm>
            <a:custGeom>
              <a:avLst/>
              <a:gdLst/>
              <a:ahLst/>
              <a:cxnLst/>
              <a:rect l="0" t="0" r="0" b="0"/>
              <a:pathLst>
                <a:path w="137392" h="285077">
                  <a:moveTo>
                    <a:pt x="137391" y="36462"/>
                  </a:moveTo>
                  <a:lnTo>
                    <a:pt x="137391" y="36462"/>
                  </a:lnTo>
                  <a:lnTo>
                    <a:pt x="126546" y="21959"/>
                  </a:lnTo>
                  <a:lnTo>
                    <a:pt x="110659" y="9744"/>
                  </a:lnTo>
                  <a:lnTo>
                    <a:pt x="98698" y="3891"/>
                  </a:lnTo>
                  <a:lnTo>
                    <a:pt x="73323" y="0"/>
                  </a:lnTo>
                  <a:lnTo>
                    <a:pt x="55529" y="6616"/>
                  </a:lnTo>
                  <a:lnTo>
                    <a:pt x="29645" y="28089"/>
                  </a:lnTo>
                  <a:lnTo>
                    <a:pt x="14009" y="47557"/>
                  </a:lnTo>
                  <a:lnTo>
                    <a:pt x="2357" y="70321"/>
                  </a:lnTo>
                  <a:lnTo>
                    <a:pt x="0" y="90786"/>
                  </a:lnTo>
                  <a:lnTo>
                    <a:pt x="1347" y="100195"/>
                  </a:lnTo>
                  <a:lnTo>
                    <a:pt x="12251" y="116293"/>
                  </a:lnTo>
                  <a:lnTo>
                    <a:pt x="51367" y="143875"/>
                  </a:lnTo>
                  <a:lnTo>
                    <a:pt x="94084" y="174070"/>
                  </a:lnTo>
                  <a:lnTo>
                    <a:pt x="119541" y="195298"/>
                  </a:lnTo>
                  <a:lnTo>
                    <a:pt x="128987" y="211007"/>
                  </a:lnTo>
                  <a:lnTo>
                    <a:pt x="131775" y="227397"/>
                  </a:lnTo>
                  <a:lnTo>
                    <a:pt x="129956" y="243383"/>
                  </a:lnTo>
                  <a:lnTo>
                    <a:pt x="124444" y="257544"/>
                  </a:lnTo>
                  <a:lnTo>
                    <a:pt x="113528" y="269011"/>
                  </a:lnTo>
                  <a:lnTo>
                    <a:pt x="91515" y="281519"/>
                  </a:lnTo>
                  <a:lnTo>
                    <a:pt x="83523" y="284500"/>
                  </a:lnTo>
                  <a:lnTo>
                    <a:pt x="76785" y="285076"/>
                  </a:lnTo>
                  <a:lnTo>
                    <a:pt x="65534" y="281954"/>
                  </a:lnTo>
                  <a:lnTo>
                    <a:pt x="61970" y="279145"/>
                  </a:lnTo>
                  <a:lnTo>
                    <a:pt x="58009" y="272262"/>
                  </a:lnTo>
                  <a:lnTo>
                    <a:pt x="59069" y="267745"/>
                  </a:lnTo>
                  <a:lnTo>
                    <a:pt x="73891" y="24601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SMARTInkShape-841">
              <a:extLst>
                <a:ext uri="{FF2B5EF4-FFF2-40B4-BE49-F238E27FC236}">
                  <a16:creationId xmlns:a16="http://schemas.microsoft.com/office/drawing/2014/main" xmlns="" id="{54B3BF73-3E72-4AB2-8FC7-D0059A56FF4D}"/>
                </a:ext>
              </a:extLst>
            </p:cNvPr>
            <p:cNvSpPr/>
            <p:nvPr>
              <p:custDataLst>
                <p:tags r:id="rId146"/>
              </p:custDataLst>
            </p:nvPr>
          </p:nvSpPr>
          <p:spPr>
            <a:xfrm>
              <a:off x="5162550" y="482600"/>
              <a:ext cx="6351" cy="63501"/>
            </a:xfrm>
            <a:custGeom>
              <a:avLst/>
              <a:gdLst/>
              <a:ahLst/>
              <a:cxnLst/>
              <a:rect l="0" t="0" r="0" b="0"/>
              <a:pathLst>
                <a:path w="6351" h="63501">
                  <a:moveTo>
                    <a:pt x="6350" y="0"/>
                  </a:moveTo>
                  <a:lnTo>
                    <a:pt x="6350" y="0"/>
                  </a:lnTo>
                  <a:lnTo>
                    <a:pt x="1324" y="20722"/>
                  </a:lnTo>
                  <a:lnTo>
                    <a:pt x="0" y="63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SMARTInkShape-842">
              <a:extLst>
                <a:ext uri="{FF2B5EF4-FFF2-40B4-BE49-F238E27FC236}">
                  <a16:creationId xmlns:a16="http://schemas.microsoft.com/office/drawing/2014/main" xmlns="" id="{283B7B3A-2613-40D4-A896-D2B93269DA33}"/>
                </a:ext>
              </a:extLst>
            </p:cNvPr>
            <p:cNvSpPr/>
            <p:nvPr>
              <p:custDataLst>
                <p:tags r:id="rId147"/>
              </p:custDataLst>
            </p:nvPr>
          </p:nvSpPr>
          <p:spPr>
            <a:xfrm>
              <a:off x="5156200" y="385775"/>
              <a:ext cx="6351" cy="26976"/>
            </a:xfrm>
            <a:custGeom>
              <a:avLst/>
              <a:gdLst/>
              <a:ahLst/>
              <a:cxnLst/>
              <a:rect l="0" t="0" r="0" b="0"/>
              <a:pathLst>
                <a:path w="6351" h="26976">
                  <a:moveTo>
                    <a:pt x="6350" y="26975"/>
                  </a:moveTo>
                  <a:lnTo>
                    <a:pt x="6350" y="26975"/>
                  </a:lnTo>
                  <a:lnTo>
                    <a:pt x="588" y="270"/>
                  </a:lnTo>
                  <a:lnTo>
                    <a:pt x="392" y="0"/>
                  </a:lnTo>
                  <a:lnTo>
                    <a:pt x="0" y="15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SMARTInkShape-843">
              <a:extLst>
                <a:ext uri="{FF2B5EF4-FFF2-40B4-BE49-F238E27FC236}">
                  <a16:creationId xmlns:a16="http://schemas.microsoft.com/office/drawing/2014/main" xmlns="" id="{095C54C2-B33C-4594-8713-447FBDD2ADD0}"/>
                </a:ext>
              </a:extLst>
            </p:cNvPr>
            <p:cNvSpPr/>
            <p:nvPr>
              <p:custDataLst>
                <p:tags r:id="rId148"/>
              </p:custDataLst>
            </p:nvPr>
          </p:nvSpPr>
          <p:spPr>
            <a:xfrm>
              <a:off x="5213350" y="423066"/>
              <a:ext cx="114301" cy="114334"/>
            </a:xfrm>
            <a:custGeom>
              <a:avLst/>
              <a:gdLst/>
              <a:ahLst/>
              <a:cxnLst/>
              <a:rect l="0" t="0" r="0" b="0"/>
              <a:pathLst>
                <a:path w="114301" h="114334">
                  <a:moveTo>
                    <a:pt x="0" y="15084"/>
                  </a:moveTo>
                  <a:lnTo>
                    <a:pt x="0" y="15084"/>
                  </a:lnTo>
                  <a:lnTo>
                    <a:pt x="5026" y="37688"/>
                  </a:lnTo>
                  <a:lnTo>
                    <a:pt x="9378" y="85246"/>
                  </a:lnTo>
                  <a:lnTo>
                    <a:pt x="6043" y="111394"/>
                  </a:lnTo>
                  <a:lnTo>
                    <a:pt x="4734" y="113157"/>
                  </a:lnTo>
                  <a:lnTo>
                    <a:pt x="3156" y="114333"/>
                  </a:lnTo>
                  <a:lnTo>
                    <a:pt x="2810" y="113000"/>
                  </a:lnTo>
                  <a:lnTo>
                    <a:pt x="11722" y="68844"/>
                  </a:lnTo>
                  <a:lnTo>
                    <a:pt x="26043" y="28290"/>
                  </a:lnTo>
                  <a:lnTo>
                    <a:pt x="33446" y="17426"/>
                  </a:lnTo>
                  <a:lnTo>
                    <a:pt x="39089" y="12597"/>
                  </a:lnTo>
                  <a:lnTo>
                    <a:pt x="41582" y="12720"/>
                  </a:lnTo>
                  <a:lnTo>
                    <a:pt x="43949" y="14214"/>
                  </a:lnTo>
                  <a:lnTo>
                    <a:pt x="46233" y="16621"/>
                  </a:lnTo>
                  <a:lnTo>
                    <a:pt x="48770" y="24939"/>
                  </a:lnTo>
                  <a:lnTo>
                    <a:pt x="51426" y="65890"/>
                  </a:lnTo>
                  <a:lnTo>
                    <a:pt x="52629" y="68005"/>
                  </a:lnTo>
                  <a:lnTo>
                    <a:pt x="54136" y="69414"/>
                  </a:lnTo>
                  <a:lnTo>
                    <a:pt x="55140" y="68943"/>
                  </a:lnTo>
                  <a:lnTo>
                    <a:pt x="68635" y="22976"/>
                  </a:lnTo>
                  <a:lnTo>
                    <a:pt x="75424" y="9420"/>
                  </a:lnTo>
                  <a:lnTo>
                    <a:pt x="83146" y="1983"/>
                  </a:lnTo>
                  <a:lnTo>
                    <a:pt x="87180" y="0"/>
                  </a:lnTo>
                  <a:lnTo>
                    <a:pt x="91281" y="795"/>
                  </a:lnTo>
                  <a:lnTo>
                    <a:pt x="99601" y="7322"/>
                  </a:lnTo>
                  <a:lnTo>
                    <a:pt x="104239" y="19160"/>
                  </a:lnTo>
                  <a:lnTo>
                    <a:pt x="108167" y="61613"/>
                  </a:lnTo>
                  <a:lnTo>
                    <a:pt x="114300" y="9128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SMARTInkShape-844">
              <a:extLst>
                <a:ext uri="{FF2B5EF4-FFF2-40B4-BE49-F238E27FC236}">
                  <a16:creationId xmlns:a16="http://schemas.microsoft.com/office/drawing/2014/main" xmlns="" id="{BB244F86-7FAD-4D3F-9AE4-50A91A6AE9B4}"/>
                </a:ext>
              </a:extLst>
            </p:cNvPr>
            <p:cNvSpPr/>
            <p:nvPr>
              <p:custDataLst>
                <p:tags r:id="rId149"/>
              </p:custDataLst>
            </p:nvPr>
          </p:nvSpPr>
          <p:spPr>
            <a:xfrm>
              <a:off x="5368459" y="365290"/>
              <a:ext cx="77596" cy="322543"/>
            </a:xfrm>
            <a:custGeom>
              <a:avLst/>
              <a:gdLst/>
              <a:ahLst/>
              <a:cxnLst/>
              <a:rect l="0" t="0" r="0" b="0"/>
              <a:pathLst>
                <a:path w="77596" h="322543">
                  <a:moveTo>
                    <a:pt x="22691" y="66510"/>
                  </a:moveTo>
                  <a:lnTo>
                    <a:pt x="22691" y="66510"/>
                  </a:lnTo>
                  <a:lnTo>
                    <a:pt x="19320" y="66510"/>
                  </a:lnTo>
                  <a:lnTo>
                    <a:pt x="15783" y="70273"/>
                  </a:lnTo>
                  <a:lnTo>
                    <a:pt x="13852" y="73252"/>
                  </a:lnTo>
                  <a:lnTo>
                    <a:pt x="10048" y="109156"/>
                  </a:lnTo>
                  <a:lnTo>
                    <a:pt x="5853" y="149623"/>
                  </a:lnTo>
                  <a:lnTo>
                    <a:pt x="4624" y="180825"/>
                  </a:lnTo>
                  <a:lnTo>
                    <a:pt x="4078" y="215389"/>
                  </a:lnTo>
                  <a:lnTo>
                    <a:pt x="3835" y="251212"/>
                  </a:lnTo>
                  <a:lnTo>
                    <a:pt x="3727" y="285948"/>
                  </a:lnTo>
                  <a:lnTo>
                    <a:pt x="0" y="322542"/>
                  </a:lnTo>
                  <a:lnTo>
                    <a:pt x="6393" y="281475"/>
                  </a:lnTo>
                  <a:lnTo>
                    <a:pt x="8392" y="245306"/>
                  </a:lnTo>
                  <a:lnTo>
                    <a:pt x="10691" y="198891"/>
                  </a:lnTo>
                  <a:lnTo>
                    <a:pt x="13280" y="171698"/>
                  </a:lnTo>
                  <a:lnTo>
                    <a:pt x="16417" y="142985"/>
                  </a:lnTo>
                  <a:lnTo>
                    <a:pt x="19919" y="117493"/>
                  </a:lnTo>
                  <a:lnTo>
                    <a:pt x="27574" y="72236"/>
                  </a:lnTo>
                  <a:lnTo>
                    <a:pt x="39817" y="27911"/>
                  </a:lnTo>
                  <a:lnTo>
                    <a:pt x="52381" y="3646"/>
                  </a:lnTo>
                  <a:lnTo>
                    <a:pt x="55890" y="612"/>
                  </a:lnTo>
                  <a:lnTo>
                    <a:pt x="58935" y="0"/>
                  </a:lnTo>
                  <a:lnTo>
                    <a:pt x="61670" y="1003"/>
                  </a:lnTo>
                  <a:lnTo>
                    <a:pt x="72262" y="19270"/>
                  </a:lnTo>
                  <a:lnTo>
                    <a:pt x="77595" y="50396"/>
                  </a:lnTo>
                  <a:lnTo>
                    <a:pt x="75804" y="83059"/>
                  </a:lnTo>
                  <a:lnTo>
                    <a:pt x="64063" y="115079"/>
                  </a:lnTo>
                  <a:lnTo>
                    <a:pt x="47179" y="136797"/>
                  </a:lnTo>
                  <a:lnTo>
                    <a:pt x="41133" y="140179"/>
                  </a:lnTo>
                  <a:lnTo>
                    <a:pt x="28770" y="142055"/>
                  </a:lnTo>
                  <a:lnTo>
                    <a:pt x="24627" y="140157"/>
                  </a:lnTo>
                  <a:lnTo>
                    <a:pt x="21865" y="136775"/>
                  </a:lnTo>
                  <a:lnTo>
                    <a:pt x="16341" y="12366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SMARTInkShape-845">
              <a:extLst>
                <a:ext uri="{FF2B5EF4-FFF2-40B4-BE49-F238E27FC236}">
                  <a16:creationId xmlns:a16="http://schemas.microsoft.com/office/drawing/2014/main" xmlns="" id="{D245B38D-F84F-408A-B714-EBA3532763BA}"/>
                </a:ext>
              </a:extLst>
            </p:cNvPr>
            <p:cNvSpPr/>
            <p:nvPr>
              <p:custDataLst>
                <p:tags r:id="rId150"/>
              </p:custDataLst>
            </p:nvPr>
          </p:nvSpPr>
          <p:spPr>
            <a:xfrm>
              <a:off x="5494627" y="256979"/>
              <a:ext cx="169574" cy="223847"/>
            </a:xfrm>
            <a:custGeom>
              <a:avLst/>
              <a:gdLst/>
              <a:ahLst/>
              <a:cxnLst/>
              <a:rect l="0" t="0" r="0" b="0"/>
              <a:pathLst>
                <a:path w="169574" h="223847">
                  <a:moveTo>
                    <a:pt x="23523" y="3371"/>
                  </a:moveTo>
                  <a:lnTo>
                    <a:pt x="23523" y="3371"/>
                  </a:lnTo>
                  <a:lnTo>
                    <a:pt x="26894" y="0"/>
                  </a:lnTo>
                  <a:lnTo>
                    <a:pt x="27887" y="418"/>
                  </a:lnTo>
                  <a:lnTo>
                    <a:pt x="28990" y="4646"/>
                  </a:lnTo>
                  <a:lnTo>
                    <a:pt x="23923" y="40547"/>
                  </a:lnTo>
                  <a:lnTo>
                    <a:pt x="13921" y="84550"/>
                  </a:lnTo>
                  <a:lnTo>
                    <a:pt x="6085" y="116826"/>
                  </a:lnTo>
                  <a:lnTo>
                    <a:pt x="482" y="163360"/>
                  </a:lnTo>
                  <a:lnTo>
                    <a:pt x="0" y="210370"/>
                  </a:lnTo>
                  <a:lnTo>
                    <a:pt x="5072" y="221900"/>
                  </a:lnTo>
                  <a:lnTo>
                    <a:pt x="9106" y="223846"/>
                  </a:lnTo>
                  <a:lnTo>
                    <a:pt x="13912" y="223732"/>
                  </a:lnTo>
                  <a:lnTo>
                    <a:pt x="19232" y="222245"/>
                  </a:lnTo>
                  <a:lnTo>
                    <a:pt x="40204" y="206668"/>
                  </a:lnTo>
                  <a:lnTo>
                    <a:pt x="72574" y="165276"/>
                  </a:lnTo>
                  <a:lnTo>
                    <a:pt x="100501" y="117798"/>
                  </a:lnTo>
                  <a:lnTo>
                    <a:pt x="105713" y="103616"/>
                  </a:lnTo>
                  <a:lnTo>
                    <a:pt x="105127" y="99834"/>
                  </a:lnTo>
                  <a:lnTo>
                    <a:pt x="103326" y="97313"/>
                  </a:lnTo>
                  <a:lnTo>
                    <a:pt x="99302" y="97749"/>
                  </a:lnTo>
                  <a:lnTo>
                    <a:pt x="87307" y="103878"/>
                  </a:lnTo>
                  <a:lnTo>
                    <a:pt x="64686" y="125971"/>
                  </a:lnTo>
                  <a:lnTo>
                    <a:pt x="50222" y="154859"/>
                  </a:lnTo>
                  <a:lnTo>
                    <a:pt x="44840" y="182390"/>
                  </a:lnTo>
                  <a:lnTo>
                    <a:pt x="46201" y="189745"/>
                  </a:lnTo>
                  <a:lnTo>
                    <a:pt x="53358" y="201680"/>
                  </a:lnTo>
                  <a:lnTo>
                    <a:pt x="63594" y="207925"/>
                  </a:lnTo>
                  <a:lnTo>
                    <a:pt x="69287" y="209590"/>
                  </a:lnTo>
                  <a:lnTo>
                    <a:pt x="113911" y="206488"/>
                  </a:lnTo>
                  <a:lnTo>
                    <a:pt x="169573" y="1938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7" name="SMARTInkShape-Group140">
            <a:extLst>
              <a:ext uri="{FF2B5EF4-FFF2-40B4-BE49-F238E27FC236}">
                <a16:creationId xmlns:a16="http://schemas.microsoft.com/office/drawing/2014/main" xmlns="" id="{742711D8-B0E9-4972-910E-761831836781}"/>
              </a:ext>
            </a:extLst>
          </p:cNvPr>
          <p:cNvGrpSpPr/>
          <p:nvPr/>
        </p:nvGrpSpPr>
        <p:grpSpPr>
          <a:xfrm>
            <a:off x="6059752" y="257797"/>
            <a:ext cx="356141" cy="243854"/>
            <a:chOff x="6059752" y="257797"/>
            <a:chExt cx="356141" cy="243854"/>
          </a:xfrm>
        </p:grpSpPr>
        <p:sp>
          <p:nvSpPr>
            <p:cNvPr id="35" name="SMARTInkShape-846">
              <a:extLst>
                <a:ext uri="{FF2B5EF4-FFF2-40B4-BE49-F238E27FC236}">
                  <a16:creationId xmlns:a16="http://schemas.microsoft.com/office/drawing/2014/main" xmlns="" id="{E8CAC5A5-670D-46D6-8876-661820825EF8}"/>
                </a:ext>
              </a:extLst>
            </p:cNvPr>
            <p:cNvSpPr/>
            <p:nvPr>
              <p:custDataLst>
                <p:tags r:id="rId143"/>
              </p:custDataLst>
            </p:nvPr>
          </p:nvSpPr>
          <p:spPr>
            <a:xfrm>
              <a:off x="6059752" y="261233"/>
              <a:ext cx="182299" cy="212257"/>
            </a:xfrm>
            <a:custGeom>
              <a:avLst/>
              <a:gdLst/>
              <a:ahLst/>
              <a:cxnLst/>
              <a:rect l="0" t="0" r="0" b="0"/>
              <a:pathLst>
                <a:path w="182299" h="212257">
                  <a:moveTo>
                    <a:pt x="48948" y="5467"/>
                  </a:moveTo>
                  <a:lnTo>
                    <a:pt x="48948" y="5467"/>
                  </a:lnTo>
                  <a:lnTo>
                    <a:pt x="48947" y="0"/>
                  </a:lnTo>
                  <a:lnTo>
                    <a:pt x="40109" y="44661"/>
                  </a:lnTo>
                  <a:lnTo>
                    <a:pt x="30650" y="88733"/>
                  </a:lnTo>
                  <a:lnTo>
                    <a:pt x="15539" y="134169"/>
                  </a:lnTo>
                  <a:lnTo>
                    <a:pt x="2315" y="181513"/>
                  </a:lnTo>
                  <a:lnTo>
                    <a:pt x="0" y="195658"/>
                  </a:lnTo>
                  <a:lnTo>
                    <a:pt x="794" y="200700"/>
                  </a:lnTo>
                  <a:lnTo>
                    <a:pt x="2734" y="204767"/>
                  </a:lnTo>
                  <a:lnTo>
                    <a:pt x="5439" y="208183"/>
                  </a:lnTo>
                  <a:lnTo>
                    <a:pt x="17851" y="211980"/>
                  </a:lnTo>
                  <a:lnTo>
                    <a:pt x="37244" y="212256"/>
                  </a:lnTo>
                  <a:lnTo>
                    <a:pt x="79895" y="204478"/>
                  </a:lnTo>
                  <a:lnTo>
                    <a:pt x="126870" y="193942"/>
                  </a:lnTo>
                  <a:lnTo>
                    <a:pt x="182298" y="1832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SMARTInkShape-847">
              <a:extLst>
                <a:ext uri="{FF2B5EF4-FFF2-40B4-BE49-F238E27FC236}">
                  <a16:creationId xmlns:a16="http://schemas.microsoft.com/office/drawing/2014/main" xmlns="" id="{3AC9CA05-0167-4C38-A81D-632589408506}"/>
                </a:ext>
              </a:extLst>
            </p:cNvPr>
            <p:cNvSpPr/>
            <p:nvPr>
              <p:custDataLst>
                <p:tags r:id="rId144"/>
              </p:custDataLst>
            </p:nvPr>
          </p:nvSpPr>
          <p:spPr>
            <a:xfrm>
              <a:off x="6319427" y="257797"/>
              <a:ext cx="96466" cy="243854"/>
            </a:xfrm>
            <a:custGeom>
              <a:avLst/>
              <a:gdLst/>
              <a:ahLst/>
              <a:cxnLst/>
              <a:rect l="0" t="0" r="0" b="0"/>
              <a:pathLst>
                <a:path w="96466" h="243854">
                  <a:moveTo>
                    <a:pt x="36923" y="34303"/>
                  </a:moveTo>
                  <a:lnTo>
                    <a:pt x="36923" y="34303"/>
                  </a:lnTo>
                  <a:lnTo>
                    <a:pt x="33552" y="37674"/>
                  </a:lnTo>
                  <a:lnTo>
                    <a:pt x="28084" y="49883"/>
                  </a:lnTo>
                  <a:lnTo>
                    <a:pt x="19917" y="89592"/>
                  </a:lnTo>
                  <a:lnTo>
                    <a:pt x="14323" y="132843"/>
                  </a:lnTo>
                  <a:lnTo>
                    <a:pt x="11647" y="171685"/>
                  </a:lnTo>
                  <a:lnTo>
                    <a:pt x="2794" y="212965"/>
                  </a:lnTo>
                  <a:lnTo>
                    <a:pt x="1470" y="214794"/>
                  </a:lnTo>
                  <a:lnTo>
                    <a:pt x="588" y="213897"/>
                  </a:lnTo>
                  <a:lnTo>
                    <a:pt x="0" y="211182"/>
                  </a:lnTo>
                  <a:lnTo>
                    <a:pt x="12793" y="164405"/>
                  </a:lnTo>
                  <a:lnTo>
                    <a:pt x="21260" y="130932"/>
                  </a:lnTo>
                  <a:lnTo>
                    <a:pt x="32078" y="92536"/>
                  </a:lnTo>
                  <a:lnTo>
                    <a:pt x="45823" y="53834"/>
                  </a:lnTo>
                  <a:lnTo>
                    <a:pt x="63785" y="11397"/>
                  </a:lnTo>
                  <a:lnTo>
                    <a:pt x="67530" y="4216"/>
                  </a:lnTo>
                  <a:lnTo>
                    <a:pt x="72144" y="839"/>
                  </a:lnTo>
                  <a:lnTo>
                    <a:pt x="77338" y="0"/>
                  </a:lnTo>
                  <a:lnTo>
                    <a:pt x="82916" y="851"/>
                  </a:lnTo>
                  <a:lnTo>
                    <a:pt x="86636" y="4946"/>
                  </a:lnTo>
                  <a:lnTo>
                    <a:pt x="96465" y="43224"/>
                  </a:lnTo>
                  <a:lnTo>
                    <a:pt x="94900" y="59905"/>
                  </a:lnTo>
                  <a:lnTo>
                    <a:pt x="88091" y="77432"/>
                  </a:lnTo>
                  <a:lnTo>
                    <a:pt x="75657" y="96981"/>
                  </a:lnTo>
                  <a:lnTo>
                    <a:pt x="58842" y="111784"/>
                  </a:lnTo>
                  <a:lnTo>
                    <a:pt x="14391" y="135327"/>
                  </a:lnTo>
                  <a:lnTo>
                    <a:pt x="12798" y="138704"/>
                  </a:lnTo>
                  <a:lnTo>
                    <a:pt x="13078" y="140593"/>
                  </a:lnTo>
                  <a:lnTo>
                    <a:pt x="15271" y="144573"/>
                  </a:lnTo>
                  <a:lnTo>
                    <a:pt x="48803" y="181566"/>
                  </a:lnTo>
                  <a:lnTo>
                    <a:pt x="75284" y="228909"/>
                  </a:lnTo>
                  <a:lnTo>
                    <a:pt x="87723" y="24385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6" name="SMARTInkShape-Group141">
            <a:extLst>
              <a:ext uri="{FF2B5EF4-FFF2-40B4-BE49-F238E27FC236}">
                <a16:creationId xmlns:a16="http://schemas.microsoft.com/office/drawing/2014/main" xmlns="" id="{4EB5FC10-7E7F-4E77-8544-7492071D6E7D}"/>
              </a:ext>
            </a:extLst>
          </p:cNvPr>
          <p:cNvGrpSpPr/>
          <p:nvPr/>
        </p:nvGrpSpPr>
        <p:grpSpPr>
          <a:xfrm>
            <a:off x="4879885" y="1847850"/>
            <a:ext cx="1158966" cy="461661"/>
            <a:chOff x="4879885" y="1847850"/>
            <a:chExt cx="1158966" cy="461661"/>
          </a:xfrm>
        </p:grpSpPr>
        <p:sp>
          <p:nvSpPr>
            <p:cNvPr id="38" name="SMARTInkShape-848">
              <a:extLst>
                <a:ext uri="{FF2B5EF4-FFF2-40B4-BE49-F238E27FC236}">
                  <a16:creationId xmlns:a16="http://schemas.microsoft.com/office/drawing/2014/main" xmlns="" id="{08A6F700-96C6-4EB2-BC31-33590849CF32}"/>
                </a:ext>
              </a:extLst>
            </p:cNvPr>
            <p:cNvSpPr/>
            <p:nvPr>
              <p:custDataLst>
                <p:tags r:id="rId135"/>
              </p:custDataLst>
            </p:nvPr>
          </p:nvSpPr>
          <p:spPr>
            <a:xfrm>
              <a:off x="4879885" y="1892186"/>
              <a:ext cx="205582" cy="349365"/>
            </a:xfrm>
            <a:custGeom>
              <a:avLst/>
              <a:gdLst/>
              <a:ahLst/>
              <a:cxnLst/>
              <a:rect l="0" t="0" r="0" b="0"/>
              <a:pathLst>
                <a:path w="205582" h="349365">
                  <a:moveTo>
                    <a:pt x="22315" y="139814"/>
                  </a:moveTo>
                  <a:lnTo>
                    <a:pt x="22315" y="139814"/>
                  </a:lnTo>
                  <a:lnTo>
                    <a:pt x="18944" y="136443"/>
                  </a:lnTo>
                  <a:lnTo>
                    <a:pt x="17289" y="132906"/>
                  </a:lnTo>
                  <a:lnTo>
                    <a:pt x="16848" y="130975"/>
                  </a:lnTo>
                  <a:lnTo>
                    <a:pt x="16553" y="130394"/>
                  </a:lnTo>
                  <a:lnTo>
                    <a:pt x="16357" y="130712"/>
                  </a:lnTo>
                  <a:lnTo>
                    <a:pt x="16042" y="136291"/>
                  </a:lnTo>
                  <a:lnTo>
                    <a:pt x="21439" y="181600"/>
                  </a:lnTo>
                  <a:lnTo>
                    <a:pt x="18685" y="223848"/>
                  </a:lnTo>
                  <a:lnTo>
                    <a:pt x="13400" y="268743"/>
                  </a:lnTo>
                  <a:lnTo>
                    <a:pt x="7366" y="309954"/>
                  </a:lnTo>
                  <a:lnTo>
                    <a:pt x="3625" y="345254"/>
                  </a:lnTo>
                  <a:lnTo>
                    <a:pt x="2799" y="344507"/>
                  </a:lnTo>
                  <a:lnTo>
                    <a:pt x="0" y="338033"/>
                  </a:lnTo>
                  <a:lnTo>
                    <a:pt x="2594" y="294235"/>
                  </a:lnTo>
                  <a:lnTo>
                    <a:pt x="6024" y="259010"/>
                  </a:lnTo>
                  <a:lnTo>
                    <a:pt x="11782" y="214192"/>
                  </a:lnTo>
                  <a:lnTo>
                    <a:pt x="15293" y="189399"/>
                  </a:lnTo>
                  <a:lnTo>
                    <a:pt x="19750" y="165110"/>
                  </a:lnTo>
                  <a:lnTo>
                    <a:pt x="24838" y="141156"/>
                  </a:lnTo>
                  <a:lnTo>
                    <a:pt x="34020" y="95255"/>
                  </a:lnTo>
                  <a:lnTo>
                    <a:pt x="38100" y="53688"/>
                  </a:lnTo>
                  <a:lnTo>
                    <a:pt x="45789" y="7796"/>
                  </a:lnTo>
                  <a:lnTo>
                    <a:pt x="49917" y="0"/>
                  </a:lnTo>
                  <a:lnTo>
                    <a:pt x="52711" y="2155"/>
                  </a:lnTo>
                  <a:lnTo>
                    <a:pt x="71377" y="47341"/>
                  </a:lnTo>
                  <a:lnTo>
                    <a:pt x="83811" y="76745"/>
                  </a:lnTo>
                  <a:lnTo>
                    <a:pt x="95978" y="88970"/>
                  </a:lnTo>
                  <a:lnTo>
                    <a:pt x="103174" y="93218"/>
                  </a:lnTo>
                  <a:lnTo>
                    <a:pt x="110793" y="94639"/>
                  </a:lnTo>
                  <a:lnTo>
                    <a:pt x="126785" y="92455"/>
                  </a:lnTo>
                  <a:lnTo>
                    <a:pt x="151655" y="76550"/>
                  </a:lnTo>
                  <a:lnTo>
                    <a:pt x="173527" y="47221"/>
                  </a:lnTo>
                  <a:lnTo>
                    <a:pt x="195034" y="2179"/>
                  </a:lnTo>
                  <a:lnTo>
                    <a:pt x="196728" y="785"/>
                  </a:lnTo>
                  <a:lnTo>
                    <a:pt x="197857" y="1267"/>
                  </a:lnTo>
                  <a:lnTo>
                    <a:pt x="198610" y="2999"/>
                  </a:lnTo>
                  <a:lnTo>
                    <a:pt x="199917" y="44308"/>
                  </a:lnTo>
                  <a:lnTo>
                    <a:pt x="200056" y="88233"/>
                  </a:lnTo>
                  <a:lnTo>
                    <a:pt x="200089" y="123239"/>
                  </a:lnTo>
                  <a:lnTo>
                    <a:pt x="200103" y="159964"/>
                  </a:lnTo>
                  <a:lnTo>
                    <a:pt x="201991" y="197453"/>
                  </a:lnTo>
                  <a:lnTo>
                    <a:pt x="204477" y="234576"/>
                  </a:lnTo>
                  <a:lnTo>
                    <a:pt x="205581" y="269890"/>
                  </a:lnTo>
                  <a:lnTo>
                    <a:pt x="202832" y="308020"/>
                  </a:lnTo>
                  <a:lnTo>
                    <a:pt x="200115" y="34936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SMARTInkShape-849">
              <a:extLst>
                <a:ext uri="{FF2B5EF4-FFF2-40B4-BE49-F238E27FC236}">
                  <a16:creationId xmlns:a16="http://schemas.microsoft.com/office/drawing/2014/main" xmlns="" id="{404F7DAD-963C-40E9-999E-CC20B7F44487}"/>
                </a:ext>
              </a:extLst>
            </p:cNvPr>
            <p:cNvSpPr/>
            <p:nvPr>
              <p:custDataLst>
                <p:tags r:id="rId136"/>
              </p:custDataLst>
            </p:nvPr>
          </p:nvSpPr>
          <p:spPr>
            <a:xfrm>
              <a:off x="5167816" y="1951526"/>
              <a:ext cx="216985" cy="268640"/>
            </a:xfrm>
            <a:custGeom>
              <a:avLst/>
              <a:gdLst/>
              <a:ahLst/>
              <a:cxnLst/>
              <a:rect l="0" t="0" r="0" b="0"/>
              <a:pathLst>
                <a:path w="216985" h="268640">
                  <a:moveTo>
                    <a:pt x="13784" y="182074"/>
                  </a:moveTo>
                  <a:lnTo>
                    <a:pt x="13784" y="182074"/>
                  </a:lnTo>
                  <a:lnTo>
                    <a:pt x="13784" y="176607"/>
                  </a:lnTo>
                  <a:lnTo>
                    <a:pt x="13078" y="176312"/>
                  </a:lnTo>
                  <a:lnTo>
                    <a:pt x="10413" y="175985"/>
                  </a:lnTo>
                  <a:lnTo>
                    <a:pt x="1575" y="182544"/>
                  </a:lnTo>
                  <a:lnTo>
                    <a:pt x="0" y="186620"/>
                  </a:lnTo>
                  <a:lnTo>
                    <a:pt x="1155" y="203882"/>
                  </a:lnTo>
                  <a:lnTo>
                    <a:pt x="9839" y="247357"/>
                  </a:lnTo>
                  <a:lnTo>
                    <a:pt x="15986" y="266250"/>
                  </a:lnTo>
                  <a:lnTo>
                    <a:pt x="18779" y="268530"/>
                  </a:lnTo>
                  <a:lnTo>
                    <a:pt x="22053" y="268639"/>
                  </a:lnTo>
                  <a:lnTo>
                    <a:pt x="25646" y="267301"/>
                  </a:lnTo>
                  <a:lnTo>
                    <a:pt x="33403" y="258288"/>
                  </a:lnTo>
                  <a:lnTo>
                    <a:pt x="53370" y="216387"/>
                  </a:lnTo>
                  <a:lnTo>
                    <a:pt x="63866" y="175269"/>
                  </a:lnTo>
                  <a:lnTo>
                    <a:pt x="64105" y="175421"/>
                  </a:lnTo>
                  <a:lnTo>
                    <a:pt x="67913" y="196745"/>
                  </a:lnTo>
                  <a:lnTo>
                    <a:pt x="80476" y="219858"/>
                  </a:lnTo>
                  <a:lnTo>
                    <a:pt x="88346" y="229676"/>
                  </a:lnTo>
                  <a:lnTo>
                    <a:pt x="93125" y="232153"/>
                  </a:lnTo>
                  <a:lnTo>
                    <a:pt x="104080" y="233024"/>
                  </a:lnTo>
                  <a:lnTo>
                    <a:pt x="109259" y="230857"/>
                  </a:lnTo>
                  <a:lnTo>
                    <a:pt x="138810" y="203001"/>
                  </a:lnTo>
                  <a:lnTo>
                    <a:pt x="165794" y="155816"/>
                  </a:lnTo>
                  <a:lnTo>
                    <a:pt x="183707" y="112754"/>
                  </a:lnTo>
                  <a:lnTo>
                    <a:pt x="192699" y="65971"/>
                  </a:lnTo>
                  <a:lnTo>
                    <a:pt x="190817" y="26788"/>
                  </a:lnTo>
                  <a:lnTo>
                    <a:pt x="185128" y="8636"/>
                  </a:lnTo>
                  <a:lnTo>
                    <a:pt x="182341" y="3654"/>
                  </a:lnTo>
                  <a:lnTo>
                    <a:pt x="179777" y="1039"/>
                  </a:lnTo>
                  <a:lnTo>
                    <a:pt x="177363" y="0"/>
                  </a:lnTo>
                  <a:lnTo>
                    <a:pt x="175753" y="1425"/>
                  </a:lnTo>
                  <a:lnTo>
                    <a:pt x="169587" y="38105"/>
                  </a:lnTo>
                  <a:lnTo>
                    <a:pt x="167192" y="81483"/>
                  </a:lnTo>
                  <a:lnTo>
                    <a:pt x="166633" y="115495"/>
                  </a:lnTo>
                  <a:lnTo>
                    <a:pt x="167089" y="151072"/>
                  </a:lnTo>
                  <a:lnTo>
                    <a:pt x="169643" y="185699"/>
                  </a:lnTo>
                  <a:lnTo>
                    <a:pt x="171677" y="226814"/>
                  </a:lnTo>
                  <a:lnTo>
                    <a:pt x="177434" y="260056"/>
                  </a:lnTo>
                  <a:lnTo>
                    <a:pt x="181297" y="266122"/>
                  </a:lnTo>
                  <a:lnTo>
                    <a:pt x="184020" y="265622"/>
                  </a:lnTo>
                  <a:lnTo>
                    <a:pt x="190810" y="259423"/>
                  </a:lnTo>
                  <a:lnTo>
                    <a:pt x="216984" y="20747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SMARTInkShape-850">
              <a:extLst>
                <a:ext uri="{FF2B5EF4-FFF2-40B4-BE49-F238E27FC236}">
                  <a16:creationId xmlns:a16="http://schemas.microsoft.com/office/drawing/2014/main" xmlns="" id="{4C0DB41A-50F4-470C-82A7-5D9951948A46}"/>
                </a:ext>
              </a:extLst>
            </p:cNvPr>
            <p:cNvSpPr/>
            <p:nvPr>
              <p:custDataLst>
                <p:tags r:id="rId137"/>
              </p:custDataLst>
            </p:nvPr>
          </p:nvSpPr>
          <p:spPr>
            <a:xfrm>
              <a:off x="5436476" y="1926742"/>
              <a:ext cx="62625" cy="258148"/>
            </a:xfrm>
            <a:custGeom>
              <a:avLst/>
              <a:gdLst/>
              <a:ahLst/>
              <a:cxnLst/>
              <a:rect l="0" t="0" r="0" b="0"/>
              <a:pathLst>
                <a:path w="62625" h="258148">
                  <a:moveTo>
                    <a:pt x="24524" y="3658"/>
                  </a:moveTo>
                  <a:lnTo>
                    <a:pt x="24524" y="3658"/>
                  </a:lnTo>
                  <a:lnTo>
                    <a:pt x="28182" y="0"/>
                  </a:lnTo>
                  <a:lnTo>
                    <a:pt x="26620" y="1562"/>
                  </a:lnTo>
                  <a:lnTo>
                    <a:pt x="15504" y="30708"/>
                  </a:lnTo>
                  <a:lnTo>
                    <a:pt x="8054" y="72899"/>
                  </a:lnTo>
                  <a:lnTo>
                    <a:pt x="3563" y="104752"/>
                  </a:lnTo>
                  <a:lnTo>
                    <a:pt x="1097" y="139605"/>
                  </a:lnTo>
                  <a:lnTo>
                    <a:pt x="0" y="174851"/>
                  </a:lnTo>
                  <a:lnTo>
                    <a:pt x="90" y="219639"/>
                  </a:lnTo>
                  <a:lnTo>
                    <a:pt x="4270" y="246158"/>
                  </a:lnTo>
                  <a:lnTo>
                    <a:pt x="7996" y="255604"/>
                  </a:lnTo>
                  <a:lnTo>
                    <a:pt x="12094" y="257700"/>
                  </a:lnTo>
                  <a:lnTo>
                    <a:pt x="24174" y="258147"/>
                  </a:lnTo>
                  <a:lnTo>
                    <a:pt x="37068" y="252231"/>
                  </a:lnTo>
                  <a:lnTo>
                    <a:pt x="48444" y="242546"/>
                  </a:lnTo>
                  <a:lnTo>
                    <a:pt x="62624" y="2195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SMARTInkShape-851">
              <a:extLst>
                <a:ext uri="{FF2B5EF4-FFF2-40B4-BE49-F238E27FC236}">
                  <a16:creationId xmlns:a16="http://schemas.microsoft.com/office/drawing/2014/main" xmlns="" id="{2E9AA013-EEC7-4BF6-8833-308A89109DE1}"/>
                </a:ext>
              </a:extLst>
            </p:cNvPr>
            <p:cNvSpPr/>
            <p:nvPr>
              <p:custDataLst>
                <p:tags r:id="rId138"/>
              </p:custDataLst>
            </p:nvPr>
          </p:nvSpPr>
          <p:spPr>
            <a:xfrm>
              <a:off x="5417073" y="2057400"/>
              <a:ext cx="101078" cy="38101"/>
            </a:xfrm>
            <a:custGeom>
              <a:avLst/>
              <a:gdLst/>
              <a:ahLst/>
              <a:cxnLst/>
              <a:rect l="0" t="0" r="0" b="0"/>
              <a:pathLst>
                <a:path w="101078" h="38101">
                  <a:moveTo>
                    <a:pt x="12177" y="38100"/>
                  </a:moveTo>
                  <a:lnTo>
                    <a:pt x="12177" y="38100"/>
                  </a:lnTo>
                  <a:lnTo>
                    <a:pt x="1243" y="38100"/>
                  </a:lnTo>
                  <a:lnTo>
                    <a:pt x="654" y="37394"/>
                  </a:lnTo>
                  <a:lnTo>
                    <a:pt x="0" y="34729"/>
                  </a:lnTo>
                  <a:lnTo>
                    <a:pt x="1237" y="33736"/>
                  </a:lnTo>
                  <a:lnTo>
                    <a:pt x="47021" y="19618"/>
                  </a:lnTo>
                  <a:lnTo>
                    <a:pt x="10107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SMARTInkShape-852">
              <a:extLst>
                <a:ext uri="{FF2B5EF4-FFF2-40B4-BE49-F238E27FC236}">
                  <a16:creationId xmlns:a16="http://schemas.microsoft.com/office/drawing/2014/main" xmlns="" id="{5C678EDF-3395-4B87-9165-3944537B7E77}"/>
                </a:ext>
              </a:extLst>
            </p:cNvPr>
            <p:cNvSpPr/>
            <p:nvPr>
              <p:custDataLst>
                <p:tags r:id="rId139"/>
              </p:custDataLst>
            </p:nvPr>
          </p:nvSpPr>
          <p:spPr>
            <a:xfrm>
              <a:off x="5568950" y="2089150"/>
              <a:ext cx="1" cy="69851"/>
            </a:xfrm>
            <a:custGeom>
              <a:avLst/>
              <a:gdLst/>
              <a:ahLst/>
              <a:cxnLst/>
              <a:rect l="0" t="0" r="0" b="0"/>
              <a:pathLst>
                <a:path w="1" h="69851">
                  <a:moveTo>
                    <a:pt x="0" y="0"/>
                  </a:moveTo>
                  <a:lnTo>
                    <a:pt x="0" y="0"/>
                  </a:lnTo>
                  <a:lnTo>
                    <a:pt x="0" y="42619"/>
                  </a:lnTo>
                  <a:lnTo>
                    <a:pt x="0" y="69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SMARTInkShape-853">
              <a:extLst>
                <a:ext uri="{FF2B5EF4-FFF2-40B4-BE49-F238E27FC236}">
                  <a16:creationId xmlns:a16="http://schemas.microsoft.com/office/drawing/2014/main" xmlns="" id="{8B745DB7-37AD-422B-A3E7-0ED51FC197A2}"/>
                </a:ext>
              </a:extLst>
            </p:cNvPr>
            <p:cNvSpPr/>
            <p:nvPr>
              <p:custDataLst>
                <p:tags r:id="rId140"/>
              </p:custDataLst>
            </p:nvPr>
          </p:nvSpPr>
          <p:spPr>
            <a:xfrm>
              <a:off x="5588000" y="1987550"/>
              <a:ext cx="1" cy="12701"/>
            </a:xfrm>
            <a:custGeom>
              <a:avLst/>
              <a:gdLst/>
              <a:ahLst/>
              <a:cxnLst/>
              <a:rect l="0" t="0" r="0" b="0"/>
              <a:pathLst>
                <a:path w="1" h="12701">
                  <a:moveTo>
                    <a:pt x="0" y="12700"/>
                  </a:moveTo>
                  <a:lnTo>
                    <a:pt x="0" y="1270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SMARTInkShape-854">
              <a:extLst>
                <a:ext uri="{FF2B5EF4-FFF2-40B4-BE49-F238E27FC236}">
                  <a16:creationId xmlns:a16="http://schemas.microsoft.com/office/drawing/2014/main" xmlns="" id="{8399BCAE-2B67-45EC-96B4-3568AAB410F8}"/>
                </a:ext>
              </a:extLst>
            </p:cNvPr>
            <p:cNvSpPr/>
            <p:nvPr>
              <p:custDataLst>
                <p:tags r:id="rId141"/>
              </p:custDataLst>
            </p:nvPr>
          </p:nvSpPr>
          <p:spPr>
            <a:xfrm>
              <a:off x="5626444" y="2022664"/>
              <a:ext cx="104205" cy="286847"/>
            </a:xfrm>
            <a:custGeom>
              <a:avLst/>
              <a:gdLst/>
              <a:ahLst/>
              <a:cxnLst/>
              <a:rect l="0" t="0" r="0" b="0"/>
              <a:pathLst>
                <a:path w="104205" h="286847">
                  <a:moveTo>
                    <a:pt x="12356" y="28386"/>
                  </a:moveTo>
                  <a:lnTo>
                    <a:pt x="12356" y="28386"/>
                  </a:lnTo>
                  <a:lnTo>
                    <a:pt x="13062" y="68237"/>
                  </a:lnTo>
                  <a:lnTo>
                    <a:pt x="16014" y="109965"/>
                  </a:lnTo>
                  <a:lnTo>
                    <a:pt x="13754" y="154314"/>
                  </a:lnTo>
                  <a:lnTo>
                    <a:pt x="12977" y="186424"/>
                  </a:lnTo>
                  <a:lnTo>
                    <a:pt x="9169" y="232865"/>
                  </a:lnTo>
                  <a:lnTo>
                    <a:pt x="2267" y="275478"/>
                  </a:lnTo>
                  <a:lnTo>
                    <a:pt x="816" y="285901"/>
                  </a:lnTo>
                  <a:lnTo>
                    <a:pt x="429" y="286846"/>
                  </a:lnTo>
                  <a:lnTo>
                    <a:pt x="0" y="282252"/>
                  </a:lnTo>
                  <a:lnTo>
                    <a:pt x="6500" y="250910"/>
                  </a:lnTo>
                  <a:lnTo>
                    <a:pt x="13516" y="214069"/>
                  </a:lnTo>
                  <a:lnTo>
                    <a:pt x="22044" y="168767"/>
                  </a:lnTo>
                  <a:lnTo>
                    <a:pt x="27281" y="143846"/>
                  </a:lnTo>
                  <a:lnTo>
                    <a:pt x="32890" y="118059"/>
                  </a:lnTo>
                  <a:lnTo>
                    <a:pt x="44765" y="72474"/>
                  </a:lnTo>
                  <a:lnTo>
                    <a:pt x="56393" y="35281"/>
                  </a:lnTo>
                  <a:lnTo>
                    <a:pt x="66265" y="11695"/>
                  </a:lnTo>
                  <a:lnTo>
                    <a:pt x="70873" y="5264"/>
                  </a:lnTo>
                  <a:lnTo>
                    <a:pt x="75356" y="1683"/>
                  </a:lnTo>
                  <a:lnTo>
                    <a:pt x="79756" y="0"/>
                  </a:lnTo>
                  <a:lnTo>
                    <a:pt x="84805" y="996"/>
                  </a:lnTo>
                  <a:lnTo>
                    <a:pt x="96061" y="7746"/>
                  </a:lnTo>
                  <a:lnTo>
                    <a:pt x="102475" y="25327"/>
                  </a:lnTo>
                  <a:lnTo>
                    <a:pt x="104204" y="62993"/>
                  </a:lnTo>
                  <a:lnTo>
                    <a:pt x="99744" y="89628"/>
                  </a:lnTo>
                  <a:lnTo>
                    <a:pt x="88354" y="113225"/>
                  </a:lnTo>
                  <a:lnTo>
                    <a:pt x="70122" y="127946"/>
                  </a:lnTo>
                  <a:lnTo>
                    <a:pt x="50024" y="135429"/>
                  </a:lnTo>
                  <a:lnTo>
                    <a:pt x="34036" y="136403"/>
                  </a:lnTo>
                  <a:lnTo>
                    <a:pt x="28221" y="132147"/>
                  </a:lnTo>
                  <a:lnTo>
                    <a:pt x="12356" y="9823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SMARTInkShape-855">
              <a:extLst>
                <a:ext uri="{FF2B5EF4-FFF2-40B4-BE49-F238E27FC236}">
                  <a16:creationId xmlns:a16="http://schemas.microsoft.com/office/drawing/2014/main" xmlns="" id="{819F3608-84D8-4432-B12A-103C1CD6FF74}"/>
                </a:ext>
              </a:extLst>
            </p:cNvPr>
            <p:cNvSpPr/>
            <p:nvPr>
              <p:custDataLst>
                <p:tags r:id="rId142"/>
              </p:custDataLst>
            </p:nvPr>
          </p:nvSpPr>
          <p:spPr>
            <a:xfrm>
              <a:off x="5782375" y="1847850"/>
              <a:ext cx="256476" cy="299192"/>
            </a:xfrm>
            <a:custGeom>
              <a:avLst/>
              <a:gdLst/>
              <a:ahLst/>
              <a:cxnLst/>
              <a:rect l="0" t="0" r="0" b="0"/>
              <a:pathLst>
                <a:path w="256476" h="299192">
                  <a:moveTo>
                    <a:pt x="34225" y="0"/>
                  </a:moveTo>
                  <a:lnTo>
                    <a:pt x="34225" y="0"/>
                  </a:lnTo>
                  <a:lnTo>
                    <a:pt x="25386" y="36628"/>
                  </a:lnTo>
                  <a:lnTo>
                    <a:pt x="15927" y="81408"/>
                  </a:lnTo>
                  <a:lnTo>
                    <a:pt x="10101" y="116615"/>
                  </a:lnTo>
                  <a:lnTo>
                    <a:pt x="5158" y="153429"/>
                  </a:lnTo>
                  <a:lnTo>
                    <a:pt x="610" y="190957"/>
                  </a:lnTo>
                  <a:lnTo>
                    <a:pt x="0" y="225040"/>
                  </a:lnTo>
                  <a:lnTo>
                    <a:pt x="3492" y="253829"/>
                  </a:lnTo>
                  <a:lnTo>
                    <a:pt x="12099" y="273680"/>
                  </a:lnTo>
                  <a:lnTo>
                    <a:pt x="17357" y="279820"/>
                  </a:lnTo>
                  <a:lnTo>
                    <a:pt x="28845" y="286642"/>
                  </a:lnTo>
                  <a:lnTo>
                    <a:pt x="35578" y="286345"/>
                  </a:lnTo>
                  <a:lnTo>
                    <a:pt x="50583" y="280370"/>
                  </a:lnTo>
                  <a:lnTo>
                    <a:pt x="78270" y="254993"/>
                  </a:lnTo>
                  <a:lnTo>
                    <a:pt x="98702" y="213921"/>
                  </a:lnTo>
                  <a:lnTo>
                    <a:pt x="106952" y="176116"/>
                  </a:lnTo>
                  <a:lnTo>
                    <a:pt x="105993" y="168211"/>
                  </a:lnTo>
                  <a:lnTo>
                    <a:pt x="103237" y="162940"/>
                  </a:lnTo>
                  <a:lnTo>
                    <a:pt x="99283" y="159427"/>
                  </a:lnTo>
                  <a:lnTo>
                    <a:pt x="94531" y="159201"/>
                  </a:lnTo>
                  <a:lnTo>
                    <a:pt x="83606" y="164595"/>
                  </a:lnTo>
                  <a:lnTo>
                    <a:pt x="73576" y="179692"/>
                  </a:lnTo>
                  <a:lnTo>
                    <a:pt x="59010" y="223878"/>
                  </a:lnTo>
                  <a:lnTo>
                    <a:pt x="58346" y="257461"/>
                  </a:lnTo>
                  <a:lnTo>
                    <a:pt x="64701" y="275294"/>
                  </a:lnTo>
                  <a:lnTo>
                    <a:pt x="69359" y="283013"/>
                  </a:lnTo>
                  <a:lnTo>
                    <a:pt x="87705" y="293470"/>
                  </a:lnTo>
                  <a:lnTo>
                    <a:pt x="114439" y="299059"/>
                  </a:lnTo>
                  <a:lnTo>
                    <a:pt x="149838" y="299191"/>
                  </a:lnTo>
                  <a:lnTo>
                    <a:pt x="190971" y="295016"/>
                  </a:lnTo>
                  <a:lnTo>
                    <a:pt x="256475" y="285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9" name="SMARTInkShape-Group142">
            <a:extLst>
              <a:ext uri="{FF2B5EF4-FFF2-40B4-BE49-F238E27FC236}">
                <a16:creationId xmlns:a16="http://schemas.microsoft.com/office/drawing/2014/main" xmlns="" id="{DCA8A0AC-0D61-496E-A7CF-E7554C64CE57}"/>
              </a:ext>
            </a:extLst>
          </p:cNvPr>
          <p:cNvGrpSpPr/>
          <p:nvPr/>
        </p:nvGrpSpPr>
        <p:grpSpPr>
          <a:xfrm>
            <a:off x="6373891" y="1885484"/>
            <a:ext cx="338060" cy="276792"/>
            <a:chOff x="6373891" y="1885484"/>
            <a:chExt cx="338060" cy="276792"/>
          </a:xfrm>
        </p:grpSpPr>
        <p:sp>
          <p:nvSpPr>
            <p:cNvPr id="47" name="SMARTInkShape-856">
              <a:extLst>
                <a:ext uri="{FF2B5EF4-FFF2-40B4-BE49-F238E27FC236}">
                  <a16:creationId xmlns:a16="http://schemas.microsoft.com/office/drawing/2014/main" xmlns="" id="{0B18862B-0F97-4EE4-8304-D9416596E9D9}"/>
                </a:ext>
              </a:extLst>
            </p:cNvPr>
            <p:cNvSpPr/>
            <p:nvPr>
              <p:custDataLst>
                <p:tags r:id="rId133"/>
              </p:custDataLst>
            </p:nvPr>
          </p:nvSpPr>
          <p:spPr>
            <a:xfrm>
              <a:off x="6373891" y="1905000"/>
              <a:ext cx="160260" cy="257276"/>
            </a:xfrm>
            <a:custGeom>
              <a:avLst/>
              <a:gdLst/>
              <a:ahLst/>
              <a:cxnLst/>
              <a:rect l="0" t="0" r="0" b="0"/>
              <a:pathLst>
                <a:path w="160260" h="257276">
                  <a:moveTo>
                    <a:pt x="39609" y="0"/>
                  </a:moveTo>
                  <a:lnTo>
                    <a:pt x="39609" y="0"/>
                  </a:lnTo>
                  <a:lnTo>
                    <a:pt x="36238" y="0"/>
                  </a:lnTo>
                  <a:lnTo>
                    <a:pt x="27400" y="13484"/>
                  </a:lnTo>
                  <a:lnTo>
                    <a:pt x="15843" y="48837"/>
                  </a:lnTo>
                  <a:lnTo>
                    <a:pt x="11408" y="80972"/>
                  </a:lnTo>
                  <a:lnTo>
                    <a:pt x="8025" y="116421"/>
                  </a:lnTo>
                  <a:lnTo>
                    <a:pt x="1818" y="153342"/>
                  </a:lnTo>
                  <a:lnTo>
                    <a:pt x="0" y="187156"/>
                  </a:lnTo>
                  <a:lnTo>
                    <a:pt x="1062" y="226433"/>
                  </a:lnTo>
                  <a:lnTo>
                    <a:pt x="2722" y="242454"/>
                  </a:lnTo>
                  <a:lnTo>
                    <a:pt x="8163" y="251926"/>
                  </a:lnTo>
                  <a:lnTo>
                    <a:pt x="20929" y="256606"/>
                  </a:lnTo>
                  <a:lnTo>
                    <a:pt x="39773" y="257275"/>
                  </a:lnTo>
                  <a:lnTo>
                    <a:pt x="78150" y="249012"/>
                  </a:lnTo>
                  <a:lnTo>
                    <a:pt x="118684" y="233472"/>
                  </a:lnTo>
                  <a:lnTo>
                    <a:pt x="160259" y="209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SMARTInkShape-857">
              <a:extLst>
                <a:ext uri="{FF2B5EF4-FFF2-40B4-BE49-F238E27FC236}">
                  <a16:creationId xmlns:a16="http://schemas.microsoft.com/office/drawing/2014/main" xmlns="" id="{EBA718A3-35A2-4702-899B-C7AB1A1EC06B}"/>
                </a:ext>
              </a:extLst>
            </p:cNvPr>
            <p:cNvSpPr/>
            <p:nvPr>
              <p:custDataLst>
                <p:tags r:id="rId134"/>
              </p:custDataLst>
            </p:nvPr>
          </p:nvSpPr>
          <p:spPr>
            <a:xfrm>
              <a:off x="6574483" y="1885484"/>
              <a:ext cx="137468" cy="267167"/>
            </a:xfrm>
            <a:custGeom>
              <a:avLst/>
              <a:gdLst/>
              <a:ahLst/>
              <a:cxnLst/>
              <a:rect l="0" t="0" r="0" b="0"/>
              <a:pathLst>
                <a:path w="137468" h="267167">
                  <a:moveTo>
                    <a:pt x="35867" y="83016"/>
                  </a:moveTo>
                  <a:lnTo>
                    <a:pt x="35867" y="83016"/>
                  </a:lnTo>
                  <a:lnTo>
                    <a:pt x="29125" y="89758"/>
                  </a:lnTo>
                  <a:lnTo>
                    <a:pt x="25815" y="102475"/>
                  </a:lnTo>
                  <a:lnTo>
                    <a:pt x="23689" y="142756"/>
                  </a:lnTo>
                  <a:lnTo>
                    <a:pt x="23321" y="179033"/>
                  </a:lnTo>
                  <a:lnTo>
                    <a:pt x="16471" y="216593"/>
                  </a:lnTo>
                  <a:lnTo>
                    <a:pt x="59" y="261425"/>
                  </a:lnTo>
                  <a:lnTo>
                    <a:pt x="0" y="261222"/>
                  </a:lnTo>
                  <a:lnTo>
                    <a:pt x="13547" y="226663"/>
                  </a:lnTo>
                  <a:lnTo>
                    <a:pt x="30430" y="180141"/>
                  </a:lnTo>
                  <a:lnTo>
                    <a:pt x="46385" y="137001"/>
                  </a:lnTo>
                  <a:lnTo>
                    <a:pt x="55579" y="112656"/>
                  </a:lnTo>
                  <a:lnTo>
                    <a:pt x="75202" y="66791"/>
                  </a:lnTo>
                  <a:lnTo>
                    <a:pt x="94270" y="28533"/>
                  </a:lnTo>
                  <a:lnTo>
                    <a:pt x="109802" y="6825"/>
                  </a:lnTo>
                  <a:lnTo>
                    <a:pt x="115495" y="1883"/>
                  </a:lnTo>
                  <a:lnTo>
                    <a:pt x="119997" y="0"/>
                  </a:lnTo>
                  <a:lnTo>
                    <a:pt x="123703" y="155"/>
                  </a:lnTo>
                  <a:lnTo>
                    <a:pt x="126880" y="4492"/>
                  </a:lnTo>
                  <a:lnTo>
                    <a:pt x="132291" y="20600"/>
                  </a:lnTo>
                  <a:lnTo>
                    <a:pt x="129192" y="56839"/>
                  </a:lnTo>
                  <a:lnTo>
                    <a:pt x="112594" y="95486"/>
                  </a:lnTo>
                  <a:lnTo>
                    <a:pt x="89802" y="127006"/>
                  </a:lnTo>
                  <a:lnTo>
                    <a:pt x="58933" y="151390"/>
                  </a:lnTo>
                  <a:lnTo>
                    <a:pt x="46778" y="156897"/>
                  </a:lnTo>
                  <a:lnTo>
                    <a:pt x="37444" y="158910"/>
                  </a:lnTo>
                  <a:lnTo>
                    <a:pt x="36918" y="159718"/>
                  </a:lnTo>
                  <a:lnTo>
                    <a:pt x="36334" y="162496"/>
                  </a:lnTo>
                  <a:lnTo>
                    <a:pt x="69093" y="202949"/>
                  </a:lnTo>
                  <a:lnTo>
                    <a:pt x="111546" y="246697"/>
                  </a:lnTo>
                  <a:lnTo>
                    <a:pt x="137467" y="26716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2" name="SMARTInkShape-Group143">
            <a:extLst>
              <a:ext uri="{FF2B5EF4-FFF2-40B4-BE49-F238E27FC236}">
                <a16:creationId xmlns:a16="http://schemas.microsoft.com/office/drawing/2014/main" xmlns="" id="{24D56090-22EB-4BC0-A03B-27BA3A92C6B5}"/>
              </a:ext>
            </a:extLst>
          </p:cNvPr>
          <p:cNvGrpSpPr/>
          <p:nvPr/>
        </p:nvGrpSpPr>
        <p:grpSpPr>
          <a:xfrm>
            <a:off x="6692900" y="336550"/>
            <a:ext cx="12701" cy="95251"/>
            <a:chOff x="6692900" y="336550"/>
            <a:chExt cx="12701" cy="95251"/>
          </a:xfrm>
        </p:grpSpPr>
        <p:sp>
          <p:nvSpPr>
            <p:cNvPr id="50" name="SMARTInkShape-858">
              <a:extLst>
                <a:ext uri="{FF2B5EF4-FFF2-40B4-BE49-F238E27FC236}">
                  <a16:creationId xmlns:a16="http://schemas.microsoft.com/office/drawing/2014/main" xmlns="" id="{12377BA6-023A-429E-9EFC-D42CC4B7D287}"/>
                </a:ext>
              </a:extLst>
            </p:cNvPr>
            <p:cNvSpPr/>
            <p:nvPr>
              <p:custDataLst>
                <p:tags r:id="rId131"/>
              </p:custDataLst>
            </p:nvPr>
          </p:nvSpPr>
          <p:spPr>
            <a:xfrm>
              <a:off x="6699249" y="336550"/>
              <a:ext cx="6352" cy="12701"/>
            </a:xfrm>
            <a:custGeom>
              <a:avLst/>
              <a:gdLst/>
              <a:ahLst/>
              <a:cxnLst/>
              <a:rect l="0" t="0" r="0" b="0"/>
              <a:pathLst>
                <a:path w="6352" h="12701">
                  <a:moveTo>
                    <a:pt x="1" y="0"/>
                  </a:moveTo>
                  <a:lnTo>
                    <a:pt x="1" y="0"/>
                  </a:lnTo>
                  <a:lnTo>
                    <a:pt x="0" y="3371"/>
                  </a:lnTo>
                  <a:lnTo>
                    <a:pt x="1882" y="6907"/>
                  </a:lnTo>
                  <a:lnTo>
                    <a:pt x="6351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SMARTInkShape-859">
              <a:extLst>
                <a:ext uri="{FF2B5EF4-FFF2-40B4-BE49-F238E27FC236}">
                  <a16:creationId xmlns:a16="http://schemas.microsoft.com/office/drawing/2014/main" xmlns="" id="{44B87429-3232-48A0-9D14-1D4E7B3D1248}"/>
                </a:ext>
              </a:extLst>
            </p:cNvPr>
            <p:cNvSpPr/>
            <p:nvPr>
              <p:custDataLst>
                <p:tags r:id="rId132"/>
              </p:custDataLst>
            </p:nvPr>
          </p:nvSpPr>
          <p:spPr>
            <a:xfrm>
              <a:off x="6692900" y="431800"/>
              <a:ext cx="6351" cy="1"/>
            </a:xfrm>
            <a:custGeom>
              <a:avLst/>
              <a:gdLst/>
              <a:ahLst/>
              <a:cxnLst/>
              <a:rect l="0" t="0" r="0" b="0"/>
              <a:pathLst>
                <a:path w="6351" h="1">
                  <a:moveTo>
                    <a:pt x="6350" y="0"/>
                  </a:moveTo>
                  <a:lnTo>
                    <a:pt x="6350" y="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9" name="SMARTInkShape-Group144">
            <a:extLst>
              <a:ext uri="{FF2B5EF4-FFF2-40B4-BE49-F238E27FC236}">
                <a16:creationId xmlns:a16="http://schemas.microsoft.com/office/drawing/2014/main" xmlns="" id="{E6422C84-D086-4CD6-AC0C-5C1F5718E72B}"/>
              </a:ext>
            </a:extLst>
          </p:cNvPr>
          <p:cNvGrpSpPr/>
          <p:nvPr/>
        </p:nvGrpSpPr>
        <p:grpSpPr>
          <a:xfrm>
            <a:off x="7581900" y="421661"/>
            <a:ext cx="641351" cy="397490"/>
            <a:chOff x="7581900" y="421661"/>
            <a:chExt cx="641351" cy="397490"/>
          </a:xfrm>
        </p:grpSpPr>
        <p:sp>
          <p:nvSpPr>
            <p:cNvPr id="53" name="SMARTInkShape-860">
              <a:extLst>
                <a:ext uri="{FF2B5EF4-FFF2-40B4-BE49-F238E27FC236}">
                  <a16:creationId xmlns:a16="http://schemas.microsoft.com/office/drawing/2014/main" xmlns="" id="{F57ADE2B-912F-48F6-878A-E8E65D7FFF22}"/>
                </a:ext>
              </a:extLst>
            </p:cNvPr>
            <p:cNvSpPr/>
            <p:nvPr>
              <p:custDataLst>
                <p:tags r:id="rId125"/>
              </p:custDataLst>
            </p:nvPr>
          </p:nvSpPr>
          <p:spPr>
            <a:xfrm>
              <a:off x="8083550" y="723900"/>
              <a:ext cx="139701" cy="11818"/>
            </a:xfrm>
            <a:custGeom>
              <a:avLst/>
              <a:gdLst/>
              <a:ahLst/>
              <a:cxnLst/>
              <a:rect l="0" t="0" r="0" b="0"/>
              <a:pathLst>
                <a:path w="139701" h="11818">
                  <a:moveTo>
                    <a:pt x="0" y="6350"/>
                  </a:moveTo>
                  <a:lnTo>
                    <a:pt x="0" y="6350"/>
                  </a:lnTo>
                  <a:lnTo>
                    <a:pt x="10138" y="10714"/>
                  </a:lnTo>
                  <a:lnTo>
                    <a:pt x="17676" y="11817"/>
                  </a:lnTo>
                  <a:lnTo>
                    <a:pt x="62183" y="7456"/>
                  </a:lnTo>
                  <a:lnTo>
                    <a:pt x="100074" y="3784"/>
                  </a:lnTo>
                  <a:lnTo>
                    <a:pt x="1397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SMARTInkShape-861">
              <a:extLst>
                <a:ext uri="{FF2B5EF4-FFF2-40B4-BE49-F238E27FC236}">
                  <a16:creationId xmlns:a16="http://schemas.microsoft.com/office/drawing/2014/main" xmlns="" id="{F2D3A45E-4479-4D05-BC23-2483EBFDFA6D}"/>
                </a:ext>
              </a:extLst>
            </p:cNvPr>
            <p:cNvSpPr/>
            <p:nvPr>
              <p:custDataLst>
                <p:tags r:id="rId126"/>
              </p:custDataLst>
            </p:nvPr>
          </p:nvSpPr>
          <p:spPr>
            <a:xfrm>
              <a:off x="8070850" y="628650"/>
              <a:ext cx="107951" cy="6351"/>
            </a:xfrm>
            <a:custGeom>
              <a:avLst/>
              <a:gdLst/>
              <a:ahLst/>
              <a:cxnLst/>
              <a:rect l="0" t="0" r="0" b="0"/>
              <a:pathLst>
                <a:path w="107951" h="6351">
                  <a:moveTo>
                    <a:pt x="0" y="6350"/>
                  </a:moveTo>
                  <a:lnTo>
                    <a:pt x="0" y="6350"/>
                  </a:lnTo>
                  <a:lnTo>
                    <a:pt x="6480" y="5644"/>
                  </a:lnTo>
                  <a:lnTo>
                    <a:pt x="34206" y="1324"/>
                  </a:lnTo>
                  <a:lnTo>
                    <a:pt x="70577" y="392"/>
                  </a:lnTo>
                  <a:lnTo>
                    <a:pt x="1079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SMARTInkShape-862">
              <a:extLst>
                <a:ext uri="{FF2B5EF4-FFF2-40B4-BE49-F238E27FC236}">
                  <a16:creationId xmlns:a16="http://schemas.microsoft.com/office/drawing/2014/main" xmlns="" id="{0685702F-4B4B-4F97-86F8-57353DD223FE}"/>
                </a:ext>
              </a:extLst>
            </p:cNvPr>
            <p:cNvSpPr/>
            <p:nvPr>
              <p:custDataLst>
                <p:tags r:id="rId127"/>
              </p:custDataLst>
            </p:nvPr>
          </p:nvSpPr>
          <p:spPr>
            <a:xfrm>
              <a:off x="7860112" y="585835"/>
              <a:ext cx="64425" cy="36049"/>
            </a:xfrm>
            <a:custGeom>
              <a:avLst/>
              <a:gdLst/>
              <a:ahLst/>
              <a:cxnLst/>
              <a:rect l="0" t="0" r="0" b="0"/>
              <a:pathLst>
                <a:path w="64425" h="36049">
                  <a:moveTo>
                    <a:pt x="20238" y="17415"/>
                  </a:moveTo>
                  <a:lnTo>
                    <a:pt x="20238" y="17415"/>
                  </a:lnTo>
                  <a:lnTo>
                    <a:pt x="10124" y="17415"/>
                  </a:lnTo>
                  <a:lnTo>
                    <a:pt x="6440" y="18826"/>
                  </a:lnTo>
                  <a:lnTo>
                    <a:pt x="464" y="24157"/>
                  </a:lnTo>
                  <a:lnTo>
                    <a:pt x="0" y="26849"/>
                  </a:lnTo>
                  <a:lnTo>
                    <a:pt x="1101" y="29348"/>
                  </a:lnTo>
                  <a:lnTo>
                    <a:pt x="3247" y="31721"/>
                  </a:lnTo>
                  <a:lnTo>
                    <a:pt x="13156" y="34356"/>
                  </a:lnTo>
                  <a:lnTo>
                    <a:pt x="42513" y="36048"/>
                  </a:lnTo>
                  <a:lnTo>
                    <a:pt x="49200" y="34071"/>
                  </a:lnTo>
                  <a:lnTo>
                    <a:pt x="60391" y="26229"/>
                  </a:lnTo>
                  <a:lnTo>
                    <a:pt x="63235" y="21880"/>
                  </a:lnTo>
                  <a:lnTo>
                    <a:pt x="64424" y="17569"/>
                  </a:lnTo>
                  <a:lnTo>
                    <a:pt x="63865" y="9722"/>
                  </a:lnTo>
                  <a:lnTo>
                    <a:pt x="61265" y="3883"/>
                  </a:lnTo>
                  <a:lnTo>
                    <a:pt x="57467" y="2044"/>
                  </a:lnTo>
                  <a:lnTo>
                    <a:pt x="45721" y="0"/>
                  </a:lnTo>
                  <a:lnTo>
                    <a:pt x="23242" y="2220"/>
                  </a:lnTo>
                  <a:lnTo>
                    <a:pt x="18713" y="3758"/>
                  </a:lnTo>
                  <a:lnTo>
                    <a:pt x="16399" y="5488"/>
                  </a:lnTo>
                  <a:lnTo>
                    <a:pt x="13888" y="1106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SMARTInkShape-863">
              <a:extLst>
                <a:ext uri="{FF2B5EF4-FFF2-40B4-BE49-F238E27FC236}">
                  <a16:creationId xmlns:a16="http://schemas.microsoft.com/office/drawing/2014/main" xmlns="" id="{6B3F6DBD-652A-4C09-B0EA-5DDE5F8FF108}"/>
                </a:ext>
              </a:extLst>
            </p:cNvPr>
            <p:cNvSpPr/>
            <p:nvPr>
              <p:custDataLst>
                <p:tags r:id="rId128"/>
              </p:custDataLst>
            </p:nvPr>
          </p:nvSpPr>
          <p:spPr>
            <a:xfrm>
              <a:off x="7581900" y="448098"/>
              <a:ext cx="146051" cy="155153"/>
            </a:xfrm>
            <a:custGeom>
              <a:avLst/>
              <a:gdLst/>
              <a:ahLst/>
              <a:cxnLst/>
              <a:rect l="0" t="0" r="0" b="0"/>
              <a:pathLst>
                <a:path w="146051" h="155153">
                  <a:moveTo>
                    <a:pt x="0" y="9102"/>
                  </a:moveTo>
                  <a:lnTo>
                    <a:pt x="0" y="9102"/>
                  </a:lnTo>
                  <a:lnTo>
                    <a:pt x="0" y="5731"/>
                  </a:lnTo>
                  <a:lnTo>
                    <a:pt x="1881" y="2194"/>
                  </a:lnTo>
                  <a:lnTo>
                    <a:pt x="3370" y="264"/>
                  </a:lnTo>
                  <a:lnTo>
                    <a:pt x="12551" y="0"/>
                  </a:lnTo>
                  <a:lnTo>
                    <a:pt x="27450" y="3645"/>
                  </a:lnTo>
                  <a:lnTo>
                    <a:pt x="58933" y="19009"/>
                  </a:lnTo>
                  <a:lnTo>
                    <a:pt x="89506" y="45983"/>
                  </a:lnTo>
                  <a:lnTo>
                    <a:pt x="117634" y="90784"/>
                  </a:lnTo>
                  <a:lnTo>
                    <a:pt x="136988" y="133814"/>
                  </a:lnTo>
                  <a:lnTo>
                    <a:pt x="146050" y="15515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SMARTInkShape-864">
              <a:extLst>
                <a:ext uri="{FF2B5EF4-FFF2-40B4-BE49-F238E27FC236}">
                  <a16:creationId xmlns:a16="http://schemas.microsoft.com/office/drawing/2014/main" xmlns="" id="{5E47007A-8A28-466E-873F-45F131A24F2D}"/>
                </a:ext>
              </a:extLst>
            </p:cNvPr>
            <p:cNvSpPr/>
            <p:nvPr>
              <p:custDataLst>
                <p:tags r:id="rId129"/>
              </p:custDataLst>
            </p:nvPr>
          </p:nvSpPr>
          <p:spPr>
            <a:xfrm>
              <a:off x="7737263" y="421661"/>
              <a:ext cx="104988" cy="348287"/>
            </a:xfrm>
            <a:custGeom>
              <a:avLst/>
              <a:gdLst/>
              <a:ahLst/>
              <a:cxnLst/>
              <a:rect l="0" t="0" r="0" b="0"/>
              <a:pathLst>
                <a:path w="104988" h="348287">
                  <a:moveTo>
                    <a:pt x="104987" y="48239"/>
                  </a:moveTo>
                  <a:lnTo>
                    <a:pt x="104987" y="48239"/>
                  </a:lnTo>
                  <a:lnTo>
                    <a:pt x="99961" y="27517"/>
                  </a:lnTo>
                  <a:lnTo>
                    <a:pt x="99519" y="21724"/>
                  </a:lnTo>
                  <a:lnTo>
                    <a:pt x="95266" y="11525"/>
                  </a:lnTo>
                  <a:lnTo>
                    <a:pt x="89377" y="3699"/>
                  </a:lnTo>
                  <a:lnTo>
                    <a:pt x="84408" y="221"/>
                  </a:lnTo>
                  <a:lnTo>
                    <a:pt x="82095" y="0"/>
                  </a:lnTo>
                  <a:lnTo>
                    <a:pt x="77644" y="1634"/>
                  </a:lnTo>
                  <a:lnTo>
                    <a:pt x="59604" y="23642"/>
                  </a:lnTo>
                  <a:lnTo>
                    <a:pt x="41720" y="60810"/>
                  </a:lnTo>
                  <a:lnTo>
                    <a:pt x="30737" y="100882"/>
                  </a:lnTo>
                  <a:lnTo>
                    <a:pt x="21133" y="144035"/>
                  </a:lnTo>
                  <a:lnTo>
                    <a:pt x="9350" y="188101"/>
                  </a:lnTo>
                  <a:lnTo>
                    <a:pt x="686" y="230555"/>
                  </a:lnTo>
                  <a:lnTo>
                    <a:pt x="0" y="269946"/>
                  </a:lnTo>
                  <a:lnTo>
                    <a:pt x="2717" y="314440"/>
                  </a:lnTo>
                  <a:lnTo>
                    <a:pt x="8795" y="346578"/>
                  </a:lnTo>
                  <a:lnTo>
                    <a:pt x="9815" y="348026"/>
                  </a:lnTo>
                  <a:lnTo>
                    <a:pt x="11200" y="348286"/>
                  </a:lnTo>
                  <a:lnTo>
                    <a:pt x="16087" y="3466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SMARTInkShape-865">
              <a:extLst>
                <a:ext uri="{FF2B5EF4-FFF2-40B4-BE49-F238E27FC236}">
                  <a16:creationId xmlns:a16="http://schemas.microsoft.com/office/drawing/2014/main" xmlns="" id="{A04347FC-12B1-4800-9896-A270096E986B}"/>
                </a:ext>
              </a:extLst>
            </p:cNvPr>
            <p:cNvSpPr/>
            <p:nvPr>
              <p:custDataLst>
                <p:tags r:id="rId130"/>
              </p:custDataLst>
            </p:nvPr>
          </p:nvSpPr>
          <p:spPr>
            <a:xfrm>
              <a:off x="7861299" y="723900"/>
              <a:ext cx="12702" cy="95251"/>
            </a:xfrm>
            <a:custGeom>
              <a:avLst/>
              <a:gdLst/>
              <a:ahLst/>
              <a:cxnLst/>
              <a:rect l="0" t="0" r="0" b="0"/>
              <a:pathLst>
                <a:path w="12702" h="95251">
                  <a:moveTo>
                    <a:pt x="1" y="0"/>
                  </a:moveTo>
                  <a:lnTo>
                    <a:pt x="1" y="0"/>
                  </a:lnTo>
                  <a:lnTo>
                    <a:pt x="0" y="40477"/>
                  </a:lnTo>
                  <a:lnTo>
                    <a:pt x="0" y="72436"/>
                  </a:lnTo>
                  <a:lnTo>
                    <a:pt x="1412" y="78630"/>
                  </a:lnTo>
                  <a:lnTo>
                    <a:pt x="12701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0" name="SMARTInkShape-Group145">
            <a:extLst>
              <a:ext uri="{FF2B5EF4-FFF2-40B4-BE49-F238E27FC236}">
                <a16:creationId xmlns:a16="http://schemas.microsoft.com/office/drawing/2014/main" xmlns="" id="{16A596B6-73AA-49CD-A313-235C17972AA0}"/>
              </a:ext>
            </a:extLst>
          </p:cNvPr>
          <p:cNvGrpSpPr/>
          <p:nvPr/>
        </p:nvGrpSpPr>
        <p:grpSpPr>
          <a:xfrm>
            <a:off x="8655050" y="430669"/>
            <a:ext cx="1369837" cy="475138"/>
            <a:chOff x="8655050" y="430669"/>
            <a:chExt cx="1369837" cy="475138"/>
          </a:xfrm>
        </p:grpSpPr>
        <p:sp>
          <p:nvSpPr>
            <p:cNvPr id="60" name="SMARTInkShape-866">
              <a:extLst>
                <a:ext uri="{FF2B5EF4-FFF2-40B4-BE49-F238E27FC236}">
                  <a16:creationId xmlns:a16="http://schemas.microsoft.com/office/drawing/2014/main" xmlns="" id="{61F55195-45D3-4AB0-B6D7-E215F8A33157}"/>
                </a:ext>
              </a:extLst>
            </p:cNvPr>
            <p:cNvSpPr/>
            <p:nvPr>
              <p:custDataLst>
                <p:tags r:id="rId115"/>
              </p:custDataLst>
            </p:nvPr>
          </p:nvSpPr>
          <p:spPr>
            <a:xfrm>
              <a:off x="9958565" y="539750"/>
              <a:ext cx="66322" cy="35993"/>
            </a:xfrm>
            <a:custGeom>
              <a:avLst/>
              <a:gdLst/>
              <a:ahLst/>
              <a:cxnLst/>
              <a:rect l="0" t="0" r="0" b="0"/>
              <a:pathLst>
                <a:path w="66322" h="35993">
                  <a:moveTo>
                    <a:pt x="10935" y="12700"/>
                  </a:moveTo>
                  <a:lnTo>
                    <a:pt x="10935" y="12700"/>
                  </a:lnTo>
                  <a:lnTo>
                    <a:pt x="4193" y="16071"/>
                  </a:lnTo>
                  <a:lnTo>
                    <a:pt x="2207" y="17770"/>
                  </a:lnTo>
                  <a:lnTo>
                    <a:pt x="0" y="21538"/>
                  </a:lnTo>
                  <a:lnTo>
                    <a:pt x="822" y="24237"/>
                  </a:lnTo>
                  <a:lnTo>
                    <a:pt x="5500" y="30998"/>
                  </a:lnTo>
                  <a:lnTo>
                    <a:pt x="17927" y="34943"/>
                  </a:lnTo>
                  <a:lnTo>
                    <a:pt x="33797" y="35992"/>
                  </a:lnTo>
                  <a:lnTo>
                    <a:pt x="47906" y="34105"/>
                  </a:lnTo>
                  <a:lnTo>
                    <a:pt x="59352" y="29034"/>
                  </a:lnTo>
                  <a:lnTo>
                    <a:pt x="64380" y="25706"/>
                  </a:lnTo>
                  <a:lnTo>
                    <a:pt x="66321" y="22076"/>
                  </a:lnTo>
                  <a:lnTo>
                    <a:pt x="66204" y="18245"/>
                  </a:lnTo>
                  <a:lnTo>
                    <a:pt x="64714" y="14280"/>
                  </a:lnTo>
                  <a:lnTo>
                    <a:pt x="57414" y="7993"/>
                  </a:lnTo>
                  <a:lnTo>
                    <a:pt x="46409" y="3552"/>
                  </a:lnTo>
                  <a:lnTo>
                    <a:pt x="1728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SMARTInkShape-867">
              <a:extLst>
                <a:ext uri="{FF2B5EF4-FFF2-40B4-BE49-F238E27FC236}">
                  <a16:creationId xmlns:a16="http://schemas.microsoft.com/office/drawing/2014/main" xmlns="" id="{EC6BD05A-CF9C-4BEA-B56B-2759476E94E6}"/>
                </a:ext>
              </a:extLst>
            </p:cNvPr>
            <p:cNvSpPr/>
            <p:nvPr>
              <p:custDataLst>
                <p:tags r:id="rId116"/>
              </p:custDataLst>
            </p:nvPr>
          </p:nvSpPr>
          <p:spPr>
            <a:xfrm>
              <a:off x="9950450" y="635000"/>
              <a:ext cx="9722" cy="88901"/>
            </a:xfrm>
            <a:custGeom>
              <a:avLst/>
              <a:gdLst/>
              <a:ahLst/>
              <a:cxnLst/>
              <a:rect l="0" t="0" r="0" b="0"/>
              <a:pathLst>
                <a:path w="9722" h="88901">
                  <a:moveTo>
                    <a:pt x="6350" y="0"/>
                  </a:moveTo>
                  <a:lnTo>
                    <a:pt x="6350" y="0"/>
                  </a:lnTo>
                  <a:lnTo>
                    <a:pt x="9721" y="6742"/>
                  </a:lnTo>
                  <a:lnTo>
                    <a:pt x="9494" y="13815"/>
                  </a:lnTo>
                  <a:lnTo>
                    <a:pt x="8445" y="17677"/>
                  </a:lnTo>
                  <a:lnTo>
                    <a:pt x="9716" y="43447"/>
                  </a:lnTo>
                  <a:lnTo>
                    <a:pt x="0" y="88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SMARTInkShape-868">
              <a:extLst>
                <a:ext uri="{FF2B5EF4-FFF2-40B4-BE49-F238E27FC236}">
                  <a16:creationId xmlns:a16="http://schemas.microsoft.com/office/drawing/2014/main" xmlns="" id="{EE8DA5A5-081F-4BF3-835E-956E7F3B162F}"/>
                </a:ext>
              </a:extLst>
            </p:cNvPr>
            <p:cNvSpPr/>
            <p:nvPr>
              <p:custDataLst>
                <p:tags r:id="rId117"/>
              </p:custDataLst>
            </p:nvPr>
          </p:nvSpPr>
          <p:spPr>
            <a:xfrm>
              <a:off x="9759950" y="434779"/>
              <a:ext cx="174821" cy="257372"/>
            </a:xfrm>
            <a:custGeom>
              <a:avLst/>
              <a:gdLst/>
              <a:ahLst/>
              <a:cxnLst/>
              <a:rect l="0" t="0" r="0" b="0"/>
              <a:pathLst>
                <a:path w="174821" h="257372">
                  <a:moveTo>
                    <a:pt x="171450" y="3371"/>
                  </a:moveTo>
                  <a:lnTo>
                    <a:pt x="171450" y="3371"/>
                  </a:lnTo>
                  <a:lnTo>
                    <a:pt x="174820" y="0"/>
                  </a:lnTo>
                  <a:lnTo>
                    <a:pt x="153275" y="18593"/>
                  </a:lnTo>
                  <a:lnTo>
                    <a:pt x="123410" y="59268"/>
                  </a:lnTo>
                  <a:lnTo>
                    <a:pt x="94186" y="102013"/>
                  </a:lnTo>
                  <a:lnTo>
                    <a:pt x="61304" y="148545"/>
                  </a:lnTo>
                  <a:lnTo>
                    <a:pt x="28513" y="189848"/>
                  </a:lnTo>
                  <a:lnTo>
                    <a:pt x="12672" y="211839"/>
                  </a:lnTo>
                  <a:lnTo>
                    <a:pt x="3755" y="235413"/>
                  </a:lnTo>
                  <a:lnTo>
                    <a:pt x="0" y="2573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SMARTInkShape-869">
              <a:extLst>
                <a:ext uri="{FF2B5EF4-FFF2-40B4-BE49-F238E27FC236}">
                  <a16:creationId xmlns:a16="http://schemas.microsoft.com/office/drawing/2014/main" xmlns="" id="{58FE04F6-7DE8-41E8-B25F-479DCA5CF0B7}"/>
                </a:ext>
              </a:extLst>
            </p:cNvPr>
            <p:cNvSpPr/>
            <p:nvPr>
              <p:custDataLst>
                <p:tags r:id="rId118"/>
              </p:custDataLst>
            </p:nvPr>
          </p:nvSpPr>
          <p:spPr>
            <a:xfrm>
              <a:off x="9759950" y="444500"/>
              <a:ext cx="120651" cy="215901"/>
            </a:xfrm>
            <a:custGeom>
              <a:avLst/>
              <a:gdLst/>
              <a:ahLst/>
              <a:cxnLst/>
              <a:rect l="0" t="0" r="0" b="0"/>
              <a:pathLst>
                <a:path w="120651" h="215901">
                  <a:moveTo>
                    <a:pt x="0" y="0"/>
                  </a:moveTo>
                  <a:lnTo>
                    <a:pt x="0" y="0"/>
                  </a:lnTo>
                  <a:lnTo>
                    <a:pt x="15580" y="42095"/>
                  </a:lnTo>
                  <a:lnTo>
                    <a:pt x="49514" y="89689"/>
                  </a:lnTo>
                  <a:lnTo>
                    <a:pt x="81933" y="126528"/>
                  </a:lnTo>
                  <a:lnTo>
                    <a:pt x="109162" y="169057"/>
                  </a:lnTo>
                  <a:lnTo>
                    <a:pt x="117246" y="194260"/>
                  </a:lnTo>
                  <a:lnTo>
                    <a:pt x="120650" y="215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SMARTInkShape-870">
              <a:extLst>
                <a:ext uri="{FF2B5EF4-FFF2-40B4-BE49-F238E27FC236}">
                  <a16:creationId xmlns:a16="http://schemas.microsoft.com/office/drawing/2014/main" xmlns="" id="{5D360DC3-6F3F-4BA4-84BE-975DE0AB9E72}"/>
                </a:ext>
              </a:extLst>
            </p:cNvPr>
            <p:cNvSpPr/>
            <p:nvPr>
              <p:custDataLst>
                <p:tags r:id="rId119"/>
              </p:custDataLst>
            </p:nvPr>
          </p:nvSpPr>
          <p:spPr>
            <a:xfrm>
              <a:off x="9642279" y="622300"/>
              <a:ext cx="3372" cy="82551"/>
            </a:xfrm>
            <a:custGeom>
              <a:avLst/>
              <a:gdLst/>
              <a:ahLst/>
              <a:cxnLst/>
              <a:rect l="0" t="0" r="0" b="0"/>
              <a:pathLst>
                <a:path w="3372" h="82551">
                  <a:moveTo>
                    <a:pt x="3371" y="0"/>
                  </a:moveTo>
                  <a:lnTo>
                    <a:pt x="3371" y="0"/>
                  </a:lnTo>
                  <a:lnTo>
                    <a:pt x="0" y="10113"/>
                  </a:lnTo>
                  <a:lnTo>
                    <a:pt x="227" y="20722"/>
                  </a:lnTo>
                  <a:lnTo>
                    <a:pt x="3095" y="62323"/>
                  </a:lnTo>
                  <a:lnTo>
                    <a:pt x="3371" y="82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SMARTInkShape-871">
              <a:extLst>
                <a:ext uri="{FF2B5EF4-FFF2-40B4-BE49-F238E27FC236}">
                  <a16:creationId xmlns:a16="http://schemas.microsoft.com/office/drawing/2014/main" xmlns="" id="{38027CAE-A604-4DE0-9EAC-241E6A519573}"/>
                </a:ext>
              </a:extLst>
            </p:cNvPr>
            <p:cNvSpPr/>
            <p:nvPr>
              <p:custDataLst>
                <p:tags r:id="rId120"/>
              </p:custDataLst>
            </p:nvPr>
          </p:nvSpPr>
          <p:spPr>
            <a:xfrm>
              <a:off x="9418214" y="430669"/>
              <a:ext cx="108756" cy="436962"/>
            </a:xfrm>
            <a:custGeom>
              <a:avLst/>
              <a:gdLst/>
              <a:ahLst/>
              <a:cxnLst/>
              <a:rect l="0" t="0" r="0" b="0"/>
              <a:pathLst>
                <a:path w="108756" h="436962">
                  <a:moveTo>
                    <a:pt x="11536" y="236081"/>
                  </a:moveTo>
                  <a:lnTo>
                    <a:pt x="11536" y="236081"/>
                  </a:lnTo>
                  <a:lnTo>
                    <a:pt x="4794" y="246194"/>
                  </a:lnTo>
                  <a:lnTo>
                    <a:pt x="3366" y="260566"/>
                  </a:lnTo>
                  <a:lnTo>
                    <a:pt x="8197" y="305280"/>
                  </a:lnTo>
                  <a:lnTo>
                    <a:pt x="13917" y="350580"/>
                  </a:lnTo>
                  <a:lnTo>
                    <a:pt x="16710" y="396380"/>
                  </a:lnTo>
                  <a:lnTo>
                    <a:pt x="12705" y="435800"/>
                  </a:lnTo>
                  <a:lnTo>
                    <a:pt x="12315" y="436961"/>
                  </a:lnTo>
                  <a:lnTo>
                    <a:pt x="8396" y="425109"/>
                  </a:lnTo>
                  <a:lnTo>
                    <a:pt x="2766" y="383498"/>
                  </a:lnTo>
                  <a:lnTo>
                    <a:pt x="582" y="336877"/>
                  </a:lnTo>
                  <a:lnTo>
                    <a:pt x="0" y="309629"/>
                  </a:lnTo>
                  <a:lnTo>
                    <a:pt x="1023" y="278763"/>
                  </a:lnTo>
                  <a:lnTo>
                    <a:pt x="3116" y="245486"/>
                  </a:lnTo>
                  <a:lnTo>
                    <a:pt x="5922" y="210601"/>
                  </a:lnTo>
                  <a:lnTo>
                    <a:pt x="7794" y="177466"/>
                  </a:lnTo>
                  <a:lnTo>
                    <a:pt x="9041" y="145499"/>
                  </a:lnTo>
                  <a:lnTo>
                    <a:pt x="9873" y="114310"/>
                  </a:lnTo>
                  <a:lnTo>
                    <a:pt x="12544" y="88578"/>
                  </a:lnTo>
                  <a:lnTo>
                    <a:pt x="21156" y="46817"/>
                  </a:lnTo>
                  <a:lnTo>
                    <a:pt x="32039" y="21201"/>
                  </a:lnTo>
                  <a:lnTo>
                    <a:pt x="43932" y="6523"/>
                  </a:lnTo>
                  <a:lnTo>
                    <a:pt x="56273" y="0"/>
                  </a:lnTo>
                  <a:lnTo>
                    <a:pt x="62527" y="1788"/>
                  </a:lnTo>
                  <a:lnTo>
                    <a:pt x="75120" y="13182"/>
                  </a:lnTo>
                  <a:lnTo>
                    <a:pt x="87369" y="49544"/>
                  </a:lnTo>
                  <a:lnTo>
                    <a:pt x="85354" y="92695"/>
                  </a:lnTo>
                  <a:lnTo>
                    <a:pt x="76395" y="134903"/>
                  </a:lnTo>
                  <a:lnTo>
                    <a:pt x="64466" y="156313"/>
                  </a:lnTo>
                  <a:lnTo>
                    <a:pt x="64461" y="157502"/>
                  </a:lnTo>
                  <a:lnTo>
                    <a:pt x="65165" y="158295"/>
                  </a:lnTo>
                  <a:lnTo>
                    <a:pt x="67826" y="159176"/>
                  </a:lnTo>
                  <a:lnTo>
                    <a:pt x="84059" y="163159"/>
                  </a:lnTo>
                  <a:lnTo>
                    <a:pt x="97856" y="172063"/>
                  </a:lnTo>
                  <a:lnTo>
                    <a:pt x="107511" y="187009"/>
                  </a:lnTo>
                  <a:lnTo>
                    <a:pt x="108755" y="202512"/>
                  </a:lnTo>
                  <a:lnTo>
                    <a:pt x="103804" y="234467"/>
                  </a:lnTo>
                  <a:lnTo>
                    <a:pt x="91321" y="254653"/>
                  </a:lnTo>
                  <a:lnTo>
                    <a:pt x="80157" y="263856"/>
                  </a:lnTo>
                  <a:lnTo>
                    <a:pt x="74216" y="267297"/>
                  </a:lnTo>
                  <a:lnTo>
                    <a:pt x="63853" y="269240"/>
                  </a:lnTo>
                  <a:lnTo>
                    <a:pt x="59114" y="268770"/>
                  </a:lnTo>
                  <a:lnTo>
                    <a:pt x="56660" y="265635"/>
                  </a:lnTo>
                  <a:lnTo>
                    <a:pt x="55986" y="24243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SMARTInkShape-872">
              <a:extLst>
                <a:ext uri="{FF2B5EF4-FFF2-40B4-BE49-F238E27FC236}">
                  <a16:creationId xmlns:a16="http://schemas.microsoft.com/office/drawing/2014/main" xmlns="" id="{213382C1-BB6B-4FF7-9321-9B82CF26DFE4}"/>
                </a:ext>
              </a:extLst>
            </p:cNvPr>
            <p:cNvSpPr/>
            <p:nvPr>
              <p:custDataLst>
                <p:tags r:id="rId121"/>
              </p:custDataLst>
            </p:nvPr>
          </p:nvSpPr>
          <p:spPr>
            <a:xfrm>
              <a:off x="9220200" y="534283"/>
              <a:ext cx="25401" cy="221368"/>
            </a:xfrm>
            <a:custGeom>
              <a:avLst/>
              <a:gdLst/>
              <a:ahLst/>
              <a:cxnLst/>
              <a:rect l="0" t="0" r="0" b="0"/>
              <a:pathLst>
                <a:path w="25401" h="221368">
                  <a:moveTo>
                    <a:pt x="0" y="5467"/>
                  </a:moveTo>
                  <a:lnTo>
                    <a:pt x="0" y="5467"/>
                  </a:lnTo>
                  <a:lnTo>
                    <a:pt x="0" y="0"/>
                  </a:lnTo>
                  <a:lnTo>
                    <a:pt x="1881" y="11785"/>
                  </a:lnTo>
                  <a:lnTo>
                    <a:pt x="8837" y="54066"/>
                  </a:lnTo>
                  <a:lnTo>
                    <a:pt x="11556" y="100457"/>
                  </a:lnTo>
                  <a:lnTo>
                    <a:pt x="15732" y="146579"/>
                  </a:lnTo>
                  <a:lnTo>
                    <a:pt x="21437" y="191525"/>
                  </a:lnTo>
                  <a:lnTo>
                    <a:pt x="25400" y="2213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SMARTInkShape-873">
              <a:extLst>
                <a:ext uri="{FF2B5EF4-FFF2-40B4-BE49-F238E27FC236}">
                  <a16:creationId xmlns:a16="http://schemas.microsoft.com/office/drawing/2014/main" xmlns="" id="{918B8C3D-F568-4993-9DAD-A3272851AC02}"/>
                </a:ext>
              </a:extLst>
            </p:cNvPr>
            <p:cNvSpPr/>
            <p:nvPr>
              <p:custDataLst>
                <p:tags r:id="rId122"/>
              </p:custDataLst>
            </p:nvPr>
          </p:nvSpPr>
          <p:spPr>
            <a:xfrm>
              <a:off x="9101217" y="603250"/>
              <a:ext cx="226934" cy="19051"/>
            </a:xfrm>
            <a:custGeom>
              <a:avLst/>
              <a:gdLst/>
              <a:ahLst/>
              <a:cxnLst/>
              <a:rect l="0" t="0" r="0" b="0"/>
              <a:pathLst>
                <a:path w="226934" h="19051">
                  <a:moveTo>
                    <a:pt x="23733" y="19050"/>
                  </a:moveTo>
                  <a:lnTo>
                    <a:pt x="23733" y="19050"/>
                  </a:lnTo>
                  <a:lnTo>
                    <a:pt x="3960" y="13583"/>
                  </a:lnTo>
                  <a:lnTo>
                    <a:pt x="2085" y="13994"/>
                  </a:lnTo>
                  <a:lnTo>
                    <a:pt x="834" y="14974"/>
                  </a:lnTo>
                  <a:lnTo>
                    <a:pt x="0" y="16333"/>
                  </a:lnTo>
                  <a:lnTo>
                    <a:pt x="855" y="17238"/>
                  </a:lnTo>
                  <a:lnTo>
                    <a:pt x="5569" y="18245"/>
                  </a:lnTo>
                  <a:lnTo>
                    <a:pt x="47556" y="17480"/>
                  </a:lnTo>
                  <a:lnTo>
                    <a:pt x="82534" y="12237"/>
                  </a:lnTo>
                  <a:lnTo>
                    <a:pt x="121598" y="7085"/>
                  </a:lnTo>
                  <a:lnTo>
                    <a:pt x="159656" y="3149"/>
                  </a:lnTo>
                  <a:lnTo>
                    <a:pt x="201355" y="933"/>
                  </a:lnTo>
                  <a:lnTo>
                    <a:pt x="22693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SMARTInkShape-874">
              <a:extLst>
                <a:ext uri="{FF2B5EF4-FFF2-40B4-BE49-F238E27FC236}">
                  <a16:creationId xmlns:a16="http://schemas.microsoft.com/office/drawing/2014/main" xmlns="" id="{8085199D-916A-4FEA-9734-7B05F2A73A92}"/>
                </a:ext>
              </a:extLst>
            </p:cNvPr>
            <p:cNvSpPr/>
            <p:nvPr>
              <p:custDataLst>
                <p:tags r:id="rId123"/>
              </p:custDataLst>
            </p:nvPr>
          </p:nvSpPr>
          <p:spPr>
            <a:xfrm>
              <a:off x="8836193" y="664048"/>
              <a:ext cx="78338" cy="99942"/>
            </a:xfrm>
            <a:custGeom>
              <a:avLst/>
              <a:gdLst/>
              <a:ahLst/>
              <a:cxnLst/>
              <a:rect l="0" t="0" r="0" b="0"/>
              <a:pathLst>
                <a:path w="78338" h="99942">
                  <a:moveTo>
                    <a:pt x="47457" y="28102"/>
                  </a:moveTo>
                  <a:lnTo>
                    <a:pt x="47457" y="28102"/>
                  </a:lnTo>
                  <a:lnTo>
                    <a:pt x="51115" y="6282"/>
                  </a:lnTo>
                  <a:lnTo>
                    <a:pt x="50601" y="2972"/>
                  </a:lnTo>
                  <a:lnTo>
                    <a:pt x="49553" y="765"/>
                  </a:lnTo>
                  <a:lnTo>
                    <a:pt x="46737" y="0"/>
                  </a:lnTo>
                  <a:lnTo>
                    <a:pt x="37965" y="1031"/>
                  </a:lnTo>
                  <a:lnTo>
                    <a:pt x="27010" y="9485"/>
                  </a:lnTo>
                  <a:lnTo>
                    <a:pt x="2730" y="37908"/>
                  </a:lnTo>
                  <a:lnTo>
                    <a:pt x="0" y="46634"/>
                  </a:lnTo>
                  <a:lnTo>
                    <a:pt x="730" y="65737"/>
                  </a:lnTo>
                  <a:lnTo>
                    <a:pt x="7639" y="82223"/>
                  </a:lnTo>
                  <a:lnTo>
                    <a:pt x="12445" y="89583"/>
                  </a:lnTo>
                  <a:lnTo>
                    <a:pt x="18471" y="94489"/>
                  </a:lnTo>
                  <a:lnTo>
                    <a:pt x="32693" y="99941"/>
                  </a:lnTo>
                  <a:lnTo>
                    <a:pt x="39730" y="99278"/>
                  </a:lnTo>
                  <a:lnTo>
                    <a:pt x="53195" y="92897"/>
                  </a:lnTo>
                  <a:lnTo>
                    <a:pt x="69305" y="74033"/>
                  </a:lnTo>
                  <a:lnTo>
                    <a:pt x="74806" y="58629"/>
                  </a:lnTo>
                  <a:lnTo>
                    <a:pt x="78337" y="29115"/>
                  </a:lnTo>
                  <a:lnTo>
                    <a:pt x="76510" y="23133"/>
                  </a:lnTo>
                  <a:lnTo>
                    <a:pt x="68836" y="12723"/>
                  </a:lnTo>
                  <a:lnTo>
                    <a:pt x="60251" y="7156"/>
                  </a:lnTo>
                  <a:lnTo>
                    <a:pt x="47457" y="270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SMARTInkShape-875">
              <a:extLst>
                <a:ext uri="{FF2B5EF4-FFF2-40B4-BE49-F238E27FC236}">
                  <a16:creationId xmlns:a16="http://schemas.microsoft.com/office/drawing/2014/main" xmlns="" id="{7A2410E9-C1AD-4EB0-AC91-2062609D4846}"/>
                </a:ext>
              </a:extLst>
            </p:cNvPr>
            <p:cNvSpPr/>
            <p:nvPr>
              <p:custDataLst>
                <p:tags r:id="rId124"/>
              </p:custDataLst>
            </p:nvPr>
          </p:nvSpPr>
          <p:spPr>
            <a:xfrm>
              <a:off x="8655050" y="443328"/>
              <a:ext cx="128620" cy="462479"/>
            </a:xfrm>
            <a:custGeom>
              <a:avLst/>
              <a:gdLst/>
              <a:ahLst/>
              <a:cxnLst/>
              <a:rect l="0" t="0" r="0" b="0"/>
              <a:pathLst>
                <a:path w="128620" h="462479">
                  <a:moveTo>
                    <a:pt x="0" y="210722"/>
                  </a:moveTo>
                  <a:lnTo>
                    <a:pt x="0" y="210722"/>
                  </a:lnTo>
                  <a:lnTo>
                    <a:pt x="0" y="214093"/>
                  </a:lnTo>
                  <a:lnTo>
                    <a:pt x="10051" y="248073"/>
                  </a:lnTo>
                  <a:lnTo>
                    <a:pt x="11916" y="285994"/>
                  </a:lnTo>
                  <a:lnTo>
                    <a:pt x="12467" y="332979"/>
                  </a:lnTo>
                  <a:lnTo>
                    <a:pt x="11186" y="366658"/>
                  </a:lnTo>
                  <a:lnTo>
                    <a:pt x="5912" y="402794"/>
                  </a:lnTo>
                  <a:lnTo>
                    <a:pt x="5531" y="450268"/>
                  </a:lnTo>
                  <a:lnTo>
                    <a:pt x="6107" y="462478"/>
                  </a:lnTo>
                  <a:lnTo>
                    <a:pt x="6318" y="423478"/>
                  </a:lnTo>
                  <a:lnTo>
                    <a:pt x="6335" y="381245"/>
                  </a:lnTo>
                  <a:lnTo>
                    <a:pt x="6340" y="356154"/>
                  </a:lnTo>
                  <a:lnTo>
                    <a:pt x="7049" y="325316"/>
                  </a:lnTo>
                  <a:lnTo>
                    <a:pt x="8227" y="290646"/>
                  </a:lnTo>
                  <a:lnTo>
                    <a:pt x="9718" y="253421"/>
                  </a:lnTo>
                  <a:lnTo>
                    <a:pt x="10712" y="215905"/>
                  </a:lnTo>
                  <a:lnTo>
                    <a:pt x="11374" y="178194"/>
                  </a:lnTo>
                  <a:lnTo>
                    <a:pt x="11816" y="140353"/>
                  </a:lnTo>
                  <a:lnTo>
                    <a:pt x="12816" y="109482"/>
                  </a:lnTo>
                  <a:lnTo>
                    <a:pt x="14188" y="83256"/>
                  </a:lnTo>
                  <a:lnTo>
                    <a:pt x="17595" y="42593"/>
                  </a:lnTo>
                  <a:lnTo>
                    <a:pt x="24185" y="9917"/>
                  </a:lnTo>
                  <a:lnTo>
                    <a:pt x="27412" y="4885"/>
                  </a:lnTo>
                  <a:lnTo>
                    <a:pt x="30975" y="1531"/>
                  </a:lnTo>
                  <a:lnTo>
                    <a:pt x="34761" y="0"/>
                  </a:lnTo>
                  <a:lnTo>
                    <a:pt x="42731" y="181"/>
                  </a:lnTo>
                  <a:lnTo>
                    <a:pt x="61892" y="14362"/>
                  </a:lnTo>
                  <a:lnTo>
                    <a:pt x="85444" y="43180"/>
                  </a:lnTo>
                  <a:lnTo>
                    <a:pt x="94418" y="68290"/>
                  </a:lnTo>
                  <a:lnTo>
                    <a:pt x="96997" y="93797"/>
                  </a:lnTo>
                  <a:lnTo>
                    <a:pt x="93439" y="114540"/>
                  </a:lnTo>
                  <a:lnTo>
                    <a:pt x="85273" y="129404"/>
                  </a:lnTo>
                  <a:lnTo>
                    <a:pt x="72538" y="141943"/>
                  </a:lnTo>
                  <a:lnTo>
                    <a:pt x="65285" y="146179"/>
                  </a:lnTo>
                  <a:lnTo>
                    <a:pt x="66101" y="146527"/>
                  </a:lnTo>
                  <a:lnTo>
                    <a:pt x="70771" y="146913"/>
                  </a:lnTo>
                  <a:lnTo>
                    <a:pt x="73285" y="148427"/>
                  </a:lnTo>
                  <a:lnTo>
                    <a:pt x="88037" y="160996"/>
                  </a:lnTo>
                  <a:lnTo>
                    <a:pt x="100510" y="169572"/>
                  </a:lnTo>
                  <a:lnTo>
                    <a:pt x="110758" y="180438"/>
                  </a:lnTo>
                  <a:lnTo>
                    <a:pt x="121090" y="201828"/>
                  </a:lnTo>
                  <a:lnTo>
                    <a:pt x="128619" y="229410"/>
                  </a:lnTo>
                  <a:lnTo>
                    <a:pt x="125603" y="247720"/>
                  </a:lnTo>
                  <a:lnTo>
                    <a:pt x="109790" y="279100"/>
                  </a:lnTo>
                  <a:lnTo>
                    <a:pt x="97715" y="288855"/>
                  </a:lnTo>
                  <a:lnTo>
                    <a:pt x="77078" y="297495"/>
                  </a:lnTo>
                  <a:lnTo>
                    <a:pt x="74669" y="296088"/>
                  </a:lnTo>
                  <a:lnTo>
                    <a:pt x="73063" y="293032"/>
                  </a:lnTo>
                  <a:lnTo>
                    <a:pt x="71992" y="288879"/>
                  </a:lnTo>
                  <a:lnTo>
                    <a:pt x="76446" y="276738"/>
                  </a:lnTo>
                  <a:lnTo>
                    <a:pt x="88900" y="25517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5" name="SMARTInkShape-Group146">
            <a:extLst>
              <a:ext uri="{FF2B5EF4-FFF2-40B4-BE49-F238E27FC236}">
                <a16:creationId xmlns:a16="http://schemas.microsoft.com/office/drawing/2014/main" xmlns="" id="{86AFD18E-A8C1-411E-9068-46E457E3E96B}"/>
              </a:ext>
            </a:extLst>
          </p:cNvPr>
          <p:cNvGrpSpPr/>
          <p:nvPr/>
        </p:nvGrpSpPr>
        <p:grpSpPr>
          <a:xfrm>
            <a:off x="7432779" y="2511187"/>
            <a:ext cx="329364" cy="441564"/>
            <a:chOff x="7432779" y="2511187"/>
            <a:chExt cx="329364" cy="441564"/>
          </a:xfrm>
        </p:grpSpPr>
        <p:sp>
          <p:nvSpPr>
            <p:cNvPr id="71" name="SMARTInkShape-876">
              <a:extLst>
                <a:ext uri="{FF2B5EF4-FFF2-40B4-BE49-F238E27FC236}">
                  <a16:creationId xmlns:a16="http://schemas.microsoft.com/office/drawing/2014/main" xmlns="" id="{8146D18D-1E59-4177-AEEA-2FD2FB61808F}"/>
                </a:ext>
              </a:extLst>
            </p:cNvPr>
            <p:cNvSpPr/>
            <p:nvPr>
              <p:custDataLst>
                <p:tags r:id="rId111"/>
              </p:custDataLst>
            </p:nvPr>
          </p:nvSpPr>
          <p:spPr>
            <a:xfrm>
              <a:off x="7432779" y="2540883"/>
              <a:ext cx="168172" cy="202318"/>
            </a:xfrm>
            <a:custGeom>
              <a:avLst/>
              <a:gdLst/>
              <a:ahLst/>
              <a:cxnLst/>
              <a:rect l="0" t="0" r="0" b="0"/>
              <a:pathLst>
                <a:path w="168172" h="202318">
                  <a:moveTo>
                    <a:pt x="9421" y="5467"/>
                  </a:moveTo>
                  <a:lnTo>
                    <a:pt x="9421" y="5467"/>
                  </a:lnTo>
                  <a:lnTo>
                    <a:pt x="6050" y="2096"/>
                  </a:lnTo>
                  <a:lnTo>
                    <a:pt x="2514" y="441"/>
                  </a:lnTo>
                  <a:lnTo>
                    <a:pt x="582" y="0"/>
                  </a:lnTo>
                  <a:lnTo>
                    <a:pt x="0" y="1116"/>
                  </a:lnTo>
                  <a:lnTo>
                    <a:pt x="1236" y="6120"/>
                  </a:lnTo>
                  <a:lnTo>
                    <a:pt x="36167" y="53412"/>
                  </a:lnTo>
                  <a:lnTo>
                    <a:pt x="80790" y="100702"/>
                  </a:lnTo>
                  <a:lnTo>
                    <a:pt x="126608" y="144746"/>
                  </a:lnTo>
                  <a:lnTo>
                    <a:pt x="160398" y="190137"/>
                  </a:lnTo>
                  <a:lnTo>
                    <a:pt x="168171" y="2023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SMARTInkShape-877">
              <a:extLst>
                <a:ext uri="{FF2B5EF4-FFF2-40B4-BE49-F238E27FC236}">
                  <a16:creationId xmlns:a16="http://schemas.microsoft.com/office/drawing/2014/main" xmlns="" id="{0F258BB6-0603-4C55-8984-CBA58E52BA01}"/>
                </a:ext>
              </a:extLst>
            </p:cNvPr>
            <p:cNvSpPr/>
            <p:nvPr>
              <p:custDataLst>
                <p:tags r:id="rId112"/>
              </p:custDataLst>
            </p:nvPr>
          </p:nvSpPr>
          <p:spPr>
            <a:xfrm>
              <a:off x="7595719" y="2511187"/>
              <a:ext cx="105949" cy="397114"/>
            </a:xfrm>
            <a:custGeom>
              <a:avLst/>
              <a:gdLst/>
              <a:ahLst/>
              <a:cxnLst/>
              <a:rect l="0" t="0" r="0" b="0"/>
              <a:pathLst>
                <a:path w="105949" h="397114">
                  <a:moveTo>
                    <a:pt x="100481" y="60563"/>
                  </a:moveTo>
                  <a:lnTo>
                    <a:pt x="100481" y="60563"/>
                  </a:lnTo>
                  <a:lnTo>
                    <a:pt x="105948" y="23114"/>
                  </a:lnTo>
                  <a:lnTo>
                    <a:pt x="103198" y="6977"/>
                  </a:lnTo>
                  <a:lnTo>
                    <a:pt x="101587" y="3672"/>
                  </a:lnTo>
                  <a:lnTo>
                    <a:pt x="99807" y="1469"/>
                  </a:lnTo>
                  <a:lnTo>
                    <a:pt x="97914" y="0"/>
                  </a:lnTo>
                  <a:lnTo>
                    <a:pt x="90168" y="250"/>
                  </a:lnTo>
                  <a:lnTo>
                    <a:pt x="85139" y="1304"/>
                  </a:lnTo>
                  <a:lnTo>
                    <a:pt x="64577" y="16272"/>
                  </a:lnTo>
                  <a:lnTo>
                    <a:pt x="33050" y="57459"/>
                  </a:lnTo>
                  <a:lnTo>
                    <a:pt x="13709" y="98135"/>
                  </a:lnTo>
                  <a:lnTo>
                    <a:pt x="3588" y="141467"/>
                  </a:lnTo>
                  <a:lnTo>
                    <a:pt x="275" y="186292"/>
                  </a:lnTo>
                  <a:lnTo>
                    <a:pt x="0" y="233596"/>
                  </a:lnTo>
                  <a:lnTo>
                    <a:pt x="4073" y="275050"/>
                  </a:lnTo>
                  <a:lnTo>
                    <a:pt x="10454" y="313439"/>
                  </a:lnTo>
                  <a:lnTo>
                    <a:pt x="21132" y="356491"/>
                  </a:lnTo>
                  <a:lnTo>
                    <a:pt x="24281" y="39711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SMARTInkShape-878">
              <a:extLst>
                <a:ext uri="{FF2B5EF4-FFF2-40B4-BE49-F238E27FC236}">
                  <a16:creationId xmlns:a16="http://schemas.microsoft.com/office/drawing/2014/main" xmlns="" id="{5A1956F7-4197-4096-8142-AF2E0549EB28}"/>
                </a:ext>
              </a:extLst>
            </p:cNvPr>
            <p:cNvSpPr/>
            <p:nvPr>
              <p:custDataLst>
                <p:tags r:id="rId113"/>
              </p:custDataLst>
            </p:nvPr>
          </p:nvSpPr>
          <p:spPr>
            <a:xfrm>
              <a:off x="7716573" y="2838450"/>
              <a:ext cx="11378" cy="114301"/>
            </a:xfrm>
            <a:custGeom>
              <a:avLst/>
              <a:gdLst/>
              <a:ahLst/>
              <a:cxnLst/>
              <a:rect l="0" t="0" r="0" b="0"/>
              <a:pathLst>
                <a:path w="11378" h="114301">
                  <a:moveTo>
                    <a:pt x="5027" y="0"/>
                  </a:moveTo>
                  <a:lnTo>
                    <a:pt x="5027" y="0"/>
                  </a:lnTo>
                  <a:lnTo>
                    <a:pt x="0" y="22604"/>
                  </a:lnTo>
                  <a:lnTo>
                    <a:pt x="3215" y="66215"/>
                  </a:lnTo>
                  <a:lnTo>
                    <a:pt x="11377" y="114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SMARTInkShape-879">
              <a:extLst>
                <a:ext uri="{FF2B5EF4-FFF2-40B4-BE49-F238E27FC236}">
                  <a16:creationId xmlns:a16="http://schemas.microsoft.com/office/drawing/2014/main" xmlns="" id="{C2F78494-C9FB-4AFA-8EE1-B94C7E55753B}"/>
                </a:ext>
              </a:extLst>
            </p:cNvPr>
            <p:cNvSpPr/>
            <p:nvPr>
              <p:custDataLst>
                <p:tags r:id="rId114"/>
              </p:custDataLst>
            </p:nvPr>
          </p:nvSpPr>
          <p:spPr>
            <a:xfrm>
              <a:off x="7720956" y="2730500"/>
              <a:ext cx="41187" cy="36524"/>
            </a:xfrm>
            <a:custGeom>
              <a:avLst/>
              <a:gdLst/>
              <a:ahLst/>
              <a:cxnLst/>
              <a:rect l="0" t="0" r="0" b="0"/>
              <a:pathLst>
                <a:path w="41187" h="36524">
                  <a:moveTo>
                    <a:pt x="26044" y="6350"/>
                  </a:moveTo>
                  <a:lnTo>
                    <a:pt x="26044" y="6350"/>
                  </a:lnTo>
                  <a:lnTo>
                    <a:pt x="15930" y="2979"/>
                  </a:lnTo>
                  <a:lnTo>
                    <a:pt x="7203" y="3206"/>
                  </a:lnTo>
                  <a:lnTo>
                    <a:pt x="2900" y="4254"/>
                  </a:lnTo>
                  <a:lnTo>
                    <a:pt x="736" y="6364"/>
                  </a:lnTo>
                  <a:lnTo>
                    <a:pt x="0" y="9181"/>
                  </a:lnTo>
                  <a:lnTo>
                    <a:pt x="215" y="12471"/>
                  </a:lnTo>
                  <a:lnTo>
                    <a:pt x="4216" y="19889"/>
                  </a:lnTo>
                  <a:lnTo>
                    <a:pt x="7258" y="23843"/>
                  </a:lnTo>
                  <a:lnTo>
                    <a:pt x="21653" y="32778"/>
                  </a:lnTo>
                  <a:lnTo>
                    <a:pt x="32582" y="36523"/>
                  </a:lnTo>
                  <a:lnTo>
                    <a:pt x="35342" y="35638"/>
                  </a:lnTo>
                  <a:lnTo>
                    <a:pt x="40289" y="30891"/>
                  </a:lnTo>
                  <a:lnTo>
                    <a:pt x="41186" y="27649"/>
                  </a:lnTo>
                  <a:lnTo>
                    <a:pt x="40300" y="20285"/>
                  </a:lnTo>
                  <a:lnTo>
                    <a:pt x="33791" y="12308"/>
                  </a:lnTo>
                  <a:lnTo>
                    <a:pt x="24548" y="5470"/>
                  </a:lnTo>
                  <a:lnTo>
                    <a:pt x="8998" y="1080"/>
                  </a:lnTo>
                  <a:lnTo>
                    <a:pt x="64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2" name="SMARTInkShape-Group147">
            <a:extLst>
              <a:ext uri="{FF2B5EF4-FFF2-40B4-BE49-F238E27FC236}">
                <a16:creationId xmlns:a16="http://schemas.microsoft.com/office/drawing/2014/main" xmlns="" id="{CAEEED81-A021-4156-9207-90D505F1A376}"/>
              </a:ext>
            </a:extLst>
          </p:cNvPr>
          <p:cNvGrpSpPr/>
          <p:nvPr/>
        </p:nvGrpSpPr>
        <p:grpSpPr>
          <a:xfrm>
            <a:off x="8003691" y="2362200"/>
            <a:ext cx="3458060" cy="634381"/>
            <a:chOff x="8003691" y="2362200"/>
            <a:chExt cx="3458060" cy="634381"/>
          </a:xfrm>
        </p:grpSpPr>
        <p:sp>
          <p:nvSpPr>
            <p:cNvPr id="76" name="SMARTInkShape-880">
              <a:extLst>
                <a:ext uri="{FF2B5EF4-FFF2-40B4-BE49-F238E27FC236}">
                  <a16:creationId xmlns:a16="http://schemas.microsoft.com/office/drawing/2014/main" xmlns="" id="{9FCB39B5-461B-4639-8A3E-0181B9839524}"/>
                </a:ext>
              </a:extLst>
            </p:cNvPr>
            <p:cNvSpPr/>
            <p:nvPr>
              <p:custDataLst>
                <p:tags r:id="rId85"/>
              </p:custDataLst>
            </p:nvPr>
          </p:nvSpPr>
          <p:spPr>
            <a:xfrm>
              <a:off x="8003691" y="2711450"/>
              <a:ext cx="98910" cy="5468"/>
            </a:xfrm>
            <a:custGeom>
              <a:avLst/>
              <a:gdLst/>
              <a:ahLst/>
              <a:cxnLst/>
              <a:rect l="0" t="0" r="0" b="0"/>
              <a:pathLst>
                <a:path w="98910" h="5468">
                  <a:moveTo>
                    <a:pt x="3659" y="0"/>
                  </a:moveTo>
                  <a:lnTo>
                    <a:pt x="3659" y="0"/>
                  </a:lnTo>
                  <a:lnTo>
                    <a:pt x="288" y="0"/>
                  </a:lnTo>
                  <a:lnTo>
                    <a:pt x="0" y="706"/>
                  </a:lnTo>
                  <a:lnTo>
                    <a:pt x="1562" y="3371"/>
                  </a:lnTo>
                  <a:lnTo>
                    <a:pt x="16522" y="5467"/>
                  </a:lnTo>
                  <a:lnTo>
                    <a:pt x="56294" y="1812"/>
                  </a:lnTo>
                  <a:lnTo>
                    <a:pt x="9890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SMARTInkShape-881">
              <a:extLst>
                <a:ext uri="{FF2B5EF4-FFF2-40B4-BE49-F238E27FC236}">
                  <a16:creationId xmlns:a16="http://schemas.microsoft.com/office/drawing/2014/main" xmlns="" id="{A9B00514-CED2-4F43-A385-229D9555767A}"/>
                </a:ext>
              </a:extLst>
            </p:cNvPr>
            <p:cNvSpPr/>
            <p:nvPr>
              <p:custDataLst>
                <p:tags r:id="rId86"/>
              </p:custDataLst>
            </p:nvPr>
          </p:nvSpPr>
          <p:spPr>
            <a:xfrm>
              <a:off x="8007350" y="2806700"/>
              <a:ext cx="88901" cy="12701"/>
            </a:xfrm>
            <a:custGeom>
              <a:avLst/>
              <a:gdLst/>
              <a:ahLst/>
              <a:cxnLst/>
              <a:rect l="0" t="0" r="0" b="0"/>
              <a:pathLst>
                <a:path w="88901" h="12701">
                  <a:moveTo>
                    <a:pt x="0" y="12700"/>
                  </a:moveTo>
                  <a:lnTo>
                    <a:pt x="0" y="12700"/>
                  </a:lnTo>
                  <a:lnTo>
                    <a:pt x="39680" y="7631"/>
                  </a:lnTo>
                  <a:lnTo>
                    <a:pt x="889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SMARTInkShape-882">
              <a:extLst>
                <a:ext uri="{FF2B5EF4-FFF2-40B4-BE49-F238E27FC236}">
                  <a16:creationId xmlns:a16="http://schemas.microsoft.com/office/drawing/2014/main" xmlns="" id="{16B064E1-BDCD-4BAD-93FA-17E03FCFAACC}"/>
                </a:ext>
              </a:extLst>
            </p:cNvPr>
            <p:cNvSpPr/>
            <p:nvPr>
              <p:custDataLst>
                <p:tags r:id="rId87"/>
              </p:custDataLst>
            </p:nvPr>
          </p:nvSpPr>
          <p:spPr>
            <a:xfrm>
              <a:off x="11423650" y="2755900"/>
              <a:ext cx="38101" cy="6351"/>
            </a:xfrm>
            <a:custGeom>
              <a:avLst/>
              <a:gdLst/>
              <a:ahLst/>
              <a:cxnLst/>
              <a:rect l="0" t="0" r="0" b="0"/>
              <a:pathLst>
                <a:path w="38101" h="6351">
                  <a:moveTo>
                    <a:pt x="0" y="6350"/>
                  </a:moveTo>
                  <a:lnTo>
                    <a:pt x="0" y="6350"/>
                  </a:lnTo>
                  <a:lnTo>
                    <a:pt x="381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SMARTInkShape-883">
              <a:extLst>
                <a:ext uri="{FF2B5EF4-FFF2-40B4-BE49-F238E27FC236}">
                  <a16:creationId xmlns:a16="http://schemas.microsoft.com/office/drawing/2014/main" xmlns="" id="{A87EDA92-DBAB-419E-96A5-EE7BF7395E3A}"/>
                </a:ext>
              </a:extLst>
            </p:cNvPr>
            <p:cNvSpPr/>
            <p:nvPr>
              <p:custDataLst>
                <p:tags r:id="rId88"/>
              </p:custDataLst>
            </p:nvPr>
          </p:nvSpPr>
          <p:spPr>
            <a:xfrm>
              <a:off x="11233150" y="2762250"/>
              <a:ext cx="57151" cy="6351"/>
            </a:xfrm>
            <a:custGeom>
              <a:avLst/>
              <a:gdLst/>
              <a:ahLst/>
              <a:cxnLst/>
              <a:rect l="0" t="0" r="0" b="0"/>
              <a:pathLst>
                <a:path w="57151" h="6351">
                  <a:moveTo>
                    <a:pt x="0" y="0"/>
                  </a:moveTo>
                  <a:lnTo>
                    <a:pt x="0" y="0"/>
                  </a:lnTo>
                  <a:lnTo>
                    <a:pt x="47092" y="4364"/>
                  </a:lnTo>
                  <a:lnTo>
                    <a:pt x="5715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SMARTInkShape-884">
              <a:extLst>
                <a:ext uri="{FF2B5EF4-FFF2-40B4-BE49-F238E27FC236}">
                  <a16:creationId xmlns:a16="http://schemas.microsoft.com/office/drawing/2014/main" xmlns="" id="{553F1A94-D651-491B-8C93-C010D373BEF8}"/>
                </a:ext>
              </a:extLst>
            </p:cNvPr>
            <p:cNvSpPr/>
            <p:nvPr>
              <p:custDataLst>
                <p:tags r:id="rId89"/>
              </p:custDataLst>
            </p:nvPr>
          </p:nvSpPr>
          <p:spPr>
            <a:xfrm>
              <a:off x="11150600" y="2667000"/>
              <a:ext cx="19051" cy="139701"/>
            </a:xfrm>
            <a:custGeom>
              <a:avLst/>
              <a:gdLst/>
              <a:ahLst/>
              <a:cxnLst/>
              <a:rect l="0" t="0" r="0" b="0"/>
              <a:pathLst>
                <a:path w="19051" h="139701">
                  <a:moveTo>
                    <a:pt x="19050" y="0"/>
                  </a:moveTo>
                  <a:lnTo>
                    <a:pt x="19050" y="0"/>
                  </a:lnTo>
                  <a:lnTo>
                    <a:pt x="15679" y="6742"/>
                  </a:lnTo>
                  <a:lnTo>
                    <a:pt x="9591" y="54272"/>
                  </a:lnTo>
                  <a:lnTo>
                    <a:pt x="1750" y="100942"/>
                  </a:lnTo>
                  <a:lnTo>
                    <a:pt x="0" y="139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SMARTInkShape-885">
              <a:extLst>
                <a:ext uri="{FF2B5EF4-FFF2-40B4-BE49-F238E27FC236}">
                  <a16:creationId xmlns:a16="http://schemas.microsoft.com/office/drawing/2014/main" xmlns="" id="{A76E7EEB-A978-4E0C-B45C-0E0D68ADE8BD}"/>
                </a:ext>
              </a:extLst>
            </p:cNvPr>
            <p:cNvSpPr/>
            <p:nvPr>
              <p:custDataLst>
                <p:tags r:id="rId90"/>
              </p:custDataLst>
            </p:nvPr>
          </p:nvSpPr>
          <p:spPr>
            <a:xfrm>
              <a:off x="11074400" y="2755900"/>
              <a:ext cx="107951" cy="1"/>
            </a:xfrm>
            <a:custGeom>
              <a:avLst/>
              <a:gdLst/>
              <a:ahLst/>
              <a:cxnLst/>
              <a:rect l="0" t="0" r="0" b="0"/>
              <a:pathLst>
                <a:path w="107951" h="1">
                  <a:moveTo>
                    <a:pt x="0" y="0"/>
                  </a:moveTo>
                  <a:lnTo>
                    <a:pt x="0" y="0"/>
                  </a:lnTo>
                  <a:lnTo>
                    <a:pt x="41927" y="0"/>
                  </a:lnTo>
                  <a:lnTo>
                    <a:pt x="87984" y="0"/>
                  </a:lnTo>
                  <a:lnTo>
                    <a:pt x="1079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SMARTInkShape-886">
              <a:extLst>
                <a:ext uri="{FF2B5EF4-FFF2-40B4-BE49-F238E27FC236}">
                  <a16:creationId xmlns:a16="http://schemas.microsoft.com/office/drawing/2014/main" xmlns="" id="{C8EF3BD4-9408-4E5E-BE2F-00B223656189}"/>
                </a:ext>
              </a:extLst>
            </p:cNvPr>
            <p:cNvSpPr/>
            <p:nvPr>
              <p:custDataLst>
                <p:tags r:id="rId91"/>
              </p:custDataLst>
            </p:nvPr>
          </p:nvSpPr>
          <p:spPr>
            <a:xfrm>
              <a:off x="10920861" y="2400400"/>
              <a:ext cx="140840" cy="126901"/>
            </a:xfrm>
            <a:custGeom>
              <a:avLst/>
              <a:gdLst/>
              <a:ahLst/>
              <a:cxnLst/>
              <a:rect l="0" t="0" r="0" b="0"/>
              <a:pathLst>
                <a:path w="140840" h="126901">
                  <a:moveTo>
                    <a:pt x="1139" y="12600"/>
                  </a:moveTo>
                  <a:lnTo>
                    <a:pt x="1139" y="12600"/>
                  </a:lnTo>
                  <a:lnTo>
                    <a:pt x="4509" y="9229"/>
                  </a:lnTo>
                  <a:lnTo>
                    <a:pt x="6165" y="5692"/>
                  </a:lnTo>
                  <a:lnTo>
                    <a:pt x="7228" y="1044"/>
                  </a:lnTo>
                  <a:lnTo>
                    <a:pt x="18281" y="126"/>
                  </a:lnTo>
                  <a:lnTo>
                    <a:pt x="28513" y="0"/>
                  </a:lnTo>
                  <a:lnTo>
                    <a:pt x="49545" y="6672"/>
                  </a:lnTo>
                  <a:lnTo>
                    <a:pt x="54576" y="11470"/>
                  </a:lnTo>
                  <a:lnTo>
                    <a:pt x="60166" y="24327"/>
                  </a:lnTo>
                  <a:lnTo>
                    <a:pt x="57006" y="41331"/>
                  </a:lnTo>
                  <a:lnTo>
                    <a:pt x="43328" y="66974"/>
                  </a:lnTo>
                  <a:lnTo>
                    <a:pt x="2282" y="112763"/>
                  </a:lnTo>
                  <a:lnTo>
                    <a:pt x="489" y="115358"/>
                  </a:lnTo>
                  <a:lnTo>
                    <a:pt x="0" y="117089"/>
                  </a:lnTo>
                  <a:lnTo>
                    <a:pt x="379" y="118243"/>
                  </a:lnTo>
                  <a:lnTo>
                    <a:pt x="17769" y="123237"/>
                  </a:lnTo>
                  <a:lnTo>
                    <a:pt x="56660" y="126177"/>
                  </a:lnTo>
                  <a:lnTo>
                    <a:pt x="94888" y="126685"/>
                  </a:lnTo>
                  <a:lnTo>
                    <a:pt x="140839" y="126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SMARTInkShape-887">
              <a:extLst>
                <a:ext uri="{FF2B5EF4-FFF2-40B4-BE49-F238E27FC236}">
                  <a16:creationId xmlns:a16="http://schemas.microsoft.com/office/drawing/2014/main" xmlns="" id="{8D73FB23-F778-41DC-A284-2949EEC43059}"/>
                </a:ext>
              </a:extLst>
            </p:cNvPr>
            <p:cNvSpPr/>
            <p:nvPr>
              <p:custDataLst>
                <p:tags r:id="rId92"/>
              </p:custDataLst>
            </p:nvPr>
          </p:nvSpPr>
          <p:spPr>
            <a:xfrm>
              <a:off x="10858500" y="2698750"/>
              <a:ext cx="40008" cy="39839"/>
            </a:xfrm>
            <a:custGeom>
              <a:avLst/>
              <a:gdLst/>
              <a:ahLst/>
              <a:cxnLst/>
              <a:rect l="0" t="0" r="0" b="0"/>
              <a:pathLst>
                <a:path w="40008" h="39839">
                  <a:moveTo>
                    <a:pt x="0" y="0"/>
                  </a:moveTo>
                  <a:lnTo>
                    <a:pt x="0" y="0"/>
                  </a:lnTo>
                  <a:lnTo>
                    <a:pt x="705" y="10845"/>
                  </a:lnTo>
                  <a:lnTo>
                    <a:pt x="3370" y="21048"/>
                  </a:lnTo>
                  <a:lnTo>
                    <a:pt x="6481" y="25321"/>
                  </a:lnTo>
                  <a:lnTo>
                    <a:pt x="29232" y="39649"/>
                  </a:lnTo>
                  <a:lnTo>
                    <a:pt x="32893" y="39838"/>
                  </a:lnTo>
                  <a:lnTo>
                    <a:pt x="36040" y="38553"/>
                  </a:lnTo>
                  <a:lnTo>
                    <a:pt x="38843" y="36285"/>
                  </a:lnTo>
                  <a:lnTo>
                    <a:pt x="40007" y="33362"/>
                  </a:lnTo>
                  <a:lnTo>
                    <a:pt x="39419" y="26352"/>
                  </a:lnTo>
                  <a:lnTo>
                    <a:pt x="35119" y="14472"/>
                  </a:lnTo>
                  <a:lnTo>
                    <a:pt x="32585" y="11764"/>
                  </a:lnTo>
                  <a:lnTo>
                    <a:pt x="1905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SMARTInkShape-888">
              <a:extLst>
                <a:ext uri="{FF2B5EF4-FFF2-40B4-BE49-F238E27FC236}">
                  <a16:creationId xmlns:a16="http://schemas.microsoft.com/office/drawing/2014/main" xmlns="" id="{DC7D28A0-249E-45DE-9ECE-27F41D5820B3}"/>
                </a:ext>
              </a:extLst>
            </p:cNvPr>
            <p:cNvSpPr/>
            <p:nvPr>
              <p:custDataLst>
                <p:tags r:id="rId93"/>
              </p:custDataLst>
            </p:nvPr>
          </p:nvSpPr>
          <p:spPr>
            <a:xfrm>
              <a:off x="10852150" y="2819400"/>
              <a:ext cx="3659" cy="63501"/>
            </a:xfrm>
            <a:custGeom>
              <a:avLst/>
              <a:gdLst/>
              <a:ahLst/>
              <a:cxnLst/>
              <a:rect l="0" t="0" r="0" b="0"/>
              <a:pathLst>
                <a:path w="3659" h="63501">
                  <a:moveTo>
                    <a:pt x="0" y="0"/>
                  </a:moveTo>
                  <a:lnTo>
                    <a:pt x="0" y="0"/>
                  </a:lnTo>
                  <a:lnTo>
                    <a:pt x="3371" y="0"/>
                  </a:lnTo>
                  <a:lnTo>
                    <a:pt x="3658" y="2117"/>
                  </a:lnTo>
                  <a:lnTo>
                    <a:pt x="2102" y="15208"/>
                  </a:lnTo>
                  <a:lnTo>
                    <a:pt x="3420" y="40477"/>
                  </a:lnTo>
                  <a:lnTo>
                    <a:pt x="0" y="63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SMARTInkShape-889">
              <a:extLst>
                <a:ext uri="{FF2B5EF4-FFF2-40B4-BE49-F238E27FC236}">
                  <a16:creationId xmlns:a16="http://schemas.microsoft.com/office/drawing/2014/main" xmlns="" id="{7C94967B-067C-4587-96B2-66465A31BD51}"/>
                </a:ext>
              </a:extLst>
            </p:cNvPr>
            <p:cNvSpPr/>
            <p:nvPr>
              <p:custDataLst>
                <p:tags r:id="rId94"/>
              </p:custDataLst>
            </p:nvPr>
          </p:nvSpPr>
          <p:spPr>
            <a:xfrm>
              <a:off x="10629900" y="2548115"/>
              <a:ext cx="215901" cy="264936"/>
            </a:xfrm>
            <a:custGeom>
              <a:avLst/>
              <a:gdLst/>
              <a:ahLst/>
              <a:cxnLst/>
              <a:rect l="0" t="0" r="0" b="0"/>
              <a:pathLst>
                <a:path w="215901" h="264936">
                  <a:moveTo>
                    <a:pt x="215900" y="10935"/>
                  </a:moveTo>
                  <a:lnTo>
                    <a:pt x="215900" y="10935"/>
                  </a:lnTo>
                  <a:lnTo>
                    <a:pt x="212529" y="4193"/>
                  </a:lnTo>
                  <a:lnTo>
                    <a:pt x="210125" y="2207"/>
                  </a:lnTo>
                  <a:lnTo>
                    <a:pt x="203691" y="0"/>
                  </a:lnTo>
                  <a:lnTo>
                    <a:pt x="194245" y="2782"/>
                  </a:lnTo>
                  <a:lnTo>
                    <a:pt x="188764" y="5500"/>
                  </a:lnTo>
                  <a:lnTo>
                    <a:pt x="161934" y="41690"/>
                  </a:lnTo>
                  <a:lnTo>
                    <a:pt x="126374" y="86448"/>
                  </a:lnTo>
                  <a:lnTo>
                    <a:pt x="101322" y="121402"/>
                  </a:lnTo>
                  <a:lnTo>
                    <a:pt x="76075" y="154341"/>
                  </a:lnTo>
                  <a:lnTo>
                    <a:pt x="41825" y="200652"/>
                  </a:lnTo>
                  <a:lnTo>
                    <a:pt x="11711" y="247063"/>
                  </a:lnTo>
                  <a:lnTo>
                    <a:pt x="0" y="2649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SMARTInkShape-890">
              <a:extLst>
                <a:ext uri="{FF2B5EF4-FFF2-40B4-BE49-F238E27FC236}">
                  <a16:creationId xmlns:a16="http://schemas.microsoft.com/office/drawing/2014/main" xmlns="" id="{F8FDFD3B-FD89-4F7E-B46F-8EBD3D5FDCB8}"/>
                </a:ext>
              </a:extLst>
            </p:cNvPr>
            <p:cNvSpPr/>
            <p:nvPr>
              <p:custDataLst>
                <p:tags r:id="rId95"/>
              </p:custDataLst>
            </p:nvPr>
          </p:nvSpPr>
          <p:spPr>
            <a:xfrm>
              <a:off x="10566400" y="2551094"/>
              <a:ext cx="209551" cy="255607"/>
            </a:xfrm>
            <a:custGeom>
              <a:avLst/>
              <a:gdLst/>
              <a:ahLst/>
              <a:cxnLst/>
              <a:rect l="0" t="0" r="0" b="0"/>
              <a:pathLst>
                <a:path w="209551" h="255607">
                  <a:moveTo>
                    <a:pt x="0" y="14306"/>
                  </a:moveTo>
                  <a:lnTo>
                    <a:pt x="0" y="14306"/>
                  </a:lnTo>
                  <a:lnTo>
                    <a:pt x="13815" y="2372"/>
                  </a:lnTo>
                  <a:lnTo>
                    <a:pt x="17677" y="0"/>
                  </a:lnTo>
                  <a:lnTo>
                    <a:pt x="37020" y="8653"/>
                  </a:lnTo>
                  <a:lnTo>
                    <a:pt x="75881" y="39207"/>
                  </a:lnTo>
                  <a:lnTo>
                    <a:pt x="114206" y="81421"/>
                  </a:lnTo>
                  <a:lnTo>
                    <a:pt x="138952" y="113279"/>
                  </a:lnTo>
                  <a:lnTo>
                    <a:pt x="161710" y="146254"/>
                  </a:lnTo>
                  <a:lnTo>
                    <a:pt x="187614" y="193180"/>
                  </a:lnTo>
                  <a:lnTo>
                    <a:pt x="204485" y="239616"/>
                  </a:lnTo>
                  <a:lnTo>
                    <a:pt x="209550" y="2556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SMARTInkShape-891">
              <a:extLst>
                <a:ext uri="{FF2B5EF4-FFF2-40B4-BE49-F238E27FC236}">
                  <a16:creationId xmlns:a16="http://schemas.microsoft.com/office/drawing/2014/main" xmlns="" id="{BB7629BC-9C14-43A9-8206-80FB6934F567}"/>
                </a:ext>
              </a:extLst>
            </p:cNvPr>
            <p:cNvSpPr/>
            <p:nvPr>
              <p:custDataLst>
                <p:tags r:id="rId96"/>
              </p:custDataLst>
            </p:nvPr>
          </p:nvSpPr>
          <p:spPr>
            <a:xfrm>
              <a:off x="10397642" y="2765568"/>
              <a:ext cx="124309" cy="90461"/>
            </a:xfrm>
            <a:custGeom>
              <a:avLst/>
              <a:gdLst/>
              <a:ahLst/>
              <a:cxnLst/>
              <a:rect l="0" t="0" r="0" b="0"/>
              <a:pathLst>
                <a:path w="124309" h="90461">
                  <a:moveTo>
                    <a:pt x="3658" y="15732"/>
                  </a:moveTo>
                  <a:lnTo>
                    <a:pt x="3658" y="15732"/>
                  </a:lnTo>
                  <a:lnTo>
                    <a:pt x="287" y="12361"/>
                  </a:lnTo>
                  <a:lnTo>
                    <a:pt x="0" y="10663"/>
                  </a:lnTo>
                  <a:lnTo>
                    <a:pt x="514" y="8824"/>
                  </a:lnTo>
                  <a:lnTo>
                    <a:pt x="1561" y="6894"/>
                  </a:lnTo>
                  <a:lnTo>
                    <a:pt x="2966" y="5607"/>
                  </a:lnTo>
                  <a:lnTo>
                    <a:pt x="19053" y="0"/>
                  </a:lnTo>
                  <a:lnTo>
                    <a:pt x="28375" y="38"/>
                  </a:lnTo>
                  <a:lnTo>
                    <a:pt x="32836" y="1036"/>
                  </a:lnTo>
                  <a:lnTo>
                    <a:pt x="49227" y="12554"/>
                  </a:lnTo>
                  <a:lnTo>
                    <a:pt x="51676" y="17846"/>
                  </a:lnTo>
                  <a:lnTo>
                    <a:pt x="51898" y="23491"/>
                  </a:lnTo>
                  <a:lnTo>
                    <a:pt x="50634" y="29371"/>
                  </a:lnTo>
                  <a:lnTo>
                    <a:pt x="38743" y="47760"/>
                  </a:lnTo>
                  <a:lnTo>
                    <a:pt x="15255" y="75506"/>
                  </a:lnTo>
                  <a:lnTo>
                    <a:pt x="11562" y="84478"/>
                  </a:lnTo>
                  <a:lnTo>
                    <a:pt x="11044" y="86963"/>
                  </a:lnTo>
                  <a:lnTo>
                    <a:pt x="12816" y="88619"/>
                  </a:lnTo>
                  <a:lnTo>
                    <a:pt x="20428" y="90460"/>
                  </a:lnTo>
                  <a:lnTo>
                    <a:pt x="53407" y="85866"/>
                  </a:lnTo>
                  <a:lnTo>
                    <a:pt x="96190" y="73983"/>
                  </a:lnTo>
                  <a:lnTo>
                    <a:pt x="124308" y="6653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SMARTInkShape-892">
              <a:extLst>
                <a:ext uri="{FF2B5EF4-FFF2-40B4-BE49-F238E27FC236}">
                  <a16:creationId xmlns:a16="http://schemas.microsoft.com/office/drawing/2014/main" xmlns="" id="{4C6387CB-E537-4A20-BDA8-693976A634F3}"/>
                </a:ext>
              </a:extLst>
            </p:cNvPr>
            <p:cNvSpPr/>
            <p:nvPr>
              <p:custDataLst>
                <p:tags r:id="rId97"/>
              </p:custDataLst>
            </p:nvPr>
          </p:nvSpPr>
          <p:spPr>
            <a:xfrm>
              <a:off x="10180816" y="2510443"/>
              <a:ext cx="151918" cy="472293"/>
            </a:xfrm>
            <a:custGeom>
              <a:avLst/>
              <a:gdLst/>
              <a:ahLst/>
              <a:cxnLst/>
              <a:rect l="0" t="0" r="0" b="0"/>
              <a:pathLst>
                <a:path w="151918" h="472293">
                  <a:moveTo>
                    <a:pt x="10934" y="461357"/>
                  </a:moveTo>
                  <a:lnTo>
                    <a:pt x="10934" y="461357"/>
                  </a:lnTo>
                  <a:lnTo>
                    <a:pt x="0" y="472292"/>
                  </a:lnTo>
                  <a:lnTo>
                    <a:pt x="2128" y="470163"/>
                  </a:lnTo>
                  <a:lnTo>
                    <a:pt x="16578" y="425827"/>
                  </a:lnTo>
                  <a:lnTo>
                    <a:pt x="24261" y="391238"/>
                  </a:lnTo>
                  <a:lnTo>
                    <a:pt x="32380" y="346232"/>
                  </a:lnTo>
                  <a:lnTo>
                    <a:pt x="36519" y="320402"/>
                  </a:lnTo>
                  <a:lnTo>
                    <a:pt x="40691" y="293303"/>
                  </a:lnTo>
                  <a:lnTo>
                    <a:pt x="45588" y="263949"/>
                  </a:lnTo>
                  <a:lnTo>
                    <a:pt x="50971" y="233091"/>
                  </a:lnTo>
                  <a:lnTo>
                    <a:pt x="56675" y="201229"/>
                  </a:lnTo>
                  <a:lnTo>
                    <a:pt x="63301" y="170111"/>
                  </a:lnTo>
                  <a:lnTo>
                    <a:pt x="70540" y="139487"/>
                  </a:lnTo>
                  <a:lnTo>
                    <a:pt x="78188" y="109194"/>
                  </a:lnTo>
                  <a:lnTo>
                    <a:pt x="92330" y="62364"/>
                  </a:lnTo>
                  <a:lnTo>
                    <a:pt x="110310" y="17641"/>
                  </a:lnTo>
                  <a:lnTo>
                    <a:pt x="119306" y="3800"/>
                  </a:lnTo>
                  <a:lnTo>
                    <a:pt x="122693" y="1096"/>
                  </a:lnTo>
                  <a:lnTo>
                    <a:pt x="125657" y="0"/>
                  </a:lnTo>
                  <a:lnTo>
                    <a:pt x="129044" y="2091"/>
                  </a:lnTo>
                  <a:lnTo>
                    <a:pt x="136571" y="11941"/>
                  </a:lnTo>
                  <a:lnTo>
                    <a:pt x="138973" y="31370"/>
                  </a:lnTo>
                  <a:lnTo>
                    <a:pt x="136280" y="55763"/>
                  </a:lnTo>
                  <a:lnTo>
                    <a:pt x="117303" y="102153"/>
                  </a:lnTo>
                  <a:lnTo>
                    <a:pt x="96341" y="140544"/>
                  </a:lnTo>
                  <a:lnTo>
                    <a:pt x="95389" y="143765"/>
                  </a:lnTo>
                  <a:lnTo>
                    <a:pt x="96164" y="145912"/>
                  </a:lnTo>
                  <a:lnTo>
                    <a:pt x="98094" y="147344"/>
                  </a:lnTo>
                  <a:lnTo>
                    <a:pt x="100790" y="148298"/>
                  </a:lnTo>
                  <a:lnTo>
                    <a:pt x="126758" y="167716"/>
                  </a:lnTo>
                  <a:lnTo>
                    <a:pt x="141364" y="186753"/>
                  </a:lnTo>
                  <a:lnTo>
                    <a:pt x="151259" y="210267"/>
                  </a:lnTo>
                  <a:lnTo>
                    <a:pt x="151917" y="235109"/>
                  </a:lnTo>
                  <a:lnTo>
                    <a:pt x="147643" y="256972"/>
                  </a:lnTo>
                  <a:lnTo>
                    <a:pt x="138252" y="268449"/>
                  </a:lnTo>
                  <a:lnTo>
                    <a:pt x="118979" y="280962"/>
                  </a:lnTo>
                  <a:lnTo>
                    <a:pt x="106226" y="285931"/>
                  </a:lnTo>
                  <a:lnTo>
                    <a:pt x="93502" y="288140"/>
                  </a:lnTo>
                  <a:lnTo>
                    <a:pt x="89969" y="288023"/>
                  </a:lnTo>
                  <a:lnTo>
                    <a:pt x="88318" y="287240"/>
                  </a:lnTo>
                  <a:lnTo>
                    <a:pt x="87134" y="28355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SMARTInkShape-893">
              <a:extLst>
                <a:ext uri="{FF2B5EF4-FFF2-40B4-BE49-F238E27FC236}">
                  <a16:creationId xmlns:a16="http://schemas.microsoft.com/office/drawing/2014/main" xmlns="" id="{C69DF151-E4FA-4BE3-BB9C-BB68EE1D8437}"/>
                </a:ext>
              </a:extLst>
            </p:cNvPr>
            <p:cNvSpPr/>
            <p:nvPr>
              <p:custDataLst>
                <p:tags r:id="rId98"/>
              </p:custDataLst>
            </p:nvPr>
          </p:nvSpPr>
          <p:spPr>
            <a:xfrm>
              <a:off x="10021551" y="2616200"/>
              <a:ext cx="30500" cy="247651"/>
            </a:xfrm>
            <a:custGeom>
              <a:avLst/>
              <a:gdLst/>
              <a:ahLst/>
              <a:cxnLst/>
              <a:rect l="0" t="0" r="0" b="0"/>
              <a:pathLst>
                <a:path w="30500" h="247651">
                  <a:moveTo>
                    <a:pt x="30499" y="0"/>
                  </a:moveTo>
                  <a:lnTo>
                    <a:pt x="30499" y="0"/>
                  </a:lnTo>
                  <a:lnTo>
                    <a:pt x="27129" y="0"/>
                  </a:lnTo>
                  <a:lnTo>
                    <a:pt x="23592" y="3763"/>
                  </a:lnTo>
                  <a:lnTo>
                    <a:pt x="21660" y="6742"/>
                  </a:lnTo>
                  <a:lnTo>
                    <a:pt x="13492" y="44057"/>
                  </a:lnTo>
                  <a:lnTo>
                    <a:pt x="9300" y="75320"/>
                  </a:lnTo>
                  <a:lnTo>
                    <a:pt x="5084" y="108499"/>
                  </a:lnTo>
                  <a:lnTo>
                    <a:pt x="1565" y="142061"/>
                  </a:lnTo>
                  <a:lnTo>
                    <a:pt x="0" y="175792"/>
                  </a:lnTo>
                  <a:lnTo>
                    <a:pt x="2491" y="219774"/>
                  </a:lnTo>
                  <a:lnTo>
                    <a:pt x="5099" y="247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SMARTInkShape-894">
              <a:extLst>
                <a:ext uri="{FF2B5EF4-FFF2-40B4-BE49-F238E27FC236}">
                  <a16:creationId xmlns:a16="http://schemas.microsoft.com/office/drawing/2014/main" xmlns="" id="{D413C3C4-5F2E-48F6-B0F9-6ECCFAD74E84}"/>
                </a:ext>
              </a:extLst>
            </p:cNvPr>
            <p:cNvSpPr/>
            <p:nvPr>
              <p:custDataLst>
                <p:tags r:id="rId99"/>
              </p:custDataLst>
            </p:nvPr>
          </p:nvSpPr>
          <p:spPr>
            <a:xfrm>
              <a:off x="9937750" y="2722544"/>
              <a:ext cx="158751" cy="14307"/>
            </a:xfrm>
            <a:custGeom>
              <a:avLst/>
              <a:gdLst/>
              <a:ahLst/>
              <a:cxnLst/>
              <a:rect l="0" t="0" r="0" b="0"/>
              <a:pathLst>
                <a:path w="158751" h="14307">
                  <a:moveTo>
                    <a:pt x="0" y="14306"/>
                  </a:moveTo>
                  <a:lnTo>
                    <a:pt x="0" y="14306"/>
                  </a:lnTo>
                  <a:lnTo>
                    <a:pt x="6741" y="7564"/>
                  </a:lnTo>
                  <a:lnTo>
                    <a:pt x="27789" y="0"/>
                  </a:lnTo>
                  <a:lnTo>
                    <a:pt x="63110" y="33"/>
                  </a:lnTo>
                  <a:lnTo>
                    <a:pt x="104856" y="4511"/>
                  </a:lnTo>
                  <a:lnTo>
                    <a:pt x="158750" y="143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SMARTInkShape-895">
              <a:extLst>
                <a:ext uri="{FF2B5EF4-FFF2-40B4-BE49-F238E27FC236}">
                  <a16:creationId xmlns:a16="http://schemas.microsoft.com/office/drawing/2014/main" xmlns="" id="{7F3722F9-9FF8-4A0A-A14A-96316FB5D9AF}"/>
                </a:ext>
              </a:extLst>
            </p:cNvPr>
            <p:cNvSpPr/>
            <p:nvPr>
              <p:custDataLst>
                <p:tags r:id="rId100"/>
              </p:custDataLst>
            </p:nvPr>
          </p:nvSpPr>
          <p:spPr>
            <a:xfrm>
              <a:off x="9750490" y="2362200"/>
              <a:ext cx="9461" cy="127001"/>
            </a:xfrm>
            <a:custGeom>
              <a:avLst/>
              <a:gdLst/>
              <a:ahLst/>
              <a:cxnLst/>
              <a:rect l="0" t="0" r="0" b="0"/>
              <a:pathLst>
                <a:path w="9461" h="127001">
                  <a:moveTo>
                    <a:pt x="9460" y="0"/>
                  </a:moveTo>
                  <a:lnTo>
                    <a:pt x="9460" y="0"/>
                  </a:lnTo>
                  <a:lnTo>
                    <a:pt x="4434" y="46453"/>
                  </a:lnTo>
                  <a:lnTo>
                    <a:pt x="0" y="87179"/>
                  </a:lnTo>
                  <a:lnTo>
                    <a:pt x="3110" y="127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SMARTInkShape-896">
              <a:extLst>
                <a:ext uri="{FF2B5EF4-FFF2-40B4-BE49-F238E27FC236}">
                  <a16:creationId xmlns:a16="http://schemas.microsoft.com/office/drawing/2014/main" xmlns="" id="{DD9938C2-6564-4D77-80A6-339F0BA72577}"/>
                </a:ext>
              </a:extLst>
            </p:cNvPr>
            <p:cNvSpPr/>
            <p:nvPr>
              <p:custDataLst>
                <p:tags r:id="rId101"/>
              </p:custDataLst>
            </p:nvPr>
          </p:nvSpPr>
          <p:spPr>
            <a:xfrm>
              <a:off x="9625935" y="2660650"/>
              <a:ext cx="47661" cy="35896"/>
            </a:xfrm>
            <a:custGeom>
              <a:avLst/>
              <a:gdLst/>
              <a:ahLst/>
              <a:cxnLst/>
              <a:rect l="0" t="0" r="0" b="0"/>
              <a:pathLst>
                <a:path w="47661" h="35896">
                  <a:moveTo>
                    <a:pt x="38765" y="0"/>
                  </a:moveTo>
                  <a:lnTo>
                    <a:pt x="38765" y="0"/>
                  </a:lnTo>
                  <a:lnTo>
                    <a:pt x="18042" y="1882"/>
                  </a:lnTo>
                  <a:lnTo>
                    <a:pt x="12250" y="3371"/>
                  </a:lnTo>
                  <a:lnTo>
                    <a:pt x="3931" y="8789"/>
                  </a:lnTo>
                  <a:lnTo>
                    <a:pt x="726" y="12209"/>
                  </a:lnTo>
                  <a:lnTo>
                    <a:pt x="0" y="15195"/>
                  </a:lnTo>
                  <a:lnTo>
                    <a:pt x="927" y="17891"/>
                  </a:lnTo>
                  <a:lnTo>
                    <a:pt x="6426" y="23474"/>
                  </a:lnTo>
                  <a:lnTo>
                    <a:pt x="20716" y="33139"/>
                  </a:lnTo>
                  <a:lnTo>
                    <a:pt x="29803" y="35895"/>
                  </a:lnTo>
                  <a:lnTo>
                    <a:pt x="36663" y="35239"/>
                  </a:lnTo>
                  <a:lnTo>
                    <a:pt x="39480" y="34076"/>
                  </a:lnTo>
                  <a:lnTo>
                    <a:pt x="44491" y="29021"/>
                  </a:lnTo>
                  <a:lnTo>
                    <a:pt x="46816" y="25697"/>
                  </a:lnTo>
                  <a:lnTo>
                    <a:pt x="47660" y="22776"/>
                  </a:lnTo>
                  <a:lnTo>
                    <a:pt x="47516" y="20123"/>
                  </a:lnTo>
                  <a:lnTo>
                    <a:pt x="45477" y="15293"/>
                  </a:lnTo>
                  <a:lnTo>
                    <a:pt x="42218" y="10795"/>
                  </a:lnTo>
                  <a:lnTo>
                    <a:pt x="38419" y="8326"/>
                  </a:lnTo>
                  <a:lnTo>
                    <a:pt x="32415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SMARTInkShape-897">
              <a:extLst>
                <a:ext uri="{FF2B5EF4-FFF2-40B4-BE49-F238E27FC236}">
                  <a16:creationId xmlns:a16="http://schemas.microsoft.com/office/drawing/2014/main" xmlns="" id="{58ABE558-7F8A-48BF-B21E-617346CCAFFD}"/>
                </a:ext>
              </a:extLst>
            </p:cNvPr>
            <p:cNvSpPr/>
            <p:nvPr>
              <p:custDataLst>
                <p:tags r:id="rId102"/>
              </p:custDataLst>
            </p:nvPr>
          </p:nvSpPr>
          <p:spPr>
            <a:xfrm>
              <a:off x="9626600" y="2762250"/>
              <a:ext cx="12701" cy="88901"/>
            </a:xfrm>
            <a:custGeom>
              <a:avLst/>
              <a:gdLst/>
              <a:ahLst/>
              <a:cxnLst/>
              <a:rect l="0" t="0" r="0" b="0"/>
              <a:pathLst>
                <a:path w="12701" h="88901">
                  <a:moveTo>
                    <a:pt x="12700" y="0"/>
                  </a:moveTo>
                  <a:lnTo>
                    <a:pt x="12700" y="0"/>
                  </a:lnTo>
                  <a:lnTo>
                    <a:pt x="1715" y="45503"/>
                  </a:lnTo>
                  <a:lnTo>
                    <a:pt x="0" y="88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SMARTInkShape-898">
              <a:extLst>
                <a:ext uri="{FF2B5EF4-FFF2-40B4-BE49-F238E27FC236}">
                  <a16:creationId xmlns:a16="http://schemas.microsoft.com/office/drawing/2014/main" xmlns="" id="{26F6AFC9-7F3C-4DA8-9E1D-394501BFB2D4}"/>
                </a:ext>
              </a:extLst>
            </p:cNvPr>
            <p:cNvSpPr/>
            <p:nvPr>
              <p:custDataLst>
                <p:tags r:id="rId103"/>
              </p:custDataLst>
            </p:nvPr>
          </p:nvSpPr>
          <p:spPr>
            <a:xfrm>
              <a:off x="9403221" y="2498241"/>
              <a:ext cx="204330" cy="276710"/>
            </a:xfrm>
            <a:custGeom>
              <a:avLst/>
              <a:gdLst/>
              <a:ahLst/>
              <a:cxnLst/>
              <a:rect l="0" t="0" r="0" b="0"/>
              <a:pathLst>
                <a:path w="204330" h="276710">
                  <a:moveTo>
                    <a:pt x="204329" y="3659"/>
                  </a:moveTo>
                  <a:lnTo>
                    <a:pt x="204329" y="3659"/>
                  </a:lnTo>
                  <a:lnTo>
                    <a:pt x="204329" y="288"/>
                  </a:lnTo>
                  <a:lnTo>
                    <a:pt x="202917" y="0"/>
                  </a:lnTo>
                  <a:lnTo>
                    <a:pt x="197587" y="1562"/>
                  </a:lnTo>
                  <a:lnTo>
                    <a:pt x="183281" y="16522"/>
                  </a:lnTo>
                  <a:lnTo>
                    <a:pt x="158778" y="54047"/>
                  </a:lnTo>
                  <a:lnTo>
                    <a:pt x="134936" y="99100"/>
                  </a:lnTo>
                  <a:lnTo>
                    <a:pt x="115867" y="136624"/>
                  </a:lnTo>
                  <a:lnTo>
                    <a:pt x="93751" y="171175"/>
                  </a:lnTo>
                  <a:lnTo>
                    <a:pt x="57501" y="216512"/>
                  </a:lnTo>
                  <a:lnTo>
                    <a:pt x="14067" y="259644"/>
                  </a:lnTo>
                  <a:lnTo>
                    <a:pt x="494" y="271653"/>
                  </a:lnTo>
                  <a:lnTo>
                    <a:pt x="0" y="273338"/>
                  </a:lnTo>
                  <a:lnTo>
                    <a:pt x="1082" y="274462"/>
                  </a:lnTo>
                  <a:lnTo>
                    <a:pt x="7479" y="2767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SMARTInkShape-899">
              <a:extLst>
                <a:ext uri="{FF2B5EF4-FFF2-40B4-BE49-F238E27FC236}">
                  <a16:creationId xmlns:a16="http://schemas.microsoft.com/office/drawing/2014/main" xmlns="" id="{1EA2DA8D-8C54-4850-910D-050E35E07FC6}"/>
                </a:ext>
              </a:extLst>
            </p:cNvPr>
            <p:cNvSpPr/>
            <p:nvPr>
              <p:custDataLst>
                <p:tags r:id="rId104"/>
              </p:custDataLst>
            </p:nvPr>
          </p:nvSpPr>
          <p:spPr>
            <a:xfrm>
              <a:off x="9405233" y="2533912"/>
              <a:ext cx="126118" cy="234689"/>
            </a:xfrm>
            <a:custGeom>
              <a:avLst/>
              <a:gdLst/>
              <a:ahLst/>
              <a:cxnLst/>
              <a:rect l="0" t="0" r="0" b="0"/>
              <a:pathLst>
                <a:path w="126118" h="234689">
                  <a:moveTo>
                    <a:pt x="5467" y="6088"/>
                  </a:moveTo>
                  <a:lnTo>
                    <a:pt x="5467" y="6088"/>
                  </a:lnTo>
                  <a:lnTo>
                    <a:pt x="0" y="621"/>
                  </a:lnTo>
                  <a:lnTo>
                    <a:pt x="6120" y="0"/>
                  </a:lnTo>
                  <a:lnTo>
                    <a:pt x="13048" y="7380"/>
                  </a:lnTo>
                  <a:lnTo>
                    <a:pt x="35735" y="45227"/>
                  </a:lnTo>
                  <a:lnTo>
                    <a:pt x="62570" y="85967"/>
                  </a:lnTo>
                  <a:lnTo>
                    <a:pt x="89492" y="129317"/>
                  </a:lnTo>
                  <a:lnTo>
                    <a:pt x="108602" y="173442"/>
                  </a:lnTo>
                  <a:lnTo>
                    <a:pt x="123323" y="221039"/>
                  </a:lnTo>
                  <a:lnTo>
                    <a:pt x="126117" y="2346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SMARTInkShape-900">
              <a:extLst>
                <a:ext uri="{FF2B5EF4-FFF2-40B4-BE49-F238E27FC236}">
                  <a16:creationId xmlns:a16="http://schemas.microsoft.com/office/drawing/2014/main" xmlns="" id="{DFD4A6A5-4B5B-405A-BFAF-F07B037D5386}"/>
                </a:ext>
              </a:extLst>
            </p:cNvPr>
            <p:cNvSpPr/>
            <p:nvPr>
              <p:custDataLst>
                <p:tags r:id="rId105"/>
              </p:custDataLst>
            </p:nvPr>
          </p:nvSpPr>
          <p:spPr>
            <a:xfrm>
              <a:off x="9239250" y="2725294"/>
              <a:ext cx="23918" cy="94107"/>
            </a:xfrm>
            <a:custGeom>
              <a:avLst/>
              <a:gdLst/>
              <a:ahLst/>
              <a:cxnLst/>
              <a:rect l="0" t="0" r="0" b="0"/>
              <a:pathLst>
                <a:path w="23918" h="94107">
                  <a:moveTo>
                    <a:pt x="0" y="11556"/>
                  </a:moveTo>
                  <a:lnTo>
                    <a:pt x="0" y="11556"/>
                  </a:lnTo>
                  <a:lnTo>
                    <a:pt x="5774" y="6486"/>
                  </a:lnTo>
                  <a:lnTo>
                    <a:pt x="15194" y="1430"/>
                  </a:lnTo>
                  <a:lnTo>
                    <a:pt x="20394" y="0"/>
                  </a:lnTo>
                  <a:lnTo>
                    <a:pt x="22063" y="1030"/>
                  </a:lnTo>
                  <a:lnTo>
                    <a:pt x="23175" y="3127"/>
                  </a:lnTo>
                  <a:lnTo>
                    <a:pt x="23917" y="5937"/>
                  </a:lnTo>
                  <a:lnTo>
                    <a:pt x="16432" y="51883"/>
                  </a:lnTo>
                  <a:lnTo>
                    <a:pt x="12700" y="941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SMARTInkShape-901">
              <a:extLst>
                <a:ext uri="{FF2B5EF4-FFF2-40B4-BE49-F238E27FC236}">
                  <a16:creationId xmlns:a16="http://schemas.microsoft.com/office/drawing/2014/main" xmlns="" id="{DBFE70FD-7A5E-4C1D-9861-67C5903B373A}"/>
                </a:ext>
              </a:extLst>
            </p:cNvPr>
            <p:cNvSpPr/>
            <p:nvPr>
              <p:custDataLst>
                <p:tags r:id="rId106"/>
              </p:custDataLst>
            </p:nvPr>
          </p:nvSpPr>
          <p:spPr>
            <a:xfrm>
              <a:off x="9045456" y="2508179"/>
              <a:ext cx="133910" cy="478329"/>
            </a:xfrm>
            <a:custGeom>
              <a:avLst/>
              <a:gdLst/>
              <a:ahLst/>
              <a:cxnLst/>
              <a:rect l="0" t="0" r="0" b="0"/>
              <a:pathLst>
                <a:path w="133910" h="478329">
                  <a:moveTo>
                    <a:pt x="9644" y="133421"/>
                  </a:moveTo>
                  <a:lnTo>
                    <a:pt x="9644" y="133421"/>
                  </a:lnTo>
                  <a:lnTo>
                    <a:pt x="6273" y="136792"/>
                  </a:lnTo>
                  <a:lnTo>
                    <a:pt x="3882" y="160872"/>
                  </a:lnTo>
                  <a:lnTo>
                    <a:pt x="4174" y="194471"/>
                  </a:lnTo>
                  <a:lnTo>
                    <a:pt x="7709" y="240253"/>
                  </a:lnTo>
                  <a:lnTo>
                    <a:pt x="8784" y="275446"/>
                  </a:lnTo>
                  <a:lnTo>
                    <a:pt x="9261" y="314136"/>
                  </a:lnTo>
                  <a:lnTo>
                    <a:pt x="9473" y="354144"/>
                  </a:lnTo>
                  <a:lnTo>
                    <a:pt x="9568" y="393092"/>
                  </a:lnTo>
                  <a:lnTo>
                    <a:pt x="6250" y="440607"/>
                  </a:lnTo>
                  <a:lnTo>
                    <a:pt x="3554" y="478328"/>
                  </a:lnTo>
                  <a:lnTo>
                    <a:pt x="2761" y="477659"/>
                  </a:lnTo>
                  <a:lnTo>
                    <a:pt x="0" y="471271"/>
                  </a:lnTo>
                  <a:lnTo>
                    <a:pt x="1220" y="438920"/>
                  </a:lnTo>
                  <a:lnTo>
                    <a:pt x="2373" y="403724"/>
                  </a:lnTo>
                  <a:lnTo>
                    <a:pt x="2884" y="360800"/>
                  </a:lnTo>
                  <a:lnTo>
                    <a:pt x="3021" y="336512"/>
                  </a:lnTo>
                  <a:lnTo>
                    <a:pt x="3112" y="311149"/>
                  </a:lnTo>
                  <a:lnTo>
                    <a:pt x="3878" y="285067"/>
                  </a:lnTo>
                  <a:lnTo>
                    <a:pt x="5094" y="258507"/>
                  </a:lnTo>
                  <a:lnTo>
                    <a:pt x="6610" y="231628"/>
                  </a:lnTo>
                  <a:lnTo>
                    <a:pt x="9033" y="205948"/>
                  </a:lnTo>
                  <a:lnTo>
                    <a:pt x="12059" y="181067"/>
                  </a:lnTo>
                  <a:lnTo>
                    <a:pt x="19889" y="135547"/>
                  </a:lnTo>
                  <a:lnTo>
                    <a:pt x="30425" y="98853"/>
                  </a:lnTo>
                  <a:lnTo>
                    <a:pt x="38400" y="66081"/>
                  </a:lnTo>
                  <a:lnTo>
                    <a:pt x="50620" y="25509"/>
                  </a:lnTo>
                  <a:lnTo>
                    <a:pt x="61723" y="7849"/>
                  </a:lnTo>
                  <a:lnTo>
                    <a:pt x="73712" y="0"/>
                  </a:lnTo>
                  <a:lnTo>
                    <a:pt x="79166" y="729"/>
                  </a:lnTo>
                  <a:lnTo>
                    <a:pt x="84215" y="4038"/>
                  </a:lnTo>
                  <a:lnTo>
                    <a:pt x="88991" y="9065"/>
                  </a:lnTo>
                  <a:lnTo>
                    <a:pt x="94298" y="27822"/>
                  </a:lnTo>
                  <a:lnTo>
                    <a:pt x="95246" y="51916"/>
                  </a:lnTo>
                  <a:lnTo>
                    <a:pt x="86238" y="98114"/>
                  </a:lnTo>
                  <a:lnTo>
                    <a:pt x="79610" y="120373"/>
                  </a:lnTo>
                  <a:lnTo>
                    <a:pt x="76723" y="127622"/>
                  </a:lnTo>
                  <a:lnTo>
                    <a:pt x="76941" y="129555"/>
                  </a:lnTo>
                  <a:lnTo>
                    <a:pt x="112890" y="175648"/>
                  </a:lnTo>
                  <a:lnTo>
                    <a:pt x="130489" y="207901"/>
                  </a:lnTo>
                  <a:lnTo>
                    <a:pt x="133909" y="224614"/>
                  </a:lnTo>
                  <a:lnTo>
                    <a:pt x="124139" y="245212"/>
                  </a:lnTo>
                  <a:lnTo>
                    <a:pt x="106391" y="264951"/>
                  </a:lnTo>
                  <a:lnTo>
                    <a:pt x="86745" y="276075"/>
                  </a:lnTo>
                  <a:lnTo>
                    <a:pt x="70016" y="279608"/>
                  </a:lnTo>
                  <a:lnTo>
                    <a:pt x="62592" y="279562"/>
                  </a:lnTo>
                  <a:lnTo>
                    <a:pt x="56937" y="277415"/>
                  </a:lnTo>
                  <a:lnTo>
                    <a:pt x="48773" y="269385"/>
                  </a:lnTo>
                  <a:lnTo>
                    <a:pt x="47018" y="265691"/>
                  </a:lnTo>
                  <a:lnTo>
                    <a:pt x="46554" y="262523"/>
                  </a:lnTo>
                  <a:lnTo>
                    <a:pt x="47744" y="2540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SMARTInkShape-902">
              <a:extLst>
                <a:ext uri="{FF2B5EF4-FFF2-40B4-BE49-F238E27FC236}">
                  <a16:creationId xmlns:a16="http://schemas.microsoft.com/office/drawing/2014/main" xmlns="" id="{1B1C26DA-CB5D-4D31-9DB8-F95137518226}"/>
                </a:ext>
              </a:extLst>
            </p:cNvPr>
            <p:cNvSpPr/>
            <p:nvPr>
              <p:custDataLst>
                <p:tags r:id="rId107"/>
              </p:custDataLst>
            </p:nvPr>
          </p:nvSpPr>
          <p:spPr>
            <a:xfrm>
              <a:off x="8750691" y="2603500"/>
              <a:ext cx="12310" cy="203201"/>
            </a:xfrm>
            <a:custGeom>
              <a:avLst/>
              <a:gdLst/>
              <a:ahLst/>
              <a:cxnLst/>
              <a:rect l="0" t="0" r="0" b="0"/>
              <a:pathLst>
                <a:path w="12310" h="203201">
                  <a:moveTo>
                    <a:pt x="5959" y="0"/>
                  </a:moveTo>
                  <a:lnTo>
                    <a:pt x="5959" y="0"/>
                  </a:lnTo>
                  <a:lnTo>
                    <a:pt x="5958" y="3371"/>
                  </a:lnTo>
                  <a:lnTo>
                    <a:pt x="933" y="29180"/>
                  </a:lnTo>
                  <a:lnTo>
                    <a:pt x="0" y="70265"/>
                  </a:lnTo>
                  <a:lnTo>
                    <a:pt x="489" y="103195"/>
                  </a:lnTo>
                  <a:lnTo>
                    <a:pt x="4730" y="148796"/>
                  </a:lnTo>
                  <a:lnTo>
                    <a:pt x="12309" y="203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SMARTInkShape-903">
              <a:extLst>
                <a:ext uri="{FF2B5EF4-FFF2-40B4-BE49-F238E27FC236}">
                  <a16:creationId xmlns:a16="http://schemas.microsoft.com/office/drawing/2014/main" xmlns="" id="{B0F5EDBD-7C1E-437A-B337-36D7BE76DE93}"/>
                </a:ext>
              </a:extLst>
            </p:cNvPr>
            <p:cNvSpPr/>
            <p:nvPr>
              <p:custDataLst>
                <p:tags r:id="rId108"/>
              </p:custDataLst>
            </p:nvPr>
          </p:nvSpPr>
          <p:spPr>
            <a:xfrm>
              <a:off x="8626279" y="2705527"/>
              <a:ext cx="212922" cy="12274"/>
            </a:xfrm>
            <a:custGeom>
              <a:avLst/>
              <a:gdLst/>
              <a:ahLst/>
              <a:cxnLst/>
              <a:rect l="0" t="0" r="0" b="0"/>
              <a:pathLst>
                <a:path w="212922" h="12274">
                  <a:moveTo>
                    <a:pt x="3371" y="12273"/>
                  </a:moveTo>
                  <a:lnTo>
                    <a:pt x="3371" y="12273"/>
                  </a:lnTo>
                  <a:lnTo>
                    <a:pt x="0" y="12273"/>
                  </a:lnTo>
                  <a:lnTo>
                    <a:pt x="418" y="11567"/>
                  </a:lnTo>
                  <a:lnTo>
                    <a:pt x="4645" y="8902"/>
                  </a:lnTo>
                  <a:lnTo>
                    <a:pt x="51115" y="4434"/>
                  </a:lnTo>
                  <a:lnTo>
                    <a:pt x="84563" y="1733"/>
                  </a:lnTo>
                  <a:lnTo>
                    <a:pt x="122947" y="533"/>
                  </a:lnTo>
                  <a:lnTo>
                    <a:pt x="155998" y="0"/>
                  </a:lnTo>
                  <a:lnTo>
                    <a:pt x="203125" y="3993"/>
                  </a:lnTo>
                  <a:lnTo>
                    <a:pt x="212921" y="592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SMARTInkShape-904">
              <a:extLst>
                <a:ext uri="{FF2B5EF4-FFF2-40B4-BE49-F238E27FC236}">
                  <a16:creationId xmlns:a16="http://schemas.microsoft.com/office/drawing/2014/main" xmlns="" id="{9499F88D-2CEC-42B2-B377-DB5A429CBCF6}"/>
                </a:ext>
              </a:extLst>
            </p:cNvPr>
            <p:cNvSpPr/>
            <p:nvPr>
              <p:custDataLst>
                <p:tags r:id="rId109"/>
              </p:custDataLst>
            </p:nvPr>
          </p:nvSpPr>
          <p:spPr>
            <a:xfrm>
              <a:off x="8435428" y="2749550"/>
              <a:ext cx="62681" cy="82927"/>
            </a:xfrm>
            <a:custGeom>
              <a:avLst/>
              <a:gdLst/>
              <a:ahLst/>
              <a:cxnLst/>
              <a:rect l="0" t="0" r="0" b="0"/>
              <a:pathLst>
                <a:path w="62681" h="82927">
                  <a:moveTo>
                    <a:pt x="35472" y="12700"/>
                  </a:moveTo>
                  <a:lnTo>
                    <a:pt x="35472" y="12700"/>
                  </a:lnTo>
                  <a:lnTo>
                    <a:pt x="32101" y="12700"/>
                  </a:lnTo>
                  <a:lnTo>
                    <a:pt x="19892" y="19442"/>
                  </a:lnTo>
                  <a:lnTo>
                    <a:pt x="6240" y="33748"/>
                  </a:lnTo>
                  <a:lnTo>
                    <a:pt x="1313" y="45338"/>
                  </a:lnTo>
                  <a:lnTo>
                    <a:pt x="0" y="51392"/>
                  </a:lnTo>
                  <a:lnTo>
                    <a:pt x="535" y="56839"/>
                  </a:lnTo>
                  <a:lnTo>
                    <a:pt x="4892" y="66654"/>
                  </a:lnTo>
                  <a:lnTo>
                    <a:pt x="15279" y="80114"/>
                  </a:lnTo>
                  <a:lnTo>
                    <a:pt x="20599" y="82337"/>
                  </a:lnTo>
                  <a:lnTo>
                    <a:pt x="34036" y="82926"/>
                  </a:lnTo>
                  <a:lnTo>
                    <a:pt x="45652" y="78954"/>
                  </a:lnTo>
                  <a:lnTo>
                    <a:pt x="50725" y="75919"/>
                  </a:lnTo>
                  <a:lnTo>
                    <a:pt x="58243" y="65021"/>
                  </a:lnTo>
                  <a:lnTo>
                    <a:pt x="61236" y="58164"/>
                  </a:lnTo>
                  <a:lnTo>
                    <a:pt x="62680" y="43019"/>
                  </a:lnTo>
                  <a:lnTo>
                    <a:pt x="62077" y="35029"/>
                  </a:lnTo>
                  <a:lnTo>
                    <a:pt x="59559" y="28997"/>
                  </a:lnTo>
                  <a:lnTo>
                    <a:pt x="51116" y="20414"/>
                  </a:lnTo>
                  <a:lnTo>
                    <a:pt x="22942" y="6808"/>
                  </a:lnTo>
                  <a:lnTo>
                    <a:pt x="1642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SMARTInkShape-905">
              <a:extLst>
                <a:ext uri="{FF2B5EF4-FFF2-40B4-BE49-F238E27FC236}">
                  <a16:creationId xmlns:a16="http://schemas.microsoft.com/office/drawing/2014/main" xmlns="" id="{A2357ECA-B026-42FA-98FD-BE1B9656A0EB}"/>
                </a:ext>
              </a:extLst>
            </p:cNvPr>
            <p:cNvSpPr/>
            <p:nvPr>
              <p:custDataLst>
                <p:tags r:id="rId110"/>
              </p:custDataLst>
            </p:nvPr>
          </p:nvSpPr>
          <p:spPr>
            <a:xfrm>
              <a:off x="8280400" y="2530180"/>
              <a:ext cx="116681" cy="466401"/>
            </a:xfrm>
            <a:custGeom>
              <a:avLst/>
              <a:gdLst/>
              <a:ahLst/>
              <a:cxnLst/>
              <a:rect l="0" t="0" r="0" b="0"/>
              <a:pathLst>
                <a:path w="116681" h="466401">
                  <a:moveTo>
                    <a:pt x="0" y="238420"/>
                  </a:moveTo>
                  <a:lnTo>
                    <a:pt x="0" y="238420"/>
                  </a:lnTo>
                  <a:lnTo>
                    <a:pt x="3370" y="275048"/>
                  </a:lnTo>
                  <a:lnTo>
                    <a:pt x="8838" y="313086"/>
                  </a:lnTo>
                  <a:lnTo>
                    <a:pt x="11556" y="359008"/>
                  </a:lnTo>
                  <a:lnTo>
                    <a:pt x="12361" y="404991"/>
                  </a:lnTo>
                  <a:lnTo>
                    <a:pt x="7564" y="448156"/>
                  </a:lnTo>
                  <a:lnTo>
                    <a:pt x="2555" y="464566"/>
                  </a:lnTo>
                  <a:lnTo>
                    <a:pt x="1703" y="466090"/>
                  </a:lnTo>
                  <a:lnTo>
                    <a:pt x="1136" y="466400"/>
                  </a:lnTo>
                  <a:lnTo>
                    <a:pt x="2031" y="419849"/>
                  </a:lnTo>
                  <a:lnTo>
                    <a:pt x="5135" y="381849"/>
                  </a:lnTo>
                  <a:lnTo>
                    <a:pt x="6952" y="355912"/>
                  </a:lnTo>
                  <a:lnTo>
                    <a:pt x="8868" y="327331"/>
                  </a:lnTo>
                  <a:lnTo>
                    <a:pt x="10851" y="294872"/>
                  </a:lnTo>
                  <a:lnTo>
                    <a:pt x="12878" y="259827"/>
                  </a:lnTo>
                  <a:lnTo>
                    <a:pt x="14935" y="223058"/>
                  </a:lnTo>
                  <a:lnTo>
                    <a:pt x="18424" y="187256"/>
                  </a:lnTo>
                  <a:lnTo>
                    <a:pt x="22865" y="152099"/>
                  </a:lnTo>
                  <a:lnTo>
                    <a:pt x="27944" y="117373"/>
                  </a:lnTo>
                  <a:lnTo>
                    <a:pt x="32740" y="87872"/>
                  </a:lnTo>
                  <a:lnTo>
                    <a:pt x="37349" y="61855"/>
                  </a:lnTo>
                  <a:lnTo>
                    <a:pt x="47644" y="21658"/>
                  </a:lnTo>
                  <a:lnTo>
                    <a:pt x="61627" y="1440"/>
                  </a:lnTo>
                  <a:lnTo>
                    <a:pt x="67190" y="0"/>
                  </a:lnTo>
                  <a:lnTo>
                    <a:pt x="71604" y="3274"/>
                  </a:lnTo>
                  <a:lnTo>
                    <a:pt x="75253" y="9689"/>
                  </a:lnTo>
                  <a:lnTo>
                    <a:pt x="77017" y="42315"/>
                  </a:lnTo>
                  <a:lnTo>
                    <a:pt x="73071" y="83262"/>
                  </a:lnTo>
                  <a:lnTo>
                    <a:pt x="61052" y="130500"/>
                  </a:lnTo>
                  <a:lnTo>
                    <a:pt x="53446" y="156036"/>
                  </a:lnTo>
                  <a:lnTo>
                    <a:pt x="45774" y="166919"/>
                  </a:lnTo>
                  <a:lnTo>
                    <a:pt x="46744" y="167469"/>
                  </a:lnTo>
                  <a:lnTo>
                    <a:pt x="71965" y="174249"/>
                  </a:lnTo>
                  <a:lnTo>
                    <a:pt x="93682" y="185147"/>
                  </a:lnTo>
                  <a:lnTo>
                    <a:pt x="107252" y="195693"/>
                  </a:lnTo>
                  <a:lnTo>
                    <a:pt x="114695" y="209317"/>
                  </a:lnTo>
                  <a:lnTo>
                    <a:pt x="116680" y="216901"/>
                  </a:lnTo>
                  <a:lnTo>
                    <a:pt x="115122" y="234736"/>
                  </a:lnTo>
                  <a:lnTo>
                    <a:pt x="112732" y="244430"/>
                  </a:lnTo>
                  <a:lnTo>
                    <a:pt x="102549" y="260847"/>
                  </a:lnTo>
                  <a:lnTo>
                    <a:pt x="80949" y="280108"/>
                  </a:lnTo>
                  <a:lnTo>
                    <a:pt x="60438" y="290989"/>
                  </a:lnTo>
                  <a:lnTo>
                    <a:pt x="55109" y="292516"/>
                  </a:lnTo>
                  <a:lnTo>
                    <a:pt x="52261" y="292123"/>
                  </a:lnTo>
                  <a:lnTo>
                    <a:pt x="51068" y="290450"/>
                  </a:lnTo>
                  <a:lnTo>
                    <a:pt x="50800" y="2828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3" name="SMARTInkShape-906">
            <a:extLst>
              <a:ext uri="{FF2B5EF4-FFF2-40B4-BE49-F238E27FC236}">
                <a16:creationId xmlns:a16="http://schemas.microsoft.com/office/drawing/2014/main" xmlns="" id="{4FD4BC13-C94D-427A-AC40-D1AC0629C7A2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7404100" y="906471"/>
            <a:ext cx="2482851" cy="171139"/>
          </a:xfrm>
          <a:custGeom>
            <a:avLst/>
            <a:gdLst/>
            <a:ahLst/>
            <a:cxnLst/>
            <a:rect l="0" t="0" r="0" b="0"/>
            <a:pathLst>
              <a:path w="2482851" h="171139">
                <a:moveTo>
                  <a:pt x="0" y="46029"/>
                </a:moveTo>
                <a:lnTo>
                  <a:pt x="0" y="46029"/>
                </a:lnTo>
                <a:lnTo>
                  <a:pt x="3370" y="46029"/>
                </a:lnTo>
                <a:lnTo>
                  <a:pt x="39232" y="63607"/>
                </a:lnTo>
                <a:lnTo>
                  <a:pt x="68236" y="76419"/>
                </a:lnTo>
                <a:lnTo>
                  <a:pt x="109350" y="86817"/>
                </a:lnTo>
                <a:lnTo>
                  <a:pt x="135694" y="90155"/>
                </a:lnTo>
                <a:lnTo>
                  <a:pt x="165252" y="92379"/>
                </a:lnTo>
                <a:lnTo>
                  <a:pt x="196951" y="93863"/>
                </a:lnTo>
                <a:lnTo>
                  <a:pt x="231490" y="93440"/>
                </a:lnTo>
                <a:lnTo>
                  <a:pt x="267921" y="91748"/>
                </a:lnTo>
                <a:lnTo>
                  <a:pt x="305614" y="89208"/>
                </a:lnTo>
                <a:lnTo>
                  <a:pt x="344854" y="83987"/>
                </a:lnTo>
                <a:lnTo>
                  <a:pt x="385125" y="76979"/>
                </a:lnTo>
                <a:lnTo>
                  <a:pt x="426083" y="68779"/>
                </a:lnTo>
                <a:lnTo>
                  <a:pt x="470322" y="58373"/>
                </a:lnTo>
                <a:lnTo>
                  <a:pt x="516748" y="46497"/>
                </a:lnTo>
                <a:lnTo>
                  <a:pt x="564631" y="33641"/>
                </a:lnTo>
                <a:lnTo>
                  <a:pt x="614194" y="22954"/>
                </a:lnTo>
                <a:lnTo>
                  <a:pt x="664873" y="13712"/>
                </a:lnTo>
                <a:lnTo>
                  <a:pt x="716298" y="5434"/>
                </a:lnTo>
                <a:lnTo>
                  <a:pt x="765399" y="1327"/>
                </a:lnTo>
                <a:lnTo>
                  <a:pt x="812950" y="0"/>
                </a:lnTo>
                <a:lnTo>
                  <a:pt x="859465" y="526"/>
                </a:lnTo>
                <a:lnTo>
                  <a:pt x="903177" y="5110"/>
                </a:lnTo>
                <a:lnTo>
                  <a:pt x="945018" y="12400"/>
                </a:lnTo>
                <a:lnTo>
                  <a:pt x="985612" y="21493"/>
                </a:lnTo>
                <a:lnTo>
                  <a:pt x="1022552" y="33199"/>
                </a:lnTo>
                <a:lnTo>
                  <a:pt x="1057056" y="46648"/>
                </a:lnTo>
                <a:lnTo>
                  <a:pt x="1089937" y="61258"/>
                </a:lnTo>
                <a:lnTo>
                  <a:pt x="1123147" y="76643"/>
                </a:lnTo>
                <a:lnTo>
                  <a:pt x="1156575" y="92544"/>
                </a:lnTo>
                <a:lnTo>
                  <a:pt x="1190151" y="108789"/>
                </a:lnTo>
                <a:lnTo>
                  <a:pt x="1225234" y="123147"/>
                </a:lnTo>
                <a:lnTo>
                  <a:pt x="1261322" y="136246"/>
                </a:lnTo>
                <a:lnTo>
                  <a:pt x="1298081" y="148507"/>
                </a:lnTo>
                <a:lnTo>
                  <a:pt x="1335287" y="157387"/>
                </a:lnTo>
                <a:lnTo>
                  <a:pt x="1372791" y="164012"/>
                </a:lnTo>
                <a:lnTo>
                  <a:pt x="1410495" y="169134"/>
                </a:lnTo>
                <a:lnTo>
                  <a:pt x="1449034" y="171138"/>
                </a:lnTo>
                <a:lnTo>
                  <a:pt x="1488134" y="171063"/>
                </a:lnTo>
                <a:lnTo>
                  <a:pt x="1527606" y="169601"/>
                </a:lnTo>
                <a:lnTo>
                  <a:pt x="1568031" y="167216"/>
                </a:lnTo>
                <a:lnTo>
                  <a:pt x="1609093" y="164215"/>
                </a:lnTo>
                <a:lnTo>
                  <a:pt x="1650579" y="160803"/>
                </a:lnTo>
                <a:lnTo>
                  <a:pt x="1691641" y="157117"/>
                </a:lnTo>
                <a:lnTo>
                  <a:pt x="1732421" y="153249"/>
                </a:lnTo>
                <a:lnTo>
                  <a:pt x="1773014" y="149259"/>
                </a:lnTo>
                <a:lnTo>
                  <a:pt x="1813482" y="145893"/>
                </a:lnTo>
                <a:lnTo>
                  <a:pt x="1853865" y="142944"/>
                </a:lnTo>
                <a:lnTo>
                  <a:pt x="1894193" y="140272"/>
                </a:lnTo>
                <a:lnTo>
                  <a:pt x="1935895" y="138491"/>
                </a:lnTo>
                <a:lnTo>
                  <a:pt x="1978513" y="137304"/>
                </a:lnTo>
                <a:lnTo>
                  <a:pt x="2021742" y="136512"/>
                </a:lnTo>
                <a:lnTo>
                  <a:pt x="2064672" y="135279"/>
                </a:lnTo>
                <a:lnTo>
                  <a:pt x="2107404" y="133751"/>
                </a:lnTo>
                <a:lnTo>
                  <a:pt x="2150003" y="132027"/>
                </a:lnTo>
                <a:lnTo>
                  <a:pt x="2191102" y="130878"/>
                </a:lnTo>
                <a:lnTo>
                  <a:pt x="2231201" y="130111"/>
                </a:lnTo>
                <a:lnTo>
                  <a:pt x="2270634" y="129601"/>
                </a:lnTo>
                <a:lnTo>
                  <a:pt x="2306800" y="128554"/>
                </a:lnTo>
                <a:lnTo>
                  <a:pt x="2340789" y="127152"/>
                </a:lnTo>
                <a:lnTo>
                  <a:pt x="2373326" y="125511"/>
                </a:lnTo>
                <a:lnTo>
                  <a:pt x="2399956" y="125828"/>
                </a:lnTo>
                <a:lnTo>
                  <a:pt x="2442716" y="129943"/>
                </a:lnTo>
                <a:lnTo>
                  <a:pt x="2482850" y="134929"/>
                </a:lnTo>
              </a:path>
            </a:pathLst>
          </a:custGeom>
          <a:ln w="19050">
            <a:solidFill>
              <a:srgbClr val="009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9" name="SMARTInkShape-Group149">
            <a:extLst>
              <a:ext uri="{FF2B5EF4-FFF2-40B4-BE49-F238E27FC236}">
                <a16:creationId xmlns:a16="http://schemas.microsoft.com/office/drawing/2014/main" xmlns="" id="{39A3D2E4-2F58-492F-9C88-536731D82DFB}"/>
              </a:ext>
            </a:extLst>
          </p:cNvPr>
          <p:cNvGrpSpPr/>
          <p:nvPr/>
        </p:nvGrpSpPr>
        <p:grpSpPr>
          <a:xfrm>
            <a:off x="4895850" y="1223068"/>
            <a:ext cx="565151" cy="507131"/>
            <a:chOff x="4895850" y="1223068"/>
            <a:chExt cx="565151" cy="507131"/>
          </a:xfrm>
        </p:grpSpPr>
        <p:sp>
          <p:nvSpPr>
            <p:cNvPr id="104" name="SMARTInkShape-907">
              <a:extLst>
                <a:ext uri="{FF2B5EF4-FFF2-40B4-BE49-F238E27FC236}">
                  <a16:creationId xmlns:a16="http://schemas.microsoft.com/office/drawing/2014/main" xmlns="" id="{1F1BC44C-1D3E-4488-B085-F5935F2D88CE}"/>
                </a:ext>
              </a:extLst>
            </p:cNvPr>
            <p:cNvSpPr/>
            <p:nvPr>
              <p:custDataLst>
                <p:tags r:id="rId80"/>
              </p:custDataLst>
            </p:nvPr>
          </p:nvSpPr>
          <p:spPr>
            <a:xfrm>
              <a:off x="5344880" y="1377950"/>
              <a:ext cx="116121" cy="17335"/>
            </a:xfrm>
            <a:custGeom>
              <a:avLst/>
              <a:gdLst/>
              <a:ahLst/>
              <a:cxnLst/>
              <a:rect l="0" t="0" r="0" b="0"/>
              <a:pathLst>
                <a:path w="116121" h="17335">
                  <a:moveTo>
                    <a:pt x="8170" y="6350"/>
                  </a:moveTo>
                  <a:lnTo>
                    <a:pt x="8170" y="6350"/>
                  </a:lnTo>
                  <a:lnTo>
                    <a:pt x="1428" y="9721"/>
                  </a:lnTo>
                  <a:lnTo>
                    <a:pt x="147" y="11420"/>
                  </a:lnTo>
                  <a:lnTo>
                    <a:pt x="0" y="13258"/>
                  </a:lnTo>
                  <a:lnTo>
                    <a:pt x="607" y="15188"/>
                  </a:lnTo>
                  <a:lnTo>
                    <a:pt x="8807" y="17334"/>
                  </a:lnTo>
                  <a:lnTo>
                    <a:pt x="23975" y="16876"/>
                  </a:lnTo>
                  <a:lnTo>
                    <a:pt x="60282" y="9390"/>
                  </a:lnTo>
                  <a:lnTo>
                    <a:pt x="11612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SMARTInkShape-908">
              <a:extLst>
                <a:ext uri="{FF2B5EF4-FFF2-40B4-BE49-F238E27FC236}">
                  <a16:creationId xmlns:a16="http://schemas.microsoft.com/office/drawing/2014/main" xmlns="" id="{45D5CA66-14C6-497C-A60D-2548C98909F4}"/>
                </a:ext>
              </a:extLst>
            </p:cNvPr>
            <p:cNvSpPr/>
            <p:nvPr>
              <p:custDataLst>
                <p:tags r:id="rId81"/>
              </p:custDataLst>
            </p:nvPr>
          </p:nvSpPr>
          <p:spPr>
            <a:xfrm>
              <a:off x="5240392" y="1242576"/>
              <a:ext cx="220609" cy="274373"/>
            </a:xfrm>
            <a:custGeom>
              <a:avLst/>
              <a:gdLst/>
              <a:ahLst/>
              <a:cxnLst/>
              <a:rect l="0" t="0" r="0" b="0"/>
              <a:pathLst>
                <a:path w="220609" h="274373">
                  <a:moveTo>
                    <a:pt x="17408" y="160774"/>
                  </a:moveTo>
                  <a:lnTo>
                    <a:pt x="17408" y="160774"/>
                  </a:lnTo>
                  <a:lnTo>
                    <a:pt x="17408" y="167516"/>
                  </a:lnTo>
                  <a:lnTo>
                    <a:pt x="3102" y="208304"/>
                  </a:lnTo>
                  <a:lnTo>
                    <a:pt x="0" y="240692"/>
                  </a:lnTo>
                  <a:lnTo>
                    <a:pt x="2145" y="254854"/>
                  </a:lnTo>
                  <a:lnTo>
                    <a:pt x="5116" y="259478"/>
                  </a:lnTo>
                  <a:lnTo>
                    <a:pt x="9213" y="262560"/>
                  </a:lnTo>
                  <a:lnTo>
                    <a:pt x="14062" y="264615"/>
                  </a:lnTo>
                  <a:lnTo>
                    <a:pt x="19410" y="264573"/>
                  </a:lnTo>
                  <a:lnTo>
                    <a:pt x="30998" y="260764"/>
                  </a:lnTo>
                  <a:lnTo>
                    <a:pt x="41322" y="250605"/>
                  </a:lnTo>
                  <a:lnTo>
                    <a:pt x="63779" y="208613"/>
                  </a:lnTo>
                  <a:lnTo>
                    <a:pt x="79219" y="173978"/>
                  </a:lnTo>
                  <a:lnTo>
                    <a:pt x="79781" y="174515"/>
                  </a:lnTo>
                  <a:lnTo>
                    <a:pt x="80157" y="176285"/>
                  </a:lnTo>
                  <a:lnTo>
                    <a:pt x="75374" y="223705"/>
                  </a:lnTo>
                  <a:lnTo>
                    <a:pt x="78683" y="240249"/>
                  </a:lnTo>
                  <a:lnTo>
                    <a:pt x="84859" y="252541"/>
                  </a:lnTo>
                  <a:lnTo>
                    <a:pt x="92306" y="258003"/>
                  </a:lnTo>
                  <a:lnTo>
                    <a:pt x="97679" y="257344"/>
                  </a:lnTo>
                  <a:lnTo>
                    <a:pt x="111175" y="250966"/>
                  </a:lnTo>
                  <a:lnTo>
                    <a:pt x="122818" y="235431"/>
                  </a:lnTo>
                  <a:lnTo>
                    <a:pt x="139187" y="199123"/>
                  </a:lnTo>
                  <a:lnTo>
                    <a:pt x="150554" y="165823"/>
                  </a:lnTo>
                  <a:lnTo>
                    <a:pt x="160310" y="122801"/>
                  </a:lnTo>
                  <a:lnTo>
                    <a:pt x="169350" y="79221"/>
                  </a:lnTo>
                  <a:lnTo>
                    <a:pt x="176659" y="40567"/>
                  </a:lnTo>
                  <a:lnTo>
                    <a:pt x="179364" y="6467"/>
                  </a:lnTo>
                  <a:lnTo>
                    <a:pt x="177590" y="2164"/>
                  </a:lnTo>
                  <a:lnTo>
                    <a:pt x="174996" y="0"/>
                  </a:lnTo>
                  <a:lnTo>
                    <a:pt x="171856" y="2086"/>
                  </a:lnTo>
                  <a:lnTo>
                    <a:pt x="164603" y="13811"/>
                  </a:lnTo>
                  <a:lnTo>
                    <a:pt x="152586" y="57100"/>
                  </a:lnTo>
                  <a:lnTo>
                    <a:pt x="149924" y="94706"/>
                  </a:lnTo>
                  <a:lnTo>
                    <a:pt x="151093" y="134233"/>
                  </a:lnTo>
                  <a:lnTo>
                    <a:pt x="153964" y="172967"/>
                  </a:lnTo>
                  <a:lnTo>
                    <a:pt x="161355" y="207586"/>
                  </a:lnTo>
                  <a:lnTo>
                    <a:pt x="175536" y="247316"/>
                  </a:lnTo>
                  <a:lnTo>
                    <a:pt x="185054" y="263443"/>
                  </a:lnTo>
                  <a:lnTo>
                    <a:pt x="196339" y="272962"/>
                  </a:lnTo>
                  <a:lnTo>
                    <a:pt x="201606" y="274372"/>
                  </a:lnTo>
                  <a:lnTo>
                    <a:pt x="206529" y="273900"/>
                  </a:lnTo>
                  <a:lnTo>
                    <a:pt x="220608" y="268724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SMARTInkShape-909">
              <a:extLst>
                <a:ext uri="{FF2B5EF4-FFF2-40B4-BE49-F238E27FC236}">
                  <a16:creationId xmlns:a16="http://schemas.microsoft.com/office/drawing/2014/main" xmlns="" id="{2251DC05-736E-439A-84A0-114C06C2D17E}"/>
                </a:ext>
              </a:extLst>
            </p:cNvPr>
            <p:cNvSpPr/>
            <p:nvPr>
              <p:custDataLst>
                <p:tags r:id="rId82"/>
              </p:custDataLst>
            </p:nvPr>
          </p:nvSpPr>
          <p:spPr>
            <a:xfrm>
              <a:off x="5128421" y="1381029"/>
              <a:ext cx="71760" cy="349170"/>
            </a:xfrm>
            <a:custGeom>
              <a:avLst/>
              <a:gdLst/>
              <a:ahLst/>
              <a:cxnLst/>
              <a:rect l="0" t="0" r="0" b="0"/>
              <a:pathLst>
                <a:path w="71760" h="349170">
                  <a:moveTo>
                    <a:pt x="15079" y="66771"/>
                  </a:moveTo>
                  <a:lnTo>
                    <a:pt x="15079" y="66771"/>
                  </a:lnTo>
                  <a:lnTo>
                    <a:pt x="15079" y="104347"/>
                  </a:lnTo>
                  <a:lnTo>
                    <a:pt x="15785" y="139758"/>
                  </a:lnTo>
                  <a:lnTo>
                    <a:pt x="19443" y="186783"/>
                  </a:lnTo>
                  <a:lnTo>
                    <a:pt x="20546" y="224767"/>
                  </a:lnTo>
                  <a:lnTo>
                    <a:pt x="22918" y="261404"/>
                  </a:lnTo>
                  <a:lnTo>
                    <a:pt x="25618" y="295091"/>
                  </a:lnTo>
                  <a:lnTo>
                    <a:pt x="27352" y="341804"/>
                  </a:lnTo>
                  <a:lnTo>
                    <a:pt x="27495" y="347493"/>
                  </a:lnTo>
                  <a:lnTo>
                    <a:pt x="26178" y="349169"/>
                  </a:lnTo>
                  <a:lnTo>
                    <a:pt x="23890" y="348170"/>
                  </a:lnTo>
                  <a:lnTo>
                    <a:pt x="20953" y="345387"/>
                  </a:lnTo>
                  <a:lnTo>
                    <a:pt x="16819" y="314502"/>
                  </a:lnTo>
                  <a:lnTo>
                    <a:pt x="12090" y="275887"/>
                  </a:lnTo>
                  <a:lnTo>
                    <a:pt x="8853" y="252748"/>
                  </a:lnTo>
                  <a:lnTo>
                    <a:pt x="5989" y="226034"/>
                  </a:lnTo>
                  <a:lnTo>
                    <a:pt x="3375" y="196935"/>
                  </a:lnTo>
                  <a:lnTo>
                    <a:pt x="926" y="166247"/>
                  </a:lnTo>
                  <a:lnTo>
                    <a:pt x="0" y="138027"/>
                  </a:lnTo>
                  <a:lnTo>
                    <a:pt x="87" y="111453"/>
                  </a:lnTo>
                  <a:lnTo>
                    <a:pt x="2771" y="64758"/>
                  </a:lnTo>
                  <a:lnTo>
                    <a:pt x="12216" y="18196"/>
                  </a:lnTo>
                  <a:lnTo>
                    <a:pt x="19921" y="3319"/>
                  </a:lnTo>
                  <a:lnTo>
                    <a:pt x="25362" y="481"/>
                  </a:lnTo>
                  <a:lnTo>
                    <a:pt x="31813" y="0"/>
                  </a:lnTo>
                  <a:lnTo>
                    <a:pt x="38935" y="1090"/>
                  </a:lnTo>
                  <a:lnTo>
                    <a:pt x="52493" y="11709"/>
                  </a:lnTo>
                  <a:lnTo>
                    <a:pt x="64162" y="28893"/>
                  </a:lnTo>
                  <a:lnTo>
                    <a:pt x="71702" y="50642"/>
                  </a:lnTo>
                  <a:lnTo>
                    <a:pt x="71759" y="74419"/>
                  </a:lnTo>
                  <a:lnTo>
                    <a:pt x="60299" y="120806"/>
                  </a:lnTo>
                  <a:lnTo>
                    <a:pt x="48817" y="138765"/>
                  </a:lnTo>
                  <a:lnTo>
                    <a:pt x="35013" y="151685"/>
                  </a:lnTo>
                  <a:lnTo>
                    <a:pt x="21822" y="157427"/>
                  </a:lnTo>
                  <a:lnTo>
                    <a:pt x="16752" y="156842"/>
                  </a:lnTo>
                  <a:lnTo>
                    <a:pt x="12667" y="154335"/>
                  </a:lnTo>
                  <a:lnTo>
                    <a:pt x="2379" y="142971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SMARTInkShape-910">
              <a:extLst>
                <a:ext uri="{FF2B5EF4-FFF2-40B4-BE49-F238E27FC236}">
                  <a16:creationId xmlns:a16="http://schemas.microsoft.com/office/drawing/2014/main" xmlns="" id="{67951CBB-19EC-4B2A-9BB5-6751966F74BB}"/>
                </a:ext>
              </a:extLst>
            </p:cNvPr>
            <p:cNvSpPr/>
            <p:nvPr>
              <p:custDataLst>
                <p:tags r:id="rId83"/>
              </p:custDataLst>
            </p:nvPr>
          </p:nvSpPr>
          <p:spPr>
            <a:xfrm>
              <a:off x="5000453" y="1426164"/>
              <a:ext cx="85898" cy="131560"/>
            </a:xfrm>
            <a:custGeom>
              <a:avLst/>
              <a:gdLst/>
              <a:ahLst/>
              <a:cxnLst/>
              <a:rect l="0" t="0" r="0" b="0"/>
              <a:pathLst>
                <a:path w="85898" h="131560">
                  <a:moveTo>
                    <a:pt x="16047" y="15286"/>
                  </a:moveTo>
                  <a:lnTo>
                    <a:pt x="16047" y="15286"/>
                  </a:lnTo>
                  <a:lnTo>
                    <a:pt x="12676" y="22028"/>
                  </a:lnTo>
                  <a:lnTo>
                    <a:pt x="6587" y="66187"/>
                  </a:lnTo>
                  <a:lnTo>
                    <a:pt x="3774" y="113415"/>
                  </a:lnTo>
                  <a:lnTo>
                    <a:pt x="3431" y="131488"/>
                  </a:lnTo>
                  <a:lnTo>
                    <a:pt x="2697" y="131559"/>
                  </a:lnTo>
                  <a:lnTo>
                    <a:pt x="0" y="127876"/>
                  </a:lnTo>
                  <a:lnTo>
                    <a:pt x="4300" y="80521"/>
                  </a:lnTo>
                  <a:lnTo>
                    <a:pt x="11861" y="43082"/>
                  </a:lnTo>
                  <a:lnTo>
                    <a:pt x="23038" y="15290"/>
                  </a:lnTo>
                  <a:lnTo>
                    <a:pt x="30443" y="4704"/>
                  </a:lnTo>
                  <a:lnTo>
                    <a:pt x="36086" y="0"/>
                  </a:lnTo>
                  <a:lnTo>
                    <a:pt x="39284" y="862"/>
                  </a:lnTo>
                  <a:lnTo>
                    <a:pt x="46601" y="7464"/>
                  </a:lnTo>
                  <a:lnTo>
                    <a:pt x="65694" y="47856"/>
                  </a:lnTo>
                  <a:lnTo>
                    <a:pt x="79116" y="89434"/>
                  </a:lnTo>
                  <a:lnTo>
                    <a:pt x="85897" y="110536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SMARTInkShape-911">
              <a:extLst>
                <a:ext uri="{FF2B5EF4-FFF2-40B4-BE49-F238E27FC236}">
                  <a16:creationId xmlns:a16="http://schemas.microsoft.com/office/drawing/2014/main" xmlns="" id="{B7E7B691-2B9F-412A-9C15-C3B005188B4A}"/>
                </a:ext>
              </a:extLst>
            </p:cNvPr>
            <p:cNvSpPr/>
            <p:nvPr>
              <p:custDataLst>
                <p:tags r:id="rId84"/>
              </p:custDataLst>
            </p:nvPr>
          </p:nvSpPr>
          <p:spPr>
            <a:xfrm>
              <a:off x="4895850" y="1223068"/>
              <a:ext cx="19051" cy="377133"/>
            </a:xfrm>
            <a:custGeom>
              <a:avLst/>
              <a:gdLst/>
              <a:ahLst/>
              <a:cxnLst/>
              <a:rect l="0" t="0" r="0" b="0"/>
              <a:pathLst>
                <a:path w="19051" h="377133">
                  <a:moveTo>
                    <a:pt x="0" y="15182"/>
                  </a:moveTo>
                  <a:lnTo>
                    <a:pt x="0" y="15182"/>
                  </a:lnTo>
                  <a:lnTo>
                    <a:pt x="5026" y="3248"/>
                  </a:lnTo>
                  <a:lnTo>
                    <a:pt x="5762" y="0"/>
                  </a:lnTo>
                  <a:lnTo>
                    <a:pt x="5958" y="122"/>
                  </a:lnTo>
                  <a:lnTo>
                    <a:pt x="11341" y="44338"/>
                  </a:lnTo>
                  <a:lnTo>
                    <a:pt x="12096" y="77529"/>
                  </a:lnTo>
                  <a:lnTo>
                    <a:pt x="12432" y="115799"/>
                  </a:lnTo>
                  <a:lnTo>
                    <a:pt x="12581" y="160090"/>
                  </a:lnTo>
                  <a:lnTo>
                    <a:pt x="12647" y="207291"/>
                  </a:lnTo>
                  <a:lnTo>
                    <a:pt x="12676" y="254140"/>
                  </a:lnTo>
                  <a:lnTo>
                    <a:pt x="14571" y="295187"/>
                  </a:lnTo>
                  <a:lnTo>
                    <a:pt x="17723" y="342504"/>
                  </a:lnTo>
                  <a:lnTo>
                    <a:pt x="19050" y="377132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4" name="SMARTInkShape-Group150">
            <a:extLst>
              <a:ext uri="{FF2B5EF4-FFF2-40B4-BE49-F238E27FC236}">
                <a16:creationId xmlns:a16="http://schemas.microsoft.com/office/drawing/2014/main" xmlns="" id="{897DCA94-54C1-498B-BA7B-4EBAD2ABC145}"/>
              </a:ext>
            </a:extLst>
          </p:cNvPr>
          <p:cNvGrpSpPr/>
          <p:nvPr/>
        </p:nvGrpSpPr>
        <p:grpSpPr>
          <a:xfrm>
            <a:off x="5885971" y="1152329"/>
            <a:ext cx="3067530" cy="390722"/>
            <a:chOff x="5885971" y="1152329"/>
            <a:chExt cx="3067530" cy="390722"/>
          </a:xfrm>
        </p:grpSpPr>
        <p:sp>
          <p:nvSpPr>
            <p:cNvPr id="110" name="SMARTInkShape-912">
              <a:extLst>
                <a:ext uri="{FF2B5EF4-FFF2-40B4-BE49-F238E27FC236}">
                  <a16:creationId xmlns:a16="http://schemas.microsoft.com/office/drawing/2014/main" xmlns="" id="{630DACCB-7940-44A9-AA2E-B9F93EAFB3E2}"/>
                </a:ext>
              </a:extLst>
            </p:cNvPr>
            <p:cNvSpPr/>
            <p:nvPr>
              <p:custDataLst>
                <p:tags r:id="rId56"/>
              </p:custDataLst>
            </p:nvPr>
          </p:nvSpPr>
          <p:spPr>
            <a:xfrm>
              <a:off x="8883650" y="1473200"/>
              <a:ext cx="69851" cy="63501"/>
            </a:xfrm>
            <a:custGeom>
              <a:avLst/>
              <a:gdLst/>
              <a:ahLst/>
              <a:cxnLst/>
              <a:rect l="0" t="0" r="0" b="0"/>
              <a:pathLst>
                <a:path w="69851" h="63501">
                  <a:moveTo>
                    <a:pt x="69850" y="0"/>
                  </a:moveTo>
                  <a:lnTo>
                    <a:pt x="69850" y="0"/>
                  </a:lnTo>
                  <a:lnTo>
                    <a:pt x="58300" y="7186"/>
                  </a:lnTo>
                  <a:lnTo>
                    <a:pt x="12632" y="51042"/>
                  </a:lnTo>
                  <a:lnTo>
                    <a:pt x="0" y="635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SMARTInkShape-913">
              <a:extLst>
                <a:ext uri="{FF2B5EF4-FFF2-40B4-BE49-F238E27FC236}">
                  <a16:creationId xmlns:a16="http://schemas.microsoft.com/office/drawing/2014/main" xmlns="" id="{5F1C28EA-2C7F-45F8-8FEF-AECD0919C747}"/>
                </a:ext>
              </a:extLst>
            </p:cNvPr>
            <p:cNvSpPr/>
            <p:nvPr>
              <p:custDataLst>
                <p:tags r:id="rId57"/>
              </p:custDataLst>
            </p:nvPr>
          </p:nvSpPr>
          <p:spPr>
            <a:xfrm>
              <a:off x="8724900" y="1441450"/>
              <a:ext cx="88901" cy="12701"/>
            </a:xfrm>
            <a:custGeom>
              <a:avLst/>
              <a:gdLst/>
              <a:ahLst/>
              <a:cxnLst/>
              <a:rect l="0" t="0" r="0" b="0"/>
              <a:pathLst>
                <a:path w="88901" h="12701">
                  <a:moveTo>
                    <a:pt x="0" y="0"/>
                  </a:moveTo>
                  <a:lnTo>
                    <a:pt x="0" y="0"/>
                  </a:lnTo>
                  <a:lnTo>
                    <a:pt x="42063" y="3371"/>
                  </a:lnTo>
                  <a:lnTo>
                    <a:pt x="88900" y="127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SMARTInkShape-914">
              <a:extLst>
                <a:ext uri="{FF2B5EF4-FFF2-40B4-BE49-F238E27FC236}">
                  <a16:creationId xmlns:a16="http://schemas.microsoft.com/office/drawing/2014/main" xmlns="" id="{1E43CD61-37F8-463D-A8CF-2E82A7E9D7B0}"/>
                </a:ext>
              </a:extLst>
            </p:cNvPr>
            <p:cNvSpPr/>
            <p:nvPr>
              <p:custDataLst>
                <p:tags r:id="rId58"/>
              </p:custDataLst>
            </p:nvPr>
          </p:nvSpPr>
          <p:spPr>
            <a:xfrm>
              <a:off x="8375650" y="1447800"/>
              <a:ext cx="190501" cy="19051"/>
            </a:xfrm>
            <a:custGeom>
              <a:avLst/>
              <a:gdLst/>
              <a:ahLst/>
              <a:cxnLst/>
              <a:rect l="0" t="0" r="0" b="0"/>
              <a:pathLst>
                <a:path w="190501" h="19051">
                  <a:moveTo>
                    <a:pt x="0" y="19050"/>
                  </a:moveTo>
                  <a:lnTo>
                    <a:pt x="0" y="19050"/>
                  </a:lnTo>
                  <a:lnTo>
                    <a:pt x="26053" y="10322"/>
                  </a:lnTo>
                  <a:lnTo>
                    <a:pt x="71233" y="7135"/>
                  </a:lnTo>
                  <a:lnTo>
                    <a:pt x="110241" y="4701"/>
                  </a:lnTo>
                  <a:lnTo>
                    <a:pt x="151197" y="1393"/>
                  </a:lnTo>
                  <a:lnTo>
                    <a:pt x="19050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SMARTInkShape-915">
              <a:extLst>
                <a:ext uri="{FF2B5EF4-FFF2-40B4-BE49-F238E27FC236}">
                  <a16:creationId xmlns:a16="http://schemas.microsoft.com/office/drawing/2014/main" xmlns="" id="{8F728B37-0BB7-4523-943C-63B4BF04223E}"/>
                </a:ext>
              </a:extLst>
            </p:cNvPr>
            <p:cNvSpPr/>
            <p:nvPr>
              <p:custDataLst>
                <p:tags r:id="rId59"/>
              </p:custDataLst>
            </p:nvPr>
          </p:nvSpPr>
          <p:spPr>
            <a:xfrm>
              <a:off x="8172450" y="1466850"/>
              <a:ext cx="88901" cy="50801"/>
            </a:xfrm>
            <a:custGeom>
              <a:avLst/>
              <a:gdLst/>
              <a:ahLst/>
              <a:cxnLst/>
              <a:rect l="0" t="0" r="0" b="0"/>
              <a:pathLst>
                <a:path w="88901" h="50801">
                  <a:moveTo>
                    <a:pt x="88900" y="0"/>
                  </a:moveTo>
                  <a:lnTo>
                    <a:pt x="88900" y="0"/>
                  </a:lnTo>
                  <a:lnTo>
                    <a:pt x="47455" y="22604"/>
                  </a:lnTo>
                  <a:lnTo>
                    <a:pt x="0" y="508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SMARTInkShape-916">
              <a:extLst>
                <a:ext uri="{FF2B5EF4-FFF2-40B4-BE49-F238E27FC236}">
                  <a16:creationId xmlns:a16="http://schemas.microsoft.com/office/drawing/2014/main" xmlns="" id="{E751D6D5-EBFD-48F4-90DE-5529E2A62E94}"/>
                </a:ext>
              </a:extLst>
            </p:cNvPr>
            <p:cNvSpPr/>
            <p:nvPr>
              <p:custDataLst>
                <p:tags r:id="rId60"/>
              </p:custDataLst>
            </p:nvPr>
          </p:nvSpPr>
          <p:spPr>
            <a:xfrm>
              <a:off x="8077200" y="1193800"/>
              <a:ext cx="92437" cy="311151"/>
            </a:xfrm>
            <a:custGeom>
              <a:avLst/>
              <a:gdLst/>
              <a:ahLst/>
              <a:cxnLst/>
              <a:rect l="0" t="0" r="0" b="0"/>
              <a:pathLst>
                <a:path w="92437" h="311151">
                  <a:moveTo>
                    <a:pt x="69850" y="0"/>
                  </a:moveTo>
                  <a:lnTo>
                    <a:pt x="69850" y="0"/>
                  </a:lnTo>
                  <a:lnTo>
                    <a:pt x="73220" y="3371"/>
                  </a:lnTo>
                  <a:lnTo>
                    <a:pt x="84597" y="44258"/>
                  </a:lnTo>
                  <a:lnTo>
                    <a:pt x="92094" y="90019"/>
                  </a:lnTo>
                  <a:lnTo>
                    <a:pt x="92436" y="128909"/>
                  </a:lnTo>
                  <a:lnTo>
                    <a:pt x="87884" y="172063"/>
                  </a:lnTo>
                  <a:lnTo>
                    <a:pt x="71751" y="213350"/>
                  </a:lnTo>
                  <a:lnTo>
                    <a:pt x="48823" y="250750"/>
                  </a:lnTo>
                  <a:lnTo>
                    <a:pt x="0" y="3111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SMARTInkShape-917">
              <a:extLst>
                <a:ext uri="{FF2B5EF4-FFF2-40B4-BE49-F238E27FC236}">
                  <a16:creationId xmlns:a16="http://schemas.microsoft.com/office/drawing/2014/main" xmlns="" id="{0A4A2C57-6515-4EE8-8BE5-19202D5EEA1C}"/>
                </a:ext>
              </a:extLst>
            </p:cNvPr>
            <p:cNvSpPr/>
            <p:nvPr>
              <p:custDataLst>
                <p:tags r:id="rId61"/>
              </p:custDataLst>
            </p:nvPr>
          </p:nvSpPr>
          <p:spPr>
            <a:xfrm>
              <a:off x="7967567" y="1380642"/>
              <a:ext cx="77884" cy="97413"/>
            </a:xfrm>
            <a:custGeom>
              <a:avLst/>
              <a:gdLst/>
              <a:ahLst/>
              <a:cxnLst/>
              <a:rect l="0" t="0" r="0" b="0"/>
              <a:pathLst>
                <a:path w="77884" h="97413">
                  <a:moveTo>
                    <a:pt x="14383" y="3658"/>
                  </a:moveTo>
                  <a:lnTo>
                    <a:pt x="14383" y="3658"/>
                  </a:lnTo>
                  <a:lnTo>
                    <a:pt x="24496" y="287"/>
                  </a:lnTo>
                  <a:lnTo>
                    <a:pt x="28181" y="0"/>
                  </a:lnTo>
                  <a:lnTo>
                    <a:pt x="34156" y="1562"/>
                  </a:lnTo>
                  <a:lnTo>
                    <a:pt x="39164" y="8371"/>
                  </a:lnTo>
                  <a:lnTo>
                    <a:pt x="41487" y="13150"/>
                  </a:lnTo>
                  <a:lnTo>
                    <a:pt x="41623" y="18453"/>
                  </a:lnTo>
                  <a:lnTo>
                    <a:pt x="28048" y="51755"/>
                  </a:lnTo>
                  <a:lnTo>
                    <a:pt x="217" y="88611"/>
                  </a:lnTo>
                  <a:lnTo>
                    <a:pt x="0" y="91337"/>
                  </a:lnTo>
                  <a:lnTo>
                    <a:pt x="561" y="93861"/>
                  </a:lnTo>
                  <a:lnTo>
                    <a:pt x="2347" y="95543"/>
                  </a:lnTo>
                  <a:lnTo>
                    <a:pt x="8092" y="97412"/>
                  </a:lnTo>
                  <a:lnTo>
                    <a:pt x="34829" y="92838"/>
                  </a:lnTo>
                  <a:lnTo>
                    <a:pt x="77883" y="79858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SMARTInkShape-918">
              <a:extLst>
                <a:ext uri="{FF2B5EF4-FFF2-40B4-BE49-F238E27FC236}">
                  <a16:creationId xmlns:a16="http://schemas.microsoft.com/office/drawing/2014/main" xmlns="" id="{3A19A9F5-03C5-4A48-A137-DC205DF16254}"/>
                </a:ext>
              </a:extLst>
            </p:cNvPr>
            <p:cNvSpPr/>
            <p:nvPr>
              <p:custDataLst>
                <p:tags r:id="rId62"/>
              </p:custDataLst>
            </p:nvPr>
          </p:nvSpPr>
          <p:spPr>
            <a:xfrm>
              <a:off x="7810500" y="1196779"/>
              <a:ext cx="152401" cy="270072"/>
            </a:xfrm>
            <a:custGeom>
              <a:avLst/>
              <a:gdLst/>
              <a:ahLst/>
              <a:cxnLst/>
              <a:rect l="0" t="0" r="0" b="0"/>
              <a:pathLst>
                <a:path w="152401" h="270072">
                  <a:moveTo>
                    <a:pt x="152400" y="3371"/>
                  </a:moveTo>
                  <a:lnTo>
                    <a:pt x="152400" y="3371"/>
                  </a:lnTo>
                  <a:lnTo>
                    <a:pt x="149029" y="0"/>
                  </a:lnTo>
                  <a:lnTo>
                    <a:pt x="145919" y="1124"/>
                  </a:lnTo>
                  <a:lnTo>
                    <a:pt x="106312" y="37281"/>
                  </a:lnTo>
                  <a:lnTo>
                    <a:pt x="69365" y="80603"/>
                  </a:lnTo>
                  <a:lnTo>
                    <a:pt x="47997" y="114602"/>
                  </a:lnTo>
                  <a:lnTo>
                    <a:pt x="29798" y="150879"/>
                  </a:lnTo>
                  <a:lnTo>
                    <a:pt x="14655" y="188169"/>
                  </a:lnTo>
                  <a:lnTo>
                    <a:pt x="6514" y="222146"/>
                  </a:lnTo>
                  <a:lnTo>
                    <a:pt x="0" y="270071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SMARTInkShape-919">
              <a:extLst>
                <a:ext uri="{FF2B5EF4-FFF2-40B4-BE49-F238E27FC236}">
                  <a16:creationId xmlns:a16="http://schemas.microsoft.com/office/drawing/2014/main" xmlns="" id="{78E53780-0705-462B-B3B5-588167330382}"/>
                </a:ext>
              </a:extLst>
            </p:cNvPr>
            <p:cNvSpPr/>
            <p:nvPr>
              <p:custDataLst>
                <p:tags r:id="rId63"/>
              </p:custDataLst>
            </p:nvPr>
          </p:nvSpPr>
          <p:spPr>
            <a:xfrm>
              <a:off x="7747000" y="1174750"/>
              <a:ext cx="184151" cy="279401"/>
            </a:xfrm>
            <a:custGeom>
              <a:avLst/>
              <a:gdLst/>
              <a:ahLst/>
              <a:cxnLst/>
              <a:rect l="0" t="0" r="0" b="0"/>
              <a:pathLst>
                <a:path w="184151" h="279401">
                  <a:moveTo>
                    <a:pt x="0" y="0"/>
                  </a:moveTo>
                  <a:lnTo>
                    <a:pt x="0" y="0"/>
                  </a:lnTo>
                  <a:lnTo>
                    <a:pt x="32324" y="37351"/>
                  </a:lnTo>
                  <a:lnTo>
                    <a:pt x="69314" y="77154"/>
                  </a:lnTo>
                  <a:lnTo>
                    <a:pt x="99245" y="111196"/>
                  </a:lnTo>
                  <a:lnTo>
                    <a:pt x="129010" y="147493"/>
                  </a:lnTo>
                  <a:lnTo>
                    <a:pt x="151176" y="184791"/>
                  </a:lnTo>
                  <a:lnTo>
                    <a:pt x="166673" y="220418"/>
                  </a:lnTo>
                  <a:lnTo>
                    <a:pt x="184150" y="2794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SMARTInkShape-920">
              <a:extLst>
                <a:ext uri="{FF2B5EF4-FFF2-40B4-BE49-F238E27FC236}">
                  <a16:creationId xmlns:a16="http://schemas.microsoft.com/office/drawing/2014/main" xmlns="" id="{E8EDDC1E-038D-48C2-AD94-10EF3EFD0323}"/>
                </a:ext>
              </a:extLst>
            </p:cNvPr>
            <p:cNvSpPr/>
            <p:nvPr>
              <p:custDataLst>
                <p:tags r:id="rId64"/>
              </p:custDataLst>
            </p:nvPr>
          </p:nvSpPr>
          <p:spPr>
            <a:xfrm>
              <a:off x="7556500" y="1473200"/>
              <a:ext cx="69851" cy="63501"/>
            </a:xfrm>
            <a:custGeom>
              <a:avLst/>
              <a:gdLst/>
              <a:ahLst/>
              <a:cxnLst/>
              <a:rect l="0" t="0" r="0" b="0"/>
              <a:pathLst>
                <a:path w="69851" h="63501">
                  <a:moveTo>
                    <a:pt x="69850" y="0"/>
                  </a:moveTo>
                  <a:lnTo>
                    <a:pt x="69850" y="0"/>
                  </a:lnTo>
                  <a:lnTo>
                    <a:pt x="66479" y="6742"/>
                  </a:lnTo>
                  <a:lnTo>
                    <a:pt x="21761" y="44139"/>
                  </a:lnTo>
                  <a:lnTo>
                    <a:pt x="0" y="635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SMARTInkShape-921">
              <a:extLst>
                <a:ext uri="{FF2B5EF4-FFF2-40B4-BE49-F238E27FC236}">
                  <a16:creationId xmlns:a16="http://schemas.microsoft.com/office/drawing/2014/main" xmlns="" id="{37EE1DE3-B8CB-49FF-AB42-48883A026873}"/>
                </a:ext>
              </a:extLst>
            </p:cNvPr>
            <p:cNvSpPr/>
            <p:nvPr>
              <p:custDataLst>
                <p:tags r:id="rId65"/>
              </p:custDataLst>
            </p:nvPr>
          </p:nvSpPr>
          <p:spPr>
            <a:xfrm>
              <a:off x="7501158" y="1382284"/>
              <a:ext cx="48993" cy="102121"/>
            </a:xfrm>
            <a:custGeom>
              <a:avLst/>
              <a:gdLst/>
              <a:ahLst/>
              <a:cxnLst/>
              <a:rect l="0" t="0" r="0" b="0"/>
              <a:pathLst>
                <a:path w="48993" h="102121">
                  <a:moveTo>
                    <a:pt x="4542" y="21066"/>
                  </a:moveTo>
                  <a:lnTo>
                    <a:pt x="4542" y="21066"/>
                  </a:lnTo>
                  <a:lnTo>
                    <a:pt x="25245" y="2243"/>
                  </a:lnTo>
                  <a:lnTo>
                    <a:pt x="28927" y="51"/>
                  </a:lnTo>
                  <a:lnTo>
                    <a:pt x="32794" y="0"/>
                  </a:lnTo>
                  <a:lnTo>
                    <a:pt x="40851" y="3707"/>
                  </a:lnTo>
                  <a:lnTo>
                    <a:pt x="43565" y="7377"/>
                  </a:lnTo>
                  <a:lnTo>
                    <a:pt x="46581" y="17099"/>
                  </a:lnTo>
                  <a:lnTo>
                    <a:pt x="45267" y="22654"/>
                  </a:lnTo>
                  <a:lnTo>
                    <a:pt x="25085" y="63669"/>
                  </a:lnTo>
                  <a:lnTo>
                    <a:pt x="903" y="96043"/>
                  </a:lnTo>
                  <a:lnTo>
                    <a:pt x="0" y="98567"/>
                  </a:lnTo>
                  <a:lnTo>
                    <a:pt x="103" y="100250"/>
                  </a:lnTo>
                  <a:lnTo>
                    <a:pt x="877" y="101372"/>
                  </a:lnTo>
                  <a:lnTo>
                    <a:pt x="2098" y="102120"/>
                  </a:lnTo>
                  <a:lnTo>
                    <a:pt x="48992" y="90916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SMARTInkShape-922">
              <a:extLst>
                <a:ext uri="{FF2B5EF4-FFF2-40B4-BE49-F238E27FC236}">
                  <a16:creationId xmlns:a16="http://schemas.microsoft.com/office/drawing/2014/main" xmlns="" id="{86FC3C0E-0B76-4962-B3DF-6D940FB66AEB}"/>
                </a:ext>
              </a:extLst>
            </p:cNvPr>
            <p:cNvSpPr/>
            <p:nvPr>
              <p:custDataLst>
                <p:tags r:id="rId66"/>
              </p:custDataLst>
            </p:nvPr>
          </p:nvSpPr>
          <p:spPr>
            <a:xfrm>
              <a:off x="7435850" y="1200150"/>
              <a:ext cx="101601" cy="254001"/>
            </a:xfrm>
            <a:custGeom>
              <a:avLst/>
              <a:gdLst/>
              <a:ahLst/>
              <a:cxnLst/>
              <a:rect l="0" t="0" r="0" b="0"/>
              <a:pathLst>
                <a:path w="101601" h="254001">
                  <a:moveTo>
                    <a:pt x="101600" y="0"/>
                  </a:moveTo>
                  <a:lnTo>
                    <a:pt x="101600" y="0"/>
                  </a:lnTo>
                  <a:lnTo>
                    <a:pt x="90755" y="705"/>
                  </a:lnTo>
                  <a:lnTo>
                    <a:pt x="80552" y="3371"/>
                  </a:lnTo>
                  <a:lnTo>
                    <a:pt x="68962" y="14433"/>
                  </a:lnTo>
                  <a:lnTo>
                    <a:pt x="47645" y="50280"/>
                  </a:lnTo>
                  <a:lnTo>
                    <a:pt x="34186" y="87648"/>
                  </a:lnTo>
                  <a:lnTo>
                    <a:pt x="21261" y="130000"/>
                  </a:lnTo>
                  <a:lnTo>
                    <a:pt x="11866" y="170457"/>
                  </a:lnTo>
                  <a:lnTo>
                    <a:pt x="3075" y="216279"/>
                  </a:lnTo>
                  <a:lnTo>
                    <a:pt x="0" y="2540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SMARTInkShape-923">
              <a:extLst>
                <a:ext uri="{FF2B5EF4-FFF2-40B4-BE49-F238E27FC236}">
                  <a16:creationId xmlns:a16="http://schemas.microsoft.com/office/drawing/2014/main" xmlns="" id="{59CC1431-38AB-4877-AFA5-9224D575D435}"/>
                </a:ext>
              </a:extLst>
            </p:cNvPr>
            <p:cNvSpPr/>
            <p:nvPr>
              <p:custDataLst>
                <p:tags r:id="rId67"/>
              </p:custDataLst>
            </p:nvPr>
          </p:nvSpPr>
          <p:spPr>
            <a:xfrm>
              <a:off x="7353300" y="1212850"/>
              <a:ext cx="82551" cy="127001"/>
            </a:xfrm>
            <a:custGeom>
              <a:avLst/>
              <a:gdLst/>
              <a:ahLst/>
              <a:cxnLst/>
              <a:rect l="0" t="0" r="0" b="0"/>
              <a:pathLst>
                <a:path w="82551" h="127001">
                  <a:moveTo>
                    <a:pt x="0" y="0"/>
                  </a:moveTo>
                  <a:lnTo>
                    <a:pt x="0" y="0"/>
                  </a:lnTo>
                  <a:lnTo>
                    <a:pt x="705" y="6481"/>
                  </a:lnTo>
                  <a:lnTo>
                    <a:pt x="3370" y="15580"/>
                  </a:lnTo>
                  <a:lnTo>
                    <a:pt x="35468" y="58644"/>
                  </a:lnTo>
                  <a:lnTo>
                    <a:pt x="68075" y="103149"/>
                  </a:lnTo>
                  <a:lnTo>
                    <a:pt x="82550" y="1270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SMARTInkShape-924">
              <a:extLst>
                <a:ext uri="{FF2B5EF4-FFF2-40B4-BE49-F238E27FC236}">
                  <a16:creationId xmlns:a16="http://schemas.microsoft.com/office/drawing/2014/main" xmlns="" id="{05262D13-7383-4B19-AF15-2FDDFDE472D8}"/>
                </a:ext>
              </a:extLst>
            </p:cNvPr>
            <p:cNvSpPr/>
            <p:nvPr>
              <p:custDataLst>
                <p:tags r:id="rId68"/>
              </p:custDataLst>
            </p:nvPr>
          </p:nvSpPr>
          <p:spPr>
            <a:xfrm>
              <a:off x="7200557" y="1190429"/>
              <a:ext cx="82894" cy="289122"/>
            </a:xfrm>
            <a:custGeom>
              <a:avLst/>
              <a:gdLst/>
              <a:ahLst/>
              <a:cxnLst/>
              <a:rect l="0" t="0" r="0" b="0"/>
              <a:pathLst>
                <a:path w="82894" h="289122">
                  <a:moveTo>
                    <a:pt x="70193" y="3371"/>
                  </a:moveTo>
                  <a:lnTo>
                    <a:pt x="70193" y="3371"/>
                  </a:lnTo>
                  <a:lnTo>
                    <a:pt x="53337" y="0"/>
                  </a:lnTo>
                  <a:lnTo>
                    <a:pt x="46256" y="1829"/>
                  </a:lnTo>
                  <a:lnTo>
                    <a:pt x="32743" y="11388"/>
                  </a:lnTo>
                  <a:lnTo>
                    <a:pt x="16606" y="49491"/>
                  </a:lnTo>
                  <a:lnTo>
                    <a:pt x="7336" y="86898"/>
                  </a:lnTo>
                  <a:lnTo>
                    <a:pt x="628" y="129394"/>
                  </a:lnTo>
                  <a:lnTo>
                    <a:pt x="0" y="174152"/>
                  </a:lnTo>
                  <a:lnTo>
                    <a:pt x="5835" y="214270"/>
                  </a:lnTo>
                  <a:lnTo>
                    <a:pt x="16895" y="248093"/>
                  </a:lnTo>
                  <a:lnTo>
                    <a:pt x="33570" y="272532"/>
                  </a:lnTo>
                  <a:lnTo>
                    <a:pt x="42955" y="279473"/>
                  </a:lnTo>
                  <a:lnTo>
                    <a:pt x="82893" y="289121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SMARTInkShape-925">
              <a:extLst>
                <a:ext uri="{FF2B5EF4-FFF2-40B4-BE49-F238E27FC236}">
                  <a16:creationId xmlns:a16="http://schemas.microsoft.com/office/drawing/2014/main" xmlns="" id="{FB8CAB1D-3325-4A97-AD1D-7AA0C18CF30C}"/>
                </a:ext>
              </a:extLst>
            </p:cNvPr>
            <p:cNvSpPr/>
            <p:nvPr>
              <p:custDataLst>
                <p:tags r:id="rId69"/>
              </p:custDataLst>
            </p:nvPr>
          </p:nvSpPr>
          <p:spPr>
            <a:xfrm>
              <a:off x="7029450" y="1441450"/>
              <a:ext cx="63501" cy="101601"/>
            </a:xfrm>
            <a:custGeom>
              <a:avLst/>
              <a:gdLst/>
              <a:ahLst/>
              <a:cxnLst/>
              <a:rect l="0" t="0" r="0" b="0"/>
              <a:pathLst>
                <a:path w="63501" h="101601">
                  <a:moveTo>
                    <a:pt x="63500" y="0"/>
                  </a:moveTo>
                  <a:lnTo>
                    <a:pt x="63500" y="0"/>
                  </a:lnTo>
                  <a:lnTo>
                    <a:pt x="36063" y="42632"/>
                  </a:lnTo>
                  <a:lnTo>
                    <a:pt x="7449" y="86709"/>
                  </a:lnTo>
                  <a:lnTo>
                    <a:pt x="0" y="1016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SMARTInkShape-926">
              <a:extLst>
                <a:ext uri="{FF2B5EF4-FFF2-40B4-BE49-F238E27FC236}">
                  <a16:creationId xmlns:a16="http://schemas.microsoft.com/office/drawing/2014/main" xmlns="" id="{B78EF2F1-75A6-418F-A767-8AE937808F3C}"/>
                </a:ext>
              </a:extLst>
            </p:cNvPr>
            <p:cNvSpPr/>
            <p:nvPr>
              <p:custDataLst>
                <p:tags r:id="rId70"/>
              </p:custDataLst>
            </p:nvPr>
          </p:nvSpPr>
          <p:spPr>
            <a:xfrm>
              <a:off x="6826250" y="1152329"/>
              <a:ext cx="80857" cy="327222"/>
            </a:xfrm>
            <a:custGeom>
              <a:avLst/>
              <a:gdLst/>
              <a:ahLst/>
              <a:cxnLst/>
              <a:rect l="0" t="0" r="0" b="0"/>
              <a:pathLst>
                <a:path w="80857" h="327222">
                  <a:moveTo>
                    <a:pt x="57150" y="3371"/>
                  </a:moveTo>
                  <a:lnTo>
                    <a:pt x="57150" y="3371"/>
                  </a:lnTo>
                  <a:lnTo>
                    <a:pt x="57150" y="0"/>
                  </a:lnTo>
                  <a:lnTo>
                    <a:pt x="69359" y="30539"/>
                  </a:lnTo>
                  <a:lnTo>
                    <a:pt x="77544" y="73039"/>
                  </a:lnTo>
                  <a:lnTo>
                    <a:pt x="80325" y="109594"/>
                  </a:lnTo>
                  <a:lnTo>
                    <a:pt x="80856" y="149359"/>
                  </a:lnTo>
                  <a:lnTo>
                    <a:pt x="78739" y="190551"/>
                  </a:lnTo>
                  <a:lnTo>
                    <a:pt x="71685" y="226732"/>
                  </a:lnTo>
                  <a:lnTo>
                    <a:pt x="60082" y="257865"/>
                  </a:lnTo>
                  <a:lnTo>
                    <a:pt x="25770" y="302833"/>
                  </a:lnTo>
                  <a:lnTo>
                    <a:pt x="0" y="327221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SMARTInkShape-927">
              <a:extLst>
                <a:ext uri="{FF2B5EF4-FFF2-40B4-BE49-F238E27FC236}">
                  <a16:creationId xmlns:a16="http://schemas.microsoft.com/office/drawing/2014/main" xmlns="" id="{F6463269-5B43-4B66-9584-40FBED3382DA}"/>
                </a:ext>
              </a:extLst>
            </p:cNvPr>
            <p:cNvSpPr/>
            <p:nvPr>
              <p:custDataLst>
                <p:tags r:id="rId71"/>
              </p:custDataLst>
            </p:nvPr>
          </p:nvSpPr>
          <p:spPr>
            <a:xfrm>
              <a:off x="6798622" y="1352550"/>
              <a:ext cx="14929" cy="82551"/>
            </a:xfrm>
            <a:custGeom>
              <a:avLst/>
              <a:gdLst/>
              <a:ahLst/>
              <a:cxnLst/>
              <a:rect l="0" t="0" r="0" b="0"/>
              <a:pathLst>
                <a:path w="14929" h="82551">
                  <a:moveTo>
                    <a:pt x="14928" y="0"/>
                  </a:moveTo>
                  <a:lnTo>
                    <a:pt x="14928" y="0"/>
                  </a:lnTo>
                  <a:lnTo>
                    <a:pt x="11557" y="0"/>
                  </a:lnTo>
                  <a:lnTo>
                    <a:pt x="8021" y="5644"/>
                  </a:lnTo>
                  <a:lnTo>
                    <a:pt x="0" y="26515"/>
                  </a:lnTo>
                  <a:lnTo>
                    <a:pt x="471" y="48151"/>
                  </a:lnTo>
                  <a:lnTo>
                    <a:pt x="8578" y="825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SMARTInkShape-928">
              <a:extLst>
                <a:ext uri="{FF2B5EF4-FFF2-40B4-BE49-F238E27FC236}">
                  <a16:creationId xmlns:a16="http://schemas.microsoft.com/office/drawing/2014/main" xmlns="" id="{C711D200-3438-4568-860B-8DAAA0B7FDEF}"/>
                </a:ext>
              </a:extLst>
            </p:cNvPr>
            <p:cNvSpPr/>
            <p:nvPr>
              <p:custDataLst>
                <p:tags r:id="rId72"/>
              </p:custDataLst>
            </p:nvPr>
          </p:nvSpPr>
          <p:spPr>
            <a:xfrm>
              <a:off x="6610350" y="1181100"/>
              <a:ext cx="158751" cy="247651"/>
            </a:xfrm>
            <a:custGeom>
              <a:avLst/>
              <a:gdLst/>
              <a:ahLst/>
              <a:cxnLst/>
              <a:rect l="0" t="0" r="0" b="0"/>
              <a:pathLst>
                <a:path w="158751" h="247651">
                  <a:moveTo>
                    <a:pt x="158750" y="0"/>
                  </a:moveTo>
                  <a:lnTo>
                    <a:pt x="158750" y="0"/>
                  </a:lnTo>
                  <a:lnTo>
                    <a:pt x="155379" y="0"/>
                  </a:lnTo>
                  <a:lnTo>
                    <a:pt x="139798" y="6742"/>
                  </a:lnTo>
                  <a:lnTo>
                    <a:pt x="117308" y="24419"/>
                  </a:lnTo>
                  <a:lnTo>
                    <a:pt x="80060" y="70179"/>
                  </a:lnTo>
                  <a:lnTo>
                    <a:pt x="53432" y="109458"/>
                  </a:lnTo>
                  <a:lnTo>
                    <a:pt x="29080" y="155512"/>
                  </a:lnTo>
                  <a:lnTo>
                    <a:pt x="13006" y="199340"/>
                  </a:lnTo>
                  <a:lnTo>
                    <a:pt x="0" y="2476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SMARTInkShape-929">
              <a:extLst>
                <a:ext uri="{FF2B5EF4-FFF2-40B4-BE49-F238E27FC236}">
                  <a16:creationId xmlns:a16="http://schemas.microsoft.com/office/drawing/2014/main" xmlns="" id="{B8EFE0EB-AE71-4435-8C20-97555F07D4E5}"/>
                </a:ext>
              </a:extLst>
            </p:cNvPr>
            <p:cNvSpPr/>
            <p:nvPr>
              <p:custDataLst>
                <p:tags r:id="rId73"/>
              </p:custDataLst>
            </p:nvPr>
          </p:nvSpPr>
          <p:spPr>
            <a:xfrm>
              <a:off x="6629400" y="1187450"/>
              <a:ext cx="82551" cy="222251"/>
            </a:xfrm>
            <a:custGeom>
              <a:avLst/>
              <a:gdLst/>
              <a:ahLst/>
              <a:cxnLst/>
              <a:rect l="0" t="0" r="0" b="0"/>
              <a:pathLst>
                <a:path w="82551" h="222251">
                  <a:moveTo>
                    <a:pt x="0" y="0"/>
                  </a:moveTo>
                  <a:lnTo>
                    <a:pt x="0" y="0"/>
                  </a:lnTo>
                  <a:lnTo>
                    <a:pt x="3370" y="3371"/>
                  </a:lnTo>
                  <a:lnTo>
                    <a:pt x="21668" y="42716"/>
                  </a:lnTo>
                  <a:lnTo>
                    <a:pt x="35505" y="80939"/>
                  </a:lnTo>
                  <a:lnTo>
                    <a:pt x="48541" y="123544"/>
                  </a:lnTo>
                  <a:lnTo>
                    <a:pt x="61340" y="164076"/>
                  </a:lnTo>
                  <a:lnTo>
                    <a:pt x="76897" y="207100"/>
                  </a:lnTo>
                  <a:lnTo>
                    <a:pt x="82550" y="2222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SMARTInkShape-930">
              <a:extLst>
                <a:ext uri="{FF2B5EF4-FFF2-40B4-BE49-F238E27FC236}">
                  <a16:creationId xmlns:a16="http://schemas.microsoft.com/office/drawing/2014/main" xmlns="" id="{6D7C6073-A55D-428A-A069-BB1C17286A2E}"/>
                </a:ext>
              </a:extLst>
            </p:cNvPr>
            <p:cNvSpPr/>
            <p:nvPr>
              <p:custDataLst>
                <p:tags r:id="rId74"/>
              </p:custDataLst>
            </p:nvPr>
          </p:nvSpPr>
          <p:spPr>
            <a:xfrm>
              <a:off x="6457950" y="1441450"/>
              <a:ext cx="63501" cy="76201"/>
            </a:xfrm>
            <a:custGeom>
              <a:avLst/>
              <a:gdLst/>
              <a:ahLst/>
              <a:cxnLst/>
              <a:rect l="0" t="0" r="0" b="0"/>
              <a:pathLst>
                <a:path w="63501" h="76201">
                  <a:moveTo>
                    <a:pt x="63500" y="0"/>
                  </a:moveTo>
                  <a:lnTo>
                    <a:pt x="63500" y="0"/>
                  </a:lnTo>
                  <a:lnTo>
                    <a:pt x="24807" y="47530"/>
                  </a:lnTo>
                  <a:lnTo>
                    <a:pt x="0" y="762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SMARTInkShape-931">
              <a:extLst>
                <a:ext uri="{FF2B5EF4-FFF2-40B4-BE49-F238E27FC236}">
                  <a16:creationId xmlns:a16="http://schemas.microsoft.com/office/drawing/2014/main" xmlns="" id="{D72858A0-C1CE-4D38-8FDA-EB3B36B0EAA6}"/>
                </a:ext>
              </a:extLst>
            </p:cNvPr>
            <p:cNvSpPr/>
            <p:nvPr>
              <p:custDataLst>
                <p:tags r:id="rId75"/>
              </p:custDataLst>
            </p:nvPr>
          </p:nvSpPr>
          <p:spPr>
            <a:xfrm>
              <a:off x="6407150" y="1384300"/>
              <a:ext cx="1" cy="57151"/>
            </a:xfrm>
            <a:custGeom>
              <a:avLst/>
              <a:gdLst/>
              <a:ahLst/>
              <a:cxnLst/>
              <a:rect l="0" t="0" r="0" b="0"/>
              <a:pathLst>
                <a:path w="1" h="57151">
                  <a:moveTo>
                    <a:pt x="0" y="0"/>
                  </a:moveTo>
                  <a:lnTo>
                    <a:pt x="0" y="0"/>
                  </a:lnTo>
                  <a:lnTo>
                    <a:pt x="0" y="44780"/>
                  </a:lnTo>
                  <a:lnTo>
                    <a:pt x="0" y="571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SMARTInkShape-932">
              <a:extLst>
                <a:ext uri="{FF2B5EF4-FFF2-40B4-BE49-F238E27FC236}">
                  <a16:creationId xmlns:a16="http://schemas.microsoft.com/office/drawing/2014/main" xmlns="" id="{FBF56CE4-C0AD-410C-A443-9836DA9F85D5}"/>
                </a:ext>
              </a:extLst>
            </p:cNvPr>
            <p:cNvSpPr/>
            <p:nvPr>
              <p:custDataLst>
                <p:tags r:id="rId76"/>
              </p:custDataLst>
            </p:nvPr>
          </p:nvSpPr>
          <p:spPr>
            <a:xfrm>
              <a:off x="6318768" y="1200411"/>
              <a:ext cx="75683" cy="228340"/>
            </a:xfrm>
            <a:custGeom>
              <a:avLst/>
              <a:gdLst/>
              <a:ahLst/>
              <a:cxnLst/>
              <a:rect l="0" t="0" r="0" b="0"/>
              <a:pathLst>
                <a:path w="75683" h="228340">
                  <a:moveTo>
                    <a:pt x="75682" y="6089"/>
                  </a:moveTo>
                  <a:lnTo>
                    <a:pt x="75682" y="6089"/>
                  </a:lnTo>
                  <a:lnTo>
                    <a:pt x="70215" y="622"/>
                  </a:lnTo>
                  <a:lnTo>
                    <a:pt x="62851" y="0"/>
                  </a:lnTo>
                  <a:lnTo>
                    <a:pt x="55633" y="3618"/>
                  </a:lnTo>
                  <a:lnTo>
                    <a:pt x="30970" y="26486"/>
                  </a:lnTo>
                  <a:lnTo>
                    <a:pt x="18375" y="44588"/>
                  </a:lnTo>
                  <a:lnTo>
                    <a:pt x="14018" y="64063"/>
                  </a:lnTo>
                  <a:lnTo>
                    <a:pt x="7273" y="111475"/>
                  </a:lnTo>
                  <a:lnTo>
                    <a:pt x="0" y="158339"/>
                  </a:lnTo>
                  <a:lnTo>
                    <a:pt x="418" y="170417"/>
                  </a:lnTo>
                  <a:lnTo>
                    <a:pt x="10027" y="216387"/>
                  </a:lnTo>
                  <a:lnTo>
                    <a:pt x="12182" y="228339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SMARTInkShape-933">
              <a:extLst>
                <a:ext uri="{FF2B5EF4-FFF2-40B4-BE49-F238E27FC236}">
                  <a16:creationId xmlns:a16="http://schemas.microsoft.com/office/drawing/2014/main" xmlns="" id="{3630B3A1-5FDC-4408-9B17-3F35BAA177B1}"/>
                </a:ext>
              </a:extLst>
            </p:cNvPr>
            <p:cNvSpPr/>
            <p:nvPr>
              <p:custDataLst>
                <p:tags r:id="rId77"/>
              </p:custDataLst>
            </p:nvPr>
          </p:nvSpPr>
          <p:spPr>
            <a:xfrm>
              <a:off x="6242050" y="1206500"/>
              <a:ext cx="88901" cy="139701"/>
            </a:xfrm>
            <a:custGeom>
              <a:avLst/>
              <a:gdLst/>
              <a:ahLst/>
              <a:cxnLst/>
              <a:rect l="0" t="0" r="0" b="0"/>
              <a:pathLst>
                <a:path w="88901" h="139701">
                  <a:moveTo>
                    <a:pt x="0" y="0"/>
                  </a:moveTo>
                  <a:lnTo>
                    <a:pt x="0" y="0"/>
                  </a:lnTo>
                  <a:lnTo>
                    <a:pt x="15580" y="33257"/>
                  </a:lnTo>
                  <a:lnTo>
                    <a:pt x="44829" y="76120"/>
                  </a:lnTo>
                  <a:lnTo>
                    <a:pt x="78820" y="123230"/>
                  </a:lnTo>
                  <a:lnTo>
                    <a:pt x="88900" y="1397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SMARTInkShape-934">
              <a:extLst>
                <a:ext uri="{FF2B5EF4-FFF2-40B4-BE49-F238E27FC236}">
                  <a16:creationId xmlns:a16="http://schemas.microsoft.com/office/drawing/2014/main" xmlns="" id="{E3668810-1649-40A2-9722-B62423EAE5F9}"/>
                </a:ext>
              </a:extLst>
            </p:cNvPr>
            <p:cNvSpPr/>
            <p:nvPr>
              <p:custDataLst>
                <p:tags r:id="rId78"/>
              </p:custDataLst>
            </p:nvPr>
          </p:nvSpPr>
          <p:spPr>
            <a:xfrm>
              <a:off x="6099204" y="1214149"/>
              <a:ext cx="92047" cy="246352"/>
            </a:xfrm>
            <a:custGeom>
              <a:avLst/>
              <a:gdLst/>
              <a:ahLst/>
              <a:cxnLst/>
              <a:rect l="0" t="0" r="0" b="0"/>
              <a:pathLst>
                <a:path w="92047" h="246352">
                  <a:moveTo>
                    <a:pt x="92046" y="24101"/>
                  </a:moveTo>
                  <a:lnTo>
                    <a:pt x="92046" y="24101"/>
                  </a:lnTo>
                  <a:lnTo>
                    <a:pt x="87020" y="12167"/>
                  </a:lnTo>
                  <a:lnTo>
                    <a:pt x="86579" y="9795"/>
                  </a:lnTo>
                  <a:lnTo>
                    <a:pt x="82325" y="5278"/>
                  </a:lnTo>
                  <a:lnTo>
                    <a:pt x="79214" y="3086"/>
                  </a:lnTo>
                  <a:lnTo>
                    <a:pt x="64726" y="0"/>
                  </a:lnTo>
                  <a:lnTo>
                    <a:pt x="47027" y="2457"/>
                  </a:lnTo>
                  <a:lnTo>
                    <a:pt x="34643" y="11424"/>
                  </a:lnTo>
                  <a:lnTo>
                    <a:pt x="15771" y="36102"/>
                  </a:lnTo>
                  <a:lnTo>
                    <a:pt x="5230" y="59774"/>
                  </a:lnTo>
                  <a:lnTo>
                    <a:pt x="0" y="104129"/>
                  </a:lnTo>
                  <a:lnTo>
                    <a:pt x="3311" y="148159"/>
                  </a:lnTo>
                  <a:lnTo>
                    <a:pt x="14327" y="187624"/>
                  </a:lnTo>
                  <a:lnTo>
                    <a:pt x="34132" y="219856"/>
                  </a:lnTo>
                  <a:lnTo>
                    <a:pt x="60296" y="246351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SMARTInkShape-935">
              <a:extLst>
                <a:ext uri="{FF2B5EF4-FFF2-40B4-BE49-F238E27FC236}">
                  <a16:creationId xmlns:a16="http://schemas.microsoft.com/office/drawing/2014/main" xmlns="" id="{9BD8A239-9160-4F8C-9725-A4A4172E2B1B}"/>
                </a:ext>
              </a:extLst>
            </p:cNvPr>
            <p:cNvSpPr/>
            <p:nvPr>
              <p:custDataLst>
                <p:tags r:id="rId79"/>
              </p:custDataLst>
            </p:nvPr>
          </p:nvSpPr>
          <p:spPr>
            <a:xfrm>
              <a:off x="5885971" y="1169622"/>
              <a:ext cx="114780" cy="333930"/>
            </a:xfrm>
            <a:custGeom>
              <a:avLst/>
              <a:gdLst/>
              <a:ahLst/>
              <a:cxnLst/>
              <a:rect l="0" t="0" r="0" b="0"/>
              <a:pathLst>
                <a:path w="114780" h="333930">
                  <a:moveTo>
                    <a:pt x="102079" y="17828"/>
                  </a:moveTo>
                  <a:lnTo>
                    <a:pt x="102079" y="17828"/>
                  </a:lnTo>
                  <a:lnTo>
                    <a:pt x="102079" y="8990"/>
                  </a:lnTo>
                  <a:lnTo>
                    <a:pt x="100667" y="6997"/>
                  </a:lnTo>
                  <a:lnTo>
                    <a:pt x="95337" y="2901"/>
                  </a:lnTo>
                  <a:lnTo>
                    <a:pt x="81031" y="0"/>
                  </a:lnTo>
                  <a:lnTo>
                    <a:pt x="56645" y="2511"/>
                  </a:lnTo>
                  <a:lnTo>
                    <a:pt x="33819" y="11095"/>
                  </a:lnTo>
                  <a:lnTo>
                    <a:pt x="17021" y="22575"/>
                  </a:lnTo>
                  <a:lnTo>
                    <a:pt x="3107" y="41656"/>
                  </a:lnTo>
                  <a:lnTo>
                    <a:pt x="0" y="55229"/>
                  </a:lnTo>
                  <a:lnTo>
                    <a:pt x="1677" y="68317"/>
                  </a:lnTo>
                  <a:lnTo>
                    <a:pt x="11261" y="87586"/>
                  </a:lnTo>
                  <a:lnTo>
                    <a:pt x="28603" y="106701"/>
                  </a:lnTo>
                  <a:lnTo>
                    <a:pt x="61590" y="135886"/>
                  </a:lnTo>
                  <a:lnTo>
                    <a:pt x="73501" y="154259"/>
                  </a:lnTo>
                  <a:lnTo>
                    <a:pt x="78794" y="171833"/>
                  </a:lnTo>
                  <a:lnTo>
                    <a:pt x="77384" y="189050"/>
                  </a:lnTo>
                  <a:lnTo>
                    <a:pt x="71348" y="204699"/>
                  </a:lnTo>
                  <a:lnTo>
                    <a:pt x="61609" y="216358"/>
                  </a:lnTo>
                  <a:lnTo>
                    <a:pt x="52106" y="222480"/>
                  </a:lnTo>
                  <a:lnTo>
                    <a:pt x="47597" y="224113"/>
                  </a:lnTo>
                  <a:lnTo>
                    <a:pt x="38824" y="224045"/>
                  </a:lnTo>
                  <a:lnTo>
                    <a:pt x="34509" y="223040"/>
                  </a:lnTo>
                  <a:lnTo>
                    <a:pt x="32338" y="221664"/>
                  </a:lnTo>
                  <a:lnTo>
                    <a:pt x="31596" y="220041"/>
                  </a:lnTo>
                  <a:lnTo>
                    <a:pt x="31807" y="218253"/>
                  </a:lnTo>
                  <a:lnTo>
                    <a:pt x="33923" y="214385"/>
                  </a:lnTo>
                  <a:lnTo>
                    <a:pt x="35475" y="212366"/>
                  </a:lnTo>
                  <a:lnTo>
                    <a:pt x="40962" y="210123"/>
                  </a:lnTo>
                  <a:lnTo>
                    <a:pt x="44401" y="209525"/>
                  </a:lnTo>
                  <a:lnTo>
                    <a:pt x="51985" y="210741"/>
                  </a:lnTo>
                  <a:lnTo>
                    <a:pt x="55984" y="212054"/>
                  </a:lnTo>
                  <a:lnTo>
                    <a:pt x="62307" y="217274"/>
                  </a:lnTo>
                  <a:lnTo>
                    <a:pt x="64981" y="220642"/>
                  </a:lnTo>
                  <a:lnTo>
                    <a:pt x="66058" y="225004"/>
                  </a:lnTo>
                  <a:lnTo>
                    <a:pt x="65373" y="235495"/>
                  </a:lnTo>
                  <a:lnTo>
                    <a:pt x="50348" y="270737"/>
                  </a:lnTo>
                  <a:lnTo>
                    <a:pt x="43810" y="284043"/>
                  </a:lnTo>
                  <a:lnTo>
                    <a:pt x="39268" y="312843"/>
                  </a:lnTo>
                  <a:lnTo>
                    <a:pt x="40449" y="316810"/>
                  </a:lnTo>
                  <a:lnTo>
                    <a:pt x="45525" y="323100"/>
                  </a:lnTo>
                  <a:lnTo>
                    <a:pt x="56316" y="330607"/>
                  </a:lnTo>
                  <a:lnTo>
                    <a:pt x="71822" y="333929"/>
                  </a:lnTo>
                  <a:lnTo>
                    <a:pt x="114779" y="328978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5" name="SMARTInkShape-Group151">
            <a:extLst>
              <a:ext uri="{FF2B5EF4-FFF2-40B4-BE49-F238E27FC236}">
                <a16:creationId xmlns:a16="http://schemas.microsoft.com/office/drawing/2014/main" xmlns="" id="{E0A6A7A5-7AC4-4D7D-99F8-FB1083B5D947}"/>
              </a:ext>
            </a:extLst>
          </p:cNvPr>
          <p:cNvGrpSpPr/>
          <p:nvPr/>
        </p:nvGrpSpPr>
        <p:grpSpPr>
          <a:xfrm>
            <a:off x="9344699" y="1108890"/>
            <a:ext cx="1181441" cy="440511"/>
            <a:chOff x="9344699" y="1108890"/>
            <a:chExt cx="1181441" cy="440511"/>
          </a:xfrm>
        </p:grpSpPr>
        <p:sp>
          <p:nvSpPr>
            <p:cNvPr id="135" name="SMARTInkShape-936">
              <a:extLst>
                <a:ext uri="{FF2B5EF4-FFF2-40B4-BE49-F238E27FC236}">
                  <a16:creationId xmlns:a16="http://schemas.microsoft.com/office/drawing/2014/main" xmlns="" id="{5842DBEE-48A3-4017-9532-F5FDDE4355FE}"/>
                </a:ext>
              </a:extLst>
            </p:cNvPr>
            <p:cNvSpPr/>
            <p:nvPr>
              <p:custDataLst>
                <p:tags r:id="rId46"/>
              </p:custDataLst>
            </p:nvPr>
          </p:nvSpPr>
          <p:spPr>
            <a:xfrm>
              <a:off x="10426700" y="1108890"/>
              <a:ext cx="99440" cy="421461"/>
            </a:xfrm>
            <a:custGeom>
              <a:avLst/>
              <a:gdLst/>
              <a:ahLst/>
              <a:cxnLst/>
              <a:rect l="0" t="0" r="0" b="0"/>
              <a:pathLst>
                <a:path w="99440" h="421461">
                  <a:moveTo>
                    <a:pt x="50800" y="15060"/>
                  </a:moveTo>
                  <a:lnTo>
                    <a:pt x="50800" y="15060"/>
                  </a:lnTo>
                  <a:lnTo>
                    <a:pt x="50800" y="8318"/>
                  </a:lnTo>
                  <a:lnTo>
                    <a:pt x="52916" y="5626"/>
                  </a:lnTo>
                  <a:lnTo>
                    <a:pt x="60912" y="754"/>
                  </a:lnTo>
                  <a:lnTo>
                    <a:pt x="73403" y="0"/>
                  </a:lnTo>
                  <a:lnTo>
                    <a:pt x="80685" y="787"/>
                  </a:lnTo>
                  <a:lnTo>
                    <a:pt x="86245" y="3428"/>
                  </a:lnTo>
                  <a:lnTo>
                    <a:pt x="94305" y="12007"/>
                  </a:lnTo>
                  <a:lnTo>
                    <a:pt x="99439" y="38850"/>
                  </a:lnTo>
                  <a:lnTo>
                    <a:pt x="97589" y="76985"/>
                  </a:lnTo>
                  <a:lnTo>
                    <a:pt x="89200" y="116193"/>
                  </a:lnTo>
                  <a:lnTo>
                    <a:pt x="74408" y="147880"/>
                  </a:lnTo>
                  <a:lnTo>
                    <a:pt x="49859" y="183722"/>
                  </a:lnTo>
                  <a:lnTo>
                    <a:pt x="46051" y="200266"/>
                  </a:lnTo>
                  <a:lnTo>
                    <a:pt x="45868" y="211674"/>
                  </a:lnTo>
                  <a:lnTo>
                    <a:pt x="48137" y="221447"/>
                  </a:lnTo>
                  <a:lnTo>
                    <a:pt x="60502" y="250430"/>
                  </a:lnTo>
                  <a:lnTo>
                    <a:pt x="72539" y="291249"/>
                  </a:lnTo>
                  <a:lnTo>
                    <a:pt x="81092" y="331161"/>
                  </a:lnTo>
                  <a:lnTo>
                    <a:pt x="75376" y="354567"/>
                  </a:lnTo>
                  <a:lnTo>
                    <a:pt x="51737" y="392408"/>
                  </a:lnTo>
                  <a:lnTo>
                    <a:pt x="30681" y="412272"/>
                  </a:lnTo>
                  <a:lnTo>
                    <a:pt x="18574" y="417376"/>
                  </a:lnTo>
                  <a:lnTo>
                    <a:pt x="0" y="42146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SMARTInkShape-937">
              <a:extLst>
                <a:ext uri="{FF2B5EF4-FFF2-40B4-BE49-F238E27FC236}">
                  <a16:creationId xmlns:a16="http://schemas.microsoft.com/office/drawing/2014/main" xmlns="" id="{2BD0E314-840E-4525-8F9F-BA1346FF91E6}"/>
                </a:ext>
              </a:extLst>
            </p:cNvPr>
            <p:cNvSpPr/>
            <p:nvPr>
              <p:custDataLst>
                <p:tags r:id="rId47"/>
              </p:custDataLst>
            </p:nvPr>
          </p:nvSpPr>
          <p:spPr>
            <a:xfrm>
              <a:off x="10299700" y="1212850"/>
              <a:ext cx="63775" cy="292101"/>
            </a:xfrm>
            <a:custGeom>
              <a:avLst/>
              <a:gdLst/>
              <a:ahLst/>
              <a:cxnLst/>
              <a:rect l="0" t="0" r="0" b="0"/>
              <a:pathLst>
                <a:path w="63775" h="292101">
                  <a:moveTo>
                    <a:pt x="25400" y="0"/>
                  </a:moveTo>
                  <a:lnTo>
                    <a:pt x="25400" y="0"/>
                  </a:lnTo>
                  <a:lnTo>
                    <a:pt x="25400" y="6742"/>
                  </a:lnTo>
                  <a:lnTo>
                    <a:pt x="41097" y="47071"/>
                  </a:lnTo>
                  <a:lnTo>
                    <a:pt x="56156" y="93439"/>
                  </a:lnTo>
                  <a:lnTo>
                    <a:pt x="63059" y="129018"/>
                  </a:lnTo>
                  <a:lnTo>
                    <a:pt x="63774" y="165997"/>
                  </a:lnTo>
                  <a:lnTo>
                    <a:pt x="57978" y="199836"/>
                  </a:lnTo>
                  <a:lnTo>
                    <a:pt x="42814" y="242890"/>
                  </a:lnTo>
                  <a:lnTo>
                    <a:pt x="30317" y="264585"/>
                  </a:lnTo>
                  <a:lnTo>
                    <a:pt x="0" y="2921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SMARTInkShape-938">
              <a:extLst>
                <a:ext uri="{FF2B5EF4-FFF2-40B4-BE49-F238E27FC236}">
                  <a16:creationId xmlns:a16="http://schemas.microsoft.com/office/drawing/2014/main" xmlns="" id="{0799652D-2859-4B87-87BE-EBD7172F912F}"/>
                </a:ext>
              </a:extLst>
            </p:cNvPr>
            <p:cNvSpPr/>
            <p:nvPr>
              <p:custDataLst>
                <p:tags r:id="rId48"/>
              </p:custDataLst>
            </p:nvPr>
          </p:nvSpPr>
          <p:spPr>
            <a:xfrm>
              <a:off x="10191795" y="1403350"/>
              <a:ext cx="69806" cy="95251"/>
            </a:xfrm>
            <a:custGeom>
              <a:avLst/>
              <a:gdLst/>
              <a:ahLst/>
              <a:cxnLst/>
              <a:rect l="0" t="0" r="0" b="0"/>
              <a:pathLst>
                <a:path w="69806" h="95251">
                  <a:moveTo>
                    <a:pt x="12655" y="0"/>
                  </a:moveTo>
                  <a:lnTo>
                    <a:pt x="12655" y="0"/>
                  </a:lnTo>
                  <a:lnTo>
                    <a:pt x="3927" y="15209"/>
                  </a:lnTo>
                  <a:lnTo>
                    <a:pt x="0" y="61532"/>
                  </a:lnTo>
                  <a:lnTo>
                    <a:pt x="1857" y="58862"/>
                  </a:lnTo>
                  <a:lnTo>
                    <a:pt x="29107" y="16177"/>
                  </a:lnTo>
                  <a:lnTo>
                    <a:pt x="32089" y="12901"/>
                  </a:lnTo>
                  <a:lnTo>
                    <a:pt x="34783" y="11423"/>
                  </a:lnTo>
                  <a:lnTo>
                    <a:pt x="37285" y="11143"/>
                  </a:lnTo>
                  <a:lnTo>
                    <a:pt x="39658" y="11662"/>
                  </a:lnTo>
                  <a:lnTo>
                    <a:pt x="49740" y="19134"/>
                  </a:lnTo>
                  <a:lnTo>
                    <a:pt x="58294" y="37027"/>
                  </a:lnTo>
                  <a:lnTo>
                    <a:pt x="68469" y="81573"/>
                  </a:lnTo>
                  <a:lnTo>
                    <a:pt x="69805" y="952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SMARTInkShape-939">
              <a:extLst>
                <a:ext uri="{FF2B5EF4-FFF2-40B4-BE49-F238E27FC236}">
                  <a16:creationId xmlns:a16="http://schemas.microsoft.com/office/drawing/2014/main" xmlns="" id="{89498FBA-7EF8-4F1A-9A27-58F4619769F1}"/>
                </a:ext>
              </a:extLst>
            </p:cNvPr>
            <p:cNvSpPr/>
            <p:nvPr>
              <p:custDataLst>
                <p:tags r:id="rId49"/>
              </p:custDataLst>
            </p:nvPr>
          </p:nvSpPr>
          <p:spPr>
            <a:xfrm>
              <a:off x="10039350" y="1257300"/>
              <a:ext cx="146051" cy="222251"/>
            </a:xfrm>
            <a:custGeom>
              <a:avLst/>
              <a:gdLst/>
              <a:ahLst/>
              <a:cxnLst/>
              <a:rect l="0" t="0" r="0" b="0"/>
              <a:pathLst>
                <a:path w="146051" h="222251">
                  <a:moveTo>
                    <a:pt x="146050" y="0"/>
                  </a:moveTo>
                  <a:lnTo>
                    <a:pt x="146050" y="0"/>
                  </a:lnTo>
                  <a:lnTo>
                    <a:pt x="135937" y="0"/>
                  </a:lnTo>
                  <a:lnTo>
                    <a:pt x="116165" y="10113"/>
                  </a:lnTo>
                  <a:lnTo>
                    <a:pt x="79129" y="44749"/>
                  </a:lnTo>
                  <a:lnTo>
                    <a:pt x="49002" y="88597"/>
                  </a:lnTo>
                  <a:lnTo>
                    <a:pt x="30717" y="123337"/>
                  </a:lnTo>
                  <a:lnTo>
                    <a:pt x="14667" y="168483"/>
                  </a:lnTo>
                  <a:lnTo>
                    <a:pt x="0" y="2222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SMARTInkShape-940">
              <a:extLst>
                <a:ext uri="{FF2B5EF4-FFF2-40B4-BE49-F238E27FC236}">
                  <a16:creationId xmlns:a16="http://schemas.microsoft.com/office/drawing/2014/main" xmlns="" id="{5DE10FA3-D85C-4130-B81E-50A0067EBBB3}"/>
                </a:ext>
              </a:extLst>
            </p:cNvPr>
            <p:cNvSpPr/>
            <p:nvPr>
              <p:custDataLst>
                <p:tags r:id="rId50"/>
              </p:custDataLst>
            </p:nvPr>
          </p:nvSpPr>
          <p:spPr>
            <a:xfrm>
              <a:off x="10007600" y="1238250"/>
              <a:ext cx="127001" cy="203201"/>
            </a:xfrm>
            <a:custGeom>
              <a:avLst/>
              <a:gdLst/>
              <a:ahLst/>
              <a:cxnLst/>
              <a:rect l="0" t="0" r="0" b="0"/>
              <a:pathLst>
                <a:path w="127001" h="203201">
                  <a:moveTo>
                    <a:pt x="0" y="0"/>
                  </a:moveTo>
                  <a:lnTo>
                    <a:pt x="0" y="0"/>
                  </a:lnTo>
                  <a:lnTo>
                    <a:pt x="24418" y="45466"/>
                  </a:lnTo>
                  <a:lnTo>
                    <a:pt x="54272" y="89593"/>
                  </a:lnTo>
                  <a:lnTo>
                    <a:pt x="75862" y="121899"/>
                  </a:lnTo>
                  <a:lnTo>
                    <a:pt x="104086" y="166175"/>
                  </a:lnTo>
                  <a:lnTo>
                    <a:pt x="127000" y="2032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SMARTInkShape-941">
              <a:extLst>
                <a:ext uri="{FF2B5EF4-FFF2-40B4-BE49-F238E27FC236}">
                  <a16:creationId xmlns:a16="http://schemas.microsoft.com/office/drawing/2014/main" xmlns="" id="{26935C55-DC3E-42A8-8292-31CD01E5F0CD}"/>
                </a:ext>
              </a:extLst>
            </p:cNvPr>
            <p:cNvSpPr/>
            <p:nvPr>
              <p:custDataLst>
                <p:tags r:id="rId51"/>
              </p:custDataLst>
            </p:nvPr>
          </p:nvSpPr>
          <p:spPr>
            <a:xfrm>
              <a:off x="9791700" y="1511300"/>
              <a:ext cx="25401" cy="38101"/>
            </a:xfrm>
            <a:custGeom>
              <a:avLst/>
              <a:gdLst/>
              <a:ahLst/>
              <a:cxnLst/>
              <a:rect l="0" t="0" r="0" b="0"/>
              <a:pathLst>
                <a:path w="25401" h="38101">
                  <a:moveTo>
                    <a:pt x="25400" y="0"/>
                  </a:moveTo>
                  <a:lnTo>
                    <a:pt x="25400" y="0"/>
                  </a:lnTo>
                  <a:lnTo>
                    <a:pt x="0" y="381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SMARTInkShape-942">
              <a:extLst>
                <a:ext uri="{FF2B5EF4-FFF2-40B4-BE49-F238E27FC236}">
                  <a16:creationId xmlns:a16="http://schemas.microsoft.com/office/drawing/2014/main" xmlns="" id="{AEBA4935-1B5F-451F-BD07-A48FD0CF1DEA}"/>
                </a:ext>
              </a:extLst>
            </p:cNvPr>
            <p:cNvSpPr/>
            <p:nvPr>
              <p:custDataLst>
                <p:tags r:id="rId52"/>
              </p:custDataLst>
            </p:nvPr>
          </p:nvSpPr>
          <p:spPr>
            <a:xfrm>
              <a:off x="9696456" y="1434275"/>
              <a:ext cx="57145" cy="84373"/>
            </a:xfrm>
            <a:custGeom>
              <a:avLst/>
              <a:gdLst/>
              <a:ahLst/>
              <a:cxnLst/>
              <a:rect l="0" t="0" r="0" b="0"/>
              <a:pathLst>
                <a:path w="57145" h="84373">
                  <a:moveTo>
                    <a:pt x="6344" y="7175"/>
                  </a:moveTo>
                  <a:lnTo>
                    <a:pt x="6344" y="7175"/>
                  </a:lnTo>
                  <a:lnTo>
                    <a:pt x="2973" y="10546"/>
                  </a:lnTo>
                  <a:lnTo>
                    <a:pt x="876" y="22755"/>
                  </a:lnTo>
                  <a:lnTo>
                    <a:pt x="72" y="67066"/>
                  </a:lnTo>
                  <a:lnTo>
                    <a:pt x="3" y="84372"/>
                  </a:lnTo>
                  <a:lnTo>
                    <a:pt x="0" y="84040"/>
                  </a:lnTo>
                  <a:lnTo>
                    <a:pt x="16003" y="37898"/>
                  </a:lnTo>
                  <a:lnTo>
                    <a:pt x="21814" y="11598"/>
                  </a:lnTo>
                  <a:lnTo>
                    <a:pt x="27565" y="3731"/>
                  </a:lnTo>
                  <a:lnTo>
                    <a:pt x="31075" y="646"/>
                  </a:lnTo>
                  <a:lnTo>
                    <a:pt x="34824" y="0"/>
                  </a:lnTo>
                  <a:lnTo>
                    <a:pt x="38737" y="981"/>
                  </a:lnTo>
                  <a:lnTo>
                    <a:pt x="46140" y="5833"/>
                  </a:lnTo>
                  <a:lnTo>
                    <a:pt x="51783" y="12693"/>
                  </a:lnTo>
                  <a:lnTo>
                    <a:pt x="54761" y="22327"/>
                  </a:lnTo>
                  <a:lnTo>
                    <a:pt x="57144" y="5797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SMARTInkShape-943">
              <a:extLst>
                <a:ext uri="{FF2B5EF4-FFF2-40B4-BE49-F238E27FC236}">
                  <a16:creationId xmlns:a16="http://schemas.microsoft.com/office/drawing/2014/main" xmlns="" id="{17912B50-2222-49A7-95F0-F1FAEDE07653}"/>
                </a:ext>
              </a:extLst>
            </p:cNvPr>
            <p:cNvSpPr/>
            <p:nvPr>
              <p:custDataLst>
                <p:tags r:id="rId53"/>
              </p:custDataLst>
            </p:nvPr>
          </p:nvSpPr>
          <p:spPr>
            <a:xfrm>
              <a:off x="9608858" y="1220867"/>
              <a:ext cx="100293" cy="239634"/>
            </a:xfrm>
            <a:custGeom>
              <a:avLst/>
              <a:gdLst/>
              <a:ahLst/>
              <a:cxnLst/>
              <a:rect l="0" t="0" r="0" b="0"/>
              <a:pathLst>
                <a:path w="100293" h="239634">
                  <a:moveTo>
                    <a:pt x="100292" y="23733"/>
                  </a:moveTo>
                  <a:lnTo>
                    <a:pt x="100292" y="23733"/>
                  </a:lnTo>
                  <a:lnTo>
                    <a:pt x="93824" y="2084"/>
                  </a:lnTo>
                  <a:lnTo>
                    <a:pt x="92452" y="834"/>
                  </a:lnTo>
                  <a:lnTo>
                    <a:pt x="90832" y="0"/>
                  </a:lnTo>
                  <a:lnTo>
                    <a:pt x="85269" y="956"/>
                  </a:lnTo>
                  <a:lnTo>
                    <a:pt x="66828" y="10689"/>
                  </a:lnTo>
                  <a:lnTo>
                    <a:pt x="45612" y="28883"/>
                  </a:lnTo>
                  <a:lnTo>
                    <a:pt x="18936" y="69749"/>
                  </a:lnTo>
                  <a:lnTo>
                    <a:pt x="5317" y="101887"/>
                  </a:lnTo>
                  <a:lnTo>
                    <a:pt x="0" y="144351"/>
                  </a:lnTo>
                  <a:lnTo>
                    <a:pt x="2321" y="183339"/>
                  </a:lnTo>
                  <a:lnTo>
                    <a:pt x="10280" y="213148"/>
                  </a:lnTo>
                  <a:lnTo>
                    <a:pt x="24092" y="239633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SMARTInkShape-944">
              <a:extLst>
                <a:ext uri="{FF2B5EF4-FFF2-40B4-BE49-F238E27FC236}">
                  <a16:creationId xmlns:a16="http://schemas.microsoft.com/office/drawing/2014/main" xmlns="" id="{5E1F07D0-39E3-4AEC-9BB4-4F16260E5F2D}"/>
                </a:ext>
              </a:extLst>
            </p:cNvPr>
            <p:cNvSpPr/>
            <p:nvPr>
              <p:custDataLst>
                <p:tags r:id="rId54"/>
              </p:custDataLst>
            </p:nvPr>
          </p:nvSpPr>
          <p:spPr>
            <a:xfrm>
              <a:off x="9527691" y="1215542"/>
              <a:ext cx="98910" cy="137009"/>
            </a:xfrm>
            <a:custGeom>
              <a:avLst/>
              <a:gdLst/>
              <a:ahLst/>
              <a:cxnLst/>
              <a:rect l="0" t="0" r="0" b="0"/>
              <a:pathLst>
                <a:path w="98910" h="137009">
                  <a:moveTo>
                    <a:pt x="3659" y="3658"/>
                  </a:moveTo>
                  <a:lnTo>
                    <a:pt x="3659" y="3658"/>
                  </a:lnTo>
                  <a:lnTo>
                    <a:pt x="0" y="0"/>
                  </a:lnTo>
                  <a:lnTo>
                    <a:pt x="34632" y="42509"/>
                  </a:lnTo>
                  <a:lnTo>
                    <a:pt x="60656" y="85729"/>
                  </a:lnTo>
                  <a:lnTo>
                    <a:pt x="98909" y="137008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SMARTInkShape-945">
              <a:extLst>
                <a:ext uri="{FF2B5EF4-FFF2-40B4-BE49-F238E27FC236}">
                  <a16:creationId xmlns:a16="http://schemas.microsoft.com/office/drawing/2014/main" xmlns="" id="{AD3C1275-BC7A-4889-9195-55825CFB88A7}"/>
                </a:ext>
              </a:extLst>
            </p:cNvPr>
            <p:cNvSpPr/>
            <p:nvPr>
              <p:custDataLst>
                <p:tags r:id="rId55"/>
              </p:custDataLst>
            </p:nvPr>
          </p:nvSpPr>
          <p:spPr>
            <a:xfrm>
              <a:off x="9344699" y="1168662"/>
              <a:ext cx="91402" cy="329939"/>
            </a:xfrm>
            <a:custGeom>
              <a:avLst/>
              <a:gdLst/>
              <a:ahLst/>
              <a:cxnLst/>
              <a:rect l="0" t="0" r="0" b="0"/>
              <a:pathLst>
                <a:path w="91402" h="329939">
                  <a:moveTo>
                    <a:pt x="91401" y="6088"/>
                  </a:moveTo>
                  <a:lnTo>
                    <a:pt x="91401" y="6088"/>
                  </a:lnTo>
                  <a:lnTo>
                    <a:pt x="85933" y="621"/>
                  </a:lnTo>
                  <a:lnTo>
                    <a:pt x="81941" y="0"/>
                  </a:lnTo>
                  <a:lnTo>
                    <a:pt x="66177" y="6557"/>
                  </a:lnTo>
                  <a:lnTo>
                    <a:pt x="40261" y="44406"/>
                  </a:lnTo>
                  <a:lnTo>
                    <a:pt x="24222" y="90146"/>
                  </a:lnTo>
                  <a:lnTo>
                    <a:pt x="16982" y="117160"/>
                  </a:lnTo>
                  <a:lnTo>
                    <a:pt x="10743" y="143636"/>
                  </a:lnTo>
                  <a:lnTo>
                    <a:pt x="5174" y="169753"/>
                  </a:lnTo>
                  <a:lnTo>
                    <a:pt x="49" y="195632"/>
                  </a:lnTo>
                  <a:lnTo>
                    <a:pt x="0" y="239437"/>
                  </a:lnTo>
                  <a:lnTo>
                    <a:pt x="7739" y="274899"/>
                  </a:lnTo>
                  <a:lnTo>
                    <a:pt x="20586" y="300067"/>
                  </a:lnTo>
                  <a:lnTo>
                    <a:pt x="41348" y="315016"/>
                  </a:lnTo>
                  <a:lnTo>
                    <a:pt x="78701" y="329938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2" name="SMARTInkShape-Group152">
            <a:extLst>
              <a:ext uri="{FF2B5EF4-FFF2-40B4-BE49-F238E27FC236}">
                <a16:creationId xmlns:a16="http://schemas.microsoft.com/office/drawing/2014/main" xmlns="" id="{C721CE9F-769D-43C0-9F9D-C786A6ECDEBD}"/>
              </a:ext>
            </a:extLst>
          </p:cNvPr>
          <p:cNvGrpSpPr/>
          <p:nvPr/>
        </p:nvGrpSpPr>
        <p:grpSpPr>
          <a:xfrm>
            <a:off x="5716778" y="3162300"/>
            <a:ext cx="3198623" cy="666751"/>
            <a:chOff x="5716778" y="3162300"/>
            <a:chExt cx="3198623" cy="666751"/>
          </a:xfrm>
        </p:grpSpPr>
        <p:sp>
          <p:nvSpPr>
            <p:cNvPr id="146" name="SMARTInkShape-946">
              <a:extLst>
                <a:ext uri="{FF2B5EF4-FFF2-40B4-BE49-F238E27FC236}">
                  <a16:creationId xmlns:a16="http://schemas.microsoft.com/office/drawing/2014/main" xmlns="" id="{C8163966-FA96-4DB3-85BA-E2F163B9ED31}"/>
                </a:ext>
              </a:extLst>
            </p:cNvPr>
            <p:cNvSpPr/>
            <p:nvPr>
              <p:custDataLst>
                <p:tags r:id="rId20"/>
              </p:custDataLst>
            </p:nvPr>
          </p:nvSpPr>
          <p:spPr>
            <a:xfrm>
              <a:off x="8820150" y="3708400"/>
              <a:ext cx="95251" cy="1"/>
            </a:xfrm>
            <a:custGeom>
              <a:avLst/>
              <a:gdLst/>
              <a:ahLst/>
              <a:cxnLst/>
              <a:rect l="0" t="0" r="0" b="0"/>
              <a:pathLst>
                <a:path w="95251" h="1">
                  <a:moveTo>
                    <a:pt x="0" y="0"/>
                  </a:moveTo>
                  <a:lnTo>
                    <a:pt x="0" y="0"/>
                  </a:lnTo>
                  <a:lnTo>
                    <a:pt x="47089" y="0"/>
                  </a:lnTo>
                  <a:lnTo>
                    <a:pt x="9525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SMARTInkShape-947">
              <a:extLst>
                <a:ext uri="{FF2B5EF4-FFF2-40B4-BE49-F238E27FC236}">
                  <a16:creationId xmlns:a16="http://schemas.microsoft.com/office/drawing/2014/main" xmlns="" id="{0FC4321C-25EC-4109-AE44-AAE485EEAB3C}"/>
                </a:ext>
              </a:extLst>
            </p:cNvPr>
            <p:cNvSpPr/>
            <p:nvPr>
              <p:custDataLst>
                <p:tags r:id="rId21"/>
              </p:custDataLst>
            </p:nvPr>
          </p:nvSpPr>
          <p:spPr>
            <a:xfrm>
              <a:off x="8612529" y="3702050"/>
              <a:ext cx="29822" cy="38101"/>
            </a:xfrm>
            <a:custGeom>
              <a:avLst/>
              <a:gdLst/>
              <a:ahLst/>
              <a:cxnLst/>
              <a:rect l="0" t="0" r="0" b="0"/>
              <a:pathLst>
                <a:path w="29822" h="38101">
                  <a:moveTo>
                    <a:pt x="29821" y="0"/>
                  </a:moveTo>
                  <a:lnTo>
                    <a:pt x="29821" y="0"/>
                  </a:lnTo>
                  <a:lnTo>
                    <a:pt x="4581" y="19773"/>
                  </a:lnTo>
                  <a:lnTo>
                    <a:pt x="964" y="26662"/>
                  </a:lnTo>
                  <a:lnTo>
                    <a:pt x="0" y="30474"/>
                  </a:lnTo>
                  <a:lnTo>
                    <a:pt x="62" y="33016"/>
                  </a:lnTo>
                  <a:lnTo>
                    <a:pt x="810" y="34711"/>
                  </a:lnTo>
                  <a:lnTo>
                    <a:pt x="4421" y="381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SMARTInkShape-948">
              <a:extLst>
                <a:ext uri="{FF2B5EF4-FFF2-40B4-BE49-F238E27FC236}">
                  <a16:creationId xmlns:a16="http://schemas.microsoft.com/office/drawing/2014/main" xmlns="" id="{39D67F25-0F64-42CB-A848-D342612BCF34}"/>
                </a:ext>
              </a:extLst>
            </p:cNvPr>
            <p:cNvSpPr/>
            <p:nvPr>
              <p:custDataLst>
                <p:tags r:id="rId22"/>
              </p:custDataLst>
            </p:nvPr>
          </p:nvSpPr>
          <p:spPr>
            <a:xfrm>
              <a:off x="8515350" y="3361841"/>
              <a:ext cx="99534" cy="333860"/>
            </a:xfrm>
            <a:custGeom>
              <a:avLst/>
              <a:gdLst/>
              <a:ahLst/>
              <a:cxnLst/>
              <a:rect l="0" t="0" r="0" b="0"/>
              <a:pathLst>
                <a:path w="99534" h="333860">
                  <a:moveTo>
                    <a:pt x="76200" y="3659"/>
                  </a:moveTo>
                  <a:lnTo>
                    <a:pt x="76200" y="3659"/>
                  </a:lnTo>
                  <a:lnTo>
                    <a:pt x="72829" y="288"/>
                  </a:lnTo>
                  <a:lnTo>
                    <a:pt x="73247" y="0"/>
                  </a:lnTo>
                  <a:lnTo>
                    <a:pt x="77474" y="1563"/>
                  </a:lnTo>
                  <a:lnTo>
                    <a:pt x="79166" y="5084"/>
                  </a:lnTo>
                  <a:lnTo>
                    <a:pt x="85475" y="48941"/>
                  </a:lnTo>
                  <a:lnTo>
                    <a:pt x="91141" y="81405"/>
                  </a:lnTo>
                  <a:lnTo>
                    <a:pt x="96951" y="119352"/>
                  </a:lnTo>
                  <a:lnTo>
                    <a:pt x="99533" y="159736"/>
                  </a:lnTo>
                  <a:lnTo>
                    <a:pt x="89392" y="199321"/>
                  </a:lnTo>
                  <a:lnTo>
                    <a:pt x="70774" y="236670"/>
                  </a:lnTo>
                  <a:lnTo>
                    <a:pt x="37903" y="284052"/>
                  </a:lnTo>
                  <a:lnTo>
                    <a:pt x="0" y="333859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SMARTInkShape-949">
              <a:extLst>
                <a:ext uri="{FF2B5EF4-FFF2-40B4-BE49-F238E27FC236}">
                  <a16:creationId xmlns:a16="http://schemas.microsoft.com/office/drawing/2014/main" xmlns="" id="{973A397A-329F-42B2-A5BD-429DAFDA2BBD}"/>
                </a:ext>
              </a:extLst>
            </p:cNvPr>
            <p:cNvSpPr/>
            <p:nvPr>
              <p:custDataLst>
                <p:tags r:id="rId23"/>
              </p:custDataLst>
            </p:nvPr>
          </p:nvSpPr>
          <p:spPr>
            <a:xfrm>
              <a:off x="8321148" y="3238578"/>
              <a:ext cx="111017" cy="165023"/>
            </a:xfrm>
            <a:custGeom>
              <a:avLst/>
              <a:gdLst/>
              <a:ahLst/>
              <a:cxnLst/>
              <a:rect l="0" t="0" r="0" b="0"/>
              <a:pathLst>
                <a:path w="111017" h="165023">
                  <a:moveTo>
                    <a:pt x="16402" y="6272"/>
                  </a:moveTo>
                  <a:lnTo>
                    <a:pt x="16402" y="6272"/>
                  </a:lnTo>
                  <a:lnTo>
                    <a:pt x="0" y="805"/>
                  </a:lnTo>
                  <a:lnTo>
                    <a:pt x="529" y="510"/>
                  </a:lnTo>
                  <a:lnTo>
                    <a:pt x="25374" y="0"/>
                  </a:lnTo>
                  <a:lnTo>
                    <a:pt x="57160" y="10057"/>
                  </a:lnTo>
                  <a:lnTo>
                    <a:pt x="86647" y="26444"/>
                  </a:lnTo>
                  <a:lnTo>
                    <a:pt x="106517" y="48075"/>
                  </a:lnTo>
                  <a:lnTo>
                    <a:pt x="111016" y="64127"/>
                  </a:lnTo>
                  <a:lnTo>
                    <a:pt x="109958" y="80668"/>
                  </a:lnTo>
                  <a:lnTo>
                    <a:pt x="100017" y="106553"/>
                  </a:lnTo>
                  <a:lnTo>
                    <a:pt x="70852" y="150197"/>
                  </a:lnTo>
                  <a:lnTo>
                    <a:pt x="60852" y="165022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SMARTInkShape-950">
              <a:extLst>
                <a:ext uri="{FF2B5EF4-FFF2-40B4-BE49-F238E27FC236}">
                  <a16:creationId xmlns:a16="http://schemas.microsoft.com/office/drawing/2014/main" xmlns="" id="{CA0C8031-BE33-42EC-9B71-8875CA179F9C}"/>
                </a:ext>
              </a:extLst>
            </p:cNvPr>
            <p:cNvSpPr/>
            <p:nvPr>
              <p:custDataLst>
                <p:tags r:id="rId24"/>
              </p:custDataLst>
            </p:nvPr>
          </p:nvSpPr>
          <p:spPr>
            <a:xfrm>
              <a:off x="8089900" y="3321050"/>
              <a:ext cx="273051" cy="12701"/>
            </a:xfrm>
            <a:custGeom>
              <a:avLst/>
              <a:gdLst/>
              <a:ahLst/>
              <a:cxnLst/>
              <a:rect l="0" t="0" r="0" b="0"/>
              <a:pathLst>
                <a:path w="273051" h="12701">
                  <a:moveTo>
                    <a:pt x="0" y="12700"/>
                  </a:moveTo>
                  <a:lnTo>
                    <a:pt x="0" y="12700"/>
                  </a:lnTo>
                  <a:lnTo>
                    <a:pt x="39015" y="7631"/>
                  </a:lnTo>
                  <a:lnTo>
                    <a:pt x="78722" y="3862"/>
                  </a:lnTo>
                  <a:lnTo>
                    <a:pt x="101871" y="2575"/>
                  </a:lnTo>
                  <a:lnTo>
                    <a:pt x="126475" y="1716"/>
                  </a:lnTo>
                  <a:lnTo>
                    <a:pt x="152050" y="1145"/>
                  </a:lnTo>
                  <a:lnTo>
                    <a:pt x="176861" y="763"/>
                  </a:lnTo>
                  <a:lnTo>
                    <a:pt x="201163" y="509"/>
                  </a:lnTo>
                  <a:lnTo>
                    <a:pt x="241099" y="226"/>
                  </a:lnTo>
                  <a:lnTo>
                    <a:pt x="27305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SMARTInkShape-951">
              <a:extLst>
                <a:ext uri="{FF2B5EF4-FFF2-40B4-BE49-F238E27FC236}">
                  <a16:creationId xmlns:a16="http://schemas.microsoft.com/office/drawing/2014/main" xmlns="" id="{B7471693-EFCF-42AF-BE67-E4AEB1546572}"/>
                </a:ext>
              </a:extLst>
            </p:cNvPr>
            <p:cNvSpPr/>
            <p:nvPr>
              <p:custDataLst>
                <p:tags r:id="rId25"/>
              </p:custDataLst>
            </p:nvPr>
          </p:nvSpPr>
          <p:spPr>
            <a:xfrm>
              <a:off x="8369300" y="3652549"/>
              <a:ext cx="82551" cy="99444"/>
            </a:xfrm>
            <a:custGeom>
              <a:avLst/>
              <a:gdLst/>
              <a:ahLst/>
              <a:cxnLst/>
              <a:rect l="0" t="0" r="0" b="0"/>
              <a:pathLst>
                <a:path w="82551" h="99444">
                  <a:moveTo>
                    <a:pt x="0" y="24101"/>
                  </a:moveTo>
                  <a:lnTo>
                    <a:pt x="0" y="24101"/>
                  </a:lnTo>
                  <a:lnTo>
                    <a:pt x="8838" y="9795"/>
                  </a:lnTo>
                  <a:lnTo>
                    <a:pt x="21669" y="3086"/>
                  </a:lnTo>
                  <a:lnTo>
                    <a:pt x="35505" y="0"/>
                  </a:lnTo>
                  <a:lnTo>
                    <a:pt x="44238" y="1160"/>
                  </a:lnTo>
                  <a:lnTo>
                    <a:pt x="48541" y="2457"/>
                  </a:lnTo>
                  <a:lnTo>
                    <a:pt x="50705" y="5438"/>
                  </a:lnTo>
                  <a:lnTo>
                    <a:pt x="51228" y="14395"/>
                  </a:lnTo>
                  <a:lnTo>
                    <a:pt x="44185" y="34709"/>
                  </a:lnTo>
                  <a:lnTo>
                    <a:pt x="11737" y="80423"/>
                  </a:lnTo>
                  <a:lnTo>
                    <a:pt x="5686" y="90525"/>
                  </a:lnTo>
                  <a:lnTo>
                    <a:pt x="5203" y="93784"/>
                  </a:lnTo>
                  <a:lnTo>
                    <a:pt x="6290" y="95956"/>
                  </a:lnTo>
                  <a:lnTo>
                    <a:pt x="10556" y="98370"/>
                  </a:lnTo>
                  <a:lnTo>
                    <a:pt x="14805" y="99443"/>
                  </a:lnTo>
                  <a:lnTo>
                    <a:pt x="39901" y="98720"/>
                  </a:lnTo>
                  <a:lnTo>
                    <a:pt x="82550" y="87601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SMARTInkShape-952">
              <a:extLst>
                <a:ext uri="{FF2B5EF4-FFF2-40B4-BE49-F238E27FC236}">
                  <a16:creationId xmlns:a16="http://schemas.microsoft.com/office/drawing/2014/main" xmlns="" id="{79587CB3-FDCA-45E9-A7DB-3C93970DB2DE}"/>
                </a:ext>
              </a:extLst>
            </p:cNvPr>
            <p:cNvSpPr/>
            <p:nvPr>
              <p:custDataLst>
                <p:tags r:id="rId26"/>
              </p:custDataLst>
            </p:nvPr>
          </p:nvSpPr>
          <p:spPr>
            <a:xfrm>
              <a:off x="8216900" y="3451029"/>
              <a:ext cx="133351" cy="295472"/>
            </a:xfrm>
            <a:custGeom>
              <a:avLst/>
              <a:gdLst/>
              <a:ahLst/>
              <a:cxnLst/>
              <a:rect l="0" t="0" r="0" b="0"/>
              <a:pathLst>
                <a:path w="133351" h="295472">
                  <a:moveTo>
                    <a:pt x="133350" y="3371"/>
                  </a:moveTo>
                  <a:lnTo>
                    <a:pt x="133350" y="3371"/>
                  </a:lnTo>
                  <a:lnTo>
                    <a:pt x="133350" y="0"/>
                  </a:lnTo>
                  <a:lnTo>
                    <a:pt x="129587" y="3989"/>
                  </a:lnTo>
                  <a:lnTo>
                    <a:pt x="101548" y="47014"/>
                  </a:lnTo>
                  <a:lnTo>
                    <a:pt x="85820" y="78507"/>
                  </a:lnTo>
                  <a:lnTo>
                    <a:pt x="69422" y="111789"/>
                  </a:lnTo>
                  <a:lnTo>
                    <a:pt x="52726" y="145396"/>
                  </a:lnTo>
                  <a:lnTo>
                    <a:pt x="35899" y="179147"/>
                  </a:lnTo>
                  <a:lnTo>
                    <a:pt x="17300" y="223140"/>
                  </a:lnTo>
                  <a:lnTo>
                    <a:pt x="4149" y="268744"/>
                  </a:lnTo>
                  <a:lnTo>
                    <a:pt x="0" y="295471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SMARTInkShape-953">
              <a:extLst>
                <a:ext uri="{FF2B5EF4-FFF2-40B4-BE49-F238E27FC236}">
                  <a16:creationId xmlns:a16="http://schemas.microsoft.com/office/drawing/2014/main" xmlns="" id="{C199624C-CB21-4C7D-AC0C-955983FB3F8C}"/>
                </a:ext>
              </a:extLst>
            </p:cNvPr>
            <p:cNvSpPr/>
            <p:nvPr>
              <p:custDataLst>
                <p:tags r:id="rId27"/>
              </p:custDataLst>
            </p:nvPr>
          </p:nvSpPr>
          <p:spPr>
            <a:xfrm>
              <a:off x="8178800" y="3441700"/>
              <a:ext cx="158751" cy="273051"/>
            </a:xfrm>
            <a:custGeom>
              <a:avLst/>
              <a:gdLst/>
              <a:ahLst/>
              <a:cxnLst/>
              <a:rect l="0" t="0" r="0" b="0"/>
              <a:pathLst>
                <a:path w="158751" h="273051">
                  <a:moveTo>
                    <a:pt x="0" y="0"/>
                  </a:moveTo>
                  <a:lnTo>
                    <a:pt x="0" y="0"/>
                  </a:lnTo>
                  <a:lnTo>
                    <a:pt x="38268" y="44043"/>
                  </a:lnTo>
                  <a:lnTo>
                    <a:pt x="67627" y="84232"/>
                  </a:lnTo>
                  <a:lnTo>
                    <a:pt x="90734" y="117870"/>
                  </a:lnTo>
                  <a:lnTo>
                    <a:pt x="113233" y="152105"/>
                  </a:lnTo>
                  <a:lnTo>
                    <a:pt x="132170" y="185430"/>
                  </a:lnTo>
                  <a:lnTo>
                    <a:pt x="146797" y="229841"/>
                  </a:lnTo>
                  <a:lnTo>
                    <a:pt x="158750" y="2730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SMARTInkShape-954">
              <a:extLst>
                <a:ext uri="{FF2B5EF4-FFF2-40B4-BE49-F238E27FC236}">
                  <a16:creationId xmlns:a16="http://schemas.microsoft.com/office/drawing/2014/main" xmlns="" id="{E2D7D83C-015F-4F74-8C86-4ECE4F48CC57}"/>
                </a:ext>
              </a:extLst>
            </p:cNvPr>
            <p:cNvSpPr/>
            <p:nvPr>
              <p:custDataLst>
                <p:tags r:id="rId28"/>
              </p:custDataLst>
            </p:nvPr>
          </p:nvSpPr>
          <p:spPr>
            <a:xfrm>
              <a:off x="8001000" y="3708400"/>
              <a:ext cx="76201" cy="88901"/>
            </a:xfrm>
            <a:custGeom>
              <a:avLst/>
              <a:gdLst/>
              <a:ahLst/>
              <a:cxnLst/>
              <a:rect l="0" t="0" r="0" b="0"/>
              <a:pathLst>
                <a:path w="76201" h="88901">
                  <a:moveTo>
                    <a:pt x="76200" y="0"/>
                  </a:moveTo>
                  <a:lnTo>
                    <a:pt x="76200" y="0"/>
                  </a:lnTo>
                  <a:lnTo>
                    <a:pt x="37946" y="42619"/>
                  </a:lnTo>
                  <a:lnTo>
                    <a:pt x="0" y="889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SMARTInkShape-955">
              <a:extLst>
                <a:ext uri="{FF2B5EF4-FFF2-40B4-BE49-F238E27FC236}">
                  <a16:creationId xmlns:a16="http://schemas.microsoft.com/office/drawing/2014/main" xmlns="" id="{EDBC6C0B-EE5F-4A26-89A1-1525A4C9F15F}"/>
                </a:ext>
              </a:extLst>
            </p:cNvPr>
            <p:cNvSpPr/>
            <p:nvPr>
              <p:custDataLst>
                <p:tags r:id="rId29"/>
              </p:custDataLst>
            </p:nvPr>
          </p:nvSpPr>
          <p:spPr>
            <a:xfrm>
              <a:off x="7874000" y="3637354"/>
              <a:ext cx="76201" cy="108526"/>
            </a:xfrm>
            <a:custGeom>
              <a:avLst/>
              <a:gdLst/>
              <a:ahLst/>
              <a:cxnLst/>
              <a:rect l="0" t="0" r="0" b="0"/>
              <a:pathLst>
                <a:path w="76201" h="108526">
                  <a:moveTo>
                    <a:pt x="0" y="26596"/>
                  </a:moveTo>
                  <a:lnTo>
                    <a:pt x="0" y="26596"/>
                  </a:lnTo>
                  <a:lnTo>
                    <a:pt x="0" y="19854"/>
                  </a:lnTo>
                  <a:lnTo>
                    <a:pt x="1411" y="17162"/>
                  </a:lnTo>
                  <a:lnTo>
                    <a:pt x="21048" y="2210"/>
                  </a:lnTo>
                  <a:lnTo>
                    <a:pt x="32638" y="0"/>
                  </a:lnTo>
                  <a:lnTo>
                    <a:pt x="38692" y="398"/>
                  </a:lnTo>
                  <a:lnTo>
                    <a:pt x="49181" y="4604"/>
                  </a:lnTo>
                  <a:lnTo>
                    <a:pt x="53954" y="7701"/>
                  </a:lnTo>
                  <a:lnTo>
                    <a:pt x="61139" y="16787"/>
                  </a:lnTo>
                  <a:lnTo>
                    <a:pt x="64043" y="22174"/>
                  </a:lnTo>
                  <a:lnTo>
                    <a:pt x="63862" y="28587"/>
                  </a:lnTo>
                  <a:lnTo>
                    <a:pt x="53494" y="51096"/>
                  </a:lnTo>
                  <a:lnTo>
                    <a:pt x="29146" y="82105"/>
                  </a:lnTo>
                  <a:lnTo>
                    <a:pt x="13104" y="98547"/>
                  </a:lnTo>
                  <a:lnTo>
                    <a:pt x="10853" y="102079"/>
                  </a:lnTo>
                  <a:lnTo>
                    <a:pt x="10058" y="104435"/>
                  </a:lnTo>
                  <a:lnTo>
                    <a:pt x="10233" y="106005"/>
                  </a:lnTo>
                  <a:lnTo>
                    <a:pt x="11055" y="107052"/>
                  </a:lnTo>
                  <a:lnTo>
                    <a:pt x="22325" y="108525"/>
                  </a:lnTo>
                  <a:lnTo>
                    <a:pt x="76200" y="96446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SMARTInkShape-956">
              <a:extLst>
                <a:ext uri="{FF2B5EF4-FFF2-40B4-BE49-F238E27FC236}">
                  <a16:creationId xmlns:a16="http://schemas.microsoft.com/office/drawing/2014/main" xmlns="" id="{7CF66AD3-9FD3-4DE9-BCB4-2591C70FB07E}"/>
                </a:ext>
              </a:extLst>
            </p:cNvPr>
            <p:cNvSpPr/>
            <p:nvPr>
              <p:custDataLst>
                <p:tags r:id="rId30"/>
              </p:custDataLst>
            </p:nvPr>
          </p:nvSpPr>
          <p:spPr>
            <a:xfrm>
              <a:off x="7818225" y="3418065"/>
              <a:ext cx="74826" cy="277636"/>
            </a:xfrm>
            <a:custGeom>
              <a:avLst/>
              <a:gdLst/>
              <a:ahLst/>
              <a:cxnLst/>
              <a:rect l="0" t="0" r="0" b="0"/>
              <a:pathLst>
                <a:path w="74826" h="277636">
                  <a:moveTo>
                    <a:pt x="74825" y="10935"/>
                  </a:moveTo>
                  <a:lnTo>
                    <a:pt x="74825" y="10935"/>
                  </a:lnTo>
                  <a:lnTo>
                    <a:pt x="71454" y="4193"/>
                  </a:lnTo>
                  <a:lnTo>
                    <a:pt x="69756" y="2207"/>
                  </a:lnTo>
                  <a:lnTo>
                    <a:pt x="65986" y="0"/>
                  </a:lnTo>
                  <a:lnTo>
                    <a:pt x="49785" y="8871"/>
                  </a:lnTo>
                  <a:lnTo>
                    <a:pt x="38766" y="22952"/>
                  </a:lnTo>
                  <a:lnTo>
                    <a:pt x="20195" y="67480"/>
                  </a:lnTo>
                  <a:lnTo>
                    <a:pt x="10582" y="112748"/>
                  </a:lnTo>
                  <a:lnTo>
                    <a:pt x="3265" y="158537"/>
                  </a:lnTo>
                  <a:lnTo>
                    <a:pt x="0" y="200013"/>
                  </a:lnTo>
                  <a:lnTo>
                    <a:pt x="308" y="245473"/>
                  </a:lnTo>
                  <a:lnTo>
                    <a:pt x="11325" y="27763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SMARTInkShape-957">
              <a:extLst>
                <a:ext uri="{FF2B5EF4-FFF2-40B4-BE49-F238E27FC236}">
                  <a16:creationId xmlns:a16="http://schemas.microsoft.com/office/drawing/2014/main" xmlns="" id="{EFD46662-7F89-4015-AAEA-AB7405182A53}"/>
                </a:ext>
              </a:extLst>
            </p:cNvPr>
            <p:cNvSpPr/>
            <p:nvPr>
              <p:custDataLst>
                <p:tags r:id="rId31"/>
              </p:custDataLst>
            </p:nvPr>
          </p:nvSpPr>
          <p:spPr>
            <a:xfrm>
              <a:off x="7708900" y="3441700"/>
              <a:ext cx="114301" cy="152401"/>
            </a:xfrm>
            <a:custGeom>
              <a:avLst/>
              <a:gdLst/>
              <a:ahLst/>
              <a:cxnLst/>
              <a:rect l="0" t="0" r="0" b="0"/>
              <a:pathLst>
                <a:path w="114301" h="152401">
                  <a:moveTo>
                    <a:pt x="0" y="0"/>
                  </a:moveTo>
                  <a:lnTo>
                    <a:pt x="0" y="0"/>
                  </a:lnTo>
                  <a:lnTo>
                    <a:pt x="37576" y="42646"/>
                  </a:lnTo>
                  <a:lnTo>
                    <a:pt x="69459" y="80996"/>
                  </a:lnTo>
                  <a:lnTo>
                    <a:pt x="98387" y="124393"/>
                  </a:lnTo>
                  <a:lnTo>
                    <a:pt x="114300" y="1524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SMARTInkShape-958">
              <a:extLst>
                <a:ext uri="{FF2B5EF4-FFF2-40B4-BE49-F238E27FC236}">
                  <a16:creationId xmlns:a16="http://schemas.microsoft.com/office/drawing/2014/main" xmlns="" id="{CBBA18A2-3305-4BC2-A3D8-A8CDAA49B059}"/>
                </a:ext>
              </a:extLst>
            </p:cNvPr>
            <p:cNvSpPr/>
            <p:nvPr>
              <p:custDataLst>
                <p:tags r:id="rId32"/>
              </p:custDataLst>
            </p:nvPr>
          </p:nvSpPr>
          <p:spPr>
            <a:xfrm>
              <a:off x="7577501" y="3375808"/>
              <a:ext cx="106000" cy="313543"/>
            </a:xfrm>
            <a:custGeom>
              <a:avLst/>
              <a:gdLst/>
              <a:ahLst/>
              <a:cxnLst/>
              <a:rect l="0" t="0" r="0" b="0"/>
              <a:pathLst>
                <a:path w="106000" h="313543">
                  <a:moveTo>
                    <a:pt x="42499" y="46842"/>
                  </a:moveTo>
                  <a:lnTo>
                    <a:pt x="42499" y="46842"/>
                  </a:lnTo>
                  <a:lnTo>
                    <a:pt x="56804" y="20327"/>
                  </a:lnTo>
                  <a:lnTo>
                    <a:pt x="60143" y="8804"/>
                  </a:lnTo>
                  <a:lnTo>
                    <a:pt x="59906" y="5961"/>
                  </a:lnTo>
                  <a:lnTo>
                    <a:pt x="57761" y="921"/>
                  </a:lnTo>
                  <a:lnTo>
                    <a:pt x="55496" y="0"/>
                  </a:lnTo>
                  <a:lnTo>
                    <a:pt x="49217" y="858"/>
                  </a:lnTo>
                  <a:lnTo>
                    <a:pt x="34376" y="18793"/>
                  </a:lnTo>
                  <a:lnTo>
                    <a:pt x="16573" y="59933"/>
                  </a:lnTo>
                  <a:lnTo>
                    <a:pt x="7928" y="98051"/>
                  </a:lnTo>
                  <a:lnTo>
                    <a:pt x="2439" y="139451"/>
                  </a:lnTo>
                  <a:lnTo>
                    <a:pt x="0" y="179018"/>
                  </a:lnTo>
                  <a:lnTo>
                    <a:pt x="4560" y="215889"/>
                  </a:lnTo>
                  <a:lnTo>
                    <a:pt x="20910" y="262735"/>
                  </a:lnTo>
                  <a:lnTo>
                    <a:pt x="36431" y="286022"/>
                  </a:lnTo>
                  <a:lnTo>
                    <a:pt x="55089" y="303428"/>
                  </a:lnTo>
                  <a:lnTo>
                    <a:pt x="75141" y="310693"/>
                  </a:lnTo>
                  <a:lnTo>
                    <a:pt x="105999" y="313542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SMARTInkShape-959">
              <a:extLst>
                <a:ext uri="{FF2B5EF4-FFF2-40B4-BE49-F238E27FC236}">
                  <a16:creationId xmlns:a16="http://schemas.microsoft.com/office/drawing/2014/main" xmlns="" id="{10A75F8A-8E3F-467E-84CF-B0DCC581EA42}"/>
                </a:ext>
              </a:extLst>
            </p:cNvPr>
            <p:cNvSpPr/>
            <p:nvPr>
              <p:custDataLst>
                <p:tags r:id="rId33"/>
              </p:custDataLst>
            </p:nvPr>
          </p:nvSpPr>
          <p:spPr>
            <a:xfrm>
              <a:off x="7258050" y="3733800"/>
              <a:ext cx="120651" cy="95251"/>
            </a:xfrm>
            <a:custGeom>
              <a:avLst/>
              <a:gdLst/>
              <a:ahLst/>
              <a:cxnLst/>
              <a:rect l="0" t="0" r="0" b="0"/>
              <a:pathLst>
                <a:path w="120651" h="95251">
                  <a:moveTo>
                    <a:pt x="120650" y="0"/>
                  </a:moveTo>
                  <a:lnTo>
                    <a:pt x="120650" y="0"/>
                  </a:lnTo>
                  <a:lnTo>
                    <a:pt x="81676" y="43324"/>
                  </a:lnTo>
                  <a:lnTo>
                    <a:pt x="36673" y="74514"/>
                  </a:lnTo>
                  <a:lnTo>
                    <a:pt x="0" y="952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SMARTInkShape-960">
              <a:extLst>
                <a:ext uri="{FF2B5EF4-FFF2-40B4-BE49-F238E27FC236}">
                  <a16:creationId xmlns:a16="http://schemas.microsoft.com/office/drawing/2014/main" xmlns="" id="{A72F33A2-C058-4055-B6BD-44C060AF7DE9}"/>
                </a:ext>
              </a:extLst>
            </p:cNvPr>
            <p:cNvSpPr/>
            <p:nvPr>
              <p:custDataLst>
                <p:tags r:id="rId34"/>
              </p:custDataLst>
            </p:nvPr>
          </p:nvSpPr>
          <p:spPr>
            <a:xfrm>
              <a:off x="7143750" y="3353683"/>
              <a:ext cx="112626" cy="373768"/>
            </a:xfrm>
            <a:custGeom>
              <a:avLst/>
              <a:gdLst/>
              <a:ahLst/>
              <a:cxnLst/>
              <a:rect l="0" t="0" r="0" b="0"/>
              <a:pathLst>
                <a:path w="112626" h="373768">
                  <a:moveTo>
                    <a:pt x="25400" y="5467"/>
                  </a:moveTo>
                  <a:lnTo>
                    <a:pt x="25400" y="5467"/>
                  </a:lnTo>
                  <a:lnTo>
                    <a:pt x="28770" y="2096"/>
                  </a:lnTo>
                  <a:lnTo>
                    <a:pt x="34189" y="441"/>
                  </a:lnTo>
                  <a:lnTo>
                    <a:pt x="37609" y="0"/>
                  </a:lnTo>
                  <a:lnTo>
                    <a:pt x="41301" y="1822"/>
                  </a:lnTo>
                  <a:lnTo>
                    <a:pt x="49165" y="9492"/>
                  </a:lnTo>
                  <a:lnTo>
                    <a:pt x="71638" y="42564"/>
                  </a:lnTo>
                  <a:lnTo>
                    <a:pt x="88754" y="77928"/>
                  </a:lnTo>
                  <a:lnTo>
                    <a:pt x="103652" y="119517"/>
                  </a:lnTo>
                  <a:lnTo>
                    <a:pt x="112625" y="163870"/>
                  </a:lnTo>
                  <a:lnTo>
                    <a:pt x="107675" y="209454"/>
                  </a:lnTo>
                  <a:lnTo>
                    <a:pt x="93011" y="253467"/>
                  </a:lnTo>
                  <a:lnTo>
                    <a:pt x="72382" y="291843"/>
                  </a:lnTo>
                  <a:lnTo>
                    <a:pt x="40339" y="335068"/>
                  </a:lnTo>
                  <a:lnTo>
                    <a:pt x="0" y="37376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SMARTInkShape-961">
              <a:extLst>
                <a:ext uri="{FF2B5EF4-FFF2-40B4-BE49-F238E27FC236}">
                  <a16:creationId xmlns:a16="http://schemas.microsoft.com/office/drawing/2014/main" xmlns="" id="{B084C1F3-24F6-4E7D-B2AB-48C6165D9FDD}"/>
                </a:ext>
              </a:extLst>
            </p:cNvPr>
            <p:cNvSpPr/>
            <p:nvPr>
              <p:custDataLst>
                <p:tags r:id="rId35"/>
              </p:custDataLst>
            </p:nvPr>
          </p:nvSpPr>
          <p:spPr>
            <a:xfrm>
              <a:off x="6902450" y="3162300"/>
              <a:ext cx="119124" cy="184151"/>
            </a:xfrm>
            <a:custGeom>
              <a:avLst/>
              <a:gdLst/>
              <a:ahLst/>
              <a:cxnLst/>
              <a:rect l="0" t="0" r="0" b="0"/>
              <a:pathLst>
                <a:path w="119124" h="184151">
                  <a:moveTo>
                    <a:pt x="0" y="0"/>
                  </a:moveTo>
                  <a:lnTo>
                    <a:pt x="0" y="0"/>
                  </a:lnTo>
                  <a:lnTo>
                    <a:pt x="41442" y="3371"/>
                  </a:lnTo>
                  <a:lnTo>
                    <a:pt x="77984" y="20970"/>
                  </a:lnTo>
                  <a:lnTo>
                    <a:pt x="93221" y="32603"/>
                  </a:lnTo>
                  <a:lnTo>
                    <a:pt x="103285" y="46711"/>
                  </a:lnTo>
                  <a:lnTo>
                    <a:pt x="117213" y="86375"/>
                  </a:lnTo>
                  <a:lnTo>
                    <a:pt x="119123" y="100478"/>
                  </a:lnTo>
                  <a:lnTo>
                    <a:pt x="116208" y="113801"/>
                  </a:lnTo>
                  <a:lnTo>
                    <a:pt x="109503" y="126778"/>
                  </a:lnTo>
                  <a:lnTo>
                    <a:pt x="86071" y="152356"/>
                  </a:lnTo>
                  <a:lnTo>
                    <a:pt x="55430" y="176681"/>
                  </a:lnTo>
                  <a:lnTo>
                    <a:pt x="50800" y="1841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SMARTInkShape-962">
              <a:extLst>
                <a:ext uri="{FF2B5EF4-FFF2-40B4-BE49-F238E27FC236}">
                  <a16:creationId xmlns:a16="http://schemas.microsoft.com/office/drawing/2014/main" xmlns="" id="{F2324F69-696C-4622-805D-D36BDE1AB37E}"/>
                </a:ext>
              </a:extLst>
            </p:cNvPr>
            <p:cNvSpPr/>
            <p:nvPr>
              <p:custDataLst>
                <p:tags r:id="rId36"/>
              </p:custDataLst>
            </p:nvPr>
          </p:nvSpPr>
          <p:spPr>
            <a:xfrm>
              <a:off x="6673850" y="3263900"/>
              <a:ext cx="336551" cy="6351"/>
            </a:xfrm>
            <a:custGeom>
              <a:avLst/>
              <a:gdLst/>
              <a:ahLst/>
              <a:cxnLst/>
              <a:rect l="0" t="0" r="0" b="0"/>
              <a:pathLst>
                <a:path w="336551" h="6351">
                  <a:moveTo>
                    <a:pt x="0" y="0"/>
                  </a:moveTo>
                  <a:lnTo>
                    <a:pt x="0" y="0"/>
                  </a:lnTo>
                  <a:lnTo>
                    <a:pt x="45465" y="0"/>
                  </a:lnTo>
                  <a:lnTo>
                    <a:pt x="79709" y="0"/>
                  </a:lnTo>
                  <a:lnTo>
                    <a:pt x="120798" y="0"/>
                  </a:lnTo>
                  <a:lnTo>
                    <a:pt x="164930" y="0"/>
                  </a:lnTo>
                  <a:lnTo>
                    <a:pt x="210416" y="1881"/>
                  </a:lnTo>
                  <a:lnTo>
                    <a:pt x="255090" y="4364"/>
                  </a:lnTo>
                  <a:lnTo>
                    <a:pt x="296113" y="5467"/>
                  </a:lnTo>
                  <a:lnTo>
                    <a:pt x="336550" y="63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SMARTInkShape-963">
              <a:extLst>
                <a:ext uri="{FF2B5EF4-FFF2-40B4-BE49-F238E27FC236}">
                  <a16:creationId xmlns:a16="http://schemas.microsoft.com/office/drawing/2014/main" xmlns="" id="{DC9DE3AF-79E5-493D-BD4E-D79D1A53EA79}"/>
                </a:ext>
              </a:extLst>
            </p:cNvPr>
            <p:cNvSpPr/>
            <p:nvPr>
              <p:custDataLst>
                <p:tags r:id="rId37"/>
              </p:custDataLst>
            </p:nvPr>
          </p:nvSpPr>
          <p:spPr>
            <a:xfrm>
              <a:off x="6984999" y="3657600"/>
              <a:ext cx="2" cy="101601"/>
            </a:xfrm>
            <a:custGeom>
              <a:avLst/>
              <a:gdLst/>
              <a:ahLst/>
              <a:cxnLst/>
              <a:rect l="0" t="0" r="0" b="0"/>
              <a:pathLst>
                <a:path w="2" h="101601">
                  <a:moveTo>
                    <a:pt x="1" y="0"/>
                  </a:moveTo>
                  <a:lnTo>
                    <a:pt x="1" y="0"/>
                  </a:lnTo>
                  <a:lnTo>
                    <a:pt x="0" y="38724"/>
                  </a:lnTo>
                  <a:lnTo>
                    <a:pt x="0" y="80472"/>
                  </a:lnTo>
                  <a:lnTo>
                    <a:pt x="1" y="1016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SMARTInkShape-964">
              <a:extLst>
                <a:ext uri="{FF2B5EF4-FFF2-40B4-BE49-F238E27FC236}">
                  <a16:creationId xmlns:a16="http://schemas.microsoft.com/office/drawing/2014/main" xmlns="" id="{2BFB5979-F0DE-4F58-BD04-3DB96EE6DAB6}"/>
                </a:ext>
              </a:extLst>
            </p:cNvPr>
            <p:cNvSpPr/>
            <p:nvPr>
              <p:custDataLst>
                <p:tags r:id="rId38"/>
              </p:custDataLst>
            </p:nvPr>
          </p:nvSpPr>
          <p:spPr>
            <a:xfrm>
              <a:off x="6769100" y="3387529"/>
              <a:ext cx="184151" cy="333572"/>
            </a:xfrm>
            <a:custGeom>
              <a:avLst/>
              <a:gdLst/>
              <a:ahLst/>
              <a:cxnLst/>
              <a:rect l="0" t="0" r="0" b="0"/>
              <a:pathLst>
                <a:path w="184151" h="333572">
                  <a:moveTo>
                    <a:pt x="184150" y="3371"/>
                  </a:moveTo>
                  <a:lnTo>
                    <a:pt x="184150" y="3371"/>
                  </a:lnTo>
                  <a:lnTo>
                    <a:pt x="180779" y="0"/>
                  </a:lnTo>
                  <a:lnTo>
                    <a:pt x="173479" y="227"/>
                  </a:lnTo>
                  <a:lnTo>
                    <a:pt x="168570" y="1275"/>
                  </a:lnTo>
                  <a:lnTo>
                    <a:pt x="148175" y="19605"/>
                  </a:lnTo>
                  <a:lnTo>
                    <a:pt x="124258" y="54121"/>
                  </a:lnTo>
                  <a:lnTo>
                    <a:pt x="102669" y="95627"/>
                  </a:lnTo>
                  <a:lnTo>
                    <a:pt x="87493" y="128335"/>
                  </a:lnTo>
                  <a:lnTo>
                    <a:pt x="71341" y="163333"/>
                  </a:lnTo>
                  <a:lnTo>
                    <a:pt x="54756" y="197702"/>
                  </a:lnTo>
                  <a:lnTo>
                    <a:pt x="39857" y="231792"/>
                  </a:lnTo>
                  <a:lnTo>
                    <a:pt x="19570" y="277074"/>
                  </a:lnTo>
                  <a:lnTo>
                    <a:pt x="5798" y="309070"/>
                  </a:lnTo>
                  <a:lnTo>
                    <a:pt x="0" y="333571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SMARTInkShape-965">
              <a:extLst>
                <a:ext uri="{FF2B5EF4-FFF2-40B4-BE49-F238E27FC236}">
                  <a16:creationId xmlns:a16="http://schemas.microsoft.com/office/drawing/2014/main" xmlns="" id="{8E9B6E34-9F4D-4048-98FE-F8255DCFD937}"/>
                </a:ext>
              </a:extLst>
            </p:cNvPr>
            <p:cNvSpPr/>
            <p:nvPr>
              <p:custDataLst>
                <p:tags r:id="rId39"/>
              </p:custDataLst>
            </p:nvPr>
          </p:nvSpPr>
          <p:spPr>
            <a:xfrm>
              <a:off x="6750050" y="3384550"/>
              <a:ext cx="152401" cy="304801"/>
            </a:xfrm>
            <a:custGeom>
              <a:avLst/>
              <a:gdLst/>
              <a:ahLst/>
              <a:cxnLst/>
              <a:rect l="0" t="0" r="0" b="0"/>
              <a:pathLst>
                <a:path w="152401" h="304801">
                  <a:moveTo>
                    <a:pt x="0" y="0"/>
                  </a:moveTo>
                  <a:lnTo>
                    <a:pt x="0" y="0"/>
                  </a:lnTo>
                  <a:lnTo>
                    <a:pt x="3370" y="0"/>
                  </a:lnTo>
                  <a:lnTo>
                    <a:pt x="26745" y="28170"/>
                  </a:lnTo>
                  <a:lnTo>
                    <a:pt x="55274" y="74434"/>
                  </a:lnTo>
                  <a:lnTo>
                    <a:pt x="78188" y="109987"/>
                  </a:lnTo>
                  <a:lnTo>
                    <a:pt x="98720" y="145074"/>
                  </a:lnTo>
                  <a:lnTo>
                    <a:pt x="116548" y="179483"/>
                  </a:lnTo>
                  <a:lnTo>
                    <a:pt x="131527" y="213590"/>
                  </a:lnTo>
                  <a:lnTo>
                    <a:pt x="145117" y="261155"/>
                  </a:lnTo>
                  <a:lnTo>
                    <a:pt x="152400" y="3048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SMARTInkShape-966">
              <a:extLst>
                <a:ext uri="{FF2B5EF4-FFF2-40B4-BE49-F238E27FC236}">
                  <a16:creationId xmlns:a16="http://schemas.microsoft.com/office/drawing/2014/main" xmlns="" id="{A669AB44-5231-4E4C-ADC2-60B83B5516BA}"/>
                </a:ext>
              </a:extLst>
            </p:cNvPr>
            <p:cNvSpPr/>
            <p:nvPr>
              <p:custDataLst>
                <p:tags r:id="rId40"/>
              </p:custDataLst>
            </p:nvPr>
          </p:nvSpPr>
          <p:spPr>
            <a:xfrm>
              <a:off x="6483350" y="3683000"/>
              <a:ext cx="57151" cy="57151"/>
            </a:xfrm>
            <a:custGeom>
              <a:avLst/>
              <a:gdLst/>
              <a:ahLst/>
              <a:cxnLst/>
              <a:rect l="0" t="0" r="0" b="0"/>
              <a:pathLst>
                <a:path w="57151" h="57151">
                  <a:moveTo>
                    <a:pt x="57150" y="0"/>
                  </a:moveTo>
                  <a:lnTo>
                    <a:pt x="57150" y="0"/>
                  </a:lnTo>
                  <a:lnTo>
                    <a:pt x="57150" y="3371"/>
                  </a:lnTo>
                  <a:lnTo>
                    <a:pt x="47037" y="15580"/>
                  </a:lnTo>
                  <a:lnTo>
                    <a:pt x="5497" y="48866"/>
                  </a:lnTo>
                  <a:lnTo>
                    <a:pt x="0" y="571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SMARTInkShape-967">
              <a:extLst>
                <a:ext uri="{FF2B5EF4-FFF2-40B4-BE49-F238E27FC236}">
                  <a16:creationId xmlns:a16="http://schemas.microsoft.com/office/drawing/2014/main" xmlns="" id="{EC43EC6E-4915-4B86-B934-FF49F0EE6FFC}"/>
                </a:ext>
              </a:extLst>
            </p:cNvPr>
            <p:cNvSpPr/>
            <p:nvPr>
              <p:custDataLst>
                <p:tags r:id="rId41"/>
              </p:custDataLst>
            </p:nvPr>
          </p:nvSpPr>
          <p:spPr>
            <a:xfrm>
              <a:off x="6400800" y="3588633"/>
              <a:ext cx="9722" cy="107068"/>
            </a:xfrm>
            <a:custGeom>
              <a:avLst/>
              <a:gdLst/>
              <a:ahLst/>
              <a:cxnLst/>
              <a:rect l="0" t="0" r="0" b="0"/>
              <a:pathLst>
                <a:path w="9722" h="107068">
                  <a:moveTo>
                    <a:pt x="6350" y="5467"/>
                  </a:moveTo>
                  <a:lnTo>
                    <a:pt x="6350" y="5467"/>
                  </a:lnTo>
                  <a:lnTo>
                    <a:pt x="6350" y="0"/>
                  </a:lnTo>
                  <a:lnTo>
                    <a:pt x="9721" y="2749"/>
                  </a:lnTo>
                  <a:lnTo>
                    <a:pt x="9495" y="11785"/>
                  </a:lnTo>
                  <a:lnTo>
                    <a:pt x="1600" y="58703"/>
                  </a:lnTo>
                  <a:lnTo>
                    <a:pt x="0" y="10706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SMARTInkShape-968">
              <a:extLst>
                <a:ext uri="{FF2B5EF4-FFF2-40B4-BE49-F238E27FC236}">
                  <a16:creationId xmlns:a16="http://schemas.microsoft.com/office/drawing/2014/main" xmlns="" id="{1C111B9F-53E3-466E-8FA0-77C26CCE99C9}"/>
                </a:ext>
              </a:extLst>
            </p:cNvPr>
            <p:cNvSpPr/>
            <p:nvPr>
              <p:custDataLst>
                <p:tags r:id="rId42"/>
              </p:custDataLst>
            </p:nvPr>
          </p:nvSpPr>
          <p:spPr>
            <a:xfrm>
              <a:off x="6277493" y="3360710"/>
              <a:ext cx="84325" cy="284191"/>
            </a:xfrm>
            <a:custGeom>
              <a:avLst/>
              <a:gdLst/>
              <a:ahLst/>
              <a:cxnLst/>
              <a:rect l="0" t="0" r="0" b="0"/>
              <a:pathLst>
                <a:path w="84325" h="284191">
                  <a:moveTo>
                    <a:pt x="78857" y="30190"/>
                  </a:moveTo>
                  <a:lnTo>
                    <a:pt x="78857" y="30190"/>
                  </a:lnTo>
                  <a:lnTo>
                    <a:pt x="79562" y="9233"/>
                  </a:lnTo>
                  <a:lnTo>
                    <a:pt x="84324" y="0"/>
                  </a:lnTo>
                  <a:lnTo>
                    <a:pt x="81051" y="1015"/>
                  </a:lnTo>
                  <a:lnTo>
                    <a:pt x="73157" y="5553"/>
                  </a:lnTo>
                  <a:lnTo>
                    <a:pt x="29117" y="37328"/>
                  </a:lnTo>
                  <a:lnTo>
                    <a:pt x="19590" y="51472"/>
                  </a:lnTo>
                  <a:lnTo>
                    <a:pt x="3028" y="93328"/>
                  </a:lnTo>
                  <a:lnTo>
                    <a:pt x="0" y="106935"/>
                  </a:lnTo>
                  <a:lnTo>
                    <a:pt x="3805" y="136784"/>
                  </a:lnTo>
                  <a:lnTo>
                    <a:pt x="10432" y="178002"/>
                  </a:lnTo>
                  <a:lnTo>
                    <a:pt x="18367" y="218099"/>
                  </a:lnTo>
                  <a:lnTo>
                    <a:pt x="12056" y="262221"/>
                  </a:lnTo>
                  <a:lnTo>
                    <a:pt x="13420" y="273485"/>
                  </a:lnTo>
                  <a:lnTo>
                    <a:pt x="14771" y="277054"/>
                  </a:lnTo>
                  <a:lnTo>
                    <a:pt x="16377" y="279432"/>
                  </a:lnTo>
                  <a:lnTo>
                    <a:pt x="21707" y="28419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SMARTInkShape-969">
              <a:extLst>
                <a:ext uri="{FF2B5EF4-FFF2-40B4-BE49-F238E27FC236}">
                  <a16:creationId xmlns:a16="http://schemas.microsoft.com/office/drawing/2014/main" xmlns="" id="{A8876881-046E-4A05-B304-38B68756AF05}"/>
                </a:ext>
              </a:extLst>
            </p:cNvPr>
            <p:cNvSpPr/>
            <p:nvPr>
              <p:custDataLst>
                <p:tags r:id="rId43"/>
              </p:custDataLst>
            </p:nvPr>
          </p:nvSpPr>
          <p:spPr>
            <a:xfrm>
              <a:off x="6170380" y="3391783"/>
              <a:ext cx="116121" cy="151518"/>
            </a:xfrm>
            <a:custGeom>
              <a:avLst/>
              <a:gdLst/>
              <a:ahLst/>
              <a:cxnLst/>
              <a:rect l="0" t="0" r="0" b="0"/>
              <a:pathLst>
                <a:path w="116121" h="151518">
                  <a:moveTo>
                    <a:pt x="8170" y="5467"/>
                  </a:moveTo>
                  <a:lnTo>
                    <a:pt x="8170" y="5467"/>
                  </a:lnTo>
                  <a:lnTo>
                    <a:pt x="147" y="1103"/>
                  </a:lnTo>
                  <a:lnTo>
                    <a:pt x="0" y="441"/>
                  </a:lnTo>
                  <a:lnTo>
                    <a:pt x="607" y="0"/>
                  </a:lnTo>
                  <a:lnTo>
                    <a:pt x="11573" y="6120"/>
                  </a:lnTo>
                  <a:lnTo>
                    <a:pt x="47275" y="50630"/>
                  </a:lnTo>
                  <a:lnTo>
                    <a:pt x="76964" y="92391"/>
                  </a:lnTo>
                  <a:lnTo>
                    <a:pt x="102724" y="134515"/>
                  </a:lnTo>
                  <a:lnTo>
                    <a:pt x="116120" y="15151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SMARTInkShape-970">
              <a:extLst>
                <a:ext uri="{FF2B5EF4-FFF2-40B4-BE49-F238E27FC236}">
                  <a16:creationId xmlns:a16="http://schemas.microsoft.com/office/drawing/2014/main" xmlns="" id="{06C0310A-0D5E-4E88-8214-2BA024CC7610}"/>
                </a:ext>
              </a:extLst>
            </p:cNvPr>
            <p:cNvSpPr/>
            <p:nvPr>
              <p:custDataLst>
                <p:tags r:id="rId44"/>
              </p:custDataLst>
            </p:nvPr>
          </p:nvSpPr>
          <p:spPr>
            <a:xfrm>
              <a:off x="5993254" y="3335515"/>
              <a:ext cx="134497" cy="334786"/>
            </a:xfrm>
            <a:custGeom>
              <a:avLst/>
              <a:gdLst/>
              <a:ahLst/>
              <a:cxnLst/>
              <a:rect l="0" t="0" r="0" b="0"/>
              <a:pathLst>
                <a:path w="134497" h="334786">
                  <a:moveTo>
                    <a:pt x="90046" y="10935"/>
                  </a:moveTo>
                  <a:lnTo>
                    <a:pt x="90046" y="10935"/>
                  </a:lnTo>
                  <a:lnTo>
                    <a:pt x="83304" y="4193"/>
                  </a:lnTo>
                  <a:lnTo>
                    <a:pt x="76231" y="883"/>
                  </a:lnTo>
                  <a:lnTo>
                    <a:pt x="72370" y="0"/>
                  </a:lnTo>
                  <a:lnTo>
                    <a:pt x="68384" y="823"/>
                  </a:lnTo>
                  <a:lnTo>
                    <a:pt x="60192" y="5500"/>
                  </a:lnTo>
                  <a:lnTo>
                    <a:pt x="44276" y="22808"/>
                  </a:lnTo>
                  <a:lnTo>
                    <a:pt x="22784" y="66037"/>
                  </a:lnTo>
                  <a:lnTo>
                    <a:pt x="12409" y="101747"/>
                  </a:lnTo>
                  <a:lnTo>
                    <a:pt x="5446" y="139490"/>
                  </a:lnTo>
                  <a:lnTo>
                    <a:pt x="0" y="179783"/>
                  </a:lnTo>
                  <a:lnTo>
                    <a:pt x="871" y="217447"/>
                  </a:lnTo>
                  <a:lnTo>
                    <a:pt x="6668" y="251590"/>
                  </a:lnTo>
                  <a:lnTo>
                    <a:pt x="16300" y="280876"/>
                  </a:lnTo>
                  <a:lnTo>
                    <a:pt x="31400" y="302359"/>
                  </a:lnTo>
                  <a:lnTo>
                    <a:pt x="51281" y="318257"/>
                  </a:lnTo>
                  <a:lnTo>
                    <a:pt x="76579" y="330026"/>
                  </a:lnTo>
                  <a:lnTo>
                    <a:pt x="100524" y="334316"/>
                  </a:lnTo>
                  <a:lnTo>
                    <a:pt x="134496" y="33478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SMARTInkShape-971">
              <a:extLst>
                <a:ext uri="{FF2B5EF4-FFF2-40B4-BE49-F238E27FC236}">
                  <a16:creationId xmlns:a16="http://schemas.microsoft.com/office/drawing/2014/main" xmlns="" id="{E5FCF293-8B4B-4B95-AF94-4B8BFDF9426A}"/>
                </a:ext>
              </a:extLst>
            </p:cNvPr>
            <p:cNvSpPr/>
            <p:nvPr>
              <p:custDataLst>
                <p:tags r:id="rId45"/>
              </p:custDataLst>
            </p:nvPr>
          </p:nvSpPr>
          <p:spPr>
            <a:xfrm>
              <a:off x="5716778" y="3311556"/>
              <a:ext cx="131573" cy="382787"/>
            </a:xfrm>
            <a:custGeom>
              <a:avLst/>
              <a:gdLst/>
              <a:ahLst/>
              <a:cxnLst/>
              <a:rect l="0" t="0" r="0" b="0"/>
              <a:pathLst>
                <a:path w="131573" h="382787">
                  <a:moveTo>
                    <a:pt x="112522" y="3144"/>
                  </a:moveTo>
                  <a:lnTo>
                    <a:pt x="112522" y="3144"/>
                  </a:lnTo>
                  <a:lnTo>
                    <a:pt x="69814" y="0"/>
                  </a:lnTo>
                  <a:lnTo>
                    <a:pt x="50502" y="4569"/>
                  </a:lnTo>
                  <a:lnTo>
                    <a:pt x="27807" y="16007"/>
                  </a:lnTo>
                  <a:lnTo>
                    <a:pt x="14898" y="28616"/>
                  </a:lnTo>
                  <a:lnTo>
                    <a:pt x="11456" y="34942"/>
                  </a:lnTo>
                  <a:lnTo>
                    <a:pt x="9513" y="49497"/>
                  </a:lnTo>
                  <a:lnTo>
                    <a:pt x="9983" y="57329"/>
                  </a:lnTo>
                  <a:lnTo>
                    <a:pt x="16149" y="71676"/>
                  </a:lnTo>
                  <a:lnTo>
                    <a:pt x="47599" y="117886"/>
                  </a:lnTo>
                  <a:lnTo>
                    <a:pt x="55445" y="134574"/>
                  </a:lnTo>
                  <a:lnTo>
                    <a:pt x="58932" y="151398"/>
                  </a:lnTo>
                  <a:lnTo>
                    <a:pt x="54838" y="168283"/>
                  </a:lnTo>
                  <a:lnTo>
                    <a:pt x="45257" y="183783"/>
                  </a:lnTo>
                  <a:lnTo>
                    <a:pt x="14773" y="206465"/>
                  </a:lnTo>
                  <a:lnTo>
                    <a:pt x="4223" y="210848"/>
                  </a:lnTo>
                  <a:lnTo>
                    <a:pt x="2223" y="210758"/>
                  </a:lnTo>
                  <a:lnTo>
                    <a:pt x="889" y="209992"/>
                  </a:lnTo>
                  <a:lnTo>
                    <a:pt x="0" y="208776"/>
                  </a:lnTo>
                  <a:lnTo>
                    <a:pt x="818" y="208671"/>
                  </a:lnTo>
                  <a:lnTo>
                    <a:pt x="14153" y="211690"/>
                  </a:lnTo>
                  <a:lnTo>
                    <a:pt x="29048" y="214278"/>
                  </a:lnTo>
                  <a:lnTo>
                    <a:pt x="33590" y="215867"/>
                  </a:lnTo>
                  <a:lnTo>
                    <a:pt x="40516" y="221395"/>
                  </a:lnTo>
                  <a:lnTo>
                    <a:pt x="43352" y="224844"/>
                  </a:lnTo>
                  <a:lnTo>
                    <a:pt x="44620" y="236203"/>
                  </a:lnTo>
                  <a:lnTo>
                    <a:pt x="42127" y="250659"/>
                  </a:lnTo>
                  <a:lnTo>
                    <a:pt x="31379" y="275370"/>
                  </a:lnTo>
                  <a:lnTo>
                    <a:pt x="5288" y="321955"/>
                  </a:lnTo>
                  <a:lnTo>
                    <a:pt x="316" y="344551"/>
                  </a:lnTo>
                  <a:lnTo>
                    <a:pt x="2916" y="358080"/>
                  </a:lnTo>
                  <a:lnTo>
                    <a:pt x="5584" y="364651"/>
                  </a:lnTo>
                  <a:lnTo>
                    <a:pt x="10186" y="369738"/>
                  </a:lnTo>
                  <a:lnTo>
                    <a:pt x="22824" y="377271"/>
                  </a:lnTo>
                  <a:lnTo>
                    <a:pt x="59004" y="382786"/>
                  </a:lnTo>
                  <a:lnTo>
                    <a:pt x="100120" y="381994"/>
                  </a:lnTo>
                  <a:lnTo>
                    <a:pt x="131572" y="377794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5" name="SMARTInkShape-Group153">
            <a:extLst>
              <a:ext uri="{FF2B5EF4-FFF2-40B4-BE49-F238E27FC236}">
                <a16:creationId xmlns:a16="http://schemas.microsoft.com/office/drawing/2014/main" xmlns="" id="{9D1B25D9-F05C-477D-B938-1E89E6D8B97B}"/>
              </a:ext>
            </a:extLst>
          </p:cNvPr>
          <p:cNvGrpSpPr/>
          <p:nvPr/>
        </p:nvGrpSpPr>
        <p:grpSpPr>
          <a:xfrm>
            <a:off x="9245600" y="3695700"/>
            <a:ext cx="298451" cy="107951"/>
            <a:chOff x="9245600" y="3695700"/>
            <a:chExt cx="298451" cy="107951"/>
          </a:xfrm>
        </p:grpSpPr>
        <p:sp>
          <p:nvSpPr>
            <p:cNvPr id="173" name="SMARTInkShape-972">
              <a:extLst>
                <a:ext uri="{FF2B5EF4-FFF2-40B4-BE49-F238E27FC236}">
                  <a16:creationId xmlns:a16="http://schemas.microsoft.com/office/drawing/2014/main" xmlns="" id="{CD0209B1-DB62-4867-921B-163A4489CDE4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>
            <a:xfrm>
              <a:off x="9512300" y="3759200"/>
              <a:ext cx="31751" cy="44451"/>
            </a:xfrm>
            <a:custGeom>
              <a:avLst/>
              <a:gdLst/>
              <a:ahLst/>
              <a:cxnLst/>
              <a:rect l="0" t="0" r="0" b="0"/>
              <a:pathLst>
                <a:path w="31751" h="44451">
                  <a:moveTo>
                    <a:pt x="31750" y="0"/>
                  </a:moveTo>
                  <a:lnTo>
                    <a:pt x="31750" y="0"/>
                  </a:lnTo>
                  <a:lnTo>
                    <a:pt x="0" y="444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SMARTInkShape-973">
              <a:extLst>
                <a:ext uri="{FF2B5EF4-FFF2-40B4-BE49-F238E27FC236}">
                  <a16:creationId xmlns:a16="http://schemas.microsoft.com/office/drawing/2014/main" xmlns="" id="{1E15C69A-06F7-4DF8-96D2-4224EC7C3088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>
            <a:xfrm>
              <a:off x="9245600" y="3695700"/>
              <a:ext cx="44451" cy="6351"/>
            </a:xfrm>
            <a:custGeom>
              <a:avLst/>
              <a:gdLst/>
              <a:ahLst/>
              <a:cxnLst/>
              <a:rect l="0" t="0" r="0" b="0"/>
              <a:pathLst>
                <a:path w="44451" h="6351">
                  <a:moveTo>
                    <a:pt x="0" y="6350"/>
                  </a:moveTo>
                  <a:lnTo>
                    <a:pt x="0" y="6350"/>
                  </a:lnTo>
                  <a:lnTo>
                    <a:pt x="4445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9" name="SMARTInkShape-Group154">
            <a:extLst>
              <a:ext uri="{FF2B5EF4-FFF2-40B4-BE49-F238E27FC236}">
                <a16:creationId xmlns:a16="http://schemas.microsoft.com/office/drawing/2014/main" xmlns="" id="{223D92CA-1292-4652-9E93-624809342DFD}"/>
              </a:ext>
            </a:extLst>
          </p:cNvPr>
          <p:cNvGrpSpPr/>
          <p:nvPr/>
        </p:nvGrpSpPr>
        <p:grpSpPr>
          <a:xfrm>
            <a:off x="9804378" y="3296435"/>
            <a:ext cx="1339873" cy="545316"/>
            <a:chOff x="9804378" y="3296435"/>
            <a:chExt cx="1339873" cy="545316"/>
          </a:xfrm>
        </p:grpSpPr>
        <p:sp>
          <p:nvSpPr>
            <p:cNvPr id="176" name="SMARTInkShape-974">
              <a:extLst>
                <a:ext uri="{FF2B5EF4-FFF2-40B4-BE49-F238E27FC236}">
                  <a16:creationId xmlns:a16="http://schemas.microsoft.com/office/drawing/2014/main" xmlns="" id="{411EB7A9-D09F-43D5-98E3-74B26FD29523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>
            <a:xfrm>
              <a:off x="11131550" y="3835400"/>
              <a:ext cx="12701" cy="6351"/>
            </a:xfrm>
            <a:custGeom>
              <a:avLst/>
              <a:gdLst/>
              <a:ahLst/>
              <a:cxnLst/>
              <a:rect l="0" t="0" r="0" b="0"/>
              <a:pathLst>
                <a:path w="12701" h="6351">
                  <a:moveTo>
                    <a:pt x="0" y="6350"/>
                  </a:moveTo>
                  <a:lnTo>
                    <a:pt x="0" y="6350"/>
                  </a:lnTo>
                  <a:lnTo>
                    <a:pt x="3370" y="2979"/>
                  </a:lnTo>
                  <a:lnTo>
                    <a:pt x="6907" y="1324"/>
                  </a:lnTo>
                  <a:lnTo>
                    <a:pt x="1270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SMARTInkShape-975">
              <a:extLst>
                <a:ext uri="{FF2B5EF4-FFF2-40B4-BE49-F238E27FC236}">
                  <a16:creationId xmlns:a16="http://schemas.microsoft.com/office/drawing/2014/main" xmlns="" id="{44203DE8-D248-4744-A563-100E3E88E775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>
              <a:off x="11004550" y="3381179"/>
              <a:ext cx="101792" cy="378022"/>
            </a:xfrm>
            <a:custGeom>
              <a:avLst/>
              <a:gdLst/>
              <a:ahLst/>
              <a:cxnLst/>
              <a:rect l="0" t="0" r="0" b="0"/>
              <a:pathLst>
                <a:path w="101792" h="378022">
                  <a:moveTo>
                    <a:pt x="38100" y="3371"/>
                  </a:moveTo>
                  <a:lnTo>
                    <a:pt x="38100" y="3371"/>
                  </a:lnTo>
                  <a:lnTo>
                    <a:pt x="48213" y="0"/>
                  </a:lnTo>
                  <a:lnTo>
                    <a:pt x="58822" y="227"/>
                  </a:lnTo>
                  <a:lnTo>
                    <a:pt x="70593" y="3385"/>
                  </a:lnTo>
                  <a:lnTo>
                    <a:pt x="82880" y="9492"/>
                  </a:lnTo>
                  <a:lnTo>
                    <a:pt x="93515" y="20673"/>
                  </a:lnTo>
                  <a:lnTo>
                    <a:pt x="98327" y="27606"/>
                  </a:lnTo>
                  <a:lnTo>
                    <a:pt x="101791" y="44716"/>
                  </a:lnTo>
                  <a:lnTo>
                    <a:pt x="100273" y="64080"/>
                  </a:lnTo>
                  <a:lnTo>
                    <a:pt x="94896" y="84445"/>
                  </a:lnTo>
                  <a:lnTo>
                    <a:pt x="82158" y="101493"/>
                  </a:lnTo>
                  <a:lnTo>
                    <a:pt x="42386" y="137740"/>
                  </a:lnTo>
                  <a:lnTo>
                    <a:pt x="36477" y="149874"/>
                  </a:lnTo>
                  <a:lnTo>
                    <a:pt x="33851" y="162322"/>
                  </a:lnTo>
                  <a:lnTo>
                    <a:pt x="34561" y="167900"/>
                  </a:lnTo>
                  <a:lnTo>
                    <a:pt x="49611" y="194771"/>
                  </a:lnTo>
                  <a:lnTo>
                    <a:pt x="68753" y="225930"/>
                  </a:lnTo>
                  <a:lnTo>
                    <a:pt x="73288" y="258638"/>
                  </a:lnTo>
                  <a:lnTo>
                    <a:pt x="69770" y="290280"/>
                  </a:lnTo>
                  <a:lnTo>
                    <a:pt x="63700" y="308921"/>
                  </a:lnTo>
                  <a:lnTo>
                    <a:pt x="45606" y="335283"/>
                  </a:lnTo>
                  <a:lnTo>
                    <a:pt x="0" y="378021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SMARTInkShape-976">
              <a:extLst>
                <a:ext uri="{FF2B5EF4-FFF2-40B4-BE49-F238E27FC236}">
                  <a16:creationId xmlns:a16="http://schemas.microsoft.com/office/drawing/2014/main" xmlns="" id="{CE53494C-FE04-48E0-BAA6-2314D24199E1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10871200" y="3403600"/>
              <a:ext cx="54171" cy="317501"/>
            </a:xfrm>
            <a:custGeom>
              <a:avLst/>
              <a:gdLst/>
              <a:ahLst/>
              <a:cxnLst/>
              <a:rect l="0" t="0" r="0" b="0"/>
              <a:pathLst>
                <a:path w="54171" h="317501">
                  <a:moveTo>
                    <a:pt x="50800" y="0"/>
                  </a:moveTo>
                  <a:lnTo>
                    <a:pt x="50800" y="0"/>
                  </a:lnTo>
                  <a:lnTo>
                    <a:pt x="54170" y="3371"/>
                  </a:lnTo>
                  <a:lnTo>
                    <a:pt x="53943" y="12552"/>
                  </a:lnTo>
                  <a:lnTo>
                    <a:pt x="48050" y="48183"/>
                  </a:lnTo>
                  <a:lnTo>
                    <a:pt x="42145" y="93769"/>
                  </a:lnTo>
                  <a:lnTo>
                    <a:pt x="38016" y="129164"/>
                  </a:lnTo>
                  <a:lnTo>
                    <a:pt x="34535" y="165356"/>
                  </a:lnTo>
                  <a:lnTo>
                    <a:pt x="32988" y="200256"/>
                  </a:lnTo>
                  <a:lnTo>
                    <a:pt x="30418" y="232701"/>
                  </a:lnTo>
                  <a:lnTo>
                    <a:pt x="23124" y="274970"/>
                  </a:lnTo>
                  <a:lnTo>
                    <a:pt x="15922" y="295775"/>
                  </a:lnTo>
                  <a:lnTo>
                    <a:pt x="0" y="3175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SMARTInkShape-977">
              <a:extLst>
                <a:ext uri="{FF2B5EF4-FFF2-40B4-BE49-F238E27FC236}">
                  <a16:creationId xmlns:a16="http://schemas.microsoft.com/office/drawing/2014/main" xmlns="" id="{AFF9D3C9-4942-47E3-BDEA-36CA23725B0D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10727079" y="3296435"/>
              <a:ext cx="65745" cy="151616"/>
            </a:xfrm>
            <a:custGeom>
              <a:avLst/>
              <a:gdLst/>
              <a:ahLst/>
              <a:cxnLst/>
              <a:rect l="0" t="0" r="0" b="0"/>
              <a:pathLst>
                <a:path w="65745" h="151616">
                  <a:moveTo>
                    <a:pt x="29821" y="18265"/>
                  </a:moveTo>
                  <a:lnTo>
                    <a:pt x="29821" y="18265"/>
                  </a:lnTo>
                  <a:lnTo>
                    <a:pt x="7836" y="3187"/>
                  </a:lnTo>
                  <a:lnTo>
                    <a:pt x="0" y="0"/>
                  </a:lnTo>
                  <a:lnTo>
                    <a:pt x="5385" y="6189"/>
                  </a:lnTo>
                  <a:lnTo>
                    <a:pt x="52368" y="38311"/>
                  </a:lnTo>
                  <a:lnTo>
                    <a:pt x="63596" y="50458"/>
                  </a:lnTo>
                  <a:lnTo>
                    <a:pt x="65744" y="57366"/>
                  </a:lnTo>
                  <a:lnTo>
                    <a:pt x="64365" y="72567"/>
                  </a:lnTo>
                  <a:lnTo>
                    <a:pt x="57168" y="86849"/>
                  </a:lnTo>
                  <a:lnTo>
                    <a:pt x="16375" y="133796"/>
                  </a:lnTo>
                  <a:lnTo>
                    <a:pt x="4421" y="15161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SMARTInkShape-978">
              <a:extLst>
                <a:ext uri="{FF2B5EF4-FFF2-40B4-BE49-F238E27FC236}">
                  <a16:creationId xmlns:a16="http://schemas.microsoft.com/office/drawing/2014/main" xmlns="" id="{7731851A-1F9A-4DA4-8B6A-1515D37C3AE7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10477500" y="3359150"/>
              <a:ext cx="279401" cy="15337"/>
            </a:xfrm>
            <a:custGeom>
              <a:avLst/>
              <a:gdLst/>
              <a:ahLst/>
              <a:cxnLst/>
              <a:rect l="0" t="0" r="0" b="0"/>
              <a:pathLst>
                <a:path w="279401" h="15337">
                  <a:moveTo>
                    <a:pt x="0" y="0"/>
                  </a:moveTo>
                  <a:lnTo>
                    <a:pt x="0" y="0"/>
                  </a:lnTo>
                  <a:lnTo>
                    <a:pt x="44762" y="705"/>
                  </a:lnTo>
                  <a:lnTo>
                    <a:pt x="78691" y="3371"/>
                  </a:lnTo>
                  <a:lnTo>
                    <a:pt x="119169" y="6907"/>
                  </a:lnTo>
                  <a:lnTo>
                    <a:pt x="161620" y="10831"/>
                  </a:lnTo>
                  <a:lnTo>
                    <a:pt x="201653" y="14927"/>
                  </a:lnTo>
                  <a:lnTo>
                    <a:pt x="234968" y="15336"/>
                  </a:lnTo>
                  <a:lnTo>
                    <a:pt x="279400" y="127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SMARTInkShape-979">
              <a:extLst>
                <a:ext uri="{FF2B5EF4-FFF2-40B4-BE49-F238E27FC236}">
                  <a16:creationId xmlns:a16="http://schemas.microsoft.com/office/drawing/2014/main" xmlns="" id="{44E6485E-363F-4246-AAC2-CF0426A82489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>
              <a:off x="10681062" y="3657600"/>
              <a:ext cx="80562" cy="88901"/>
            </a:xfrm>
            <a:custGeom>
              <a:avLst/>
              <a:gdLst/>
              <a:ahLst/>
              <a:cxnLst/>
              <a:rect l="0" t="0" r="0" b="0"/>
              <a:pathLst>
                <a:path w="80562" h="88901">
                  <a:moveTo>
                    <a:pt x="18688" y="0"/>
                  </a:moveTo>
                  <a:lnTo>
                    <a:pt x="18688" y="0"/>
                  </a:lnTo>
                  <a:lnTo>
                    <a:pt x="18688" y="3371"/>
                  </a:lnTo>
                  <a:lnTo>
                    <a:pt x="3761" y="48335"/>
                  </a:lnTo>
                  <a:lnTo>
                    <a:pt x="0" y="67636"/>
                  </a:lnTo>
                  <a:lnTo>
                    <a:pt x="584" y="67668"/>
                  </a:lnTo>
                  <a:lnTo>
                    <a:pt x="3116" y="65823"/>
                  </a:lnTo>
                  <a:lnTo>
                    <a:pt x="41856" y="19434"/>
                  </a:lnTo>
                  <a:lnTo>
                    <a:pt x="50386" y="15693"/>
                  </a:lnTo>
                  <a:lnTo>
                    <a:pt x="54637" y="14695"/>
                  </a:lnTo>
                  <a:lnTo>
                    <a:pt x="58881" y="16147"/>
                  </a:lnTo>
                  <a:lnTo>
                    <a:pt x="67362" y="23404"/>
                  </a:lnTo>
                  <a:lnTo>
                    <a:pt x="76698" y="39390"/>
                  </a:lnTo>
                  <a:lnTo>
                    <a:pt x="80561" y="57533"/>
                  </a:lnTo>
                  <a:lnTo>
                    <a:pt x="75838" y="889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SMARTInkShape-980">
              <a:extLst>
                <a:ext uri="{FF2B5EF4-FFF2-40B4-BE49-F238E27FC236}">
                  <a16:creationId xmlns:a16="http://schemas.microsoft.com/office/drawing/2014/main" xmlns="" id="{144CD334-B65B-440B-9B31-C36198D7F91F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10507968" y="3454400"/>
              <a:ext cx="179083" cy="317501"/>
            </a:xfrm>
            <a:custGeom>
              <a:avLst/>
              <a:gdLst/>
              <a:ahLst/>
              <a:cxnLst/>
              <a:rect l="0" t="0" r="0" b="0"/>
              <a:pathLst>
                <a:path w="179083" h="317501">
                  <a:moveTo>
                    <a:pt x="179082" y="0"/>
                  </a:moveTo>
                  <a:lnTo>
                    <a:pt x="179082" y="0"/>
                  </a:lnTo>
                  <a:lnTo>
                    <a:pt x="172339" y="0"/>
                  </a:lnTo>
                  <a:lnTo>
                    <a:pt x="154663" y="13484"/>
                  </a:lnTo>
                  <a:lnTo>
                    <a:pt x="128180" y="52208"/>
                  </a:lnTo>
                  <a:lnTo>
                    <a:pt x="106364" y="85998"/>
                  </a:lnTo>
                  <a:lnTo>
                    <a:pt x="83968" y="122182"/>
                  </a:lnTo>
                  <a:lnTo>
                    <a:pt x="64606" y="159431"/>
                  </a:lnTo>
                  <a:lnTo>
                    <a:pt x="44713" y="197153"/>
                  </a:lnTo>
                  <a:lnTo>
                    <a:pt x="26229" y="232262"/>
                  </a:lnTo>
                  <a:lnTo>
                    <a:pt x="8596" y="271156"/>
                  </a:lnTo>
                  <a:lnTo>
                    <a:pt x="0" y="298751"/>
                  </a:lnTo>
                  <a:lnTo>
                    <a:pt x="1282" y="3175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SMARTInkShape-981">
              <a:extLst>
                <a:ext uri="{FF2B5EF4-FFF2-40B4-BE49-F238E27FC236}">
                  <a16:creationId xmlns:a16="http://schemas.microsoft.com/office/drawing/2014/main" xmlns="" id="{6EF1E761-0A9E-462C-BE8B-A18246B3805E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10471150" y="3467100"/>
              <a:ext cx="158751" cy="241301"/>
            </a:xfrm>
            <a:custGeom>
              <a:avLst/>
              <a:gdLst/>
              <a:ahLst/>
              <a:cxnLst/>
              <a:rect l="0" t="0" r="0" b="0"/>
              <a:pathLst>
                <a:path w="158751" h="241301">
                  <a:moveTo>
                    <a:pt x="0" y="0"/>
                  </a:moveTo>
                  <a:lnTo>
                    <a:pt x="0" y="0"/>
                  </a:lnTo>
                  <a:lnTo>
                    <a:pt x="0" y="3371"/>
                  </a:lnTo>
                  <a:lnTo>
                    <a:pt x="27629" y="39231"/>
                  </a:lnTo>
                  <a:lnTo>
                    <a:pt x="53341" y="82180"/>
                  </a:lnTo>
                  <a:lnTo>
                    <a:pt x="73097" y="115546"/>
                  </a:lnTo>
                  <a:lnTo>
                    <a:pt x="103345" y="161392"/>
                  </a:lnTo>
                  <a:lnTo>
                    <a:pt x="129791" y="200690"/>
                  </a:lnTo>
                  <a:lnTo>
                    <a:pt x="158750" y="2413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SMARTInkShape-982">
              <a:extLst>
                <a:ext uri="{FF2B5EF4-FFF2-40B4-BE49-F238E27FC236}">
                  <a16:creationId xmlns:a16="http://schemas.microsoft.com/office/drawing/2014/main" xmlns="" id="{649463E0-9E36-4DE5-B122-4BEE54B01B20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10255250" y="3759200"/>
              <a:ext cx="50801" cy="50801"/>
            </a:xfrm>
            <a:custGeom>
              <a:avLst/>
              <a:gdLst/>
              <a:ahLst/>
              <a:cxnLst/>
              <a:rect l="0" t="0" r="0" b="0"/>
              <a:pathLst>
                <a:path w="50801" h="50801">
                  <a:moveTo>
                    <a:pt x="50800" y="0"/>
                  </a:moveTo>
                  <a:lnTo>
                    <a:pt x="50800" y="0"/>
                  </a:lnTo>
                  <a:lnTo>
                    <a:pt x="29752" y="26515"/>
                  </a:lnTo>
                  <a:lnTo>
                    <a:pt x="0" y="508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SMARTInkShape-983">
              <a:extLst>
                <a:ext uri="{FF2B5EF4-FFF2-40B4-BE49-F238E27FC236}">
                  <a16:creationId xmlns:a16="http://schemas.microsoft.com/office/drawing/2014/main" xmlns="" id="{FD7F9EFB-FF27-4B32-879A-DD6FBCD45832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10147300" y="3665675"/>
              <a:ext cx="82551" cy="71825"/>
            </a:xfrm>
            <a:custGeom>
              <a:avLst/>
              <a:gdLst/>
              <a:ahLst/>
              <a:cxnLst/>
              <a:rect l="0" t="0" r="0" b="0"/>
              <a:pathLst>
                <a:path w="82551" h="71825">
                  <a:moveTo>
                    <a:pt x="0" y="10975"/>
                  </a:moveTo>
                  <a:lnTo>
                    <a:pt x="0" y="10975"/>
                  </a:lnTo>
                  <a:lnTo>
                    <a:pt x="5467" y="5508"/>
                  </a:lnTo>
                  <a:lnTo>
                    <a:pt x="5762" y="5919"/>
                  </a:lnTo>
                  <a:lnTo>
                    <a:pt x="6272" y="16911"/>
                  </a:lnTo>
                  <a:lnTo>
                    <a:pt x="390" y="61057"/>
                  </a:lnTo>
                  <a:lnTo>
                    <a:pt x="76" y="71824"/>
                  </a:lnTo>
                  <a:lnTo>
                    <a:pt x="20396" y="29625"/>
                  </a:lnTo>
                  <a:lnTo>
                    <a:pt x="28821" y="19029"/>
                  </a:lnTo>
                  <a:lnTo>
                    <a:pt x="44734" y="4099"/>
                  </a:lnTo>
                  <a:lnTo>
                    <a:pt x="51867" y="863"/>
                  </a:lnTo>
                  <a:lnTo>
                    <a:pt x="55745" y="0"/>
                  </a:lnTo>
                  <a:lnTo>
                    <a:pt x="63816" y="923"/>
                  </a:lnTo>
                  <a:lnTo>
                    <a:pt x="67944" y="2157"/>
                  </a:lnTo>
                  <a:lnTo>
                    <a:pt x="71402" y="5096"/>
                  </a:lnTo>
                  <a:lnTo>
                    <a:pt x="77125" y="14007"/>
                  </a:lnTo>
                  <a:lnTo>
                    <a:pt x="80942" y="30923"/>
                  </a:lnTo>
                  <a:lnTo>
                    <a:pt x="82550" y="6177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SMARTInkShape-984">
              <a:extLst>
                <a:ext uri="{FF2B5EF4-FFF2-40B4-BE49-F238E27FC236}">
                  <a16:creationId xmlns:a16="http://schemas.microsoft.com/office/drawing/2014/main" xmlns="" id="{8A8634B6-59E9-4052-BFDB-23A87C172F7F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10099770" y="3481565"/>
              <a:ext cx="91981" cy="220486"/>
            </a:xfrm>
            <a:custGeom>
              <a:avLst/>
              <a:gdLst/>
              <a:ahLst/>
              <a:cxnLst/>
              <a:rect l="0" t="0" r="0" b="0"/>
              <a:pathLst>
                <a:path w="91981" h="220486">
                  <a:moveTo>
                    <a:pt x="91980" y="10935"/>
                  </a:moveTo>
                  <a:lnTo>
                    <a:pt x="91980" y="10935"/>
                  </a:lnTo>
                  <a:lnTo>
                    <a:pt x="91980" y="4193"/>
                  </a:lnTo>
                  <a:lnTo>
                    <a:pt x="90568" y="2207"/>
                  </a:lnTo>
                  <a:lnTo>
                    <a:pt x="88217" y="883"/>
                  </a:lnTo>
                  <a:lnTo>
                    <a:pt x="85237" y="0"/>
                  </a:lnTo>
                  <a:lnTo>
                    <a:pt x="67561" y="2129"/>
                  </a:lnTo>
                  <a:lnTo>
                    <a:pt x="54316" y="9138"/>
                  </a:lnTo>
                  <a:lnTo>
                    <a:pt x="47821" y="13970"/>
                  </a:lnTo>
                  <a:lnTo>
                    <a:pt x="31937" y="37626"/>
                  </a:lnTo>
                  <a:lnTo>
                    <a:pt x="14634" y="78636"/>
                  </a:lnTo>
                  <a:lnTo>
                    <a:pt x="6818" y="117229"/>
                  </a:lnTo>
                  <a:lnTo>
                    <a:pt x="3819" y="160708"/>
                  </a:lnTo>
                  <a:lnTo>
                    <a:pt x="0" y="205115"/>
                  </a:lnTo>
                  <a:lnTo>
                    <a:pt x="3080" y="22048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SMARTInkShape-985">
              <a:extLst>
                <a:ext uri="{FF2B5EF4-FFF2-40B4-BE49-F238E27FC236}">
                  <a16:creationId xmlns:a16="http://schemas.microsoft.com/office/drawing/2014/main" xmlns="" id="{5434BD96-A787-4A5A-8FDB-615B12290EDA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9988550" y="3492500"/>
              <a:ext cx="88901" cy="127001"/>
            </a:xfrm>
            <a:custGeom>
              <a:avLst/>
              <a:gdLst/>
              <a:ahLst/>
              <a:cxnLst/>
              <a:rect l="0" t="0" r="0" b="0"/>
              <a:pathLst>
                <a:path w="88901" h="127001">
                  <a:moveTo>
                    <a:pt x="0" y="0"/>
                  </a:moveTo>
                  <a:lnTo>
                    <a:pt x="0" y="0"/>
                  </a:lnTo>
                  <a:lnTo>
                    <a:pt x="3370" y="0"/>
                  </a:lnTo>
                  <a:lnTo>
                    <a:pt x="12209" y="10113"/>
                  </a:lnTo>
                  <a:lnTo>
                    <a:pt x="38871" y="50529"/>
                  </a:lnTo>
                  <a:lnTo>
                    <a:pt x="65587" y="96756"/>
                  </a:lnTo>
                  <a:lnTo>
                    <a:pt x="88900" y="1270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SMARTInkShape-986">
              <a:extLst>
                <a:ext uri="{FF2B5EF4-FFF2-40B4-BE49-F238E27FC236}">
                  <a16:creationId xmlns:a16="http://schemas.microsoft.com/office/drawing/2014/main" xmlns="" id="{D6D90F76-B8E9-4563-887C-00B72463AF08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>
            <a:xfrm>
              <a:off x="9804378" y="3389007"/>
              <a:ext cx="107973" cy="351144"/>
            </a:xfrm>
            <a:custGeom>
              <a:avLst/>
              <a:gdLst/>
              <a:ahLst/>
              <a:cxnLst/>
              <a:rect l="0" t="0" r="0" b="0"/>
              <a:pathLst>
                <a:path w="107973" h="351144">
                  <a:moveTo>
                    <a:pt x="107972" y="20943"/>
                  </a:moveTo>
                  <a:lnTo>
                    <a:pt x="107972" y="20943"/>
                  </a:lnTo>
                  <a:lnTo>
                    <a:pt x="101065" y="3984"/>
                  </a:lnTo>
                  <a:lnTo>
                    <a:pt x="99134" y="1170"/>
                  </a:lnTo>
                  <a:lnTo>
                    <a:pt x="96435" y="0"/>
                  </a:lnTo>
                  <a:lnTo>
                    <a:pt x="89674" y="581"/>
                  </a:lnTo>
                  <a:lnTo>
                    <a:pt x="67822" y="21730"/>
                  </a:lnTo>
                  <a:lnTo>
                    <a:pt x="48969" y="54454"/>
                  </a:lnTo>
                  <a:lnTo>
                    <a:pt x="30243" y="97926"/>
                  </a:lnTo>
                  <a:lnTo>
                    <a:pt x="22286" y="122359"/>
                  </a:lnTo>
                  <a:lnTo>
                    <a:pt x="14865" y="147820"/>
                  </a:lnTo>
                  <a:lnTo>
                    <a:pt x="9211" y="172555"/>
                  </a:lnTo>
                  <a:lnTo>
                    <a:pt x="4737" y="196807"/>
                  </a:lnTo>
                  <a:lnTo>
                    <a:pt x="0" y="242333"/>
                  </a:lnTo>
                  <a:lnTo>
                    <a:pt x="2600" y="281381"/>
                  </a:lnTo>
                  <a:lnTo>
                    <a:pt x="15984" y="311906"/>
                  </a:lnTo>
                  <a:lnTo>
                    <a:pt x="25480" y="324985"/>
                  </a:lnTo>
                  <a:lnTo>
                    <a:pt x="47321" y="339517"/>
                  </a:lnTo>
                  <a:lnTo>
                    <a:pt x="82572" y="351143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0" name="SMARTInkShape-987">
            <a:extLst>
              <a:ext uri="{FF2B5EF4-FFF2-40B4-BE49-F238E27FC236}">
                <a16:creationId xmlns:a16="http://schemas.microsoft.com/office/drawing/2014/main" xmlns="" id="{D427EBF2-F8BC-423B-BA1E-A095114DC0C7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4632594" y="140662"/>
            <a:ext cx="2200263" cy="668526"/>
          </a:xfrm>
          <a:custGeom>
            <a:avLst/>
            <a:gdLst/>
            <a:ahLst/>
            <a:cxnLst/>
            <a:rect l="0" t="0" r="0" b="0"/>
            <a:pathLst>
              <a:path w="2200263" h="668526">
                <a:moveTo>
                  <a:pt x="364856" y="551488"/>
                </a:moveTo>
                <a:lnTo>
                  <a:pt x="364856" y="551488"/>
                </a:lnTo>
                <a:lnTo>
                  <a:pt x="364856" y="548117"/>
                </a:lnTo>
                <a:lnTo>
                  <a:pt x="365561" y="547124"/>
                </a:lnTo>
                <a:lnTo>
                  <a:pt x="366737" y="546462"/>
                </a:lnTo>
                <a:lnTo>
                  <a:pt x="368227" y="546021"/>
                </a:lnTo>
                <a:lnTo>
                  <a:pt x="410943" y="559521"/>
                </a:lnTo>
                <a:lnTo>
                  <a:pt x="446722" y="563995"/>
                </a:lnTo>
                <a:lnTo>
                  <a:pt x="468117" y="566176"/>
                </a:lnTo>
                <a:lnTo>
                  <a:pt x="494374" y="567630"/>
                </a:lnTo>
                <a:lnTo>
                  <a:pt x="523874" y="568599"/>
                </a:lnTo>
                <a:lnTo>
                  <a:pt x="555535" y="569246"/>
                </a:lnTo>
                <a:lnTo>
                  <a:pt x="591458" y="570382"/>
                </a:lnTo>
                <a:lnTo>
                  <a:pt x="630224" y="571845"/>
                </a:lnTo>
                <a:lnTo>
                  <a:pt x="670885" y="573526"/>
                </a:lnTo>
                <a:lnTo>
                  <a:pt x="714220" y="575352"/>
                </a:lnTo>
                <a:lnTo>
                  <a:pt x="759337" y="577275"/>
                </a:lnTo>
                <a:lnTo>
                  <a:pt x="805644" y="579263"/>
                </a:lnTo>
                <a:lnTo>
                  <a:pt x="854859" y="580588"/>
                </a:lnTo>
                <a:lnTo>
                  <a:pt x="906014" y="581471"/>
                </a:lnTo>
                <a:lnTo>
                  <a:pt x="958461" y="582060"/>
                </a:lnTo>
                <a:lnTo>
                  <a:pt x="1011771" y="581042"/>
                </a:lnTo>
                <a:lnTo>
                  <a:pt x="1065655" y="578951"/>
                </a:lnTo>
                <a:lnTo>
                  <a:pt x="1119922" y="576147"/>
                </a:lnTo>
                <a:lnTo>
                  <a:pt x="1172328" y="573572"/>
                </a:lnTo>
                <a:lnTo>
                  <a:pt x="1223493" y="571149"/>
                </a:lnTo>
                <a:lnTo>
                  <a:pt x="1273831" y="568829"/>
                </a:lnTo>
                <a:lnTo>
                  <a:pt x="1322911" y="566576"/>
                </a:lnTo>
                <a:lnTo>
                  <a:pt x="1371153" y="564369"/>
                </a:lnTo>
                <a:lnTo>
                  <a:pt x="1418837" y="562192"/>
                </a:lnTo>
                <a:lnTo>
                  <a:pt x="1462621" y="560035"/>
                </a:lnTo>
                <a:lnTo>
                  <a:pt x="1503805" y="557892"/>
                </a:lnTo>
                <a:lnTo>
                  <a:pt x="1543255" y="555757"/>
                </a:lnTo>
                <a:lnTo>
                  <a:pt x="1580138" y="553629"/>
                </a:lnTo>
                <a:lnTo>
                  <a:pt x="1615311" y="551504"/>
                </a:lnTo>
                <a:lnTo>
                  <a:pt x="1649343" y="549382"/>
                </a:lnTo>
                <a:lnTo>
                  <a:pt x="1681202" y="546556"/>
                </a:lnTo>
                <a:lnTo>
                  <a:pt x="1711615" y="543261"/>
                </a:lnTo>
                <a:lnTo>
                  <a:pt x="1741062" y="539653"/>
                </a:lnTo>
                <a:lnTo>
                  <a:pt x="1767042" y="534426"/>
                </a:lnTo>
                <a:lnTo>
                  <a:pt x="1812844" y="521092"/>
                </a:lnTo>
                <a:lnTo>
                  <a:pt x="1848724" y="505758"/>
                </a:lnTo>
                <a:lnTo>
                  <a:pt x="1892722" y="477496"/>
                </a:lnTo>
                <a:lnTo>
                  <a:pt x="1934451" y="442311"/>
                </a:lnTo>
                <a:lnTo>
                  <a:pt x="1978096" y="405074"/>
                </a:lnTo>
                <a:lnTo>
                  <a:pt x="2009656" y="378465"/>
                </a:lnTo>
                <a:lnTo>
                  <a:pt x="2047202" y="347824"/>
                </a:lnTo>
                <a:lnTo>
                  <a:pt x="2085526" y="313510"/>
                </a:lnTo>
                <a:lnTo>
                  <a:pt x="2121609" y="277798"/>
                </a:lnTo>
                <a:lnTo>
                  <a:pt x="2151757" y="243111"/>
                </a:lnTo>
                <a:lnTo>
                  <a:pt x="2175504" y="208880"/>
                </a:lnTo>
                <a:lnTo>
                  <a:pt x="2192644" y="175556"/>
                </a:lnTo>
                <a:lnTo>
                  <a:pt x="2200262" y="144283"/>
                </a:lnTo>
                <a:lnTo>
                  <a:pt x="2198003" y="113921"/>
                </a:lnTo>
                <a:lnTo>
                  <a:pt x="2187827" y="84669"/>
                </a:lnTo>
                <a:lnTo>
                  <a:pt x="2169193" y="57557"/>
                </a:lnTo>
                <a:lnTo>
                  <a:pt x="2133629" y="37041"/>
                </a:lnTo>
                <a:lnTo>
                  <a:pt x="2111305" y="28607"/>
                </a:lnTo>
                <a:lnTo>
                  <a:pt x="2084427" y="21573"/>
                </a:lnTo>
                <a:lnTo>
                  <a:pt x="2054514" y="15472"/>
                </a:lnTo>
                <a:lnTo>
                  <a:pt x="2022578" y="9994"/>
                </a:lnTo>
                <a:lnTo>
                  <a:pt x="1985059" y="6342"/>
                </a:lnTo>
                <a:lnTo>
                  <a:pt x="1943819" y="3907"/>
                </a:lnTo>
                <a:lnTo>
                  <a:pt x="1900098" y="2284"/>
                </a:lnTo>
                <a:lnTo>
                  <a:pt x="1853312" y="1202"/>
                </a:lnTo>
                <a:lnTo>
                  <a:pt x="1804482" y="481"/>
                </a:lnTo>
                <a:lnTo>
                  <a:pt x="1754291" y="0"/>
                </a:lnTo>
                <a:lnTo>
                  <a:pt x="1703190" y="385"/>
                </a:lnTo>
                <a:lnTo>
                  <a:pt x="1651485" y="1347"/>
                </a:lnTo>
                <a:lnTo>
                  <a:pt x="1599375" y="2694"/>
                </a:lnTo>
                <a:lnTo>
                  <a:pt x="1545585" y="4298"/>
                </a:lnTo>
                <a:lnTo>
                  <a:pt x="1490675" y="6072"/>
                </a:lnTo>
                <a:lnTo>
                  <a:pt x="1435019" y="7961"/>
                </a:lnTo>
                <a:lnTo>
                  <a:pt x="1380275" y="9925"/>
                </a:lnTo>
                <a:lnTo>
                  <a:pt x="1326141" y="11941"/>
                </a:lnTo>
                <a:lnTo>
                  <a:pt x="1272412" y="13990"/>
                </a:lnTo>
                <a:lnTo>
                  <a:pt x="1218954" y="16061"/>
                </a:lnTo>
                <a:lnTo>
                  <a:pt x="1165677" y="18148"/>
                </a:lnTo>
                <a:lnTo>
                  <a:pt x="1112520" y="20245"/>
                </a:lnTo>
                <a:lnTo>
                  <a:pt x="1058738" y="22348"/>
                </a:lnTo>
                <a:lnTo>
                  <a:pt x="1004539" y="24456"/>
                </a:lnTo>
                <a:lnTo>
                  <a:pt x="950061" y="26567"/>
                </a:lnTo>
                <a:lnTo>
                  <a:pt x="895398" y="27974"/>
                </a:lnTo>
                <a:lnTo>
                  <a:pt x="840612" y="28912"/>
                </a:lnTo>
                <a:lnTo>
                  <a:pt x="785743" y="29537"/>
                </a:lnTo>
                <a:lnTo>
                  <a:pt x="731525" y="30660"/>
                </a:lnTo>
                <a:lnTo>
                  <a:pt x="677741" y="32114"/>
                </a:lnTo>
                <a:lnTo>
                  <a:pt x="624246" y="33788"/>
                </a:lnTo>
                <a:lnTo>
                  <a:pt x="571649" y="37022"/>
                </a:lnTo>
                <a:lnTo>
                  <a:pt x="519652" y="41294"/>
                </a:lnTo>
                <a:lnTo>
                  <a:pt x="468053" y="46258"/>
                </a:lnTo>
                <a:lnTo>
                  <a:pt x="420249" y="51685"/>
                </a:lnTo>
                <a:lnTo>
                  <a:pt x="374973" y="57419"/>
                </a:lnTo>
                <a:lnTo>
                  <a:pt x="331384" y="63359"/>
                </a:lnTo>
                <a:lnTo>
                  <a:pt x="292447" y="71552"/>
                </a:lnTo>
                <a:lnTo>
                  <a:pt x="256611" y="81247"/>
                </a:lnTo>
                <a:lnTo>
                  <a:pt x="222842" y="91944"/>
                </a:lnTo>
                <a:lnTo>
                  <a:pt x="189747" y="107542"/>
                </a:lnTo>
                <a:lnTo>
                  <a:pt x="157100" y="126407"/>
                </a:lnTo>
                <a:lnTo>
                  <a:pt x="124752" y="147451"/>
                </a:lnTo>
                <a:lnTo>
                  <a:pt x="97542" y="170652"/>
                </a:lnTo>
                <a:lnTo>
                  <a:pt x="73758" y="195292"/>
                </a:lnTo>
                <a:lnTo>
                  <a:pt x="52257" y="220891"/>
                </a:lnTo>
                <a:lnTo>
                  <a:pt x="35807" y="247129"/>
                </a:lnTo>
                <a:lnTo>
                  <a:pt x="22723" y="273793"/>
                </a:lnTo>
                <a:lnTo>
                  <a:pt x="11884" y="300741"/>
                </a:lnTo>
                <a:lnTo>
                  <a:pt x="5364" y="327173"/>
                </a:lnTo>
                <a:lnTo>
                  <a:pt x="1722" y="353262"/>
                </a:lnTo>
                <a:lnTo>
                  <a:pt x="0" y="379120"/>
                </a:lnTo>
                <a:lnTo>
                  <a:pt x="2379" y="404826"/>
                </a:lnTo>
                <a:lnTo>
                  <a:pt x="7494" y="430430"/>
                </a:lnTo>
                <a:lnTo>
                  <a:pt x="14431" y="455966"/>
                </a:lnTo>
                <a:lnTo>
                  <a:pt x="35309" y="503154"/>
                </a:lnTo>
                <a:lnTo>
                  <a:pt x="62463" y="547645"/>
                </a:lnTo>
                <a:lnTo>
                  <a:pt x="95698" y="590937"/>
                </a:lnTo>
                <a:lnTo>
                  <a:pt x="135399" y="628053"/>
                </a:lnTo>
                <a:lnTo>
                  <a:pt x="156851" y="644864"/>
                </a:lnTo>
                <a:lnTo>
                  <a:pt x="181736" y="656072"/>
                </a:lnTo>
                <a:lnTo>
                  <a:pt x="208909" y="663544"/>
                </a:lnTo>
                <a:lnTo>
                  <a:pt x="237608" y="668525"/>
                </a:lnTo>
                <a:lnTo>
                  <a:pt x="272263" y="668319"/>
                </a:lnTo>
                <a:lnTo>
                  <a:pt x="310888" y="664653"/>
                </a:lnTo>
                <a:lnTo>
                  <a:pt x="352161" y="658681"/>
                </a:lnTo>
                <a:lnTo>
                  <a:pt x="398020" y="650467"/>
                </a:lnTo>
                <a:lnTo>
                  <a:pt x="446938" y="640757"/>
                </a:lnTo>
                <a:lnTo>
                  <a:pt x="497894" y="630051"/>
                </a:lnTo>
                <a:lnTo>
                  <a:pt x="549504" y="617974"/>
                </a:lnTo>
                <a:lnTo>
                  <a:pt x="601549" y="604984"/>
                </a:lnTo>
                <a:lnTo>
                  <a:pt x="653884" y="591386"/>
                </a:lnTo>
                <a:lnTo>
                  <a:pt x="707825" y="576675"/>
                </a:lnTo>
                <a:lnTo>
                  <a:pt x="762835" y="561224"/>
                </a:lnTo>
                <a:lnTo>
                  <a:pt x="818559" y="545279"/>
                </a:lnTo>
                <a:lnTo>
                  <a:pt x="870524" y="529709"/>
                </a:lnTo>
                <a:lnTo>
                  <a:pt x="919985" y="514391"/>
                </a:lnTo>
                <a:lnTo>
                  <a:pt x="967775" y="499240"/>
                </a:lnTo>
                <a:lnTo>
                  <a:pt x="1008102" y="485612"/>
                </a:lnTo>
                <a:lnTo>
                  <a:pt x="1043453" y="472998"/>
                </a:lnTo>
                <a:lnTo>
                  <a:pt x="1075488" y="461061"/>
                </a:lnTo>
                <a:lnTo>
                  <a:pt x="1139556" y="437188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614490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SMARTInkShape-Group156">
            <a:extLst>
              <a:ext uri="{FF2B5EF4-FFF2-40B4-BE49-F238E27FC236}">
                <a16:creationId xmlns:a16="http://schemas.microsoft.com/office/drawing/2014/main" xmlns="" id="{5AE13157-6F7A-4BDD-A520-05B82D896288}"/>
              </a:ext>
            </a:extLst>
          </p:cNvPr>
          <p:cNvGrpSpPr/>
          <p:nvPr/>
        </p:nvGrpSpPr>
        <p:grpSpPr>
          <a:xfrm>
            <a:off x="858624" y="628650"/>
            <a:ext cx="1507235" cy="501651"/>
            <a:chOff x="858624" y="628650"/>
            <a:chExt cx="1507235" cy="501651"/>
          </a:xfrm>
        </p:grpSpPr>
        <p:sp>
          <p:nvSpPr>
            <p:cNvPr id="2" name="SMARTInkShape-988">
              <a:extLst>
                <a:ext uri="{FF2B5EF4-FFF2-40B4-BE49-F238E27FC236}">
                  <a16:creationId xmlns:a16="http://schemas.microsoft.com/office/drawing/2014/main" xmlns="" id="{2313DC1A-60FA-4AE4-A4CB-81695C9B19C4}"/>
                </a:ext>
              </a:extLst>
            </p:cNvPr>
            <p:cNvSpPr/>
            <p:nvPr>
              <p:custDataLst>
                <p:tags r:id="rId128"/>
              </p:custDataLst>
            </p:nvPr>
          </p:nvSpPr>
          <p:spPr>
            <a:xfrm>
              <a:off x="858624" y="662898"/>
              <a:ext cx="141167" cy="294862"/>
            </a:xfrm>
            <a:custGeom>
              <a:avLst/>
              <a:gdLst/>
              <a:ahLst/>
              <a:cxnLst/>
              <a:rect l="0" t="0" r="0" b="0"/>
              <a:pathLst>
                <a:path w="141167" h="294862">
                  <a:moveTo>
                    <a:pt x="112926" y="61002"/>
                  </a:moveTo>
                  <a:lnTo>
                    <a:pt x="112926" y="61002"/>
                  </a:lnTo>
                  <a:lnTo>
                    <a:pt x="116297" y="57631"/>
                  </a:lnTo>
                  <a:lnTo>
                    <a:pt x="117952" y="54094"/>
                  </a:lnTo>
                  <a:lnTo>
                    <a:pt x="119014" y="42704"/>
                  </a:lnTo>
                  <a:lnTo>
                    <a:pt x="115828" y="30964"/>
                  </a:lnTo>
                  <a:lnTo>
                    <a:pt x="90037" y="5933"/>
                  </a:lnTo>
                  <a:lnTo>
                    <a:pt x="79470" y="1249"/>
                  </a:lnTo>
                  <a:lnTo>
                    <a:pt x="73688" y="0"/>
                  </a:lnTo>
                  <a:lnTo>
                    <a:pt x="61620" y="2375"/>
                  </a:lnTo>
                  <a:lnTo>
                    <a:pt x="49201" y="8840"/>
                  </a:lnTo>
                  <a:lnTo>
                    <a:pt x="14275" y="39630"/>
                  </a:lnTo>
                  <a:lnTo>
                    <a:pt x="5581" y="57383"/>
                  </a:lnTo>
                  <a:lnTo>
                    <a:pt x="0" y="90783"/>
                  </a:lnTo>
                  <a:lnTo>
                    <a:pt x="4881" y="104577"/>
                  </a:lnTo>
                  <a:lnTo>
                    <a:pt x="21411" y="124243"/>
                  </a:lnTo>
                  <a:lnTo>
                    <a:pt x="61207" y="160582"/>
                  </a:lnTo>
                  <a:lnTo>
                    <a:pt x="107875" y="194086"/>
                  </a:lnTo>
                  <a:lnTo>
                    <a:pt x="130479" y="216694"/>
                  </a:lnTo>
                  <a:lnTo>
                    <a:pt x="138366" y="232974"/>
                  </a:lnTo>
                  <a:lnTo>
                    <a:pt x="141166" y="248206"/>
                  </a:lnTo>
                  <a:lnTo>
                    <a:pt x="137215" y="271364"/>
                  </a:lnTo>
                  <a:lnTo>
                    <a:pt x="135468" y="277444"/>
                  </a:lnTo>
                  <a:lnTo>
                    <a:pt x="131482" y="282202"/>
                  </a:lnTo>
                  <a:lnTo>
                    <a:pt x="119527" y="289370"/>
                  </a:lnTo>
                  <a:lnTo>
                    <a:pt x="88856" y="294652"/>
                  </a:lnTo>
                  <a:lnTo>
                    <a:pt x="65421" y="294861"/>
                  </a:lnTo>
                  <a:lnTo>
                    <a:pt x="49618" y="290768"/>
                  </a:lnTo>
                  <a:lnTo>
                    <a:pt x="42926" y="287063"/>
                  </a:lnTo>
                  <a:lnTo>
                    <a:pt x="39482" y="283064"/>
                  </a:lnTo>
                  <a:lnTo>
                    <a:pt x="38563" y="281010"/>
                  </a:lnTo>
                  <a:lnTo>
                    <a:pt x="40773" y="278935"/>
                  </a:lnTo>
                  <a:lnTo>
                    <a:pt x="62126" y="27055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SMARTInkShape-989">
              <a:extLst>
                <a:ext uri="{FF2B5EF4-FFF2-40B4-BE49-F238E27FC236}">
                  <a16:creationId xmlns:a16="http://schemas.microsoft.com/office/drawing/2014/main" xmlns="" id="{5067D481-7F87-4518-8BF6-9719C6AFA94E}"/>
                </a:ext>
              </a:extLst>
            </p:cNvPr>
            <p:cNvSpPr/>
            <p:nvPr>
              <p:custDataLst>
                <p:tags r:id="rId129"/>
              </p:custDataLst>
            </p:nvPr>
          </p:nvSpPr>
          <p:spPr>
            <a:xfrm>
              <a:off x="1061333" y="844550"/>
              <a:ext cx="18168" cy="95251"/>
            </a:xfrm>
            <a:custGeom>
              <a:avLst/>
              <a:gdLst/>
              <a:ahLst/>
              <a:cxnLst/>
              <a:rect l="0" t="0" r="0" b="0"/>
              <a:pathLst>
                <a:path w="18168" h="95251">
                  <a:moveTo>
                    <a:pt x="5467" y="0"/>
                  </a:moveTo>
                  <a:lnTo>
                    <a:pt x="5467" y="0"/>
                  </a:lnTo>
                  <a:lnTo>
                    <a:pt x="2096" y="3371"/>
                  </a:lnTo>
                  <a:lnTo>
                    <a:pt x="0" y="15580"/>
                  </a:lnTo>
                  <a:lnTo>
                    <a:pt x="8033" y="57795"/>
                  </a:lnTo>
                  <a:lnTo>
                    <a:pt x="18167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SMARTInkShape-990">
              <a:extLst>
                <a:ext uri="{FF2B5EF4-FFF2-40B4-BE49-F238E27FC236}">
                  <a16:creationId xmlns:a16="http://schemas.microsoft.com/office/drawing/2014/main" xmlns="" id="{7B60091A-CFE3-4C31-8CD6-5141A6F573C2}"/>
                </a:ext>
              </a:extLst>
            </p:cNvPr>
            <p:cNvSpPr/>
            <p:nvPr>
              <p:custDataLst>
                <p:tags r:id="rId130"/>
              </p:custDataLst>
            </p:nvPr>
          </p:nvSpPr>
          <p:spPr>
            <a:xfrm>
              <a:off x="1047750" y="774700"/>
              <a:ext cx="12701" cy="25401"/>
            </a:xfrm>
            <a:custGeom>
              <a:avLst/>
              <a:gdLst/>
              <a:ahLst/>
              <a:cxnLst/>
              <a:rect l="0" t="0" r="0" b="0"/>
              <a:pathLst>
                <a:path w="12701" h="25401">
                  <a:moveTo>
                    <a:pt x="12700" y="25400"/>
                  </a:moveTo>
                  <a:lnTo>
                    <a:pt x="12700" y="25400"/>
                  </a:lnTo>
                  <a:lnTo>
                    <a:pt x="5792" y="8441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SMARTInkShape-991">
              <a:extLst>
                <a:ext uri="{FF2B5EF4-FFF2-40B4-BE49-F238E27FC236}">
                  <a16:creationId xmlns:a16="http://schemas.microsoft.com/office/drawing/2014/main" xmlns="" id="{4A4C3D1D-5990-4938-90E6-108577E4F1B5}"/>
                </a:ext>
              </a:extLst>
            </p:cNvPr>
            <p:cNvSpPr/>
            <p:nvPr>
              <p:custDataLst>
                <p:tags r:id="rId131"/>
              </p:custDataLst>
            </p:nvPr>
          </p:nvSpPr>
          <p:spPr>
            <a:xfrm>
              <a:off x="1130300" y="800100"/>
              <a:ext cx="120651" cy="146051"/>
            </a:xfrm>
            <a:custGeom>
              <a:avLst/>
              <a:gdLst/>
              <a:ahLst/>
              <a:cxnLst/>
              <a:rect l="0" t="0" r="0" b="0"/>
              <a:pathLst>
                <a:path w="120651" h="146051">
                  <a:moveTo>
                    <a:pt x="0" y="0"/>
                  </a:moveTo>
                  <a:lnTo>
                    <a:pt x="0" y="0"/>
                  </a:lnTo>
                  <a:lnTo>
                    <a:pt x="5070" y="38683"/>
                  </a:lnTo>
                  <a:lnTo>
                    <a:pt x="11556" y="84047"/>
                  </a:lnTo>
                  <a:lnTo>
                    <a:pt x="11768" y="116294"/>
                  </a:lnTo>
                  <a:lnTo>
                    <a:pt x="7203" y="130965"/>
                  </a:lnTo>
                  <a:lnTo>
                    <a:pt x="6919" y="130349"/>
                  </a:lnTo>
                  <a:lnTo>
                    <a:pt x="8265" y="83041"/>
                  </a:lnTo>
                  <a:lnTo>
                    <a:pt x="18566" y="38589"/>
                  </a:lnTo>
                  <a:lnTo>
                    <a:pt x="26746" y="21468"/>
                  </a:lnTo>
                  <a:lnTo>
                    <a:pt x="31407" y="16597"/>
                  </a:lnTo>
                  <a:lnTo>
                    <a:pt x="33638" y="15298"/>
                  </a:lnTo>
                  <a:lnTo>
                    <a:pt x="35831" y="16549"/>
                  </a:lnTo>
                  <a:lnTo>
                    <a:pt x="40149" y="23583"/>
                  </a:lnTo>
                  <a:lnTo>
                    <a:pt x="47964" y="50415"/>
                  </a:lnTo>
                  <a:lnTo>
                    <a:pt x="53797" y="84503"/>
                  </a:lnTo>
                  <a:lnTo>
                    <a:pt x="55660" y="88592"/>
                  </a:lnTo>
                  <a:lnTo>
                    <a:pt x="56157" y="88695"/>
                  </a:lnTo>
                  <a:lnTo>
                    <a:pt x="72643" y="43416"/>
                  </a:lnTo>
                  <a:lnTo>
                    <a:pt x="82986" y="22899"/>
                  </a:lnTo>
                  <a:lnTo>
                    <a:pt x="86368" y="19499"/>
                  </a:lnTo>
                  <a:lnTo>
                    <a:pt x="93890" y="15722"/>
                  </a:lnTo>
                  <a:lnTo>
                    <a:pt x="97165" y="16831"/>
                  </a:lnTo>
                  <a:lnTo>
                    <a:pt x="102686" y="23708"/>
                  </a:lnTo>
                  <a:lnTo>
                    <a:pt x="113132" y="63077"/>
                  </a:lnTo>
                  <a:lnTo>
                    <a:pt x="119165" y="109173"/>
                  </a:lnTo>
                  <a:lnTo>
                    <a:pt x="120650" y="146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SMARTInkShape-992">
              <a:extLst>
                <a:ext uri="{FF2B5EF4-FFF2-40B4-BE49-F238E27FC236}">
                  <a16:creationId xmlns:a16="http://schemas.microsoft.com/office/drawing/2014/main" xmlns="" id="{8CA55176-B9D5-4338-95D2-D772BBB444E2}"/>
                </a:ext>
              </a:extLst>
            </p:cNvPr>
            <p:cNvSpPr/>
            <p:nvPr>
              <p:custDataLst>
                <p:tags r:id="rId132"/>
              </p:custDataLst>
            </p:nvPr>
          </p:nvSpPr>
          <p:spPr>
            <a:xfrm>
              <a:off x="1270000" y="772725"/>
              <a:ext cx="76580" cy="330142"/>
            </a:xfrm>
            <a:custGeom>
              <a:avLst/>
              <a:gdLst/>
              <a:ahLst/>
              <a:cxnLst/>
              <a:rect l="0" t="0" r="0" b="0"/>
              <a:pathLst>
                <a:path w="76580" h="330142">
                  <a:moveTo>
                    <a:pt x="25400" y="46425"/>
                  </a:moveTo>
                  <a:lnTo>
                    <a:pt x="25400" y="46425"/>
                  </a:lnTo>
                  <a:lnTo>
                    <a:pt x="24694" y="90177"/>
                  </a:lnTo>
                  <a:lnTo>
                    <a:pt x="21036" y="125711"/>
                  </a:lnTo>
                  <a:lnTo>
                    <a:pt x="20344" y="171360"/>
                  </a:lnTo>
                  <a:lnTo>
                    <a:pt x="22683" y="204022"/>
                  </a:lnTo>
                  <a:lnTo>
                    <a:pt x="24595" y="250773"/>
                  </a:lnTo>
                  <a:lnTo>
                    <a:pt x="25161" y="292534"/>
                  </a:lnTo>
                  <a:lnTo>
                    <a:pt x="20343" y="329124"/>
                  </a:lnTo>
                  <a:lnTo>
                    <a:pt x="19912" y="330141"/>
                  </a:lnTo>
                  <a:lnTo>
                    <a:pt x="17551" y="325626"/>
                  </a:lnTo>
                  <a:lnTo>
                    <a:pt x="15934" y="321459"/>
                  </a:lnTo>
                  <a:lnTo>
                    <a:pt x="13658" y="288626"/>
                  </a:lnTo>
                  <a:lnTo>
                    <a:pt x="11244" y="253318"/>
                  </a:lnTo>
                  <a:lnTo>
                    <a:pt x="7820" y="209639"/>
                  </a:lnTo>
                  <a:lnTo>
                    <a:pt x="5919" y="184162"/>
                  </a:lnTo>
                  <a:lnTo>
                    <a:pt x="3946" y="157300"/>
                  </a:lnTo>
                  <a:lnTo>
                    <a:pt x="1754" y="110519"/>
                  </a:lnTo>
                  <a:lnTo>
                    <a:pt x="2191" y="70678"/>
                  </a:lnTo>
                  <a:lnTo>
                    <a:pt x="9664" y="27270"/>
                  </a:lnTo>
                  <a:lnTo>
                    <a:pt x="14408" y="10630"/>
                  </a:lnTo>
                  <a:lnTo>
                    <a:pt x="18072" y="5629"/>
                  </a:lnTo>
                  <a:lnTo>
                    <a:pt x="22632" y="2294"/>
                  </a:lnTo>
                  <a:lnTo>
                    <a:pt x="27788" y="71"/>
                  </a:lnTo>
                  <a:lnTo>
                    <a:pt x="33342" y="0"/>
                  </a:lnTo>
                  <a:lnTo>
                    <a:pt x="45158" y="3684"/>
                  </a:lnTo>
                  <a:lnTo>
                    <a:pt x="55583" y="13788"/>
                  </a:lnTo>
                  <a:lnTo>
                    <a:pt x="69386" y="39107"/>
                  </a:lnTo>
                  <a:lnTo>
                    <a:pt x="75994" y="60811"/>
                  </a:lnTo>
                  <a:lnTo>
                    <a:pt x="76579" y="82217"/>
                  </a:lnTo>
                  <a:lnTo>
                    <a:pt x="69570" y="110731"/>
                  </a:lnTo>
                  <a:lnTo>
                    <a:pt x="56791" y="126511"/>
                  </a:lnTo>
                  <a:lnTo>
                    <a:pt x="33525" y="143532"/>
                  </a:lnTo>
                  <a:lnTo>
                    <a:pt x="26583" y="147146"/>
                  </a:lnTo>
                  <a:lnTo>
                    <a:pt x="20544" y="148145"/>
                  </a:lnTo>
                  <a:lnTo>
                    <a:pt x="15107" y="147399"/>
                  </a:lnTo>
                  <a:lnTo>
                    <a:pt x="0" y="1416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SMARTInkShape-993">
              <a:extLst>
                <a:ext uri="{FF2B5EF4-FFF2-40B4-BE49-F238E27FC236}">
                  <a16:creationId xmlns:a16="http://schemas.microsoft.com/office/drawing/2014/main" xmlns="" id="{B9A32125-DAFB-4A1C-8B48-5BBE81155D2F}"/>
                </a:ext>
              </a:extLst>
            </p:cNvPr>
            <p:cNvSpPr/>
            <p:nvPr>
              <p:custDataLst>
                <p:tags r:id="rId133"/>
              </p:custDataLst>
            </p:nvPr>
          </p:nvSpPr>
          <p:spPr>
            <a:xfrm>
              <a:off x="1388588" y="628650"/>
              <a:ext cx="167163" cy="259815"/>
            </a:xfrm>
            <a:custGeom>
              <a:avLst/>
              <a:gdLst/>
              <a:ahLst/>
              <a:cxnLst/>
              <a:rect l="0" t="0" r="0" b="0"/>
              <a:pathLst>
                <a:path w="167163" h="259815">
                  <a:moveTo>
                    <a:pt x="33812" y="0"/>
                  </a:moveTo>
                  <a:lnTo>
                    <a:pt x="33812" y="0"/>
                  </a:lnTo>
                  <a:lnTo>
                    <a:pt x="37183" y="0"/>
                  </a:lnTo>
                  <a:lnTo>
                    <a:pt x="38176" y="1411"/>
                  </a:lnTo>
                  <a:lnTo>
                    <a:pt x="39279" y="6742"/>
                  </a:lnTo>
                  <a:lnTo>
                    <a:pt x="29848" y="43351"/>
                  </a:lnTo>
                  <a:lnTo>
                    <a:pt x="18448" y="88888"/>
                  </a:lnTo>
                  <a:lnTo>
                    <a:pt x="10285" y="126524"/>
                  </a:lnTo>
                  <a:lnTo>
                    <a:pt x="3835" y="161126"/>
                  </a:lnTo>
                  <a:lnTo>
                    <a:pt x="0" y="206491"/>
                  </a:lnTo>
                  <a:lnTo>
                    <a:pt x="5026" y="246262"/>
                  </a:lnTo>
                  <a:lnTo>
                    <a:pt x="10670" y="255970"/>
                  </a:lnTo>
                  <a:lnTo>
                    <a:pt x="14151" y="259547"/>
                  </a:lnTo>
                  <a:lnTo>
                    <a:pt x="18588" y="259814"/>
                  </a:lnTo>
                  <a:lnTo>
                    <a:pt x="29162" y="254468"/>
                  </a:lnTo>
                  <a:lnTo>
                    <a:pt x="50387" y="236186"/>
                  </a:lnTo>
                  <a:lnTo>
                    <a:pt x="76362" y="195997"/>
                  </a:lnTo>
                  <a:lnTo>
                    <a:pt x="87869" y="163181"/>
                  </a:lnTo>
                  <a:lnTo>
                    <a:pt x="88900" y="157470"/>
                  </a:lnTo>
                  <a:lnTo>
                    <a:pt x="88176" y="153664"/>
                  </a:lnTo>
                  <a:lnTo>
                    <a:pt x="86283" y="151126"/>
                  </a:lnTo>
                  <a:lnTo>
                    <a:pt x="83609" y="149434"/>
                  </a:lnTo>
                  <a:lnTo>
                    <a:pt x="79710" y="149717"/>
                  </a:lnTo>
                  <a:lnTo>
                    <a:pt x="69733" y="153795"/>
                  </a:lnTo>
                  <a:lnTo>
                    <a:pt x="60125" y="164073"/>
                  </a:lnTo>
                  <a:lnTo>
                    <a:pt x="52562" y="178049"/>
                  </a:lnTo>
                  <a:lnTo>
                    <a:pt x="47309" y="214957"/>
                  </a:lnTo>
                  <a:lnTo>
                    <a:pt x="50629" y="226299"/>
                  </a:lnTo>
                  <a:lnTo>
                    <a:pt x="53490" y="231300"/>
                  </a:lnTo>
                  <a:lnTo>
                    <a:pt x="58220" y="234633"/>
                  </a:lnTo>
                  <a:lnTo>
                    <a:pt x="71000" y="238337"/>
                  </a:lnTo>
                  <a:lnTo>
                    <a:pt x="109388" y="239304"/>
                  </a:lnTo>
                  <a:lnTo>
                    <a:pt x="167162" y="228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SMARTInkShape-994">
              <a:extLst>
                <a:ext uri="{FF2B5EF4-FFF2-40B4-BE49-F238E27FC236}">
                  <a16:creationId xmlns:a16="http://schemas.microsoft.com/office/drawing/2014/main" xmlns="" id="{51666388-5CDE-4FAD-BCED-854C4A9BDA10}"/>
                </a:ext>
              </a:extLst>
            </p:cNvPr>
            <p:cNvSpPr/>
            <p:nvPr>
              <p:custDataLst>
                <p:tags r:id="rId134"/>
              </p:custDataLst>
            </p:nvPr>
          </p:nvSpPr>
          <p:spPr>
            <a:xfrm>
              <a:off x="1069031" y="1041400"/>
              <a:ext cx="962970" cy="53056"/>
            </a:xfrm>
            <a:custGeom>
              <a:avLst/>
              <a:gdLst/>
              <a:ahLst/>
              <a:cxnLst/>
              <a:rect l="0" t="0" r="0" b="0"/>
              <a:pathLst>
                <a:path w="962970" h="53056">
                  <a:moveTo>
                    <a:pt x="23169" y="25400"/>
                  </a:moveTo>
                  <a:lnTo>
                    <a:pt x="23169" y="25400"/>
                  </a:lnTo>
                  <a:lnTo>
                    <a:pt x="13030" y="26105"/>
                  </a:lnTo>
                  <a:lnTo>
                    <a:pt x="5492" y="28771"/>
                  </a:lnTo>
                  <a:lnTo>
                    <a:pt x="2918" y="30470"/>
                  </a:lnTo>
                  <a:lnTo>
                    <a:pt x="57" y="34238"/>
                  </a:lnTo>
                  <a:lnTo>
                    <a:pt x="0" y="36937"/>
                  </a:lnTo>
                  <a:lnTo>
                    <a:pt x="1818" y="43698"/>
                  </a:lnTo>
                  <a:lnTo>
                    <a:pt x="14385" y="49525"/>
                  </a:lnTo>
                  <a:lnTo>
                    <a:pt x="39726" y="53055"/>
                  </a:lnTo>
                  <a:lnTo>
                    <a:pt x="83915" y="52273"/>
                  </a:lnTo>
                  <a:lnTo>
                    <a:pt x="113055" y="50371"/>
                  </a:lnTo>
                  <a:lnTo>
                    <a:pt x="145887" y="47692"/>
                  </a:lnTo>
                  <a:lnTo>
                    <a:pt x="181181" y="44494"/>
                  </a:lnTo>
                  <a:lnTo>
                    <a:pt x="222349" y="40246"/>
                  </a:lnTo>
                  <a:lnTo>
                    <a:pt x="267434" y="35297"/>
                  </a:lnTo>
                  <a:lnTo>
                    <a:pt x="315129" y="29882"/>
                  </a:lnTo>
                  <a:lnTo>
                    <a:pt x="367387" y="24860"/>
                  </a:lnTo>
                  <a:lnTo>
                    <a:pt x="422686" y="20101"/>
                  </a:lnTo>
                  <a:lnTo>
                    <a:pt x="480014" y="15517"/>
                  </a:lnTo>
                  <a:lnTo>
                    <a:pt x="538693" y="12462"/>
                  </a:lnTo>
                  <a:lnTo>
                    <a:pt x="598274" y="10424"/>
                  </a:lnTo>
                  <a:lnTo>
                    <a:pt x="658455" y="9066"/>
                  </a:lnTo>
                  <a:lnTo>
                    <a:pt x="711982" y="7455"/>
                  </a:lnTo>
                  <a:lnTo>
                    <a:pt x="761072" y="5676"/>
                  </a:lnTo>
                  <a:lnTo>
                    <a:pt x="807204" y="3784"/>
                  </a:lnTo>
                  <a:lnTo>
                    <a:pt x="845015" y="2522"/>
                  </a:lnTo>
                  <a:lnTo>
                    <a:pt x="877277" y="1682"/>
                  </a:lnTo>
                  <a:lnTo>
                    <a:pt x="924884" y="747"/>
                  </a:lnTo>
                  <a:lnTo>
                    <a:pt x="96296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SMARTInkShape-995">
              <a:extLst>
                <a:ext uri="{FF2B5EF4-FFF2-40B4-BE49-F238E27FC236}">
                  <a16:creationId xmlns:a16="http://schemas.microsoft.com/office/drawing/2014/main" xmlns="" id="{4374F5D8-5BC9-4B2F-A1A4-3EE7F5B2F5D9}"/>
                </a:ext>
              </a:extLst>
            </p:cNvPr>
            <p:cNvSpPr/>
            <p:nvPr>
              <p:custDataLst>
                <p:tags r:id="rId135"/>
              </p:custDataLst>
            </p:nvPr>
          </p:nvSpPr>
          <p:spPr>
            <a:xfrm>
              <a:off x="1352550" y="1047750"/>
              <a:ext cx="806451" cy="82551"/>
            </a:xfrm>
            <a:custGeom>
              <a:avLst/>
              <a:gdLst/>
              <a:ahLst/>
              <a:cxnLst/>
              <a:rect l="0" t="0" r="0" b="0"/>
              <a:pathLst>
                <a:path w="806451" h="82551">
                  <a:moveTo>
                    <a:pt x="0" y="82550"/>
                  </a:moveTo>
                  <a:lnTo>
                    <a:pt x="0" y="82550"/>
                  </a:lnTo>
                  <a:lnTo>
                    <a:pt x="40452" y="79179"/>
                  </a:lnTo>
                  <a:lnTo>
                    <a:pt x="63657" y="76775"/>
                  </a:lnTo>
                  <a:lnTo>
                    <a:pt x="90416" y="73761"/>
                  </a:lnTo>
                  <a:lnTo>
                    <a:pt x="119544" y="70341"/>
                  </a:lnTo>
                  <a:lnTo>
                    <a:pt x="153074" y="66649"/>
                  </a:lnTo>
                  <a:lnTo>
                    <a:pt x="189538" y="62777"/>
                  </a:lnTo>
                  <a:lnTo>
                    <a:pt x="227959" y="58785"/>
                  </a:lnTo>
                  <a:lnTo>
                    <a:pt x="269800" y="54712"/>
                  </a:lnTo>
                  <a:lnTo>
                    <a:pt x="313922" y="50586"/>
                  </a:lnTo>
                  <a:lnTo>
                    <a:pt x="359565" y="46424"/>
                  </a:lnTo>
                  <a:lnTo>
                    <a:pt x="406927" y="42238"/>
                  </a:lnTo>
                  <a:lnTo>
                    <a:pt x="455434" y="38037"/>
                  </a:lnTo>
                  <a:lnTo>
                    <a:pt x="504706" y="33824"/>
                  </a:lnTo>
                  <a:lnTo>
                    <a:pt x="551665" y="29605"/>
                  </a:lnTo>
                  <a:lnTo>
                    <a:pt x="597083" y="25381"/>
                  </a:lnTo>
                  <a:lnTo>
                    <a:pt x="641472" y="21154"/>
                  </a:lnTo>
                  <a:lnTo>
                    <a:pt x="679531" y="16925"/>
                  </a:lnTo>
                  <a:lnTo>
                    <a:pt x="713371" y="12694"/>
                  </a:lnTo>
                  <a:lnTo>
                    <a:pt x="744397" y="8463"/>
                  </a:lnTo>
                  <a:lnTo>
                    <a:pt x="8064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SMARTInkShape-996">
              <a:extLst>
                <a:ext uri="{FF2B5EF4-FFF2-40B4-BE49-F238E27FC236}">
                  <a16:creationId xmlns:a16="http://schemas.microsoft.com/office/drawing/2014/main" xmlns="" id="{AA1B285E-1D8C-4928-A68A-0A8240A7404B}"/>
                </a:ext>
              </a:extLst>
            </p:cNvPr>
            <p:cNvSpPr/>
            <p:nvPr>
              <p:custDataLst>
                <p:tags r:id="rId136"/>
              </p:custDataLst>
            </p:nvPr>
          </p:nvSpPr>
          <p:spPr>
            <a:xfrm>
              <a:off x="2362200" y="723900"/>
              <a:ext cx="3659" cy="12701"/>
            </a:xfrm>
            <a:custGeom>
              <a:avLst/>
              <a:gdLst/>
              <a:ahLst/>
              <a:cxnLst/>
              <a:rect l="0" t="0" r="0" b="0"/>
              <a:pathLst>
                <a:path w="3659" h="12701">
                  <a:moveTo>
                    <a:pt x="0" y="0"/>
                  </a:moveTo>
                  <a:lnTo>
                    <a:pt x="0" y="0"/>
                  </a:lnTo>
                  <a:lnTo>
                    <a:pt x="3371" y="0"/>
                  </a:lnTo>
                  <a:lnTo>
                    <a:pt x="3658" y="1411"/>
                  </a:lnTo>
                  <a:lnTo>
                    <a:pt x="0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SMARTInkShape-997">
              <a:extLst>
                <a:ext uri="{FF2B5EF4-FFF2-40B4-BE49-F238E27FC236}">
                  <a16:creationId xmlns:a16="http://schemas.microsoft.com/office/drawing/2014/main" xmlns="" id="{1AC97889-9496-4133-AB52-3B8F89A77CA5}"/>
                </a:ext>
              </a:extLst>
            </p:cNvPr>
            <p:cNvSpPr/>
            <p:nvPr>
              <p:custDataLst>
                <p:tags r:id="rId137"/>
              </p:custDataLst>
            </p:nvPr>
          </p:nvSpPr>
          <p:spPr>
            <a:xfrm>
              <a:off x="2343150" y="825500"/>
              <a:ext cx="6351" cy="6351"/>
            </a:xfrm>
            <a:custGeom>
              <a:avLst/>
              <a:gdLst/>
              <a:ahLst/>
              <a:cxnLst/>
              <a:rect l="0" t="0" r="0" b="0"/>
              <a:pathLst>
                <a:path w="6351" h="6351">
                  <a:moveTo>
                    <a:pt x="6350" y="6350"/>
                  </a:moveTo>
                  <a:lnTo>
                    <a:pt x="6350" y="635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SMARTInkShape-Group157">
            <a:extLst>
              <a:ext uri="{FF2B5EF4-FFF2-40B4-BE49-F238E27FC236}">
                <a16:creationId xmlns:a16="http://schemas.microsoft.com/office/drawing/2014/main" xmlns="" id="{10AE629F-559A-4279-9C89-AFA470FF368C}"/>
              </a:ext>
            </a:extLst>
          </p:cNvPr>
          <p:cNvGrpSpPr/>
          <p:nvPr/>
        </p:nvGrpSpPr>
        <p:grpSpPr>
          <a:xfrm>
            <a:off x="1920039" y="632740"/>
            <a:ext cx="334212" cy="284574"/>
            <a:chOff x="1920039" y="632740"/>
            <a:chExt cx="334212" cy="284574"/>
          </a:xfrm>
        </p:grpSpPr>
        <p:sp>
          <p:nvSpPr>
            <p:cNvPr id="13" name="SMARTInkShape-998">
              <a:extLst>
                <a:ext uri="{FF2B5EF4-FFF2-40B4-BE49-F238E27FC236}">
                  <a16:creationId xmlns:a16="http://schemas.microsoft.com/office/drawing/2014/main" xmlns="" id="{C8262D24-95B3-41BA-9732-0AB15E37456B}"/>
                </a:ext>
              </a:extLst>
            </p:cNvPr>
            <p:cNvSpPr/>
            <p:nvPr>
              <p:custDataLst>
                <p:tags r:id="rId126"/>
              </p:custDataLst>
            </p:nvPr>
          </p:nvSpPr>
          <p:spPr>
            <a:xfrm>
              <a:off x="1920039" y="656281"/>
              <a:ext cx="92912" cy="261033"/>
            </a:xfrm>
            <a:custGeom>
              <a:avLst/>
              <a:gdLst/>
              <a:ahLst/>
              <a:cxnLst/>
              <a:rect l="0" t="0" r="0" b="0"/>
              <a:pathLst>
                <a:path w="92912" h="261033">
                  <a:moveTo>
                    <a:pt x="4011" y="23169"/>
                  </a:moveTo>
                  <a:lnTo>
                    <a:pt x="4011" y="23169"/>
                  </a:lnTo>
                  <a:lnTo>
                    <a:pt x="27123" y="57"/>
                  </a:lnTo>
                  <a:lnTo>
                    <a:pt x="27886" y="0"/>
                  </a:lnTo>
                  <a:lnTo>
                    <a:pt x="28394" y="668"/>
                  </a:lnTo>
                  <a:lnTo>
                    <a:pt x="28733" y="1818"/>
                  </a:lnTo>
                  <a:lnTo>
                    <a:pt x="29210" y="40518"/>
                  </a:lnTo>
                  <a:lnTo>
                    <a:pt x="25559" y="76035"/>
                  </a:lnTo>
                  <a:lnTo>
                    <a:pt x="19232" y="112282"/>
                  </a:lnTo>
                  <a:lnTo>
                    <a:pt x="11717" y="147206"/>
                  </a:lnTo>
                  <a:lnTo>
                    <a:pt x="5555" y="181543"/>
                  </a:lnTo>
                  <a:lnTo>
                    <a:pt x="0" y="223200"/>
                  </a:lnTo>
                  <a:lnTo>
                    <a:pt x="112" y="240483"/>
                  </a:lnTo>
                  <a:lnTo>
                    <a:pt x="4865" y="252868"/>
                  </a:lnTo>
                  <a:lnTo>
                    <a:pt x="9800" y="259313"/>
                  </a:lnTo>
                  <a:lnTo>
                    <a:pt x="12104" y="261032"/>
                  </a:lnTo>
                  <a:lnTo>
                    <a:pt x="24071" y="259178"/>
                  </a:lnTo>
                  <a:lnTo>
                    <a:pt x="67240" y="246491"/>
                  </a:lnTo>
                  <a:lnTo>
                    <a:pt x="92911" y="23906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SMARTInkShape-999">
              <a:extLst>
                <a:ext uri="{FF2B5EF4-FFF2-40B4-BE49-F238E27FC236}">
                  <a16:creationId xmlns:a16="http://schemas.microsoft.com/office/drawing/2014/main" xmlns="" id="{E31691C6-06A7-4635-8552-1F935F32B5E4}"/>
                </a:ext>
              </a:extLst>
            </p:cNvPr>
            <p:cNvSpPr/>
            <p:nvPr>
              <p:custDataLst>
                <p:tags r:id="rId127"/>
              </p:custDataLst>
            </p:nvPr>
          </p:nvSpPr>
          <p:spPr>
            <a:xfrm>
              <a:off x="2109169" y="632740"/>
              <a:ext cx="145082" cy="270265"/>
            </a:xfrm>
            <a:custGeom>
              <a:avLst/>
              <a:gdLst/>
              <a:ahLst/>
              <a:cxnLst/>
              <a:rect l="0" t="0" r="0" b="0"/>
              <a:pathLst>
                <a:path w="145082" h="270265">
                  <a:moveTo>
                    <a:pt x="24431" y="116560"/>
                  </a:moveTo>
                  <a:lnTo>
                    <a:pt x="24431" y="116560"/>
                  </a:lnTo>
                  <a:lnTo>
                    <a:pt x="15593" y="160752"/>
                  </a:lnTo>
                  <a:lnTo>
                    <a:pt x="11788" y="205958"/>
                  </a:lnTo>
                  <a:lnTo>
                    <a:pt x="6856" y="247709"/>
                  </a:lnTo>
                  <a:lnTo>
                    <a:pt x="5331" y="263043"/>
                  </a:lnTo>
                  <a:lnTo>
                    <a:pt x="2301" y="269858"/>
                  </a:lnTo>
                  <a:lnTo>
                    <a:pt x="1211" y="270264"/>
                  </a:lnTo>
                  <a:lnTo>
                    <a:pt x="484" y="269124"/>
                  </a:lnTo>
                  <a:lnTo>
                    <a:pt x="0" y="266952"/>
                  </a:lnTo>
                  <a:lnTo>
                    <a:pt x="4292" y="231639"/>
                  </a:lnTo>
                  <a:lnTo>
                    <a:pt x="10624" y="184916"/>
                  </a:lnTo>
                  <a:lnTo>
                    <a:pt x="17354" y="142002"/>
                  </a:lnTo>
                  <a:lnTo>
                    <a:pt x="26930" y="96588"/>
                  </a:lnTo>
                  <a:lnTo>
                    <a:pt x="38242" y="54767"/>
                  </a:lnTo>
                  <a:lnTo>
                    <a:pt x="50325" y="24420"/>
                  </a:lnTo>
                  <a:lnTo>
                    <a:pt x="64632" y="6700"/>
                  </a:lnTo>
                  <a:lnTo>
                    <a:pt x="72398" y="986"/>
                  </a:lnTo>
                  <a:lnTo>
                    <a:pt x="80398" y="0"/>
                  </a:lnTo>
                  <a:lnTo>
                    <a:pt x="96813" y="6430"/>
                  </a:lnTo>
                  <a:lnTo>
                    <a:pt x="103024" y="13506"/>
                  </a:lnTo>
                  <a:lnTo>
                    <a:pt x="111808" y="32658"/>
                  </a:lnTo>
                  <a:lnTo>
                    <a:pt x="112419" y="55282"/>
                  </a:lnTo>
                  <a:lnTo>
                    <a:pt x="106575" y="78742"/>
                  </a:lnTo>
                  <a:lnTo>
                    <a:pt x="81710" y="118785"/>
                  </a:lnTo>
                  <a:lnTo>
                    <a:pt x="68938" y="132365"/>
                  </a:lnTo>
                  <a:lnTo>
                    <a:pt x="51259" y="143272"/>
                  </a:lnTo>
                  <a:lnTo>
                    <a:pt x="38249" y="149196"/>
                  </a:lnTo>
                  <a:lnTo>
                    <a:pt x="35760" y="151018"/>
                  </a:lnTo>
                  <a:lnTo>
                    <a:pt x="35511" y="153643"/>
                  </a:lnTo>
                  <a:lnTo>
                    <a:pt x="38998" y="160323"/>
                  </a:lnTo>
                  <a:lnTo>
                    <a:pt x="83783" y="201605"/>
                  </a:lnTo>
                  <a:lnTo>
                    <a:pt x="125667" y="245103"/>
                  </a:lnTo>
                  <a:lnTo>
                    <a:pt x="145081" y="26896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" name="SMARTInkShape-Group158">
            <a:extLst>
              <a:ext uri="{FF2B5EF4-FFF2-40B4-BE49-F238E27FC236}">
                <a16:creationId xmlns:a16="http://schemas.microsoft.com/office/drawing/2014/main" xmlns="" id="{9811738A-2770-482D-9B3F-83F81698DA1E}"/>
              </a:ext>
            </a:extLst>
          </p:cNvPr>
          <p:cNvGrpSpPr/>
          <p:nvPr/>
        </p:nvGrpSpPr>
        <p:grpSpPr>
          <a:xfrm>
            <a:off x="3282950" y="704850"/>
            <a:ext cx="360603" cy="433699"/>
            <a:chOff x="3282950" y="704850"/>
            <a:chExt cx="360603" cy="433699"/>
          </a:xfrm>
        </p:grpSpPr>
        <p:sp>
          <p:nvSpPr>
            <p:cNvPr id="16" name="SMARTInkShape-1000">
              <a:extLst>
                <a:ext uri="{FF2B5EF4-FFF2-40B4-BE49-F238E27FC236}">
                  <a16:creationId xmlns:a16="http://schemas.microsoft.com/office/drawing/2014/main" xmlns="" id="{CBAC4509-FE90-40DC-8305-C72C259A2177}"/>
                </a:ext>
              </a:extLst>
            </p:cNvPr>
            <p:cNvSpPr/>
            <p:nvPr>
              <p:custDataLst>
                <p:tags r:id="rId122"/>
              </p:custDataLst>
            </p:nvPr>
          </p:nvSpPr>
          <p:spPr>
            <a:xfrm>
              <a:off x="3282950" y="704850"/>
              <a:ext cx="209551" cy="234951"/>
            </a:xfrm>
            <a:custGeom>
              <a:avLst/>
              <a:gdLst/>
              <a:ahLst/>
              <a:cxnLst/>
              <a:rect l="0" t="0" r="0" b="0"/>
              <a:pathLst>
                <a:path w="209551" h="234951">
                  <a:moveTo>
                    <a:pt x="0" y="0"/>
                  </a:moveTo>
                  <a:lnTo>
                    <a:pt x="0" y="0"/>
                  </a:lnTo>
                  <a:lnTo>
                    <a:pt x="7186" y="11550"/>
                  </a:lnTo>
                  <a:lnTo>
                    <a:pt x="51555" y="54272"/>
                  </a:lnTo>
                  <a:lnTo>
                    <a:pt x="82179" y="79625"/>
                  </a:lnTo>
                  <a:lnTo>
                    <a:pt x="115546" y="106650"/>
                  </a:lnTo>
                  <a:lnTo>
                    <a:pt x="159276" y="145665"/>
                  </a:lnTo>
                  <a:lnTo>
                    <a:pt x="186187" y="183330"/>
                  </a:lnTo>
                  <a:lnTo>
                    <a:pt x="204517" y="222376"/>
                  </a:lnTo>
                  <a:lnTo>
                    <a:pt x="208059" y="233811"/>
                  </a:lnTo>
                  <a:lnTo>
                    <a:pt x="209550" y="234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SMARTInkShape-1001">
              <a:extLst>
                <a:ext uri="{FF2B5EF4-FFF2-40B4-BE49-F238E27FC236}">
                  <a16:creationId xmlns:a16="http://schemas.microsoft.com/office/drawing/2014/main" xmlns="" id="{8071F52F-08C9-4E76-BA23-44958610C1F6}"/>
                </a:ext>
              </a:extLst>
            </p:cNvPr>
            <p:cNvSpPr/>
            <p:nvPr>
              <p:custDataLst>
                <p:tags r:id="rId123"/>
              </p:custDataLst>
            </p:nvPr>
          </p:nvSpPr>
          <p:spPr>
            <a:xfrm>
              <a:off x="3494128" y="711200"/>
              <a:ext cx="99973" cy="396995"/>
            </a:xfrm>
            <a:custGeom>
              <a:avLst/>
              <a:gdLst/>
              <a:ahLst/>
              <a:cxnLst/>
              <a:rect l="0" t="0" r="0" b="0"/>
              <a:pathLst>
                <a:path w="99973" h="396995">
                  <a:moveTo>
                    <a:pt x="99972" y="0"/>
                  </a:moveTo>
                  <a:lnTo>
                    <a:pt x="99972" y="0"/>
                  </a:lnTo>
                  <a:lnTo>
                    <a:pt x="84392" y="0"/>
                  </a:lnTo>
                  <a:lnTo>
                    <a:pt x="73292" y="5644"/>
                  </a:lnTo>
                  <a:lnTo>
                    <a:pt x="52290" y="23144"/>
                  </a:lnTo>
                  <a:lnTo>
                    <a:pt x="21714" y="70207"/>
                  </a:lnTo>
                  <a:lnTo>
                    <a:pt x="3867" y="110392"/>
                  </a:lnTo>
                  <a:lnTo>
                    <a:pt x="0" y="135563"/>
                  </a:lnTo>
                  <a:lnTo>
                    <a:pt x="3763" y="175833"/>
                  </a:lnTo>
                  <a:lnTo>
                    <a:pt x="8593" y="215709"/>
                  </a:lnTo>
                  <a:lnTo>
                    <a:pt x="9632" y="259509"/>
                  </a:lnTo>
                  <a:lnTo>
                    <a:pt x="6490" y="306511"/>
                  </a:lnTo>
                  <a:lnTo>
                    <a:pt x="5246" y="346464"/>
                  </a:lnTo>
                  <a:lnTo>
                    <a:pt x="4768" y="392117"/>
                  </a:lnTo>
                  <a:lnTo>
                    <a:pt x="4743" y="396524"/>
                  </a:lnTo>
                  <a:lnTo>
                    <a:pt x="6147" y="396994"/>
                  </a:lnTo>
                  <a:lnTo>
                    <a:pt x="17422" y="393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SMARTInkShape-1002">
              <a:extLst>
                <a:ext uri="{FF2B5EF4-FFF2-40B4-BE49-F238E27FC236}">
                  <a16:creationId xmlns:a16="http://schemas.microsoft.com/office/drawing/2014/main" xmlns="" id="{9DC45717-3478-4206-8F4E-3ABDA5B283A4}"/>
                </a:ext>
              </a:extLst>
            </p:cNvPr>
            <p:cNvSpPr/>
            <p:nvPr>
              <p:custDataLst>
                <p:tags r:id="rId124"/>
              </p:custDataLst>
            </p:nvPr>
          </p:nvSpPr>
          <p:spPr>
            <a:xfrm>
              <a:off x="3613150" y="1079500"/>
              <a:ext cx="6351" cy="59049"/>
            </a:xfrm>
            <a:custGeom>
              <a:avLst/>
              <a:gdLst/>
              <a:ahLst/>
              <a:cxnLst/>
              <a:rect l="0" t="0" r="0" b="0"/>
              <a:pathLst>
                <a:path w="6351" h="59049">
                  <a:moveTo>
                    <a:pt x="0" y="0"/>
                  </a:moveTo>
                  <a:lnTo>
                    <a:pt x="0" y="0"/>
                  </a:lnTo>
                  <a:lnTo>
                    <a:pt x="705" y="37963"/>
                  </a:lnTo>
                  <a:lnTo>
                    <a:pt x="5762" y="58938"/>
                  </a:lnTo>
                  <a:lnTo>
                    <a:pt x="5958" y="59048"/>
                  </a:lnTo>
                  <a:lnTo>
                    <a:pt x="6350" y="57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SMARTInkShape-1003">
              <a:extLst>
                <a:ext uri="{FF2B5EF4-FFF2-40B4-BE49-F238E27FC236}">
                  <a16:creationId xmlns:a16="http://schemas.microsoft.com/office/drawing/2014/main" xmlns="" id="{15909D2C-C288-4099-ACFD-7D5E71BEAAE3}"/>
                </a:ext>
              </a:extLst>
            </p:cNvPr>
            <p:cNvSpPr/>
            <p:nvPr>
              <p:custDataLst>
                <p:tags r:id="rId125"/>
              </p:custDataLst>
            </p:nvPr>
          </p:nvSpPr>
          <p:spPr>
            <a:xfrm>
              <a:off x="3604318" y="908050"/>
              <a:ext cx="39235" cy="42101"/>
            </a:xfrm>
            <a:custGeom>
              <a:avLst/>
              <a:gdLst/>
              <a:ahLst/>
              <a:cxnLst/>
              <a:rect l="0" t="0" r="0" b="0"/>
              <a:pathLst>
                <a:path w="39235" h="42101">
                  <a:moveTo>
                    <a:pt x="15182" y="0"/>
                  </a:moveTo>
                  <a:lnTo>
                    <a:pt x="15182" y="0"/>
                  </a:lnTo>
                  <a:lnTo>
                    <a:pt x="8440" y="3371"/>
                  </a:lnTo>
                  <a:lnTo>
                    <a:pt x="3249" y="8789"/>
                  </a:lnTo>
                  <a:lnTo>
                    <a:pt x="876" y="12209"/>
                  </a:lnTo>
                  <a:lnTo>
                    <a:pt x="0" y="15901"/>
                  </a:lnTo>
                  <a:lnTo>
                    <a:pt x="909" y="23765"/>
                  </a:lnTo>
                  <a:lnTo>
                    <a:pt x="8758" y="36126"/>
                  </a:lnTo>
                  <a:lnTo>
                    <a:pt x="16090" y="40751"/>
                  </a:lnTo>
                  <a:lnTo>
                    <a:pt x="20020" y="41984"/>
                  </a:lnTo>
                  <a:lnTo>
                    <a:pt x="23346" y="42100"/>
                  </a:lnTo>
                  <a:lnTo>
                    <a:pt x="28924" y="40348"/>
                  </a:lnTo>
                  <a:lnTo>
                    <a:pt x="33754" y="35336"/>
                  </a:lnTo>
                  <a:lnTo>
                    <a:pt x="37547" y="28405"/>
                  </a:lnTo>
                  <a:lnTo>
                    <a:pt x="39234" y="20621"/>
                  </a:lnTo>
                  <a:lnTo>
                    <a:pt x="38101" y="14339"/>
                  </a:lnTo>
                  <a:lnTo>
                    <a:pt x="36812" y="11676"/>
                  </a:lnTo>
                  <a:lnTo>
                    <a:pt x="35246" y="9901"/>
                  </a:lnTo>
                  <a:lnTo>
                    <a:pt x="31625" y="7928"/>
                  </a:lnTo>
                  <a:lnTo>
                    <a:pt x="25783" y="8933"/>
                  </a:lnTo>
                  <a:lnTo>
                    <a:pt x="22249" y="10188"/>
                  </a:lnTo>
                  <a:lnTo>
                    <a:pt x="19893" y="12437"/>
                  </a:lnTo>
                  <a:lnTo>
                    <a:pt x="15182" y="25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" name="SMARTInkShape-Group159">
            <a:extLst>
              <a:ext uri="{FF2B5EF4-FFF2-40B4-BE49-F238E27FC236}">
                <a16:creationId xmlns:a16="http://schemas.microsoft.com/office/drawing/2014/main" xmlns="" id="{9DE660F2-F6A5-4CA6-B866-177F17170912}"/>
              </a:ext>
            </a:extLst>
          </p:cNvPr>
          <p:cNvGrpSpPr/>
          <p:nvPr/>
        </p:nvGrpSpPr>
        <p:grpSpPr>
          <a:xfrm>
            <a:off x="4071495" y="857213"/>
            <a:ext cx="240156" cy="212025"/>
            <a:chOff x="4071495" y="857213"/>
            <a:chExt cx="240156" cy="212025"/>
          </a:xfrm>
        </p:grpSpPr>
        <p:sp>
          <p:nvSpPr>
            <p:cNvPr id="21" name="SMARTInkShape-1004">
              <a:extLst>
                <a:ext uri="{FF2B5EF4-FFF2-40B4-BE49-F238E27FC236}">
                  <a16:creationId xmlns:a16="http://schemas.microsoft.com/office/drawing/2014/main" xmlns="" id="{478ED356-83B2-4039-BB2F-5947E6526183}"/>
                </a:ext>
              </a:extLst>
            </p:cNvPr>
            <p:cNvSpPr/>
            <p:nvPr>
              <p:custDataLst>
                <p:tags r:id="rId120"/>
              </p:custDataLst>
            </p:nvPr>
          </p:nvSpPr>
          <p:spPr>
            <a:xfrm>
              <a:off x="4071495" y="857213"/>
              <a:ext cx="202056" cy="82588"/>
            </a:xfrm>
            <a:custGeom>
              <a:avLst/>
              <a:gdLst/>
              <a:ahLst/>
              <a:cxnLst/>
              <a:rect l="0" t="0" r="0" b="0"/>
              <a:pathLst>
                <a:path w="202056" h="82588">
                  <a:moveTo>
                    <a:pt x="11555" y="82587"/>
                  </a:moveTo>
                  <a:lnTo>
                    <a:pt x="11555" y="82587"/>
                  </a:lnTo>
                  <a:lnTo>
                    <a:pt x="8184" y="82587"/>
                  </a:lnTo>
                  <a:lnTo>
                    <a:pt x="4648" y="78824"/>
                  </a:lnTo>
                  <a:lnTo>
                    <a:pt x="2717" y="75845"/>
                  </a:lnTo>
                  <a:lnTo>
                    <a:pt x="0" y="61539"/>
                  </a:lnTo>
                  <a:lnTo>
                    <a:pt x="5936" y="40524"/>
                  </a:lnTo>
                  <a:lnTo>
                    <a:pt x="20003" y="19794"/>
                  </a:lnTo>
                  <a:lnTo>
                    <a:pt x="37576" y="3617"/>
                  </a:lnTo>
                  <a:lnTo>
                    <a:pt x="43719" y="1013"/>
                  </a:lnTo>
                  <a:lnTo>
                    <a:pt x="56189" y="0"/>
                  </a:lnTo>
                  <a:lnTo>
                    <a:pt x="78480" y="6768"/>
                  </a:lnTo>
                  <a:lnTo>
                    <a:pt x="92805" y="19492"/>
                  </a:lnTo>
                  <a:lnTo>
                    <a:pt x="125183" y="63015"/>
                  </a:lnTo>
                  <a:lnTo>
                    <a:pt x="129640" y="69539"/>
                  </a:lnTo>
                  <a:lnTo>
                    <a:pt x="140237" y="76788"/>
                  </a:lnTo>
                  <a:lnTo>
                    <a:pt x="146027" y="78721"/>
                  </a:lnTo>
                  <a:lnTo>
                    <a:pt x="158103" y="77106"/>
                  </a:lnTo>
                  <a:lnTo>
                    <a:pt x="164287" y="74699"/>
                  </a:lnTo>
                  <a:lnTo>
                    <a:pt x="174921" y="64500"/>
                  </a:lnTo>
                  <a:lnTo>
                    <a:pt x="189874" y="38327"/>
                  </a:lnTo>
                  <a:lnTo>
                    <a:pt x="195259" y="19255"/>
                  </a:lnTo>
                  <a:lnTo>
                    <a:pt x="196819" y="17082"/>
                  </a:lnTo>
                  <a:lnTo>
                    <a:pt x="202055" y="1273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SMARTInkShape-1005">
              <a:extLst>
                <a:ext uri="{FF2B5EF4-FFF2-40B4-BE49-F238E27FC236}">
                  <a16:creationId xmlns:a16="http://schemas.microsoft.com/office/drawing/2014/main" xmlns="" id="{B13F56AE-E0BF-4D76-9C12-B17DCDA89FC3}"/>
                </a:ext>
              </a:extLst>
            </p:cNvPr>
            <p:cNvSpPr/>
            <p:nvPr>
              <p:custDataLst>
                <p:tags r:id="rId121"/>
              </p:custDataLst>
            </p:nvPr>
          </p:nvSpPr>
          <p:spPr>
            <a:xfrm>
              <a:off x="4084815" y="977900"/>
              <a:ext cx="226836" cy="91338"/>
            </a:xfrm>
            <a:custGeom>
              <a:avLst/>
              <a:gdLst/>
              <a:ahLst/>
              <a:cxnLst/>
              <a:rect l="0" t="0" r="0" b="0"/>
              <a:pathLst>
                <a:path w="226836" h="91338">
                  <a:moveTo>
                    <a:pt x="10935" y="82550"/>
                  </a:moveTo>
                  <a:lnTo>
                    <a:pt x="10935" y="82550"/>
                  </a:lnTo>
                  <a:lnTo>
                    <a:pt x="4193" y="75808"/>
                  </a:lnTo>
                  <a:lnTo>
                    <a:pt x="883" y="66853"/>
                  </a:lnTo>
                  <a:lnTo>
                    <a:pt x="0" y="61502"/>
                  </a:lnTo>
                  <a:lnTo>
                    <a:pt x="2782" y="49912"/>
                  </a:lnTo>
                  <a:lnTo>
                    <a:pt x="9428" y="38411"/>
                  </a:lnTo>
                  <a:lnTo>
                    <a:pt x="19437" y="28596"/>
                  </a:lnTo>
                  <a:lnTo>
                    <a:pt x="26481" y="26825"/>
                  </a:lnTo>
                  <a:lnTo>
                    <a:pt x="43714" y="28620"/>
                  </a:lnTo>
                  <a:lnTo>
                    <a:pt x="73251" y="40936"/>
                  </a:lnTo>
                  <a:lnTo>
                    <a:pt x="94231" y="57990"/>
                  </a:lnTo>
                  <a:lnTo>
                    <a:pt x="119738" y="84963"/>
                  </a:lnTo>
                  <a:lnTo>
                    <a:pt x="135022" y="90678"/>
                  </a:lnTo>
                  <a:lnTo>
                    <a:pt x="145577" y="91337"/>
                  </a:lnTo>
                  <a:lnTo>
                    <a:pt x="149380" y="90524"/>
                  </a:lnTo>
                  <a:lnTo>
                    <a:pt x="170692" y="74012"/>
                  </a:lnTo>
                  <a:lnTo>
                    <a:pt x="187622" y="56502"/>
                  </a:lnTo>
                  <a:lnTo>
                    <a:pt x="218532" y="11792"/>
                  </a:lnTo>
                  <a:lnTo>
                    <a:pt x="22683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" name="SMARTInkShape-Group161">
            <a:extLst>
              <a:ext uri="{FF2B5EF4-FFF2-40B4-BE49-F238E27FC236}">
                <a16:creationId xmlns:a16="http://schemas.microsoft.com/office/drawing/2014/main" xmlns="" id="{25296AAD-C998-4855-B905-D79C00ED146A}"/>
              </a:ext>
            </a:extLst>
          </p:cNvPr>
          <p:cNvGrpSpPr/>
          <p:nvPr/>
        </p:nvGrpSpPr>
        <p:grpSpPr>
          <a:xfrm>
            <a:off x="4603750" y="695106"/>
            <a:ext cx="339524" cy="535423"/>
            <a:chOff x="4603750" y="695106"/>
            <a:chExt cx="339524" cy="535423"/>
          </a:xfrm>
        </p:grpSpPr>
        <p:sp>
          <p:nvSpPr>
            <p:cNvPr id="24" name="SMARTInkShape-1006">
              <a:extLst>
                <a:ext uri="{FF2B5EF4-FFF2-40B4-BE49-F238E27FC236}">
                  <a16:creationId xmlns:a16="http://schemas.microsoft.com/office/drawing/2014/main" xmlns="" id="{778188B7-11B0-401D-8E5A-C1A65CE1FAA0}"/>
                </a:ext>
              </a:extLst>
            </p:cNvPr>
            <p:cNvSpPr/>
            <p:nvPr>
              <p:custDataLst>
                <p:tags r:id="rId118"/>
              </p:custDataLst>
            </p:nvPr>
          </p:nvSpPr>
          <p:spPr>
            <a:xfrm>
              <a:off x="4862250" y="958850"/>
              <a:ext cx="81024" cy="104056"/>
            </a:xfrm>
            <a:custGeom>
              <a:avLst/>
              <a:gdLst/>
              <a:ahLst/>
              <a:cxnLst/>
              <a:rect l="0" t="0" r="0" b="0"/>
              <a:pathLst>
                <a:path w="81024" h="104056">
                  <a:moveTo>
                    <a:pt x="52650" y="25400"/>
                  </a:moveTo>
                  <a:lnTo>
                    <a:pt x="52650" y="25400"/>
                  </a:lnTo>
                  <a:lnTo>
                    <a:pt x="49279" y="18658"/>
                  </a:lnTo>
                  <a:lnTo>
                    <a:pt x="47581" y="16672"/>
                  </a:lnTo>
                  <a:lnTo>
                    <a:pt x="43811" y="14465"/>
                  </a:lnTo>
                  <a:lnTo>
                    <a:pt x="27610" y="16594"/>
                  </a:lnTo>
                  <a:lnTo>
                    <a:pt x="16591" y="23603"/>
                  </a:lnTo>
                  <a:lnTo>
                    <a:pt x="11677" y="28435"/>
                  </a:lnTo>
                  <a:lnTo>
                    <a:pt x="1390" y="52091"/>
                  </a:lnTo>
                  <a:lnTo>
                    <a:pt x="0" y="67602"/>
                  </a:lnTo>
                  <a:lnTo>
                    <a:pt x="616" y="74701"/>
                  </a:lnTo>
                  <a:lnTo>
                    <a:pt x="6946" y="88234"/>
                  </a:lnTo>
                  <a:lnTo>
                    <a:pt x="11597" y="94806"/>
                  </a:lnTo>
                  <a:lnTo>
                    <a:pt x="22410" y="102108"/>
                  </a:lnTo>
                  <a:lnTo>
                    <a:pt x="28257" y="104055"/>
                  </a:lnTo>
                  <a:lnTo>
                    <a:pt x="53341" y="103425"/>
                  </a:lnTo>
                  <a:lnTo>
                    <a:pt x="60872" y="99994"/>
                  </a:lnTo>
                  <a:lnTo>
                    <a:pt x="73002" y="88657"/>
                  </a:lnTo>
                  <a:lnTo>
                    <a:pt x="79334" y="74210"/>
                  </a:lnTo>
                  <a:lnTo>
                    <a:pt x="81023" y="66407"/>
                  </a:lnTo>
                  <a:lnTo>
                    <a:pt x="77254" y="50211"/>
                  </a:lnTo>
                  <a:lnTo>
                    <a:pt x="63233" y="27107"/>
                  </a:lnTo>
                  <a:lnTo>
                    <a:pt x="51709" y="14870"/>
                  </a:lnTo>
                  <a:lnTo>
                    <a:pt x="272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SMARTInkShape-1007">
              <a:extLst>
                <a:ext uri="{FF2B5EF4-FFF2-40B4-BE49-F238E27FC236}">
                  <a16:creationId xmlns:a16="http://schemas.microsoft.com/office/drawing/2014/main" xmlns="" id="{323019B2-4089-41BF-987B-E869A0705CFD}"/>
                </a:ext>
              </a:extLst>
            </p:cNvPr>
            <p:cNvSpPr/>
            <p:nvPr>
              <p:custDataLst>
                <p:tags r:id="rId119"/>
              </p:custDataLst>
            </p:nvPr>
          </p:nvSpPr>
          <p:spPr>
            <a:xfrm>
              <a:off x="4603750" y="695106"/>
              <a:ext cx="188919" cy="535423"/>
            </a:xfrm>
            <a:custGeom>
              <a:avLst/>
              <a:gdLst/>
              <a:ahLst/>
              <a:cxnLst/>
              <a:rect l="0" t="0" r="0" b="0"/>
              <a:pathLst>
                <a:path w="188919" h="535423">
                  <a:moveTo>
                    <a:pt x="0" y="219294"/>
                  </a:moveTo>
                  <a:lnTo>
                    <a:pt x="0" y="219294"/>
                  </a:lnTo>
                  <a:lnTo>
                    <a:pt x="0" y="215636"/>
                  </a:lnTo>
                  <a:lnTo>
                    <a:pt x="6907" y="261081"/>
                  </a:lnTo>
                  <a:lnTo>
                    <a:pt x="10831" y="294310"/>
                  </a:lnTo>
                  <a:lnTo>
                    <a:pt x="14927" y="332598"/>
                  </a:lnTo>
                  <a:lnTo>
                    <a:pt x="19099" y="373133"/>
                  </a:lnTo>
                  <a:lnTo>
                    <a:pt x="22600" y="413961"/>
                  </a:lnTo>
                  <a:lnTo>
                    <a:pt x="24156" y="453274"/>
                  </a:lnTo>
                  <a:lnTo>
                    <a:pt x="24847" y="486268"/>
                  </a:lnTo>
                  <a:lnTo>
                    <a:pt x="25327" y="532649"/>
                  </a:lnTo>
                  <a:lnTo>
                    <a:pt x="25367" y="535422"/>
                  </a:lnTo>
                  <a:lnTo>
                    <a:pt x="25396" y="490787"/>
                  </a:lnTo>
                  <a:lnTo>
                    <a:pt x="24692" y="448613"/>
                  </a:lnTo>
                  <a:lnTo>
                    <a:pt x="23518" y="421562"/>
                  </a:lnTo>
                  <a:lnTo>
                    <a:pt x="22028" y="392240"/>
                  </a:lnTo>
                  <a:lnTo>
                    <a:pt x="20329" y="359991"/>
                  </a:lnTo>
                  <a:lnTo>
                    <a:pt x="18492" y="325792"/>
                  </a:lnTo>
                  <a:lnTo>
                    <a:pt x="16561" y="290293"/>
                  </a:lnTo>
                  <a:lnTo>
                    <a:pt x="15274" y="253926"/>
                  </a:lnTo>
                  <a:lnTo>
                    <a:pt x="14416" y="216982"/>
                  </a:lnTo>
                  <a:lnTo>
                    <a:pt x="13844" y="179653"/>
                  </a:lnTo>
                  <a:lnTo>
                    <a:pt x="14874" y="146300"/>
                  </a:lnTo>
                  <a:lnTo>
                    <a:pt x="16971" y="115598"/>
                  </a:lnTo>
                  <a:lnTo>
                    <a:pt x="19781" y="86663"/>
                  </a:lnTo>
                  <a:lnTo>
                    <a:pt x="26665" y="45106"/>
                  </a:lnTo>
                  <a:lnTo>
                    <a:pt x="39212" y="3167"/>
                  </a:lnTo>
                  <a:lnTo>
                    <a:pt x="43075" y="420"/>
                  </a:lnTo>
                  <a:lnTo>
                    <a:pt x="47766" y="0"/>
                  </a:lnTo>
                  <a:lnTo>
                    <a:pt x="53011" y="1132"/>
                  </a:lnTo>
                  <a:lnTo>
                    <a:pt x="77247" y="19579"/>
                  </a:lnTo>
                  <a:lnTo>
                    <a:pt x="103400" y="54129"/>
                  </a:lnTo>
                  <a:lnTo>
                    <a:pt x="122281" y="99017"/>
                  </a:lnTo>
                  <a:lnTo>
                    <a:pt x="124667" y="129619"/>
                  </a:lnTo>
                  <a:lnTo>
                    <a:pt x="118077" y="168970"/>
                  </a:lnTo>
                  <a:lnTo>
                    <a:pt x="106580" y="197437"/>
                  </a:lnTo>
                  <a:lnTo>
                    <a:pt x="101931" y="202524"/>
                  </a:lnTo>
                  <a:lnTo>
                    <a:pt x="96570" y="205790"/>
                  </a:lnTo>
                  <a:lnTo>
                    <a:pt x="118028" y="210251"/>
                  </a:lnTo>
                  <a:lnTo>
                    <a:pt x="132890" y="218097"/>
                  </a:lnTo>
                  <a:lnTo>
                    <a:pt x="173785" y="257489"/>
                  </a:lnTo>
                  <a:lnTo>
                    <a:pt x="188918" y="287683"/>
                  </a:lnTo>
                  <a:lnTo>
                    <a:pt x="187680" y="308485"/>
                  </a:lnTo>
                  <a:lnTo>
                    <a:pt x="179369" y="328785"/>
                  </a:lnTo>
                  <a:lnTo>
                    <a:pt x="166268" y="347214"/>
                  </a:lnTo>
                  <a:lnTo>
                    <a:pt x="136283" y="366714"/>
                  </a:lnTo>
                  <a:lnTo>
                    <a:pt x="116544" y="371127"/>
                  </a:lnTo>
                  <a:lnTo>
                    <a:pt x="107329" y="371316"/>
                  </a:lnTo>
                  <a:lnTo>
                    <a:pt x="99775" y="369325"/>
                  </a:lnTo>
                  <a:lnTo>
                    <a:pt x="87619" y="361469"/>
                  </a:lnTo>
                  <a:lnTo>
                    <a:pt x="84518" y="357116"/>
                  </a:lnTo>
                  <a:lnTo>
                    <a:pt x="83156" y="352803"/>
                  </a:lnTo>
                  <a:lnTo>
                    <a:pt x="82550" y="3399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" name="SMARTInkShape-Group162">
            <a:extLst>
              <a:ext uri="{FF2B5EF4-FFF2-40B4-BE49-F238E27FC236}">
                <a16:creationId xmlns:a16="http://schemas.microsoft.com/office/drawing/2014/main" xmlns="" id="{70612D94-D029-4394-804E-2C72A251674F}"/>
              </a:ext>
            </a:extLst>
          </p:cNvPr>
          <p:cNvGrpSpPr/>
          <p:nvPr/>
        </p:nvGrpSpPr>
        <p:grpSpPr>
          <a:xfrm>
            <a:off x="5238750" y="660400"/>
            <a:ext cx="1066735" cy="562434"/>
            <a:chOff x="5238750" y="660400"/>
            <a:chExt cx="1066735" cy="562434"/>
          </a:xfrm>
        </p:grpSpPr>
        <p:sp>
          <p:nvSpPr>
            <p:cNvPr id="27" name="SMARTInkShape-1008">
              <a:extLst>
                <a:ext uri="{FF2B5EF4-FFF2-40B4-BE49-F238E27FC236}">
                  <a16:creationId xmlns:a16="http://schemas.microsoft.com/office/drawing/2014/main" xmlns="" id="{940FBD95-E89A-4474-8A95-2EDEE04DD926}"/>
                </a:ext>
              </a:extLst>
            </p:cNvPr>
            <p:cNvSpPr/>
            <p:nvPr>
              <p:custDataLst>
                <p:tags r:id="rId110"/>
              </p:custDataLst>
            </p:nvPr>
          </p:nvSpPr>
          <p:spPr>
            <a:xfrm>
              <a:off x="5238750" y="908050"/>
              <a:ext cx="234951" cy="11818"/>
            </a:xfrm>
            <a:custGeom>
              <a:avLst/>
              <a:gdLst/>
              <a:ahLst/>
              <a:cxnLst/>
              <a:rect l="0" t="0" r="0" b="0"/>
              <a:pathLst>
                <a:path w="234951" h="11818">
                  <a:moveTo>
                    <a:pt x="0" y="6350"/>
                  </a:moveTo>
                  <a:lnTo>
                    <a:pt x="0" y="6350"/>
                  </a:lnTo>
                  <a:lnTo>
                    <a:pt x="0" y="9721"/>
                  </a:lnTo>
                  <a:lnTo>
                    <a:pt x="16855" y="11817"/>
                  </a:lnTo>
                  <a:lnTo>
                    <a:pt x="50933" y="9067"/>
                  </a:lnTo>
                  <a:lnTo>
                    <a:pt x="87548" y="7558"/>
                  </a:lnTo>
                  <a:lnTo>
                    <a:pt x="129927" y="6181"/>
                  </a:lnTo>
                  <a:lnTo>
                    <a:pt x="169928" y="3218"/>
                  </a:lnTo>
                  <a:lnTo>
                    <a:pt x="211294" y="953"/>
                  </a:lnTo>
                  <a:lnTo>
                    <a:pt x="2349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SMARTInkShape-1009">
              <a:extLst>
                <a:ext uri="{FF2B5EF4-FFF2-40B4-BE49-F238E27FC236}">
                  <a16:creationId xmlns:a16="http://schemas.microsoft.com/office/drawing/2014/main" xmlns="" id="{61664C6F-2127-4F3A-AC3B-BF6A58FA3DFA}"/>
                </a:ext>
              </a:extLst>
            </p:cNvPr>
            <p:cNvSpPr/>
            <p:nvPr>
              <p:custDataLst>
                <p:tags r:id="rId111"/>
              </p:custDataLst>
            </p:nvPr>
          </p:nvSpPr>
          <p:spPr>
            <a:xfrm>
              <a:off x="5359400" y="800100"/>
              <a:ext cx="31751" cy="273051"/>
            </a:xfrm>
            <a:custGeom>
              <a:avLst/>
              <a:gdLst/>
              <a:ahLst/>
              <a:cxnLst/>
              <a:rect l="0" t="0" r="0" b="0"/>
              <a:pathLst>
                <a:path w="31751" h="273051">
                  <a:moveTo>
                    <a:pt x="0" y="0"/>
                  </a:moveTo>
                  <a:lnTo>
                    <a:pt x="0" y="0"/>
                  </a:lnTo>
                  <a:lnTo>
                    <a:pt x="1881" y="45190"/>
                  </a:lnTo>
                  <a:lnTo>
                    <a:pt x="6907" y="86532"/>
                  </a:lnTo>
                  <a:lnTo>
                    <a:pt x="10126" y="118186"/>
                  </a:lnTo>
                  <a:lnTo>
                    <a:pt x="11556" y="151070"/>
                  </a:lnTo>
                  <a:lnTo>
                    <a:pt x="14073" y="184499"/>
                  </a:lnTo>
                  <a:lnTo>
                    <a:pt x="21338" y="231291"/>
                  </a:lnTo>
                  <a:lnTo>
                    <a:pt x="31750" y="273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SMARTInkShape-1010">
              <a:extLst>
                <a:ext uri="{FF2B5EF4-FFF2-40B4-BE49-F238E27FC236}">
                  <a16:creationId xmlns:a16="http://schemas.microsoft.com/office/drawing/2014/main" xmlns="" id="{C106772E-5353-43E0-8CDB-B7DD3DA2DFA7}"/>
                </a:ext>
              </a:extLst>
            </p:cNvPr>
            <p:cNvSpPr/>
            <p:nvPr>
              <p:custDataLst>
                <p:tags r:id="rId112"/>
              </p:custDataLst>
            </p:nvPr>
          </p:nvSpPr>
          <p:spPr>
            <a:xfrm>
              <a:off x="5531189" y="683248"/>
              <a:ext cx="145539" cy="539586"/>
            </a:xfrm>
            <a:custGeom>
              <a:avLst/>
              <a:gdLst/>
              <a:ahLst/>
              <a:cxnLst/>
              <a:rect l="0" t="0" r="0" b="0"/>
              <a:pathLst>
                <a:path w="145539" h="539586">
                  <a:moveTo>
                    <a:pt x="12361" y="256552"/>
                  </a:moveTo>
                  <a:lnTo>
                    <a:pt x="12361" y="256552"/>
                  </a:lnTo>
                  <a:lnTo>
                    <a:pt x="2235" y="300595"/>
                  </a:lnTo>
                  <a:lnTo>
                    <a:pt x="423" y="340079"/>
                  </a:lnTo>
                  <a:lnTo>
                    <a:pt x="0" y="371051"/>
                  </a:lnTo>
                  <a:lnTo>
                    <a:pt x="3574" y="405513"/>
                  </a:lnTo>
                  <a:lnTo>
                    <a:pt x="9161" y="441290"/>
                  </a:lnTo>
                  <a:lnTo>
                    <a:pt x="13996" y="476006"/>
                  </a:lnTo>
                  <a:lnTo>
                    <a:pt x="17314" y="517171"/>
                  </a:lnTo>
                  <a:lnTo>
                    <a:pt x="18435" y="539585"/>
                  </a:lnTo>
                  <a:lnTo>
                    <a:pt x="15304" y="507738"/>
                  </a:lnTo>
                  <a:lnTo>
                    <a:pt x="13669" y="470731"/>
                  </a:lnTo>
                  <a:lnTo>
                    <a:pt x="13233" y="448021"/>
                  </a:lnTo>
                  <a:lnTo>
                    <a:pt x="15059" y="420181"/>
                  </a:lnTo>
                  <a:lnTo>
                    <a:pt x="18393" y="388922"/>
                  </a:lnTo>
                  <a:lnTo>
                    <a:pt x="22732" y="355382"/>
                  </a:lnTo>
                  <a:lnTo>
                    <a:pt x="26330" y="318911"/>
                  </a:lnTo>
                  <a:lnTo>
                    <a:pt x="29436" y="280486"/>
                  </a:lnTo>
                  <a:lnTo>
                    <a:pt x="32210" y="240758"/>
                  </a:lnTo>
                  <a:lnTo>
                    <a:pt x="35472" y="203689"/>
                  </a:lnTo>
                  <a:lnTo>
                    <a:pt x="39057" y="168393"/>
                  </a:lnTo>
                  <a:lnTo>
                    <a:pt x="42858" y="134280"/>
                  </a:lnTo>
                  <a:lnTo>
                    <a:pt x="46803" y="105187"/>
                  </a:lnTo>
                  <a:lnTo>
                    <a:pt x="50845" y="79442"/>
                  </a:lnTo>
                  <a:lnTo>
                    <a:pt x="59804" y="38137"/>
                  </a:lnTo>
                  <a:lnTo>
                    <a:pt x="70841" y="12723"/>
                  </a:lnTo>
                  <a:lnTo>
                    <a:pt x="77453" y="5805"/>
                  </a:lnTo>
                  <a:lnTo>
                    <a:pt x="84684" y="1898"/>
                  </a:lnTo>
                  <a:lnTo>
                    <a:pt x="92326" y="0"/>
                  </a:lnTo>
                  <a:lnTo>
                    <a:pt x="99537" y="2261"/>
                  </a:lnTo>
                  <a:lnTo>
                    <a:pt x="113195" y="14182"/>
                  </a:lnTo>
                  <a:lnTo>
                    <a:pt x="122557" y="33121"/>
                  </a:lnTo>
                  <a:lnTo>
                    <a:pt x="126042" y="44098"/>
                  </a:lnTo>
                  <a:lnTo>
                    <a:pt x="124204" y="83144"/>
                  </a:lnTo>
                  <a:lnTo>
                    <a:pt x="106577" y="128329"/>
                  </a:lnTo>
                  <a:lnTo>
                    <a:pt x="84714" y="160177"/>
                  </a:lnTo>
                  <a:lnTo>
                    <a:pt x="83879" y="162669"/>
                  </a:lnTo>
                  <a:lnTo>
                    <a:pt x="84734" y="165035"/>
                  </a:lnTo>
                  <a:lnTo>
                    <a:pt x="109888" y="187230"/>
                  </a:lnTo>
                  <a:lnTo>
                    <a:pt x="127336" y="203321"/>
                  </a:lnTo>
                  <a:lnTo>
                    <a:pt x="138250" y="218077"/>
                  </a:lnTo>
                  <a:lnTo>
                    <a:pt x="145452" y="234043"/>
                  </a:lnTo>
                  <a:lnTo>
                    <a:pt x="145538" y="242251"/>
                  </a:lnTo>
                  <a:lnTo>
                    <a:pt x="139990" y="258898"/>
                  </a:lnTo>
                  <a:lnTo>
                    <a:pt x="121594" y="284137"/>
                  </a:lnTo>
                  <a:lnTo>
                    <a:pt x="101642" y="299376"/>
                  </a:lnTo>
                  <a:lnTo>
                    <a:pt x="78953" y="304989"/>
                  </a:lnTo>
                  <a:lnTo>
                    <a:pt x="72983" y="303660"/>
                  </a:lnTo>
                  <a:lnTo>
                    <a:pt x="68298" y="300657"/>
                  </a:lnTo>
                  <a:lnTo>
                    <a:pt x="56811" y="28830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SMARTInkShape-1011">
              <a:extLst>
                <a:ext uri="{FF2B5EF4-FFF2-40B4-BE49-F238E27FC236}">
                  <a16:creationId xmlns:a16="http://schemas.microsoft.com/office/drawing/2014/main" xmlns="" id="{EA3C0EE7-7BB4-4380-A998-73DDC51DEF3A}"/>
                </a:ext>
              </a:extLst>
            </p:cNvPr>
            <p:cNvSpPr/>
            <p:nvPr>
              <p:custDataLst>
                <p:tags r:id="rId113"/>
              </p:custDataLst>
            </p:nvPr>
          </p:nvSpPr>
          <p:spPr>
            <a:xfrm>
              <a:off x="5775114" y="946150"/>
              <a:ext cx="9737" cy="82551"/>
            </a:xfrm>
            <a:custGeom>
              <a:avLst/>
              <a:gdLst/>
              <a:ahLst/>
              <a:cxnLst/>
              <a:rect l="0" t="0" r="0" b="0"/>
              <a:pathLst>
                <a:path w="9737" h="82551">
                  <a:moveTo>
                    <a:pt x="9736" y="0"/>
                  </a:moveTo>
                  <a:lnTo>
                    <a:pt x="9736" y="0"/>
                  </a:lnTo>
                  <a:lnTo>
                    <a:pt x="4667" y="5775"/>
                  </a:lnTo>
                  <a:lnTo>
                    <a:pt x="897" y="12209"/>
                  </a:lnTo>
                  <a:lnTo>
                    <a:pt x="633" y="21654"/>
                  </a:lnTo>
                  <a:lnTo>
                    <a:pt x="1457" y="32907"/>
                  </a:lnTo>
                  <a:lnTo>
                    <a:pt x="0" y="59260"/>
                  </a:lnTo>
                  <a:lnTo>
                    <a:pt x="3386" y="82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SMARTInkShape-1012">
              <a:extLst>
                <a:ext uri="{FF2B5EF4-FFF2-40B4-BE49-F238E27FC236}">
                  <a16:creationId xmlns:a16="http://schemas.microsoft.com/office/drawing/2014/main" xmlns="" id="{B0F27464-9617-474A-A4C0-ACBFEBA90F58}"/>
                </a:ext>
              </a:extLst>
            </p:cNvPr>
            <p:cNvSpPr/>
            <p:nvPr>
              <p:custDataLst>
                <p:tags r:id="rId114"/>
              </p:custDataLst>
            </p:nvPr>
          </p:nvSpPr>
          <p:spPr>
            <a:xfrm>
              <a:off x="5945006" y="717550"/>
              <a:ext cx="227195" cy="266701"/>
            </a:xfrm>
            <a:custGeom>
              <a:avLst/>
              <a:gdLst/>
              <a:ahLst/>
              <a:cxnLst/>
              <a:rect l="0" t="0" r="0" b="0"/>
              <a:pathLst>
                <a:path w="227195" h="266701">
                  <a:moveTo>
                    <a:pt x="17644" y="0"/>
                  </a:moveTo>
                  <a:lnTo>
                    <a:pt x="17644" y="0"/>
                  </a:lnTo>
                  <a:lnTo>
                    <a:pt x="0" y="0"/>
                  </a:lnTo>
                  <a:lnTo>
                    <a:pt x="36959" y="27451"/>
                  </a:lnTo>
                  <a:lnTo>
                    <a:pt x="77381" y="60345"/>
                  </a:lnTo>
                  <a:lnTo>
                    <a:pt x="113573" y="87027"/>
                  </a:lnTo>
                  <a:lnTo>
                    <a:pt x="147533" y="117231"/>
                  </a:lnTo>
                  <a:lnTo>
                    <a:pt x="176973" y="149469"/>
                  </a:lnTo>
                  <a:lnTo>
                    <a:pt x="199464" y="182612"/>
                  </a:lnTo>
                  <a:lnTo>
                    <a:pt x="221251" y="222892"/>
                  </a:lnTo>
                  <a:lnTo>
                    <a:pt x="226199" y="242291"/>
                  </a:lnTo>
                  <a:lnTo>
                    <a:pt x="227194" y="266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SMARTInkShape-1013">
              <a:extLst>
                <a:ext uri="{FF2B5EF4-FFF2-40B4-BE49-F238E27FC236}">
                  <a16:creationId xmlns:a16="http://schemas.microsoft.com/office/drawing/2014/main" xmlns="" id="{9CCF8214-CEB3-404C-9939-D5DC231B3EF0}"/>
                </a:ext>
              </a:extLst>
            </p:cNvPr>
            <p:cNvSpPr/>
            <p:nvPr>
              <p:custDataLst>
                <p:tags r:id="rId115"/>
              </p:custDataLst>
            </p:nvPr>
          </p:nvSpPr>
          <p:spPr>
            <a:xfrm>
              <a:off x="5969000" y="660400"/>
              <a:ext cx="241301" cy="361951"/>
            </a:xfrm>
            <a:custGeom>
              <a:avLst/>
              <a:gdLst/>
              <a:ahLst/>
              <a:cxnLst/>
              <a:rect l="0" t="0" r="0" b="0"/>
              <a:pathLst>
                <a:path w="241301" h="361951">
                  <a:moveTo>
                    <a:pt x="241300" y="0"/>
                  </a:moveTo>
                  <a:lnTo>
                    <a:pt x="241300" y="0"/>
                  </a:lnTo>
                  <a:lnTo>
                    <a:pt x="237929" y="0"/>
                  </a:lnTo>
                  <a:lnTo>
                    <a:pt x="222349" y="13484"/>
                  </a:lnTo>
                  <a:lnTo>
                    <a:pt x="190388" y="59944"/>
                  </a:lnTo>
                  <a:lnTo>
                    <a:pt x="168578" y="92964"/>
                  </a:lnTo>
                  <a:lnTo>
                    <a:pt x="142892" y="132569"/>
                  </a:lnTo>
                  <a:lnTo>
                    <a:pt x="114307" y="174631"/>
                  </a:lnTo>
                  <a:lnTo>
                    <a:pt x="82788" y="214491"/>
                  </a:lnTo>
                  <a:lnTo>
                    <a:pt x="53728" y="253374"/>
                  </a:lnTo>
                  <a:lnTo>
                    <a:pt x="29523" y="289000"/>
                  </a:lnTo>
                  <a:lnTo>
                    <a:pt x="9375" y="327478"/>
                  </a:lnTo>
                  <a:lnTo>
                    <a:pt x="0" y="361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SMARTInkShape-1014">
              <a:extLst>
                <a:ext uri="{FF2B5EF4-FFF2-40B4-BE49-F238E27FC236}">
                  <a16:creationId xmlns:a16="http://schemas.microsoft.com/office/drawing/2014/main" xmlns="" id="{45321084-A20D-404B-9D68-AABBCAEC7AE8}"/>
                </a:ext>
              </a:extLst>
            </p:cNvPr>
            <p:cNvSpPr/>
            <p:nvPr>
              <p:custDataLst>
                <p:tags r:id="rId116"/>
              </p:custDataLst>
            </p:nvPr>
          </p:nvSpPr>
          <p:spPr>
            <a:xfrm>
              <a:off x="6248400" y="952500"/>
              <a:ext cx="6351" cy="107951"/>
            </a:xfrm>
            <a:custGeom>
              <a:avLst/>
              <a:gdLst/>
              <a:ahLst/>
              <a:cxnLst/>
              <a:rect l="0" t="0" r="0" b="0"/>
              <a:pathLst>
                <a:path w="6351" h="107951">
                  <a:moveTo>
                    <a:pt x="6350" y="0"/>
                  </a:moveTo>
                  <a:lnTo>
                    <a:pt x="6350" y="0"/>
                  </a:lnTo>
                  <a:lnTo>
                    <a:pt x="2979" y="0"/>
                  </a:lnTo>
                  <a:lnTo>
                    <a:pt x="2692" y="1411"/>
                  </a:lnTo>
                  <a:lnTo>
                    <a:pt x="4246" y="11550"/>
                  </a:lnTo>
                  <a:lnTo>
                    <a:pt x="2929" y="39545"/>
                  </a:lnTo>
                  <a:lnTo>
                    <a:pt x="3455" y="63928"/>
                  </a:lnTo>
                  <a:lnTo>
                    <a:pt x="0" y="107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SMARTInkShape-1015">
              <a:extLst>
                <a:ext uri="{FF2B5EF4-FFF2-40B4-BE49-F238E27FC236}">
                  <a16:creationId xmlns:a16="http://schemas.microsoft.com/office/drawing/2014/main" xmlns="" id="{7AA39823-E9E6-4B10-BFC2-E692F6E1F79B}"/>
                </a:ext>
              </a:extLst>
            </p:cNvPr>
            <p:cNvSpPr/>
            <p:nvPr>
              <p:custDataLst>
                <p:tags r:id="rId117"/>
              </p:custDataLst>
            </p:nvPr>
          </p:nvSpPr>
          <p:spPr>
            <a:xfrm>
              <a:off x="6249806" y="825500"/>
              <a:ext cx="55679" cy="43129"/>
            </a:xfrm>
            <a:custGeom>
              <a:avLst/>
              <a:gdLst/>
              <a:ahLst/>
              <a:cxnLst/>
              <a:rect l="0" t="0" r="0" b="0"/>
              <a:pathLst>
                <a:path w="55679" h="43129">
                  <a:moveTo>
                    <a:pt x="17644" y="12700"/>
                  </a:moveTo>
                  <a:lnTo>
                    <a:pt x="17644" y="12700"/>
                  </a:lnTo>
                  <a:lnTo>
                    <a:pt x="10902" y="16071"/>
                  </a:lnTo>
                  <a:lnTo>
                    <a:pt x="5711" y="21489"/>
                  </a:lnTo>
                  <a:lnTo>
                    <a:pt x="1757" y="27895"/>
                  </a:lnTo>
                  <a:lnTo>
                    <a:pt x="0" y="33094"/>
                  </a:lnTo>
                  <a:lnTo>
                    <a:pt x="2353" y="35468"/>
                  </a:lnTo>
                  <a:lnTo>
                    <a:pt x="17739" y="41475"/>
                  </a:lnTo>
                  <a:lnTo>
                    <a:pt x="27329" y="43128"/>
                  </a:lnTo>
                  <a:lnTo>
                    <a:pt x="38175" y="40099"/>
                  </a:lnTo>
                  <a:lnTo>
                    <a:pt x="48642" y="34050"/>
                  </a:lnTo>
                  <a:lnTo>
                    <a:pt x="55644" y="26657"/>
                  </a:lnTo>
                  <a:lnTo>
                    <a:pt x="55678" y="22710"/>
                  </a:lnTo>
                  <a:lnTo>
                    <a:pt x="53584" y="18668"/>
                  </a:lnTo>
                  <a:lnTo>
                    <a:pt x="50071" y="14562"/>
                  </a:lnTo>
                  <a:lnTo>
                    <a:pt x="1764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8" name="SMARTInkShape-Group163">
            <a:extLst>
              <a:ext uri="{FF2B5EF4-FFF2-40B4-BE49-F238E27FC236}">
                <a16:creationId xmlns:a16="http://schemas.microsoft.com/office/drawing/2014/main" xmlns="" id="{F4A10CAE-4328-480B-A794-305CE2061F69}"/>
              </a:ext>
            </a:extLst>
          </p:cNvPr>
          <p:cNvGrpSpPr/>
          <p:nvPr/>
        </p:nvGrpSpPr>
        <p:grpSpPr>
          <a:xfrm>
            <a:off x="3436412" y="1278793"/>
            <a:ext cx="322789" cy="124809"/>
            <a:chOff x="3436412" y="1278793"/>
            <a:chExt cx="322789" cy="124809"/>
          </a:xfrm>
        </p:grpSpPr>
        <p:sp>
          <p:nvSpPr>
            <p:cNvPr id="36" name="SMARTInkShape-1016">
              <a:extLst>
                <a:ext uri="{FF2B5EF4-FFF2-40B4-BE49-F238E27FC236}">
                  <a16:creationId xmlns:a16="http://schemas.microsoft.com/office/drawing/2014/main" xmlns="" id="{97EB2E7F-2D10-405C-8AE0-7075070334EE}"/>
                </a:ext>
              </a:extLst>
            </p:cNvPr>
            <p:cNvSpPr/>
            <p:nvPr>
              <p:custDataLst>
                <p:tags r:id="rId108"/>
              </p:custDataLst>
            </p:nvPr>
          </p:nvSpPr>
          <p:spPr>
            <a:xfrm>
              <a:off x="3469748" y="1278793"/>
              <a:ext cx="232303" cy="35658"/>
            </a:xfrm>
            <a:custGeom>
              <a:avLst/>
              <a:gdLst/>
              <a:ahLst/>
              <a:cxnLst/>
              <a:rect l="0" t="0" r="0" b="0"/>
              <a:pathLst>
                <a:path w="232303" h="35658">
                  <a:moveTo>
                    <a:pt x="16402" y="35657"/>
                  </a:moveTo>
                  <a:lnTo>
                    <a:pt x="16402" y="35657"/>
                  </a:lnTo>
                  <a:lnTo>
                    <a:pt x="0" y="35657"/>
                  </a:lnTo>
                  <a:lnTo>
                    <a:pt x="31820" y="25518"/>
                  </a:lnTo>
                  <a:lnTo>
                    <a:pt x="67469" y="17980"/>
                  </a:lnTo>
                  <a:lnTo>
                    <a:pt x="111065" y="9927"/>
                  </a:lnTo>
                  <a:lnTo>
                    <a:pt x="155841" y="3055"/>
                  </a:lnTo>
                  <a:lnTo>
                    <a:pt x="194556" y="0"/>
                  </a:lnTo>
                  <a:lnTo>
                    <a:pt x="232302" y="390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SMARTInkShape-1017">
              <a:extLst>
                <a:ext uri="{FF2B5EF4-FFF2-40B4-BE49-F238E27FC236}">
                  <a16:creationId xmlns:a16="http://schemas.microsoft.com/office/drawing/2014/main" xmlns="" id="{0F4FB80F-0C3A-4309-BF69-8D65BB9E150D}"/>
                </a:ext>
              </a:extLst>
            </p:cNvPr>
            <p:cNvSpPr/>
            <p:nvPr>
              <p:custDataLst>
                <p:tags r:id="rId109"/>
              </p:custDataLst>
            </p:nvPr>
          </p:nvSpPr>
          <p:spPr>
            <a:xfrm>
              <a:off x="3436412" y="1314450"/>
              <a:ext cx="322789" cy="89152"/>
            </a:xfrm>
            <a:custGeom>
              <a:avLst/>
              <a:gdLst/>
              <a:ahLst/>
              <a:cxnLst/>
              <a:rect l="0" t="0" r="0" b="0"/>
              <a:pathLst>
                <a:path w="322789" h="89152">
                  <a:moveTo>
                    <a:pt x="49738" y="57150"/>
                  </a:moveTo>
                  <a:lnTo>
                    <a:pt x="49738" y="57150"/>
                  </a:lnTo>
                  <a:lnTo>
                    <a:pt x="10462" y="76017"/>
                  </a:lnTo>
                  <a:lnTo>
                    <a:pt x="532" y="85761"/>
                  </a:lnTo>
                  <a:lnTo>
                    <a:pt x="0" y="88219"/>
                  </a:lnTo>
                  <a:lnTo>
                    <a:pt x="1763" y="89151"/>
                  </a:lnTo>
                  <a:lnTo>
                    <a:pt x="5055" y="89068"/>
                  </a:lnTo>
                  <a:lnTo>
                    <a:pt x="46768" y="75466"/>
                  </a:lnTo>
                  <a:lnTo>
                    <a:pt x="71041" y="67244"/>
                  </a:lnTo>
                  <a:lnTo>
                    <a:pt x="99924" y="57529"/>
                  </a:lnTo>
                  <a:lnTo>
                    <a:pt x="131878" y="46819"/>
                  </a:lnTo>
                  <a:lnTo>
                    <a:pt x="167293" y="36857"/>
                  </a:lnTo>
                  <a:lnTo>
                    <a:pt x="205013" y="27394"/>
                  </a:lnTo>
                  <a:lnTo>
                    <a:pt x="244271" y="18263"/>
                  </a:lnTo>
                  <a:lnTo>
                    <a:pt x="322788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1" name="SMARTInkShape-Group164">
            <a:extLst>
              <a:ext uri="{FF2B5EF4-FFF2-40B4-BE49-F238E27FC236}">
                <a16:creationId xmlns:a16="http://schemas.microsoft.com/office/drawing/2014/main" xmlns="" id="{A56374A6-42E5-4EB2-93ED-736C520AA67D}"/>
              </a:ext>
            </a:extLst>
          </p:cNvPr>
          <p:cNvGrpSpPr/>
          <p:nvPr/>
        </p:nvGrpSpPr>
        <p:grpSpPr>
          <a:xfrm>
            <a:off x="6020351" y="1144679"/>
            <a:ext cx="323300" cy="97230"/>
            <a:chOff x="6020351" y="1144679"/>
            <a:chExt cx="323300" cy="97230"/>
          </a:xfrm>
        </p:grpSpPr>
        <p:sp>
          <p:nvSpPr>
            <p:cNvPr id="39" name="SMARTInkShape-1018">
              <a:extLst>
                <a:ext uri="{FF2B5EF4-FFF2-40B4-BE49-F238E27FC236}">
                  <a16:creationId xmlns:a16="http://schemas.microsoft.com/office/drawing/2014/main" xmlns="" id="{36E7C8B6-CEB6-41BF-AE41-9C2F1F64F0A5}"/>
                </a:ext>
              </a:extLst>
            </p:cNvPr>
            <p:cNvSpPr/>
            <p:nvPr>
              <p:custDataLst>
                <p:tags r:id="rId106"/>
              </p:custDataLst>
            </p:nvPr>
          </p:nvSpPr>
          <p:spPr>
            <a:xfrm>
              <a:off x="6020351" y="1144679"/>
              <a:ext cx="266150" cy="21030"/>
            </a:xfrm>
            <a:custGeom>
              <a:avLst/>
              <a:gdLst/>
              <a:ahLst/>
              <a:cxnLst/>
              <a:rect l="0" t="0" r="0" b="0"/>
              <a:pathLst>
                <a:path w="266150" h="21030">
                  <a:moveTo>
                    <a:pt x="18499" y="17371"/>
                  </a:moveTo>
                  <a:lnTo>
                    <a:pt x="18499" y="17371"/>
                  </a:lnTo>
                  <a:lnTo>
                    <a:pt x="1748" y="21029"/>
                  </a:lnTo>
                  <a:lnTo>
                    <a:pt x="276" y="20515"/>
                  </a:lnTo>
                  <a:lnTo>
                    <a:pt x="0" y="19467"/>
                  </a:lnTo>
                  <a:lnTo>
                    <a:pt x="29951" y="11250"/>
                  </a:lnTo>
                  <a:lnTo>
                    <a:pt x="69214" y="5714"/>
                  </a:lnTo>
                  <a:lnTo>
                    <a:pt x="116534" y="1607"/>
                  </a:lnTo>
                  <a:lnTo>
                    <a:pt x="141005" y="511"/>
                  </a:lnTo>
                  <a:lnTo>
                    <a:pt x="187951" y="0"/>
                  </a:lnTo>
                  <a:lnTo>
                    <a:pt x="227632" y="2125"/>
                  </a:lnTo>
                  <a:lnTo>
                    <a:pt x="266149" y="4671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SMARTInkShape-1019">
              <a:extLst>
                <a:ext uri="{FF2B5EF4-FFF2-40B4-BE49-F238E27FC236}">
                  <a16:creationId xmlns:a16="http://schemas.microsoft.com/office/drawing/2014/main" xmlns="" id="{E8FC9F04-D0B1-4FB4-A298-06425D70CD75}"/>
                </a:ext>
              </a:extLst>
            </p:cNvPr>
            <p:cNvSpPr/>
            <p:nvPr>
              <p:custDataLst>
                <p:tags r:id="rId107"/>
              </p:custDataLst>
            </p:nvPr>
          </p:nvSpPr>
          <p:spPr>
            <a:xfrm>
              <a:off x="6086279" y="1206500"/>
              <a:ext cx="257372" cy="35409"/>
            </a:xfrm>
            <a:custGeom>
              <a:avLst/>
              <a:gdLst/>
              <a:ahLst/>
              <a:cxnLst/>
              <a:rect l="0" t="0" r="0" b="0"/>
              <a:pathLst>
                <a:path w="257372" h="35409">
                  <a:moveTo>
                    <a:pt x="3371" y="31750"/>
                  </a:moveTo>
                  <a:lnTo>
                    <a:pt x="3371" y="31750"/>
                  </a:lnTo>
                  <a:lnTo>
                    <a:pt x="0" y="35121"/>
                  </a:lnTo>
                  <a:lnTo>
                    <a:pt x="1830" y="35408"/>
                  </a:lnTo>
                  <a:lnTo>
                    <a:pt x="36332" y="28919"/>
                  </a:lnTo>
                  <a:lnTo>
                    <a:pt x="74465" y="21319"/>
                  </a:lnTo>
                  <a:lnTo>
                    <a:pt x="99450" y="16330"/>
                  </a:lnTo>
                  <a:lnTo>
                    <a:pt x="126689" y="10886"/>
                  </a:lnTo>
                  <a:lnTo>
                    <a:pt x="153317" y="7258"/>
                  </a:lnTo>
                  <a:lnTo>
                    <a:pt x="179535" y="4838"/>
                  </a:lnTo>
                  <a:lnTo>
                    <a:pt x="222777" y="2150"/>
                  </a:lnTo>
                  <a:lnTo>
                    <a:pt x="257371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4" name="SMARTInkShape-Group165">
            <a:extLst>
              <a:ext uri="{FF2B5EF4-FFF2-40B4-BE49-F238E27FC236}">
                <a16:creationId xmlns:a16="http://schemas.microsoft.com/office/drawing/2014/main" xmlns="" id="{2556575C-9E97-43C9-9B83-B3547835411C}"/>
              </a:ext>
            </a:extLst>
          </p:cNvPr>
          <p:cNvGrpSpPr/>
          <p:nvPr/>
        </p:nvGrpSpPr>
        <p:grpSpPr>
          <a:xfrm>
            <a:off x="3241470" y="1899533"/>
            <a:ext cx="2886281" cy="411868"/>
            <a:chOff x="3241470" y="1899533"/>
            <a:chExt cx="2886281" cy="411868"/>
          </a:xfrm>
        </p:grpSpPr>
        <p:sp>
          <p:nvSpPr>
            <p:cNvPr id="42" name="SMARTInkShape-1020">
              <a:extLst>
                <a:ext uri="{FF2B5EF4-FFF2-40B4-BE49-F238E27FC236}">
                  <a16:creationId xmlns:a16="http://schemas.microsoft.com/office/drawing/2014/main" xmlns="" id="{AABCDF4B-6D20-454B-831B-DBF4E6C7E46E}"/>
                </a:ext>
              </a:extLst>
            </p:cNvPr>
            <p:cNvSpPr/>
            <p:nvPr>
              <p:custDataLst>
                <p:tags r:id="rId84"/>
              </p:custDataLst>
            </p:nvPr>
          </p:nvSpPr>
          <p:spPr>
            <a:xfrm>
              <a:off x="3241470" y="1907457"/>
              <a:ext cx="117681" cy="366164"/>
            </a:xfrm>
            <a:custGeom>
              <a:avLst/>
              <a:gdLst/>
              <a:ahLst/>
              <a:cxnLst/>
              <a:rect l="0" t="0" r="0" b="0"/>
              <a:pathLst>
                <a:path w="117681" h="366164">
                  <a:moveTo>
                    <a:pt x="117680" y="35643"/>
                  </a:moveTo>
                  <a:lnTo>
                    <a:pt x="117680" y="35643"/>
                  </a:lnTo>
                  <a:lnTo>
                    <a:pt x="110938" y="32272"/>
                  </a:lnTo>
                  <a:lnTo>
                    <a:pt x="87826" y="6410"/>
                  </a:lnTo>
                  <a:lnTo>
                    <a:pt x="75719" y="1484"/>
                  </a:lnTo>
                  <a:lnTo>
                    <a:pt x="60930" y="0"/>
                  </a:lnTo>
                  <a:lnTo>
                    <a:pt x="44950" y="1693"/>
                  </a:lnTo>
                  <a:lnTo>
                    <a:pt x="30322" y="8559"/>
                  </a:lnTo>
                  <a:lnTo>
                    <a:pt x="17471" y="19372"/>
                  </a:lnTo>
                  <a:lnTo>
                    <a:pt x="7056" y="33586"/>
                  </a:lnTo>
                  <a:lnTo>
                    <a:pt x="1486" y="49310"/>
                  </a:lnTo>
                  <a:lnTo>
                    <a:pt x="0" y="57454"/>
                  </a:lnTo>
                  <a:lnTo>
                    <a:pt x="2113" y="74030"/>
                  </a:lnTo>
                  <a:lnTo>
                    <a:pt x="4652" y="82401"/>
                  </a:lnTo>
                  <a:lnTo>
                    <a:pt x="14999" y="97346"/>
                  </a:lnTo>
                  <a:lnTo>
                    <a:pt x="57229" y="142111"/>
                  </a:lnTo>
                  <a:lnTo>
                    <a:pt x="62563" y="148955"/>
                  </a:lnTo>
                  <a:lnTo>
                    <a:pt x="66607" y="164086"/>
                  </a:lnTo>
                  <a:lnTo>
                    <a:pt x="66698" y="172071"/>
                  </a:lnTo>
                  <a:lnTo>
                    <a:pt x="61155" y="188470"/>
                  </a:lnTo>
                  <a:lnTo>
                    <a:pt x="51635" y="203050"/>
                  </a:lnTo>
                  <a:lnTo>
                    <a:pt x="40349" y="211881"/>
                  </a:lnTo>
                  <a:lnTo>
                    <a:pt x="28277" y="216277"/>
                  </a:lnTo>
                  <a:lnTo>
                    <a:pt x="17973" y="217524"/>
                  </a:lnTo>
                  <a:lnTo>
                    <a:pt x="15225" y="216870"/>
                  </a:lnTo>
                  <a:lnTo>
                    <a:pt x="10815" y="214120"/>
                  </a:lnTo>
                  <a:lnTo>
                    <a:pt x="20165" y="210272"/>
                  </a:lnTo>
                  <a:lnTo>
                    <a:pt x="32969" y="208035"/>
                  </a:lnTo>
                  <a:lnTo>
                    <a:pt x="43342" y="211275"/>
                  </a:lnTo>
                  <a:lnTo>
                    <a:pt x="49071" y="214114"/>
                  </a:lnTo>
                  <a:lnTo>
                    <a:pt x="52891" y="218124"/>
                  </a:lnTo>
                  <a:lnTo>
                    <a:pt x="57134" y="228223"/>
                  </a:lnTo>
                  <a:lnTo>
                    <a:pt x="56153" y="252551"/>
                  </a:lnTo>
                  <a:lnTo>
                    <a:pt x="45842" y="291671"/>
                  </a:lnTo>
                  <a:lnTo>
                    <a:pt x="38204" y="338708"/>
                  </a:lnTo>
                  <a:lnTo>
                    <a:pt x="39554" y="349314"/>
                  </a:lnTo>
                  <a:lnTo>
                    <a:pt x="44386" y="358732"/>
                  </a:lnTo>
                  <a:lnTo>
                    <a:pt x="47651" y="363219"/>
                  </a:lnTo>
                  <a:lnTo>
                    <a:pt x="52649" y="365505"/>
                  </a:lnTo>
                  <a:lnTo>
                    <a:pt x="65729" y="366163"/>
                  </a:lnTo>
                  <a:lnTo>
                    <a:pt x="111330" y="353143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SMARTInkShape-1021">
              <a:extLst>
                <a:ext uri="{FF2B5EF4-FFF2-40B4-BE49-F238E27FC236}">
                  <a16:creationId xmlns:a16="http://schemas.microsoft.com/office/drawing/2014/main" xmlns="" id="{E3E12B46-BD48-43E6-976C-F201B3F823C0}"/>
                </a:ext>
              </a:extLst>
            </p:cNvPr>
            <p:cNvSpPr/>
            <p:nvPr>
              <p:custDataLst>
                <p:tags r:id="rId85"/>
              </p:custDataLst>
            </p:nvPr>
          </p:nvSpPr>
          <p:spPr>
            <a:xfrm>
              <a:off x="3404457" y="1977400"/>
              <a:ext cx="138844" cy="274374"/>
            </a:xfrm>
            <a:custGeom>
              <a:avLst/>
              <a:gdLst/>
              <a:ahLst/>
              <a:cxnLst/>
              <a:rect l="0" t="0" r="0" b="0"/>
              <a:pathLst>
                <a:path w="138844" h="274374">
                  <a:moveTo>
                    <a:pt x="113443" y="29200"/>
                  </a:moveTo>
                  <a:lnTo>
                    <a:pt x="113443" y="29200"/>
                  </a:lnTo>
                  <a:lnTo>
                    <a:pt x="107976" y="6056"/>
                  </a:lnTo>
                  <a:lnTo>
                    <a:pt x="105565" y="3187"/>
                  </a:lnTo>
                  <a:lnTo>
                    <a:pt x="97241" y="0"/>
                  </a:lnTo>
                  <a:lnTo>
                    <a:pt x="92059" y="1267"/>
                  </a:lnTo>
                  <a:lnTo>
                    <a:pt x="73240" y="14573"/>
                  </a:lnTo>
                  <a:lnTo>
                    <a:pt x="45949" y="43054"/>
                  </a:lnTo>
                  <a:lnTo>
                    <a:pt x="17636" y="90455"/>
                  </a:lnTo>
                  <a:lnTo>
                    <a:pt x="4775" y="126274"/>
                  </a:lnTo>
                  <a:lnTo>
                    <a:pt x="0" y="163361"/>
                  </a:lnTo>
                  <a:lnTo>
                    <a:pt x="2346" y="199599"/>
                  </a:lnTo>
                  <a:lnTo>
                    <a:pt x="12796" y="232168"/>
                  </a:lnTo>
                  <a:lnTo>
                    <a:pt x="30611" y="255580"/>
                  </a:lnTo>
                  <a:lnTo>
                    <a:pt x="41288" y="264787"/>
                  </a:lnTo>
                  <a:lnTo>
                    <a:pt x="64441" y="273135"/>
                  </a:lnTo>
                  <a:lnTo>
                    <a:pt x="76542" y="274373"/>
                  </a:lnTo>
                  <a:lnTo>
                    <a:pt x="101276" y="268223"/>
                  </a:lnTo>
                  <a:lnTo>
                    <a:pt x="138843" y="2514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SMARTInkShape-1022">
              <a:extLst>
                <a:ext uri="{FF2B5EF4-FFF2-40B4-BE49-F238E27FC236}">
                  <a16:creationId xmlns:a16="http://schemas.microsoft.com/office/drawing/2014/main" xmlns="" id="{8AB22124-8F46-4874-8CE8-631BD50B8F84}"/>
                </a:ext>
              </a:extLst>
            </p:cNvPr>
            <p:cNvSpPr/>
            <p:nvPr>
              <p:custDataLst>
                <p:tags r:id="rId86"/>
              </p:custDataLst>
            </p:nvPr>
          </p:nvSpPr>
          <p:spPr>
            <a:xfrm>
              <a:off x="3569583" y="1968500"/>
              <a:ext cx="119768" cy="139701"/>
            </a:xfrm>
            <a:custGeom>
              <a:avLst/>
              <a:gdLst/>
              <a:ahLst/>
              <a:cxnLst/>
              <a:rect l="0" t="0" r="0" b="0"/>
              <a:pathLst>
                <a:path w="119768" h="139701">
                  <a:moveTo>
                    <a:pt x="5467" y="0"/>
                  </a:moveTo>
                  <a:lnTo>
                    <a:pt x="5467" y="0"/>
                  </a:lnTo>
                  <a:lnTo>
                    <a:pt x="2096" y="0"/>
                  </a:lnTo>
                  <a:lnTo>
                    <a:pt x="1103" y="705"/>
                  </a:lnTo>
                  <a:lnTo>
                    <a:pt x="441" y="1881"/>
                  </a:lnTo>
                  <a:lnTo>
                    <a:pt x="0" y="3371"/>
                  </a:lnTo>
                  <a:lnTo>
                    <a:pt x="3272" y="8789"/>
                  </a:lnTo>
                  <a:lnTo>
                    <a:pt x="45604" y="50805"/>
                  </a:lnTo>
                  <a:lnTo>
                    <a:pt x="85907" y="93134"/>
                  </a:lnTo>
                  <a:lnTo>
                    <a:pt x="119767" y="1397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SMARTInkShape-1023">
              <a:extLst>
                <a:ext uri="{FF2B5EF4-FFF2-40B4-BE49-F238E27FC236}">
                  <a16:creationId xmlns:a16="http://schemas.microsoft.com/office/drawing/2014/main" xmlns="" id="{B6A6AF62-D904-4920-9DAA-078C0288F096}"/>
                </a:ext>
              </a:extLst>
            </p:cNvPr>
            <p:cNvSpPr/>
            <p:nvPr>
              <p:custDataLst>
                <p:tags r:id="rId87"/>
              </p:custDataLst>
            </p:nvPr>
          </p:nvSpPr>
          <p:spPr>
            <a:xfrm>
              <a:off x="3668431" y="1944767"/>
              <a:ext cx="103470" cy="265034"/>
            </a:xfrm>
            <a:custGeom>
              <a:avLst/>
              <a:gdLst/>
              <a:ahLst/>
              <a:cxnLst/>
              <a:rect l="0" t="0" r="0" b="0"/>
              <a:pathLst>
                <a:path w="103470" h="265034">
                  <a:moveTo>
                    <a:pt x="103469" y="23733"/>
                  </a:moveTo>
                  <a:lnTo>
                    <a:pt x="103469" y="23733"/>
                  </a:lnTo>
                  <a:lnTo>
                    <a:pt x="89163" y="3960"/>
                  </a:lnTo>
                  <a:lnTo>
                    <a:pt x="82764" y="834"/>
                  </a:lnTo>
                  <a:lnTo>
                    <a:pt x="79083" y="0"/>
                  </a:lnTo>
                  <a:lnTo>
                    <a:pt x="63788" y="2198"/>
                  </a:lnTo>
                  <a:lnTo>
                    <a:pt x="42480" y="17430"/>
                  </a:lnTo>
                  <a:lnTo>
                    <a:pt x="25034" y="39818"/>
                  </a:lnTo>
                  <a:lnTo>
                    <a:pt x="7202" y="77736"/>
                  </a:lnTo>
                  <a:lnTo>
                    <a:pt x="0" y="108722"/>
                  </a:lnTo>
                  <a:lnTo>
                    <a:pt x="1290" y="150797"/>
                  </a:lnTo>
                  <a:lnTo>
                    <a:pt x="5125" y="193079"/>
                  </a:lnTo>
                  <a:lnTo>
                    <a:pt x="14719" y="235314"/>
                  </a:lnTo>
                  <a:lnTo>
                    <a:pt x="20919" y="265033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SMARTInkShape-1024">
              <a:extLst>
                <a:ext uri="{FF2B5EF4-FFF2-40B4-BE49-F238E27FC236}">
                  <a16:creationId xmlns:a16="http://schemas.microsoft.com/office/drawing/2014/main" xmlns="" id="{40EC1F3F-7FB0-478B-8A4D-2204444FC0EC}"/>
                </a:ext>
              </a:extLst>
            </p:cNvPr>
            <p:cNvSpPr/>
            <p:nvPr>
              <p:custDataLst>
                <p:tags r:id="rId88"/>
              </p:custDataLst>
            </p:nvPr>
          </p:nvSpPr>
          <p:spPr>
            <a:xfrm>
              <a:off x="3733800" y="2178050"/>
              <a:ext cx="53871" cy="95251"/>
            </a:xfrm>
            <a:custGeom>
              <a:avLst/>
              <a:gdLst/>
              <a:ahLst/>
              <a:cxnLst/>
              <a:rect l="0" t="0" r="0" b="0"/>
              <a:pathLst>
                <a:path w="53871" h="95251">
                  <a:moveTo>
                    <a:pt x="44450" y="0"/>
                  </a:moveTo>
                  <a:lnTo>
                    <a:pt x="44450" y="0"/>
                  </a:lnTo>
                  <a:lnTo>
                    <a:pt x="53288" y="8838"/>
                  </a:lnTo>
                  <a:lnTo>
                    <a:pt x="53870" y="12242"/>
                  </a:lnTo>
                  <a:lnTo>
                    <a:pt x="52635" y="21669"/>
                  </a:lnTo>
                  <a:lnTo>
                    <a:pt x="30884" y="58765"/>
                  </a:lnTo>
                  <a:lnTo>
                    <a:pt x="0" y="952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SMARTInkShape-1025">
              <a:extLst>
                <a:ext uri="{FF2B5EF4-FFF2-40B4-BE49-F238E27FC236}">
                  <a16:creationId xmlns:a16="http://schemas.microsoft.com/office/drawing/2014/main" xmlns="" id="{F202B88F-3075-4840-8682-8083DB3389C8}"/>
                </a:ext>
              </a:extLst>
            </p:cNvPr>
            <p:cNvSpPr/>
            <p:nvPr>
              <p:custDataLst>
                <p:tags r:id="rId89"/>
              </p:custDataLst>
            </p:nvPr>
          </p:nvSpPr>
          <p:spPr>
            <a:xfrm>
              <a:off x="3752928" y="2152650"/>
              <a:ext cx="25323" cy="118870"/>
            </a:xfrm>
            <a:custGeom>
              <a:avLst/>
              <a:gdLst/>
              <a:ahLst/>
              <a:cxnLst/>
              <a:rect l="0" t="0" r="0" b="0"/>
              <a:pathLst>
                <a:path w="25323" h="118870">
                  <a:moveTo>
                    <a:pt x="18972" y="0"/>
                  </a:moveTo>
                  <a:lnTo>
                    <a:pt x="18972" y="0"/>
                  </a:lnTo>
                  <a:lnTo>
                    <a:pt x="13505" y="0"/>
                  </a:lnTo>
                  <a:lnTo>
                    <a:pt x="9512" y="6742"/>
                  </a:lnTo>
                  <a:lnTo>
                    <a:pt x="6699" y="32638"/>
                  </a:lnTo>
                  <a:lnTo>
                    <a:pt x="6309" y="79980"/>
                  </a:lnTo>
                  <a:lnTo>
                    <a:pt x="4402" y="98957"/>
                  </a:lnTo>
                  <a:lnTo>
                    <a:pt x="184" y="118869"/>
                  </a:lnTo>
                  <a:lnTo>
                    <a:pt x="0" y="113380"/>
                  </a:lnTo>
                  <a:lnTo>
                    <a:pt x="6012" y="66682"/>
                  </a:lnTo>
                  <a:lnTo>
                    <a:pt x="9566" y="53232"/>
                  </a:lnTo>
                  <a:lnTo>
                    <a:pt x="18910" y="34838"/>
                  </a:lnTo>
                  <a:lnTo>
                    <a:pt x="20342" y="33809"/>
                  </a:lnTo>
                  <a:lnTo>
                    <a:pt x="25322" y="317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SMARTInkShape-1026">
              <a:extLst>
                <a:ext uri="{FF2B5EF4-FFF2-40B4-BE49-F238E27FC236}">
                  <a16:creationId xmlns:a16="http://schemas.microsoft.com/office/drawing/2014/main" xmlns="" id="{5D436EA9-0CE7-494C-B89B-CFF05DFF76AA}"/>
                </a:ext>
              </a:extLst>
            </p:cNvPr>
            <p:cNvSpPr/>
            <p:nvPr>
              <p:custDataLst>
                <p:tags r:id="rId90"/>
              </p:custDataLst>
            </p:nvPr>
          </p:nvSpPr>
          <p:spPr>
            <a:xfrm>
              <a:off x="3841750" y="2209800"/>
              <a:ext cx="107951" cy="101601"/>
            </a:xfrm>
            <a:custGeom>
              <a:avLst/>
              <a:gdLst/>
              <a:ahLst/>
              <a:cxnLst/>
              <a:rect l="0" t="0" r="0" b="0"/>
              <a:pathLst>
                <a:path w="107951" h="101601">
                  <a:moveTo>
                    <a:pt x="107950" y="0"/>
                  </a:moveTo>
                  <a:lnTo>
                    <a:pt x="107950" y="0"/>
                  </a:lnTo>
                  <a:lnTo>
                    <a:pt x="63137" y="44813"/>
                  </a:lnTo>
                  <a:lnTo>
                    <a:pt x="18018" y="84906"/>
                  </a:lnTo>
                  <a:lnTo>
                    <a:pt x="0" y="1016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SMARTInkShape-1027">
              <a:extLst>
                <a:ext uri="{FF2B5EF4-FFF2-40B4-BE49-F238E27FC236}">
                  <a16:creationId xmlns:a16="http://schemas.microsoft.com/office/drawing/2014/main" xmlns="" id="{FAC16041-08DD-4D2B-A75C-D0016519FEAF}"/>
                </a:ext>
              </a:extLst>
            </p:cNvPr>
            <p:cNvSpPr/>
            <p:nvPr>
              <p:custDataLst>
                <p:tags r:id="rId91"/>
              </p:custDataLst>
            </p:nvPr>
          </p:nvSpPr>
          <p:spPr>
            <a:xfrm>
              <a:off x="4102100" y="1963033"/>
              <a:ext cx="139701" cy="183268"/>
            </a:xfrm>
            <a:custGeom>
              <a:avLst/>
              <a:gdLst/>
              <a:ahLst/>
              <a:cxnLst/>
              <a:rect l="0" t="0" r="0" b="0"/>
              <a:pathLst>
                <a:path w="139701" h="183268">
                  <a:moveTo>
                    <a:pt x="0" y="5467"/>
                  </a:moveTo>
                  <a:lnTo>
                    <a:pt x="0" y="5467"/>
                  </a:lnTo>
                  <a:lnTo>
                    <a:pt x="0" y="0"/>
                  </a:lnTo>
                  <a:lnTo>
                    <a:pt x="10113" y="2749"/>
                  </a:lnTo>
                  <a:lnTo>
                    <a:pt x="49266" y="41528"/>
                  </a:lnTo>
                  <a:lnTo>
                    <a:pt x="92830" y="88868"/>
                  </a:lnTo>
                  <a:lnTo>
                    <a:pt x="118052" y="126369"/>
                  </a:lnTo>
                  <a:lnTo>
                    <a:pt x="139700" y="18326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SMARTInkShape-1028">
              <a:extLst>
                <a:ext uri="{FF2B5EF4-FFF2-40B4-BE49-F238E27FC236}">
                  <a16:creationId xmlns:a16="http://schemas.microsoft.com/office/drawing/2014/main" xmlns="" id="{F7EE105F-16C7-4020-9987-1963A1129FAF}"/>
                </a:ext>
              </a:extLst>
            </p:cNvPr>
            <p:cNvSpPr/>
            <p:nvPr>
              <p:custDataLst>
                <p:tags r:id="rId92"/>
              </p:custDataLst>
            </p:nvPr>
          </p:nvSpPr>
          <p:spPr>
            <a:xfrm>
              <a:off x="4114800" y="1917700"/>
              <a:ext cx="158751" cy="254001"/>
            </a:xfrm>
            <a:custGeom>
              <a:avLst/>
              <a:gdLst/>
              <a:ahLst/>
              <a:cxnLst/>
              <a:rect l="0" t="0" r="0" b="0"/>
              <a:pathLst>
                <a:path w="158751" h="254001">
                  <a:moveTo>
                    <a:pt x="158750" y="0"/>
                  </a:moveTo>
                  <a:lnTo>
                    <a:pt x="158750" y="0"/>
                  </a:lnTo>
                  <a:lnTo>
                    <a:pt x="152008" y="0"/>
                  </a:lnTo>
                  <a:lnTo>
                    <a:pt x="134331" y="10113"/>
                  </a:lnTo>
                  <a:lnTo>
                    <a:pt x="111220" y="36628"/>
                  </a:lnTo>
                  <a:lnTo>
                    <a:pt x="89869" y="78037"/>
                  </a:lnTo>
                  <a:lnTo>
                    <a:pt x="72868" y="109707"/>
                  </a:lnTo>
                  <a:lnTo>
                    <a:pt x="54963" y="141892"/>
                  </a:lnTo>
                  <a:lnTo>
                    <a:pt x="32278" y="186367"/>
                  </a:lnTo>
                  <a:lnTo>
                    <a:pt x="7212" y="229953"/>
                  </a:lnTo>
                  <a:lnTo>
                    <a:pt x="0" y="2540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SMARTInkShape-1029">
              <a:extLst>
                <a:ext uri="{FF2B5EF4-FFF2-40B4-BE49-F238E27FC236}">
                  <a16:creationId xmlns:a16="http://schemas.microsoft.com/office/drawing/2014/main" xmlns="" id="{BC985511-7FB7-4D46-92A6-67C5A4B82CDF}"/>
                </a:ext>
              </a:extLst>
            </p:cNvPr>
            <p:cNvSpPr/>
            <p:nvPr>
              <p:custDataLst>
                <p:tags r:id="rId93"/>
              </p:custDataLst>
            </p:nvPr>
          </p:nvSpPr>
          <p:spPr>
            <a:xfrm>
              <a:off x="4319765" y="2120900"/>
              <a:ext cx="10936" cy="76201"/>
            </a:xfrm>
            <a:custGeom>
              <a:avLst/>
              <a:gdLst/>
              <a:ahLst/>
              <a:cxnLst/>
              <a:rect l="0" t="0" r="0" b="0"/>
              <a:pathLst>
                <a:path w="10936" h="76201">
                  <a:moveTo>
                    <a:pt x="10935" y="0"/>
                  </a:moveTo>
                  <a:lnTo>
                    <a:pt x="10935" y="0"/>
                  </a:lnTo>
                  <a:lnTo>
                    <a:pt x="10935" y="6742"/>
                  </a:lnTo>
                  <a:lnTo>
                    <a:pt x="0" y="49627"/>
                  </a:lnTo>
                  <a:lnTo>
                    <a:pt x="4585" y="762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SMARTInkShape-1030">
              <a:extLst>
                <a:ext uri="{FF2B5EF4-FFF2-40B4-BE49-F238E27FC236}">
                  <a16:creationId xmlns:a16="http://schemas.microsoft.com/office/drawing/2014/main" xmlns="" id="{5B980291-0A39-41BD-B21C-6CCA3524AA24}"/>
                </a:ext>
              </a:extLst>
            </p:cNvPr>
            <p:cNvSpPr/>
            <p:nvPr>
              <p:custDataLst>
                <p:tags r:id="rId94"/>
              </p:custDataLst>
            </p:nvPr>
          </p:nvSpPr>
          <p:spPr>
            <a:xfrm>
              <a:off x="4381500" y="1905000"/>
              <a:ext cx="97332" cy="349251"/>
            </a:xfrm>
            <a:custGeom>
              <a:avLst/>
              <a:gdLst/>
              <a:ahLst/>
              <a:cxnLst/>
              <a:rect l="0" t="0" r="0" b="0"/>
              <a:pathLst>
                <a:path w="97332" h="349251">
                  <a:moveTo>
                    <a:pt x="63500" y="0"/>
                  </a:moveTo>
                  <a:lnTo>
                    <a:pt x="63500" y="0"/>
                  </a:lnTo>
                  <a:lnTo>
                    <a:pt x="66871" y="0"/>
                  </a:lnTo>
                  <a:lnTo>
                    <a:pt x="75709" y="16855"/>
                  </a:lnTo>
                  <a:lnTo>
                    <a:pt x="87265" y="50934"/>
                  </a:lnTo>
                  <a:lnTo>
                    <a:pt x="93583" y="83785"/>
                  </a:lnTo>
                  <a:lnTo>
                    <a:pt x="97331" y="123316"/>
                  </a:lnTo>
                  <a:lnTo>
                    <a:pt x="96645" y="169107"/>
                  </a:lnTo>
                  <a:lnTo>
                    <a:pt x="88344" y="212036"/>
                  </a:lnTo>
                  <a:lnTo>
                    <a:pt x="73836" y="251577"/>
                  </a:lnTo>
                  <a:lnTo>
                    <a:pt x="53277" y="287966"/>
                  </a:lnTo>
                  <a:lnTo>
                    <a:pt x="17841" y="334218"/>
                  </a:lnTo>
                  <a:lnTo>
                    <a:pt x="0" y="3492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SMARTInkShape-1031">
              <a:extLst>
                <a:ext uri="{FF2B5EF4-FFF2-40B4-BE49-F238E27FC236}">
                  <a16:creationId xmlns:a16="http://schemas.microsoft.com/office/drawing/2014/main" xmlns="" id="{A44B6B0A-0CBE-46B6-B253-7AA0AADCC5CC}"/>
                </a:ext>
              </a:extLst>
            </p:cNvPr>
            <p:cNvSpPr/>
            <p:nvPr>
              <p:custDataLst>
                <p:tags r:id="rId95"/>
              </p:custDataLst>
            </p:nvPr>
          </p:nvSpPr>
          <p:spPr>
            <a:xfrm>
              <a:off x="4514850" y="2247900"/>
              <a:ext cx="76201" cy="50801"/>
            </a:xfrm>
            <a:custGeom>
              <a:avLst/>
              <a:gdLst/>
              <a:ahLst/>
              <a:cxnLst/>
              <a:rect l="0" t="0" r="0" b="0"/>
              <a:pathLst>
                <a:path w="76201" h="50801">
                  <a:moveTo>
                    <a:pt x="76200" y="0"/>
                  </a:moveTo>
                  <a:lnTo>
                    <a:pt x="76200" y="0"/>
                  </a:lnTo>
                  <a:lnTo>
                    <a:pt x="37899" y="27630"/>
                  </a:lnTo>
                  <a:lnTo>
                    <a:pt x="0" y="508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SMARTInkShape-1032">
              <a:extLst>
                <a:ext uri="{FF2B5EF4-FFF2-40B4-BE49-F238E27FC236}">
                  <a16:creationId xmlns:a16="http://schemas.microsoft.com/office/drawing/2014/main" xmlns="" id="{21D1690C-F855-418E-BF21-CA54410AA670}"/>
                </a:ext>
              </a:extLst>
            </p:cNvPr>
            <p:cNvSpPr/>
            <p:nvPr>
              <p:custDataLst>
                <p:tags r:id="rId96"/>
              </p:custDataLst>
            </p:nvPr>
          </p:nvSpPr>
          <p:spPr>
            <a:xfrm>
              <a:off x="4811894" y="1899533"/>
              <a:ext cx="90307" cy="348368"/>
            </a:xfrm>
            <a:custGeom>
              <a:avLst/>
              <a:gdLst/>
              <a:ahLst/>
              <a:cxnLst/>
              <a:rect l="0" t="0" r="0" b="0"/>
              <a:pathLst>
                <a:path w="90307" h="348368">
                  <a:moveTo>
                    <a:pt x="90306" y="5467"/>
                  </a:moveTo>
                  <a:lnTo>
                    <a:pt x="90306" y="5467"/>
                  </a:lnTo>
                  <a:lnTo>
                    <a:pt x="83564" y="2096"/>
                  </a:lnTo>
                  <a:lnTo>
                    <a:pt x="69258" y="0"/>
                  </a:lnTo>
                  <a:lnTo>
                    <a:pt x="55787" y="5154"/>
                  </a:lnTo>
                  <a:lnTo>
                    <a:pt x="48243" y="9492"/>
                  </a:lnTo>
                  <a:lnTo>
                    <a:pt x="24142" y="45935"/>
                  </a:lnTo>
                  <a:lnTo>
                    <a:pt x="13157" y="86718"/>
                  </a:lnTo>
                  <a:lnTo>
                    <a:pt x="9240" y="110434"/>
                  </a:lnTo>
                  <a:lnTo>
                    <a:pt x="5923" y="134712"/>
                  </a:lnTo>
                  <a:lnTo>
                    <a:pt x="3006" y="159363"/>
                  </a:lnTo>
                  <a:lnTo>
                    <a:pt x="356" y="184265"/>
                  </a:lnTo>
                  <a:lnTo>
                    <a:pt x="0" y="208626"/>
                  </a:lnTo>
                  <a:lnTo>
                    <a:pt x="1174" y="232629"/>
                  </a:lnTo>
                  <a:lnTo>
                    <a:pt x="9064" y="277172"/>
                  </a:lnTo>
                  <a:lnTo>
                    <a:pt x="26682" y="313432"/>
                  </a:lnTo>
                  <a:lnTo>
                    <a:pt x="37307" y="325077"/>
                  </a:lnTo>
                  <a:lnTo>
                    <a:pt x="83956" y="34836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SMARTInkShape-1033">
              <a:extLst>
                <a:ext uri="{FF2B5EF4-FFF2-40B4-BE49-F238E27FC236}">
                  <a16:creationId xmlns:a16="http://schemas.microsoft.com/office/drawing/2014/main" xmlns="" id="{EF55F79C-F419-439D-BFF1-5D44B0953271}"/>
                </a:ext>
              </a:extLst>
            </p:cNvPr>
            <p:cNvSpPr/>
            <p:nvPr>
              <p:custDataLst>
                <p:tags r:id="rId97"/>
              </p:custDataLst>
            </p:nvPr>
          </p:nvSpPr>
          <p:spPr>
            <a:xfrm>
              <a:off x="4981092" y="1939729"/>
              <a:ext cx="105259" cy="187522"/>
            </a:xfrm>
            <a:custGeom>
              <a:avLst/>
              <a:gdLst/>
              <a:ahLst/>
              <a:cxnLst/>
              <a:rect l="0" t="0" r="0" b="0"/>
              <a:pathLst>
                <a:path w="105259" h="187522">
                  <a:moveTo>
                    <a:pt x="3658" y="3371"/>
                  </a:moveTo>
                  <a:lnTo>
                    <a:pt x="3658" y="3371"/>
                  </a:lnTo>
                  <a:lnTo>
                    <a:pt x="287" y="0"/>
                  </a:lnTo>
                  <a:lnTo>
                    <a:pt x="0" y="418"/>
                  </a:lnTo>
                  <a:lnTo>
                    <a:pt x="19158" y="40547"/>
                  </a:lnTo>
                  <a:lnTo>
                    <a:pt x="41098" y="83844"/>
                  </a:lnTo>
                  <a:lnTo>
                    <a:pt x="65473" y="126855"/>
                  </a:lnTo>
                  <a:lnTo>
                    <a:pt x="93349" y="168064"/>
                  </a:lnTo>
                  <a:lnTo>
                    <a:pt x="105258" y="187521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SMARTInkShape-1034">
              <a:extLst>
                <a:ext uri="{FF2B5EF4-FFF2-40B4-BE49-F238E27FC236}">
                  <a16:creationId xmlns:a16="http://schemas.microsoft.com/office/drawing/2014/main" xmlns="" id="{EA4E291E-C607-4F90-B896-153813C4993D}"/>
                </a:ext>
              </a:extLst>
            </p:cNvPr>
            <p:cNvSpPr/>
            <p:nvPr>
              <p:custDataLst>
                <p:tags r:id="rId98"/>
              </p:custDataLst>
            </p:nvPr>
          </p:nvSpPr>
          <p:spPr>
            <a:xfrm>
              <a:off x="5065937" y="1932165"/>
              <a:ext cx="77564" cy="296686"/>
            </a:xfrm>
            <a:custGeom>
              <a:avLst/>
              <a:gdLst/>
              <a:ahLst/>
              <a:cxnLst/>
              <a:rect l="0" t="0" r="0" b="0"/>
              <a:pathLst>
                <a:path w="77564" h="296686">
                  <a:moveTo>
                    <a:pt x="77563" y="10935"/>
                  </a:moveTo>
                  <a:lnTo>
                    <a:pt x="77563" y="10935"/>
                  </a:lnTo>
                  <a:lnTo>
                    <a:pt x="77563" y="4193"/>
                  </a:lnTo>
                  <a:lnTo>
                    <a:pt x="76857" y="2207"/>
                  </a:lnTo>
                  <a:lnTo>
                    <a:pt x="75682" y="883"/>
                  </a:lnTo>
                  <a:lnTo>
                    <a:pt x="74192" y="0"/>
                  </a:lnTo>
                  <a:lnTo>
                    <a:pt x="71788" y="823"/>
                  </a:lnTo>
                  <a:lnTo>
                    <a:pt x="47056" y="22809"/>
                  </a:lnTo>
                  <a:lnTo>
                    <a:pt x="37428" y="41612"/>
                  </a:lnTo>
                  <a:lnTo>
                    <a:pt x="22128" y="88177"/>
                  </a:lnTo>
                  <a:lnTo>
                    <a:pt x="9711" y="132286"/>
                  </a:lnTo>
                  <a:lnTo>
                    <a:pt x="465" y="177732"/>
                  </a:lnTo>
                  <a:lnTo>
                    <a:pt x="0" y="219106"/>
                  </a:lnTo>
                  <a:lnTo>
                    <a:pt x="6163" y="263827"/>
                  </a:lnTo>
                  <a:lnTo>
                    <a:pt x="10081" y="277613"/>
                  </a:lnTo>
                  <a:lnTo>
                    <a:pt x="16057" y="286562"/>
                  </a:lnTo>
                  <a:lnTo>
                    <a:pt x="26763" y="29668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SMARTInkShape-1035">
              <a:extLst>
                <a:ext uri="{FF2B5EF4-FFF2-40B4-BE49-F238E27FC236}">
                  <a16:creationId xmlns:a16="http://schemas.microsoft.com/office/drawing/2014/main" xmlns="" id="{66FB5E4C-2C45-4542-9CDB-2EFCB583B58E}"/>
                </a:ext>
              </a:extLst>
            </p:cNvPr>
            <p:cNvSpPr/>
            <p:nvPr>
              <p:custDataLst>
                <p:tags r:id="rId99"/>
              </p:custDataLst>
            </p:nvPr>
          </p:nvSpPr>
          <p:spPr>
            <a:xfrm>
              <a:off x="5179800" y="2142132"/>
              <a:ext cx="97051" cy="91060"/>
            </a:xfrm>
            <a:custGeom>
              <a:avLst/>
              <a:gdLst/>
              <a:ahLst/>
              <a:cxnLst/>
              <a:rect l="0" t="0" r="0" b="0"/>
              <a:pathLst>
                <a:path w="97051" h="91060">
                  <a:moveTo>
                    <a:pt x="8150" y="29568"/>
                  </a:moveTo>
                  <a:lnTo>
                    <a:pt x="8150" y="29568"/>
                  </a:lnTo>
                  <a:lnTo>
                    <a:pt x="4779" y="22826"/>
                  </a:lnTo>
                  <a:lnTo>
                    <a:pt x="4492" y="20134"/>
                  </a:lnTo>
                  <a:lnTo>
                    <a:pt x="6054" y="15262"/>
                  </a:lnTo>
                  <a:lnTo>
                    <a:pt x="17642" y="5182"/>
                  </a:lnTo>
                  <a:lnTo>
                    <a:pt x="30478" y="1091"/>
                  </a:lnTo>
                  <a:lnTo>
                    <a:pt x="37852" y="0"/>
                  </a:lnTo>
                  <a:lnTo>
                    <a:pt x="43473" y="684"/>
                  </a:lnTo>
                  <a:lnTo>
                    <a:pt x="47927" y="2550"/>
                  </a:lnTo>
                  <a:lnTo>
                    <a:pt x="51601" y="5206"/>
                  </a:lnTo>
                  <a:lnTo>
                    <a:pt x="55683" y="11920"/>
                  </a:lnTo>
                  <a:lnTo>
                    <a:pt x="56772" y="15686"/>
                  </a:lnTo>
                  <a:lnTo>
                    <a:pt x="52338" y="27397"/>
                  </a:lnTo>
                  <a:lnTo>
                    <a:pt x="42606" y="41303"/>
                  </a:lnTo>
                  <a:lnTo>
                    <a:pt x="1456" y="86288"/>
                  </a:lnTo>
                  <a:lnTo>
                    <a:pt x="159" y="88548"/>
                  </a:lnTo>
                  <a:lnTo>
                    <a:pt x="0" y="90055"/>
                  </a:lnTo>
                  <a:lnTo>
                    <a:pt x="600" y="91059"/>
                  </a:lnTo>
                  <a:lnTo>
                    <a:pt x="40419" y="84053"/>
                  </a:lnTo>
                  <a:lnTo>
                    <a:pt x="97050" y="80368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SMARTInkShape-1036">
              <a:extLst>
                <a:ext uri="{FF2B5EF4-FFF2-40B4-BE49-F238E27FC236}">
                  <a16:creationId xmlns:a16="http://schemas.microsoft.com/office/drawing/2014/main" xmlns="" id="{F607530B-30F2-4091-9961-4E6005C40D52}"/>
                </a:ext>
              </a:extLst>
            </p:cNvPr>
            <p:cNvSpPr/>
            <p:nvPr>
              <p:custDataLst>
                <p:tags r:id="rId100"/>
              </p:custDataLst>
            </p:nvPr>
          </p:nvSpPr>
          <p:spPr>
            <a:xfrm>
              <a:off x="5257800" y="2235200"/>
              <a:ext cx="76201" cy="76201"/>
            </a:xfrm>
            <a:custGeom>
              <a:avLst/>
              <a:gdLst/>
              <a:ahLst/>
              <a:cxnLst/>
              <a:rect l="0" t="0" r="0" b="0"/>
              <a:pathLst>
                <a:path w="76201" h="76201">
                  <a:moveTo>
                    <a:pt x="76200" y="0"/>
                  </a:moveTo>
                  <a:lnTo>
                    <a:pt x="76200" y="0"/>
                  </a:lnTo>
                  <a:lnTo>
                    <a:pt x="69719" y="10845"/>
                  </a:lnTo>
                  <a:lnTo>
                    <a:pt x="24463" y="56089"/>
                  </a:lnTo>
                  <a:lnTo>
                    <a:pt x="0" y="762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SMARTInkShape-1037">
              <a:extLst>
                <a:ext uri="{FF2B5EF4-FFF2-40B4-BE49-F238E27FC236}">
                  <a16:creationId xmlns:a16="http://schemas.microsoft.com/office/drawing/2014/main" xmlns="" id="{48B6E014-C00E-47FA-AB00-9E8406E285FA}"/>
                </a:ext>
              </a:extLst>
            </p:cNvPr>
            <p:cNvSpPr/>
            <p:nvPr>
              <p:custDataLst>
                <p:tags r:id="rId101"/>
              </p:custDataLst>
            </p:nvPr>
          </p:nvSpPr>
          <p:spPr>
            <a:xfrm>
              <a:off x="5505450" y="1930400"/>
              <a:ext cx="171451" cy="285751"/>
            </a:xfrm>
            <a:custGeom>
              <a:avLst/>
              <a:gdLst/>
              <a:ahLst/>
              <a:cxnLst/>
              <a:rect l="0" t="0" r="0" b="0"/>
              <a:pathLst>
                <a:path w="171451" h="285751">
                  <a:moveTo>
                    <a:pt x="0" y="0"/>
                  </a:moveTo>
                  <a:lnTo>
                    <a:pt x="0" y="0"/>
                  </a:lnTo>
                  <a:lnTo>
                    <a:pt x="33257" y="39999"/>
                  </a:lnTo>
                  <a:lnTo>
                    <a:pt x="69199" y="86876"/>
                  </a:lnTo>
                  <a:lnTo>
                    <a:pt x="94961" y="124454"/>
                  </a:lnTo>
                  <a:lnTo>
                    <a:pt x="119110" y="164674"/>
                  </a:lnTo>
                  <a:lnTo>
                    <a:pt x="139251" y="206068"/>
                  </a:lnTo>
                  <a:lnTo>
                    <a:pt x="153846" y="240458"/>
                  </a:lnTo>
                  <a:lnTo>
                    <a:pt x="171450" y="2857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SMARTInkShape-1038">
              <a:extLst>
                <a:ext uri="{FF2B5EF4-FFF2-40B4-BE49-F238E27FC236}">
                  <a16:creationId xmlns:a16="http://schemas.microsoft.com/office/drawing/2014/main" xmlns="" id="{58C0F755-9D90-4B00-87F0-F2CC0803E8C4}"/>
                </a:ext>
              </a:extLst>
            </p:cNvPr>
            <p:cNvSpPr/>
            <p:nvPr>
              <p:custDataLst>
                <p:tags r:id="rId102"/>
              </p:custDataLst>
            </p:nvPr>
          </p:nvSpPr>
          <p:spPr>
            <a:xfrm>
              <a:off x="5568950" y="1962150"/>
              <a:ext cx="177801" cy="266701"/>
            </a:xfrm>
            <a:custGeom>
              <a:avLst/>
              <a:gdLst/>
              <a:ahLst/>
              <a:cxnLst/>
              <a:rect l="0" t="0" r="0" b="0"/>
              <a:pathLst>
                <a:path w="177801" h="266701">
                  <a:moveTo>
                    <a:pt x="177800" y="0"/>
                  </a:moveTo>
                  <a:lnTo>
                    <a:pt x="177800" y="0"/>
                  </a:lnTo>
                  <a:lnTo>
                    <a:pt x="171058" y="0"/>
                  </a:lnTo>
                  <a:lnTo>
                    <a:pt x="150010" y="13484"/>
                  </a:lnTo>
                  <a:lnTo>
                    <a:pt x="106224" y="59944"/>
                  </a:lnTo>
                  <a:lnTo>
                    <a:pt x="81783" y="92964"/>
                  </a:lnTo>
                  <a:lnTo>
                    <a:pt x="58690" y="126925"/>
                  </a:lnTo>
                  <a:lnTo>
                    <a:pt x="38079" y="160833"/>
                  </a:lnTo>
                  <a:lnTo>
                    <a:pt x="21863" y="194718"/>
                  </a:lnTo>
                  <a:lnTo>
                    <a:pt x="7575" y="238787"/>
                  </a:lnTo>
                  <a:lnTo>
                    <a:pt x="0" y="2667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SMARTInkShape-1039">
              <a:extLst>
                <a:ext uri="{FF2B5EF4-FFF2-40B4-BE49-F238E27FC236}">
                  <a16:creationId xmlns:a16="http://schemas.microsoft.com/office/drawing/2014/main" xmlns="" id="{0DB7EC38-A857-4BC2-9A56-26B2E9ADD33E}"/>
                </a:ext>
              </a:extLst>
            </p:cNvPr>
            <p:cNvSpPr/>
            <p:nvPr>
              <p:custDataLst>
                <p:tags r:id="rId103"/>
              </p:custDataLst>
            </p:nvPr>
          </p:nvSpPr>
          <p:spPr>
            <a:xfrm>
              <a:off x="5744744" y="2165689"/>
              <a:ext cx="109957" cy="77799"/>
            </a:xfrm>
            <a:custGeom>
              <a:avLst/>
              <a:gdLst/>
              <a:ahLst/>
              <a:cxnLst/>
              <a:rect l="0" t="0" r="0" b="0"/>
              <a:pathLst>
                <a:path w="109957" h="77799">
                  <a:moveTo>
                    <a:pt x="14706" y="12361"/>
                  </a:moveTo>
                  <a:lnTo>
                    <a:pt x="14706" y="12361"/>
                  </a:lnTo>
                  <a:lnTo>
                    <a:pt x="11335" y="8990"/>
                  </a:lnTo>
                  <a:lnTo>
                    <a:pt x="11048" y="7291"/>
                  </a:lnTo>
                  <a:lnTo>
                    <a:pt x="11562" y="5453"/>
                  </a:lnTo>
                  <a:lnTo>
                    <a:pt x="14085" y="805"/>
                  </a:lnTo>
                  <a:lnTo>
                    <a:pt x="24634" y="0"/>
                  </a:lnTo>
                  <a:lnTo>
                    <a:pt x="31584" y="1693"/>
                  </a:lnTo>
                  <a:lnTo>
                    <a:pt x="34424" y="3132"/>
                  </a:lnTo>
                  <a:lnTo>
                    <a:pt x="35612" y="5503"/>
                  </a:lnTo>
                  <a:lnTo>
                    <a:pt x="34140" y="23435"/>
                  </a:lnTo>
                  <a:lnTo>
                    <a:pt x="28282" y="33510"/>
                  </a:lnTo>
                  <a:lnTo>
                    <a:pt x="1195" y="67146"/>
                  </a:lnTo>
                  <a:lnTo>
                    <a:pt x="54" y="70756"/>
                  </a:lnTo>
                  <a:lnTo>
                    <a:pt x="0" y="73869"/>
                  </a:lnTo>
                  <a:lnTo>
                    <a:pt x="668" y="76650"/>
                  </a:lnTo>
                  <a:lnTo>
                    <a:pt x="3936" y="77798"/>
                  </a:lnTo>
                  <a:lnTo>
                    <a:pt x="43984" y="72884"/>
                  </a:lnTo>
                  <a:lnTo>
                    <a:pt x="82726" y="67139"/>
                  </a:lnTo>
                  <a:lnTo>
                    <a:pt x="109956" y="63161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SMARTInkShape-1040">
              <a:extLst>
                <a:ext uri="{FF2B5EF4-FFF2-40B4-BE49-F238E27FC236}">
                  <a16:creationId xmlns:a16="http://schemas.microsoft.com/office/drawing/2014/main" xmlns="" id="{43D77BA0-CA28-4823-A738-54102C7BA1B9}"/>
                </a:ext>
              </a:extLst>
            </p:cNvPr>
            <p:cNvSpPr/>
            <p:nvPr>
              <p:custDataLst>
                <p:tags r:id="rId104"/>
              </p:custDataLst>
            </p:nvPr>
          </p:nvSpPr>
          <p:spPr>
            <a:xfrm>
              <a:off x="5892800" y="1911350"/>
              <a:ext cx="106491" cy="361951"/>
            </a:xfrm>
            <a:custGeom>
              <a:avLst/>
              <a:gdLst/>
              <a:ahLst/>
              <a:cxnLst/>
              <a:rect l="0" t="0" r="0" b="0"/>
              <a:pathLst>
                <a:path w="106491" h="361951">
                  <a:moveTo>
                    <a:pt x="88900" y="0"/>
                  </a:moveTo>
                  <a:lnTo>
                    <a:pt x="88900" y="0"/>
                  </a:lnTo>
                  <a:lnTo>
                    <a:pt x="85529" y="3371"/>
                  </a:lnTo>
                  <a:lnTo>
                    <a:pt x="85755" y="12552"/>
                  </a:lnTo>
                  <a:lnTo>
                    <a:pt x="95021" y="48184"/>
                  </a:lnTo>
                  <a:lnTo>
                    <a:pt x="100557" y="79035"/>
                  </a:lnTo>
                  <a:lnTo>
                    <a:pt x="104665" y="116266"/>
                  </a:lnTo>
                  <a:lnTo>
                    <a:pt x="106490" y="156331"/>
                  </a:lnTo>
                  <a:lnTo>
                    <a:pt x="99775" y="199538"/>
                  </a:lnTo>
                  <a:lnTo>
                    <a:pt x="83855" y="243200"/>
                  </a:lnTo>
                  <a:lnTo>
                    <a:pt x="55614" y="283772"/>
                  </a:lnTo>
                  <a:lnTo>
                    <a:pt x="31302" y="317327"/>
                  </a:lnTo>
                  <a:lnTo>
                    <a:pt x="0" y="3619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SMARTInkShape-1041">
              <a:extLst>
                <a:ext uri="{FF2B5EF4-FFF2-40B4-BE49-F238E27FC236}">
                  <a16:creationId xmlns:a16="http://schemas.microsoft.com/office/drawing/2014/main" xmlns="" id="{38F6CE71-F0E3-4B14-806A-5B9CCE307929}"/>
                </a:ext>
              </a:extLst>
            </p:cNvPr>
            <p:cNvSpPr/>
            <p:nvPr>
              <p:custDataLst>
                <p:tags r:id="rId105"/>
              </p:custDataLst>
            </p:nvPr>
          </p:nvSpPr>
          <p:spPr>
            <a:xfrm>
              <a:off x="6064250" y="2247900"/>
              <a:ext cx="63501" cy="57151"/>
            </a:xfrm>
            <a:custGeom>
              <a:avLst/>
              <a:gdLst/>
              <a:ahLst/>
              <a:cxnLst/>
              <a:rect l="0" t="0" r="0" b="0"/>
              <a:pathLst>
                <a:path w="63501" h="57151">
                  <a:moveTo>
                    <a:pt x="63500" y="0"/>
                  </a:moveTo>
                  <a:lnTo>
                    <a:pt x="63500" y="0"/>
                  </a:lnTo>
                  <a:lnTo>
                    <a:pt x="21405" y="38724"/>
                  </a:lnTo>
                  <a:lnTo>
                    <a:pt x="0" y="571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5" name="SMARTInkShape-1042">
            <a:extLst>
              <a:ext uri="{FF2B5EF4-FFF2-40B4-BE49-F238E27FC236}">
                <a16:creationId xmlns:a16="http://schemas.microsoft.com/office/drawing/2014/main" xmlns="" id="{524F7BAE-B68B-4245-A74F-1FBF5C606EEA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6235700" y="2247900"/>
            <a:ext cx="12701" cy="10009"/>
          </a:xfrm>
          <a:custGeom>
            <a:avLst/>
            <a:gdLst/>
            <a:ahLst/>
            <a:cxnLst/>
            <a:rect l="0" t="0" r="0" b="0"/>
            <a:pathLst>
              <a:path w="12701" h="10009">
                <a:moveTo>
                  <a:pt x="0" y="6350"/>
                </a:moveTo>
                <a:lnTo>
                  <a:pt x="0" y="6350"/>
                </a:lnTo>
                <a:lnTo>
                  <a:pt x="0" y="9721"/>
                </a:lnTo>
                <a:lnTo>
                  <a:pt x="705" y="10008"/>
                </a:lnTo>
                <a:lnTo>
                  <a:pt x="3371" y="8446"/>
                </a:lnTo>
                <a:lnTo>
                  <a:pt x="12700" y="0"/>
                </a:lnTo>
              </a:path>
            </a:pathLst>
          </a:custGeom>
          <a:ln w="19050">
            <a:solidFill>
              <a:srgbClr val="009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7" name="SMARTInkShape-Group167">
            <a:extLst>
              <a:ext uri="{FF2B5EF4-FFF2-40B4-BE49-F238E27FC236}">
                <a16:creationId xmlns:a16="http://schemas.microsoft.com/office/drawing/2014/main" xmlns="" id="{655E4F77-8320-4278-81DE-5B51DB2DA231}"/>
              </a:ext>
            </a:extLst>
          </p:cNvPr>
          <p:cNvGrpSpPr/>
          <p:nvPr/>
        </p:nvGrpSpPr>
        <p:grpSpPr>
          <a:xfrm>
            <a:off x="7099300" y="1758950"/>
            <a:ext cx="1616969" cy="514351"/>
            <a:chOff x="7099300" y="1758950"/>
            <a:chExt cx="1616969" cy="514351"/>
          </a:xfrm>
        </p:grpSpPr>
        <p:sp>
          <p:nvSpPr>
            <p:cNvPr id="66" name="SMARTInkShape-1043">
              <a:extLst>
                <a:ext uri="{FF2B5EF4-FFF2-40B4-BE49-F238E27FC236}">
                  <a16:creationId xmlns:a16="http://schemas.microsoft.com/office/drawing/2014/main" xmlns="" id="{A61FF936-829C-45CF-8D27-DF7AFD669BA3}"/>
                </a:ext>
              </a:extLst>
            </p:cNvPr>
            <p:cNvSpPr/>
            <p:nvPr>
              <p:custDataLst>
                <p:tags r:id="rId73"/>
              </p:custDataLst>
            </p:nvPr>
          </p:nvSpPr>
          <p:spPr>
            <a:xfrm>
              <a:off x="7099300" y="2203450"/>
              <a:ext cx="107951" cy="69851"/>
            </a:xfrm>
            <a:custGeom>
              <a:avLst/>
              <a:gdLst/>
              <a:ahLst/>
              <a:cxnLst/>
              <a:rect l="0" t="0" r="0" b="0"/>
              <a:pathLst>
                <a:path w="107951" h="69851">
                  <a:moveTo>
                    <a:pt x="107950" y="0"/>
                  </a:moveTo>
                  <a:lnTo>
                    <a:pt x="107950" y="0"/>
                  </a:lnTo>
                  <a:lnTo>
                    <a:pt x="71321" y="24419"/>
                  </a:lnTo>
                  <a:lnTo>
                    <a:pt x="29913" y="50901"/>
                  </a:lnTo>
                  <a:lnTo>
                    <a:pt x="0" y="698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SMARTInkShape-1044">
              <a:extLst>
                <a:ext uri="{FF2B5EF4-FFF2-40B4-BE49-F238E27FC236}">
                  <a16:creationId xmlns:a16="http://schemas.microsoft.com/office/drawing/2014/main" xmlns="" id="{33C6E4C0-1020-47FA-8013-34C7A3F79BFE}"/>
                </a:ext>
              </a:extLst>
            </p:cNvPr>
            <p:cNvSpPr/>
            <p:nvPr>
              <p:custDataLst>
                <p:tags r:id="rId74"/>
              </p:custDataLst>
            </p:nvPr>
          </p:nvSpPr>
          <p:spPr>
            <a:xfrm>
              <a:off x="7365248" y="1874917"/>
              <a:ext cx="99661" cy="328534"/>
            </a:xfrm>
            <a:custGeom>
              <a:avLst/>
              <a:gdLst/>
              <a:ahLst/>
              <a:cxnLst/>
              <a:rect l="0" t="0" r="0" b="0"/>
              <a:pathLst>
                <a:path w="99661" h="328534">
                  <a:moveTo>
                    <a:pt x="96002" y="23733"/>
                  </a:moveTo>
                  <a:lnTo>
                    <a:pt x="96002" y="23733"/>
                  </a:lnTo>
                  <a:lnTo>
                    <a:pt x="99372" y="13620"/>
                  </a:lnTo>
                  <a:lnTo>
                    <a:pt x="99660" y="9935"/>
                  </a:lnTo>
                  <a:lnTo>
                    <a:pt x="98098" y="3960"/>
                  </a:lnTo>
                  <a:lnTo>
                    <a:pt x="95988" y="2084"/>
                  </a:lnTo>
                  <a:lnTo>
                    <a:pt x="89881" y="0"/>
                  </a:lnTo>
                  <a:lnTo>
                    <a:pt x="85571" y="2267"/>
                  </a:lnTo>
                  <a:lnTo>
                    <a:pt x="47251" y="47317"/>
                  </a:lnTo>
                  <a:lnTo>
                    <a:pt x="28004" y="83133"/>
                  </a:lnTo>
                  <a:lnTo>
                    <a:pt x="12158" y="124922"/>
                  </a:lnTo>
                  <a:lnTo>
                    <a:pt x="2764" y="169365"/>
                  </a:lnTo>
                  <a:lnTo>
                    <a:pt x="0" y="211225"/>
                  </a:lnTo>
                  <a:lnTo>
                    <a:pt x="3239" y="248879"/>
                  </a:lnTo>
                  <a:lnTo>
                    <a:pt x="14087" y="279726"/>
                  </a:lnTo>
                  <a:lnTo>
                    <a:pt x="39432" y="314150"/>
                  </a:lnTo>
                  <a:lnTo>
                    <a:pt x="49822" y="320355"/>
                  </a:lnTo>
                  <a:lnTo>
                    <a:pt x="96002" y="328533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SMARTInkShape-1045">
              <a:extLst>
                <a:ext uri="{FF2B5EF4-FFF2-40B4-BE49-F238E27FC236}">
                  <a16:creationId xmlns:a16="http://schemas.microsoft.com/office/drawing/2014/main" xmlns="" id="{C32B6C86-B1EB-4077-917B-A24D85AEAEA6}"/>
                </a:ext>
              </a:extLst>
            </p:cNvPr>
            <p:cNvSpPr/>
            <p:nvPr>
              <p:custDataLst>
                <p:tags r:id="rId75"/>
              </p:custDataLst>
            </p:nvPr>
          </p:nvSpPr>
          <p:spPr>
            <a:xfrm>
              <a:off x="7548330" y="1905883"/>
              <a:ext cx="116121" cy="132468"/>
            </a:xfrm>
            <a:custGeom>
              <a:avLst/>
              <a:gdLst/>
              <a:ahLst/>
              <a:cxnLst/>
              <a:rect l="0" t="0" r="0" b="0"/>
              <a:pathLst>
                <a:path w="116121" h="132468">
                  <a:moveTo>
                    <a:pt x="8170" y="5467"/>
                  </a:moveTo>
                  <a:lnTo>
                    <a:pt x="8170" y="5467"/>
                  </a:lnTo>
                  <a:lnTo>
                    <a:pt x="147" y="1103"/>
                  </a:lnTo>
                  <a:lnTo>
                    <a:pt x="0" y="441"/>
                  </a:lnTo>
                  <a:lnTo>
                    <a:pt x="607" y="0"/>
                  </a:lnTo>
                  <a:lnTo>
                    <a:pt x="23424" y="41801"/>
                  </a:lnTo>
                  <a:lnTo>
                    <a:pt x="65073" y="89204"/>
                  </a:lnTo>
                  <a:lnTo>
                    <a:pt x="116120" y="13246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SMARTInkShape-1046">
              <a:extLst>
                <a:ext uri="{FF2B5EF4-FFF2-40B4-BE49-F238E27FC236}">
                  <a16:creationId xmlns:a16="http://schemas.microsoft.com/office/drawing/2014/main" xmlns="" id="{4591BFED-807E-4FB3-A8BC-2F1CB59672B7}"/>
                </a:ext>
              </a:extLst>
            </p:cNvPr>
            <p:cNvSpPr/>
            <p:nvPr>
              <p:custDataLst>
                <p:tags r:id="rId76"/>
              </p:custDataLst>
            </p:nvPr>
          </p:nvSpPr>
          <p:spPr>
            <a:xfrm>
              <a:off x="7672376" y="1906765"/>
              <a:ext cx="106375" cy="245886"/>
            </a:xfrm>
            <a:custGeom>
              <a:avLst/>
              <a:gdLst/>
              <a:ahLst/>
              <a:cxnLst/>
              <a:rect l="0" t="0" r="0" b="0"/>
              <a:pathLst>
                <a:path w="106375" h="245886">
                  <a:moveTo>
                    <a:pt x="106374" y="10935"/>
                  </a:moveTo>
                  <a:lnTo>
                    <a:pt x="106374" y="10935"/>
                  </a:lnTo>
                  <a:lnTo>
                    <a:pt x="96940" y="2207"/>
                  </a:lnTo>
                  <a:lnTo>
                    <a:pt x="92069" y="0"/>
                  </a:lnTo>
                  <a:lnTo>
                    <a:pt x="71875" y="5500"/>
                  </a:lnTo>
                  <a:lnTo>
                    <a:pt x="33854" y="29060"/>
                  </a:lnTo>
                  <a:lnTo>
                    <a:pt x="24048" y="38746"/>
                  </a:lnTo>
                  <a:lnTo>
                    <a:pt x="14562" y="57510"/>
                  </a:lnTo>
                  <a:lnTo>
                    <a:pt x="2831" y="104906"/>
                  </a:lnTo>
                  <a:lnTo>
                    <a:pt x="0" y="146567"/>
                  </a:lnTo>
                  <a:lnTo>
                    <a:pt x="5503" y="186886"/>
                  </a:lnTo>
                  <a:lnTo>
                    <a:pt x="17538" y="230584"/>
                  </a:lnTo>
                  <a:lnTo>
                    <a:pt x="23824" y="24588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SMARTInkShape-1047">
              <a:extLst>
                <a:ext uri="{FF2B5EF4-FFF2-40B4-BE49-F238E27FC236}">
                  <a16:creationId xmlns:a16="http://schemas.microsoft.com/office/drawing/2014/main" xmlns="" id="{12F646EE-52B9-4743-9875-64B93E39B295}"/>
                </a:ext>
              </a:extLst>
            </p:cNvPr>
            <p:cNvSpPr/>
            <p:nvPr>
              <p:custDataLst>
                <p:tags r:id="rId77"/>
              </p:custDataLst>
            </p:nvPr>
          </p:nvSpPr>
          <p:spPr>
            <a:xfrm>
              <a:off x="7772409" y="2103955"/>
              <a:ext cx="88892" cy="93211"/>
            </a:xfrm>
            <a:custGeom>
              <a:avLst/>
              <a:gdLst/>
              <a:ahLst/>
              <a:cxnLst/>
              <a:rect l="0" t="0" r="0" b="0"/>
              <a:pathLst>
                <a:path w="88892" h="93211">
                  <a:moveTo>
                    <a:pt x="12691" y="16945"/>
                  </a:moveTo>
                  <a:lnTo>
                    <a:pt x="12691" y="16945"/>
                  </a:lnTo>
                  <a:lnTo>
                    <a:pt x="9320" y="16945"/>
                  </a:lnTo>
                  <a:lnTo>
                    <a:pt x="5784" y="18826"/>
                  </a:lnTo>
                  <a:lnTo>
                    <a:pt x="3852" y="20316"/>
                  </a:lnTo>
                  <a:lnTo>
                    <a:pt x="1707" y="27615"/>
                  </a:lnTo>
                  <a:lnTo>
                    <a:pt x="91" y="73465"/>
                  </a:lnTo>
                  <a:lnTo>
                    <a:pt x="4" y="93210"/>
                  </a:lnTo>
                  <a:lnTo>
                    <a:pt x="0" y="93188"/>
                  </a:lnTo>
                  <a:lnTo>
                    <a:pt x="26671" y="48575"/>
                  </a:lnTo>
                  <a:lnTo>
                    <a:pt x="52946" y="12826"/>
                  </a:lnTo>
                  <a:lnTo>
                    <a:pt x="69068" y="2633"/>
                  </a:lnTo>
                  <a:lnTo>
                    <a:pt x="76082" y="0"/>
                  </a:lnTo>
                  <a:lnTo>
                    <a:pt x="78236" y="1415"/>
                  </a:lnTo>
                  <a:lnTo>
                    <a:pt x="85345" y="27966"/>
                  </a:lnTo>
                  <a:lnTo>
                    <a:pt x="88891" y="8044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SMARTInkShape-1048">
              <a:extLst>
                <a:ext uri="{FF2B5EF4-FFF2-40B4-BE49-F238E27FC236}">
                  <a16:creationId xmlns:a16="http://schemas.microsoft.com/office/drawing/2014/main" xmlns="" id="{68ACBD74-2D68-4D7F-8B06-99AAFDF74B1E}"/>
                </a:ext>
              </a:extLst>
            </p:cNvPr>
            <p:cNvSpPr/>
            <p:nvPr>
              <p:custDataLst>
                <p:tags r:id="rId78"/>
              </p:custDataLst>
            </p:nvPr>
          </p:nvSpPr>
          <p:spPr>
            <a:xfrm>
              <a:off x="7899400" y="2190750"/>
              <a:ext cx="38101" cy="38101"/>
            </a:xfrm>
            <a:custGeom>
              <a:avLst/>
              <a:gdLst/>
              <a:ahLst/>
              <a:cxnLst/>
              <a:rect l="0" t="0" r="0" b="0"/>
              <a:pathLst>
                <a:path w="38101" h="38101">
                  <a:moveTo>
                    <a:pt x="38100" y="0"/>
                  </a:moveTo>
                  <a:lnTo>
                    <a:pt x="38100" y="0"/>
                  </a:lnTo>
                  <a:lnTo>
                    <a:pt x="31358" y="3371"/>
                  </a:lnTo>
                  <a:lnTo>
                    <a:pt x="26167" y="8789"/>
                  </a:lnTo>
                  <a:lnTo>
                    <a:pt x="0" y="381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SMARTInkShape-1049">
              <a:extLst>
                <a:ext uri="{FF2B5EF4-FFF2-40B4-BE49-F238E27FC236}">
                  <a16:creationId xmlns:a16="http://schemas.microsoft.com/office/drawing/2014/main" xmlns="" id="{914E6CCE-3A2F-4EA0-BC8B-FBF9FD769599}"/>
                </a:ext>
              </a:extLst>
            </p:cNvPr>
            <p:cNvSpPr/>
            <p:nvPr>
              <p:custDataLst>
                <p:tags r:id="rId79"/>
              </p:custDataLst>
            </p:nvPr>
          </p:nvSpPr>
          <p:spPr>
            <a:xfrm>
              <a:off x="8108950" y="1892300"/>
              <a:ext cx="177801" cy="234951"/>
            </a:xfrm>
            <a:custGeom>
              <a:avLst/>
              <a:gdLst/>
              <a:ahLst/>
              <a:cxnLst/>
              <a:rect l="0" t="0" r="0" b="0"/>
              <a:pathLst>
                <a:path w="177801" h="234951">
                  <a:moveTo>
                    <a:pt x="0" y="0"/>
                  </a:moveTo>
                  <a:lnTo>
                    <a:pt x="0" y="0"/>
                  </a:lnTo>
                  <a:lnTo>
                    <a:pt x="29886" y="42095"/>
                  </a:lnTo>
                  <a:lnTo>
                    <a:pt x="56990" y="84126"/>
                  </a:lnTo>
                  <a:lnTo>
                    <a:pt x="80832" y="115941"/>
                  </a:lnTo>
                  <a:lnTo>
                    <a:pt x="107186" y="148191"/>
                  </a:lnTo>
                  <a:lnTo>
                    <a:pt x="143707" y="191997"/>
                  </a:lnTo>
                  <a:lnTo>
                    <a:pt x="177800" y="2349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SMARTInkShape-1050">
              <a:extLst>
                <a:ext uri="{FF2B5EF4-FFF2-40B4-BE49-F238E27FC236}">
                  <a16:creationId xmlns:a16="http://schemas.microsoft.com/office/drawing/2014/main" xmlns="" id="{95F8DE02-3759-48FE-90DB-501D563D3545}"/>
                </a:ext>
              </a:extLst>
            </p:cNvPr>
            <p:cNvSpPr/>
            <p:nvPr>
              <p:custDataLst>
                <p:tags r:id="rId80"/>
              </p:custDataLst>
            </p:nvPr>
          </p:nvSpPr>
          <p:spPr>
            <a:xfrm>
              <a:off x="8159750" y="1917700"/>
              <a:ext cx="177801" cy="273051"/>
            </a:xfrm>
            <a:custGeom>
              <a:avLst/>
              <a:gdLst/>
              <a:ahLst/>
              <a:cxnLst/>
              <a:rect l="0" t="0" r="0" b="0"/>
              <a:pathLst>
                <a:path w="177801" h="273051">
                  <a:moveTo>
                    <a:pt x="177800" y="0"/>
                  </a:moveTo>
                  <a:lnTo>
                    <a:pt x="177800" y="0"/>
                  </a:lnTo>
                  <a:lnTo>
                    <a:pt x="167686" y="0"/>
                  </a:lnTo>
                  <a:lnTo>
                    <a:pt x="151285" y="6742"/>
                  </a:lnTo>
                  <a:lnTo>
                    <a:pt x="121004" y="33918"/>
                  </a:lnTo>
                  <a:lnTo>
                    <a:pt x="92690" y="71590"/>
                  </a:lnTo>
                  <a:lnTo>
                    <a:pt x="66113" y="118186"/>
                  </a:lnTo>
                  <a:lnTo>
                    <a:pt x="48903" y="151070"/>
                  </a:lnTo>
                  <a:lnTo>
                    <a:pt x="31848" y="184500"/>
                  </a:lnTo>
                  <a:lnTo>
                    <a:pt x="12023" y="231290"/>
                  </a:lnTo>
                  <a:lnTo>
                    <a:pt x="0" y="2730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SMARTInkShape-1051">
              <a:extLst>
                <a:ext uri="{FF2B5EF4-FFF2-40B4-BE49-F238E27FC236}">
                  <a16:creationId xmlns:a16="http://schemas.microsoft.com/office/drawing/2014/main" xmlns="" id="{58AF0FFD-E010-4C5F-9F59-FAC8C95E9E1E}"/>
                </a:ext>
              </a:extLst>
            </p:cNvPr>
            <p:cNvSpPr/>
            <p:nvPr>
              <p:custDataLst>
                <p:tags r:id="rId81"/>
              </p:custDataLst>
            </p:nvPr>
          </p:nvSpPr>
          <p:spPr>
            <a:xfrm>
              <a:off x="8327819" y="2116699"/>
              <a:ext cx="111332" cy="80402"/>
            </a:xfrm>
            <a:custGeom>
              <a:avLst/>
              <a:gdLst/>
              <a:ahLst/>
              <a:cxnLst/>
              <a:rect l="0" t="0" r="0" b="0"/>
              <a:pathLst>
                <a:path w="111332" h="80402">
                  <a:moveTo>
                    <a:pt x="22431" y="10551"/>
                  </a:moveTo>
                  <a:lnTo>
                    <a:pt x="22431" y="10551"/>
                  </a:lnTo>
                  <a:lnTo>
                    <a:pt x="8126" y="33695"/>
                  </a:lnTo>
                  <a:lnTo>
                    <a:pt x="0" y="57685"/>
                  </a:lnTo>
                  <a:lnTo>
                    <a:pt x="421" y="58907"/>
                  </a:lnTo>
                  <a:lnTo>
                    <a:pt x="1407" y="59721"/>
                  </a:lnTo>
                  <a:lnTo>
                    <a:pt x="6267" y="54982"/>
                  </a:lnTo>
                  <a:lnTo>
                    <a:pt x="42430" y="13111"/>
                  </a:lnTo>
                  <a:lnTo>
                    <a:pt x="54602" y="5103"/>
                  </a:lnTo>
                  <a:lnTo>
                    <a:pt x="73357" y="0"/>
                  </a:lnTo>
                  <a:lnTo>
                    <a:pt x="78959" y="695"/>
                  </a:lnTo>
                  <a:lnTo>
                    <a:pt x="88947" y="5230"/>
                  </a:lnTo>
                  <a:lnTo>
                    <a:pt x="96209" y="15712"/>
                  </a:lnTo>
                  <a:lnTo>
                    <a:pt x="108189" y="52858"/>
                  </a:lnTo>
                  <a:lnTo>
                    <a:pt x="111331" y="80401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SMARTInkShape-1052">
              <a:extLst>
                <a:ext uri="{FF2B5EF4-FFF2-40B4-BE49-F238E27FC236}">
                  <a16:creationId xmlns:a16="http://schemas.microsoft.com/office/drawing/2014/main" xmlns="" id="{800FF46C-C76B-4908-8362-157E41A38A0D}"/>
                </a:ext>
              </a:extLst>
            </p:cNvPr>
            <p:cNvSpPr/>
            <p:nvPr>
              <p:custDataLst>
                <p:tags r:id="rId82"/>
              </p:custDataLst>
            </p:nvPr>
          </p:nvSpPr>
          <p:spPr>
            <a:xfrm>
              <a:off x="8521700" y="1873250"/>
              <a:ext cx="44325" cy="260351"/>
            </a:xfrm>
            <a:custGeom>
              <a:avLst/>
              <a:gdLst/>
              <a:ahLst/>
              <a:cxnLst/>
              <a:rect l="0" t="0" r="0" b="0"/>
              <a:pathLst>
                <a:path w="44325" h="260351">
                  <a:moveTo>
                    <a:pt x="0" y="0"/>
                  </a:moveTo>
                  <a:lnTo>
                    <a:pt x="0" y="0"/>
                  </a:lnTo>
                  <a:lnTo>
                    <a:pt x="10113" y="3371"/>
                  </a:lnTo>
                  <a:lnTo>
                    <a:pt x="18841" y="14433"/>
                  </a:lnTo>
                  <a:lnTo>
                    <a:pt x="39312" y="57022"/>
                  </a:lnTo>
                  <a:lnTo>
                    <a:pt x="43812" y="88137"/>
                  </a:lnTo>
                  <a:lnTo>
                    <a:pt x="44167" y="122428"/>
                  </a:lnTo>
                  <a:lnTo>
                    <a:pt x="44324" y="156483"/>
                  </a:lnTo>
                  <a:lnTo>
                    <a:pt x="30928" y="204018"/>
                  </a:lnTo>
                  <a:lnTo>
                    <a:pt x="0" y="2603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SMARTInkShape-1053">
              <a:extLst>
                <a:ext uri="{FF2B5EF4-FFF2-40B4-BE49-F238E27FC236}">
                  <a16:creationId xmlns:a16="http://schemas.microsoft.com/office/drawing/2014/main" xmlns="" id="{8FFEE43F-6103-4A90-BE86-3465BA0786BB}"/>
                </a:ext>
              </a:extLst>
            </p:cNvPr>
            <p:cNvSpPr/>
            <p:nvPr>
              <p:custDataLst>
                <p:tags r:id="rId83"/>
              </p:custDataLst>
            </p:nvPr>
          </p:nvSpPr>
          <p:spPr>
            <a:xfrm>
              <a:off x="8604250" y="1758950"/>
              <a:ext cx="112019" cy="476251"/>
            </a:xfrm>
            <a:custGeom>
              <a:avLst/>
              <a:gdLst/>
              <a:ahLst/>
              <a:cxnLst/>
              <a:rect l="0" t="0" r="0" b="0"/>
              <a:pathLst>
                <a:path w="112019" h="476251">
                  <a:moveTo>
                    <a:pt x="82550" y="0"/>
                  </a:moveTo>
                  <a:lnTo>
                    <a:pt x="82550" y="0"/>
                  </a:lnTo>
                  <a:lnTo>
                    <a:pt x="85920" y="0"/>
                  </a:lnTo>
                  <a:lnTo>
                    <a:pt x="94759" y="13484"/>
                  </a:lnTo>
                  <a:lnTo>
                    <a:pt x="108976" y="52758"/>
                  </a:lnTo>
                  <a:lnTo>
                    <a:pt x="112018" y="84619"/>
                  </a:lnTo>
                  <a:lnTo>
                    <a:pt x="108058" y="115697"/>
                  </a:lnTo>
                  <a:lnTo>
                    <a:pt x="97556" y="143093"/>
                  </a:lnTo>
                  <a:lnTo>
                    <a:pt x="63851" y="189590"/>
                  </a:lnTo>
                  <a:lnTo>
                    <a:pt x="50826" y="209280"/>
                  </a:lnTo>
                  <a:lnTo>
                    <a:pt x="47282" y="222130"/>
                  </a:lnTo>
                  <a:lnTo>
                    <a:pt x="47591" y="233015"/>
                  </a:lnTo>
                  <a:lnTo>
                    <a:pt x="51491" y="243968"/>
                  </a:lnTo>
                  <a:lnTo>
                    <a:pt x="80498" y="282147"/>
                  </a:lnTo>
                  <a:lnTo>
                    <a:pt x="94250" y="313845"/>
                  </a:lnTo>
                  <a:lnTo>
                    <a:pt x="100148" y="356707"/>
                  </a:lnTo>
                  <a:lnTo>
                    <a:pt x="98037" y="401755"/>
                  </a:lnTo>
                  <a:lnTo>
                    <a:pt x="85962" y="427445"/>
                  </a:lnTo>
                  <a:lnTo>
                    <a:pt x="65608" y="449559"/>
                  </a:lnTo>
                  <a:lnTo>
                    <a:pt x="41704" y="466147"/>
                  </a:lnTo>
                  <a:lnTo>
                    <a:pt x="0" y="4762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7" name="SMARTInkShape-Group168">
            <a:extLst>
              <a:ext uri="{FF2B5EF4-FFF2-40B4-BE49-F238E27FC236}">
                <a16:creationId xmlns:a16="http://schemas.microsoft.com/office/drawing/2014/main" xmlns="" id="{2D459A13-685E-4336-9745-FACC912EC757}"/>
              </a:ext>
            </a:extLst>
          </p:cNvPr>
          <p:cNvGrpSpPr/>
          <p:nvPr/>
        </p:nvGrpSpPr>
        <p:grpSpPr>
          <a:xfrm>
            <a:off x="1812459" y="2058967"/>
            <a:ext cx="746592" cy="522162"/>
            <a:chOff x="1812459" y="2058967"/>
            <a:chExt cx="746592" cy="522162"/>
          </a:xfrm>
        </p:grpSpPr>
        <p:sp>
          <p:nvSpPr>
            <p:cNvPr id="78" name="SMARTInkShape-1054">
              <a:extLst>
                <a:ext uri="{FF2B5EF4-FFF2-40B4-BE49-F238E27FC236}">
                  <a16:creationId xmlns:a16="http://schemas.microsoft.com/office/drawing/2014/main" xmlns="" id="{FF746AC3-4826-401F-BE99-68F8B4EE58FC}"/>
                </a:ext>
              </a:extLst>
            </p:cNvPr>
            <p:cNvSpPr/>
            <p:nvPr>
              <p:custDataLst>
                <p:tags r:id="rId64"/>
              </p:custDataLst>
            </p:nvPr>
          </p:nvSpPr>
          <p:spPr>
            <a:xfrm>
              <a:off x="1816100" y="2078215"/>
              <a:ext cx="82551" cy="391936"/>
            </a:xfrm>
            <a:custGeom>
              <a:avLst/>
              <a:gdLst/>
              <a:ahLst/>
              <a:cxnLst/>
              <a:rect l="0" t="0" r="0" b="0"/>
              <a:pathLst>
                <a:path w="82551" h="391936">
                  <a:moveTo>
                    <a:pt x="0" y="10935"/>
                  </a:moveTo>
                  <a:lnTo>
                    <a:pt x="0" y="10935"/>
                  </a:lnTo>
                  <a:lnTo>
                    <a:pt x="0" y="4193"/>
                  </a:lnTo>
                  <a:lnTo>
                    <a:pt x="705" y="2207"/>
                  </a:lnTo>
                  <a:lnTo>
                    <a:pt x="1881" y="883"/>
                  </a:lnTo>
                  <a:lnTo>
                    <a:pt x="3371" y="0"/>
                  </a:lnTo>
                  <a:lnTo>
                    <a:pt x="5775" y="823"/>
                  </a:lnTo>
                  <a:lnTo>
                    <a:pt x="12209" y="5500"/>
                  </a:lnTo>
                  <a:lnTo>
                    <a:pt x="23765" y="32921"/>
                  </a:lnTo>
                  <a:lnTo>
                    <a:pt x="31964" y="64216"/>
                  </a:lnTo>
                  <a:lnTo>
                    <a:pt x="40312" y="103760"/>
                  </a:lnTo>
                  <a:lnTo>
                    <a:pt x="44513" y="127146"/>
                  </a:lnTo>
                  <a:lnTo>
                    <a:pt x="48726" y="151909"/>
                  </a:lnTo>
                  <a:lnTo>
                    <a:pt x="52945" y="178295"/>
                  </a:lnTo>
                  <a:lnTo>
                    <a:pt x="57169" y="205764"/>
                  </a:lnTo>
                  <a:lnTo>
                    <a:pt x="61396" y="233954"/>
                  </a:lnTo>
                  <a:lnTo>
                    <a:pt x="64919" y="260509"/>
                  </a:lnTo>
                  <a:lnTo>
                    <a:pt x="67974" y="285973"/>
                  </a:lnTo>
                  <a:lnTo>
                    <a:pt x="73250" y="330730"/>
                  </a:lnTo>
                  <a:lnTo>
                    <a:pt x="79481" y="372232"/>
                  </a:lnTo>
                  <a:lnTo>
                    <a:pt x="82550" y="39193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SMARTInkShape-1055">
              <a:extLst>
                <a:ext uri="{FF2B5EF4-FFF2-40B4-BE49-F238E27FC236}">
                  <a16:creationId xmlns:a16="http://schemas.microsoft.com/office/drawing/2014/main" xmlns="" id="{DEED04CF-E6E0-4131-8C5B-DF9148E3F2E4}"/>
                </a:ext>
              </a:extLst>
            </p:cNvPr>
            <p:cNvSpPr/>
            <p:nvPr>
              <p:custDataLst>
                <p:tags r:id="rId65"/>
              </p:custDataLst>
            </p:nvPr>
          </p:nvSpPr>
          <p:spPr>
            <a:xfrm>
              <a:off x="1962202" y="2285668"/>
              <a:ext cx="76149" cy="103879"/>
            </a:xfrm>
            <a:custGeom>
              <a:avLst/>
              <a:gdLst/>
              <a:ahLst/>
              <a:cxnLst/>
              <a:rect l="0" t="0" r="0" b="0"/>
              <a:pathLst>
                <a:path w="76149" h="103879">
                  <a:moveTo>
                    <a:pt x="6298" y="332"/>
                  </a:moveTo>
                  <a:lnTo>
                    <a:pt x="6298" y="332"/>
                  </a:lnTo>
                  <a:lnTo>
                    <a:pt x="1934" y="47328"/>
                  </a:lnTo>
                  <a:lnTo>
                    <a:pt x="209" y="93130"/>
                  </a:lnTo>
                  <a:lnTo>
                    <a:pt x="25" y="103793"/>
                  </a:lnTo>
                  <a:lnTo>
                    <a:pt x="0" y="103878"/>
                  </a:lnTo>
                  <a:lnTo>
                    <a:pt x="1840" y="90113"/>
                  </a:lnTo>
                  <a:lnTo>
                    <a:pt x="15850" y="43095"/>
                  </a:lnTo>
                  <a:lnTo>
                    <a:pt x="32703" y="3289"/>
                  </a:lnTo>
                  <a:lnTo>
                    <a:pt x="35896" y="892"/>
                  </a:lnTo>
                  <a:lnTo>
                    <a:pt x="39436" y="0"/>
                  </a:lnTo>
                  <a:lnTo>
                    <a:pt x="43206" y="111"/>
                  </a:lnTo>
                  <a:lnTo>
                    <a:pt x="45720" y="3712"/>
                  </a:lnTo>
                  <a:lnTo>
                    <a:pt x="56828" y="44504"/>
                  </a:lnTo>
                  <a:lnTo>
                    <a:pt x="76148" y="89232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SMARTInkShape-1056">
              <a:extLst>
                <a:ext uri="{FF2B5EF4-FFF2-40B4-BE49-F238E27FC236}">
                  <a16:creationId xmlns:a16="http://schemas.microsoft.com/office/drawing/2014/main" xmlns="" id="{C25004C8-7462-4EEE-9365-451A29BA03B5}"/>
                </a:ext>
              </a:extLst>
            </p:cNvPr>
            <p:cNvSpPr/>
            <p:nvPr>
              <p:custDataLst>
                <p:tags r:id="rId66"/>
              </p:custDataLst>
            </p:nvPr>
          </p:nvSpPr>
          <p:spPr>
            <a:xfrm>
              <a:off x="2095500" y="2250117"/>
              <a:ext cx="48484" cy="331012"/>
            </a:xfrm>
            <a:custGeom>
              <a:avLst/>
              <a:gdLst/>
              <a:ahLst/>
              <a:cxnLst/>
              <a:rect l="0" t="0" r="0" b="0"/>
              <a:pathLst>
                <a:path w="48484" h="331012">
                  <a:moveTo>
                    <a:pt x="0" y="80333"/>
                  </a:moveTo>
                  <a:lnTo>
                    <a:pt x="0" y="80333"/>
                  </a:lnTo>
                  <a:lnTo>
                    <a:pt x="0" y="76962"/>
                  </a:lnTo>
                  <a:lnTo>
                    <a:pt x="1881" y="124315"/>
                  </a:lnTo>
                  <a:lnTo>
                    <a:pt x="5026" y="166507"/>
                  </a:lnTo>
                  <a:lnTo>
                    <a:pt x="5761" y="199066"/>
                  </a:lnTo>
                  <a:lnTo>
                    <a:pt x="6089" y="234703"/>
                  </a:lnTo>
                  <a:lnTo>
                    <a:pt x="6234" y="267946"/>
                  </a:lnTo>
                  <a:lnTo>
                    <a:pt x="4434" y="308783"/>
                  </a:lnTo>
                  <a:lnTo>
                    <a:pt x="876" y="331011"/>
                  </a:lnTo>
                  <a:lnTo>
                    <a:pt x="77" y="285204"/>
                  </a:lnTo>
                  <a:lnTo>
                    <a:pt x="34" y="247587"/>
                  </a:lnTo>
                  <a:lnTo>
                    <a:pt x="15" y="201235"/>
                  </a:lnTo>
                  <a:lnTo>
                    <a:pt x="10" y="175045"/>
                  </a:lnTo>
                  <a:lnTo>
                    <a:pt x="7" y="147708"/>
                  </a:lnTo>
                  <a:lnTo>
                    <a:pt x="1416" y="121722"/>
                  </a:lnTo>
                  <a:lnTo>
                    <a:pt x="3766" y="96637"/>
                  </a:lnTo>
                  <a:lnTo>
                    <a:pt x="10140" y="53007"/>
                  </a:lnTo>
                  <a:lnTo>
                    <a:pt x="21663" y="14694"/>
                  </a:lnTo>
                  <a:lnTo>
                    <a:pt x="29854" y="2241"/>
                  </a:lnTo>
                  <a:lnTo>
                    <a:pt x="33308" y="50"/>
                  </a:lnTo>
                  <a:lnTo>
                    <a:pt x="36316" y="0"/>
                  </a:lnTo>
                  <a:lnTo>
                    <a:pt x="39028" y="1378"/>
                  </a:lnTo>
                  <a:lnTo>
                    <a:pt x="43922" y="10434"/>
                  </a:lnTo>
                  <a:lnTo>
                    <a:pt x="47743" y="25278"/>
                  </a:lnTo>
                  <a:lnTo>
                    <a:pt x="48483" y="56730"/>
                  </a:lnTo>
                  <a:lnTo>
                    <a:pt x="36806" y="97438"/>
                  </a:lnTo>
                  <a:lnTo>
                    <a:pt x="25016" y="120444"/>
                  </a:lnTo>
                  <a:lnTo>
                    <a:pt x="17468" y="129205"/>
                  </a:lnTo>
                  <a:lnTo>
                    <a:pt x="14468" y="130553"/>
                  </a:lnTo>
                  <a:lnTo>
                    <a:pt x="6350" y="131133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SMARTInkShape-1057">
              <a:extLst>
                <a:ext uri="{FF2B5EF4-FFF2-40B4-BE49-F238E27FC236}">
                  <a16:creationId xmlns:a16="http://schemas.microsoft.com/office/drawing/2014/main" xmlns="" id="{67FAAF43-A6F5-4BD4-BEEA-F2565DC5318E}"/>
                </a:ext>
              </a:extLst>
            </p:cNvPr>
            <p:cNvSpPr/>
            <p:nvPr>
              <p:custDataLst>
                <p:tags r:id="rId67"/>
              </p:custDataLst>
            </p:nvPr>
          </p:nvSpPr>
          <p:spPr>
            <a:xfrm>
              <a:off x="2178050" y="2058967"/>
              <a:ext cx="222251" cy="291647"/>
            </a:xfrm>
            <a:custGeom>
              <a:avLst/>
              <a:gdLst/>
              <a:ahLst/>
              <a:cxnLst/>
              <a:rect l="0" t="0" r="0" b="0"/>
              <a:pathLst>
                <a:path w="222251" h="291647">
                  <a:moveTo>
                    <a:pt x="0" y="201633"/>
                  </a:moveTo>
                  <a:lnTo>
                    <a:pt x="0" y="201633"/>
                  </a:lnTo>
                  <a:lnTo>
                    <a:pt x="3371" y="242906"/>
                  </a:lnTo>
                  <a:lnTo>
                    <a:pt x="8838" y="273129"/>
                  </a:lnTo>
                  <a:lnTo>
                    <a:pt x="14747" y="284679"/>
                  </a:lnTo>
                  <a:lnTo>
                    <a:pt x="18298" y="288747"/>
                  </a:lnTo>
                  <a:lnTo>
                    <a:pt x="22782" y="290754"/>
                  </a:lnTo>
                  <a:lnTo>
                    <a:pt x="33408" y="291101"/>
                  </a:lnTo>
                  <a:lnTo>
                    <a:pt x="51291" y="283959"/>
                  </a:lnTo>
                  <a:lnTo>
                    <a:pt x="61837" y="273030"/>
                  </a:lnTo>
                  <a:lnTo>
                    <a:pt x="80827" y="242704"/>
                  </a:lnTo>
                  <a:lnTo>
                    <a:pt x="78551" y="255528"/>
                  </a:lnTo>
                  <a:lnTo>
                    <a:pt x="80302" y="266509"/>
                  </a:lnTo>
                  <a:lnTo>
                    <a:pt x="88626" y="281220"/>
                  </a:lnTo>
                  <a:lnTo>
                    <a:pt x="97950" y="288275"/>
                  </a:lnTo>
                  <a:lnTo>
                    <a:pt x="103400" y="291144"/>
                  </a:lnTo>
                  <a:lnTo>
                    <a:pt x="109150" y="291646"/>
                  </a:lnTo>
                  <a:lnTo>
                    <a:pt x="121183" y="288441"/>
                  </a:lnTo>
                  <a:lnTo>
                    <a:pt x="133587" y="276668"/>
                  </a:lnTo>
                  <a:lnTo>
                    <a:pt x="158797" y="233623"/>
                  </a:lnTo>
                  <a:lnTo>
                    <a:pt x="171471" y="202445"/>
                  </a:lnTo>
                  <a:lnTo>
                    <a:pt x="183454" y="166011"/>
                  </a:lnTo>
                  <a:lnTo>
                    <a:pt x="193483" y="123947"/>
                  </a:lnTo>
                  <a:lnTo>
                    <a:pt x="198881" y="79382"/>
                  </a:lnTo>
                  <a:lnTo>
                    <a:pt x="200575" y="38644"/>
                  </a:lnTo>
                  <a:lnTo>
                    <a:pt x="198976" y="11130"/>
                  </a:lnTo>
                  <a:lnTo>
                    <a:pt x="196856" y="4076"/>
                  </a:lnTo>
                  <a:lnTo>
                    <a:pt x="194032" y="783"/>
                  </a:lnTo>
                  <a:lnTo>
                    <a:pt x="190738" y="0"/>
                  </a:lnTo>
                  <a:lnTo>
                    <a:pt x="181433" y="10418"/>
                  </a:lnTo>
                  <a:lnTo>
                    <a:pt x="170948" y="33393"/>
                  </a:lnTo>
                  <a:lnTo>
                    <a:pt x="161585" y="71826"/>
                  </a:lnTo>
                  <a:lnTo>
                    <a:pt x="156482" y="117130"/>
                  </a:lnTo>
                  <a:lnTo>
                    <a:pt x="154920" y="163370"/>
                  </a:lnTo>
                  <a:lnTo>
                    <a:pt x="156577" y="205088"/>
                  </a:lnTo>
                  <a:lnTo>
                    <a:pt x="161547" y="239152"/>
                  </a:lnTo>
                  <a:lnTo>
                    <a:pt x="169871" y="265580"/>
                  </a:lnTo>
                  <a:lnTo>
                    <a:pt x="182978" y="282030"/>
                  </a:lnTo>
                  <a:lnTo>
                    <a:pt x="190424" y="285570"/>
                  </a:lnTo>
                  <a:lnTo>
                    <a:pt x="222250" y="284183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SMARTInkShape-1058">
              <a:extLst>
                <a:ext uri="{FF2B5EF4-FFF2-40B4-BE49-F238E27FC236}">
                  <a16:creationId xmlns:a16="http://schemas.microsoft.com/office/drawing/2014/main" xmlns="" id="{13030ACA-4932-487C-9ABE-BD7A21A9EF5F}"/>
                </a:ext>
              </a:extLst>
            </p:cNvPr>
            <p:cNvSpPr/>
            <p:nvPr>
              <p:custDataLst>
                <p:tags r:id="rId68"/>
              </p:custDataLst>
            </p:nvPr>
          </p:nvSpPr>
          <p:spPr>
            <a:xfrm>
              <a:off x="2330450" y="2228850"/>
              <a:ext cx="95251" cy="31751"/>
            </a:xfrm>
            <a:custGeom>
              <a:avLst/>
              <a:gdLst/>
              <a:ahLst/>
              <a:cxnLst/>
              <a:rect l="0" t="0" r="0" b="0"/>
              <a:pathLst>
                <a:path w="95251" h="31751">
                  <a:moveTo>
                    <a:pt x="0" y="0"/>
                  </a:moveTo>
                  <a:lnTo>
                    <a:pt x="0" y="0"/>
                  </a:lnTo>
                  <a:lnTo>
                    <a:pt x="3371" y="6742"/>
                  </a:lnTo>
                  <a:lnTo>
                    <a:pt x="12552" y="11933"/>
                  </a:lnTo>
                  <a:lnTo>
                    <a:pt x="54570" y="23182"/>
                  </a:lnTo>
                  <a:lnTo>
                    <a:pt x="95250" y="317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SMARTInkShape-1059">
              <a:extLst>
                <a:ext uri="{FF2B5EF4-FFF2-40B4-BE49-F238E27FC236}">
                  <a16:creationId xmlns:a16="http://schemas.microsoft.com/office/drawing/2014/main" xmlns="" id="{BD763E6B-A11A-49E4-9805-60AD779FB93A}"/>
                </a:ext>
              </a:extLst>
            </p:cNvPr>
            <p:cNvSpPr/>
            <p:nvPr>
              <p:custDataLst>
                <p:tags r:id="rId69"/>
              </p:custDataLst>
            </p:nvPr>
          </p:nvSpPr>
          <p:spPr>
            <a:xfrm>
              <a:off x="1812459" y="2393950"/>
              <a:ext cx="537042" cy="125236"/>
            </a:xfrm>
            <a:custGeom>
              <a:avLst/>
              <a:gdLst/>
              <a:ahLst/>
              <a:cxnLst/>
              <a:rect l="0" t="0" r="0" b="0"/>
              <a:pathLst>
                <a:path w="537042" h="125236">
                  <a:moveTo>
                    <a:pt x="16341" y="114300"/>
                  </a:moveTo>
                  <a:lnTo>
                    <a:pt x="16341" y="114300"/>
                  </a:lnTo>
                  <a:lnTo>
                    <a:pt x="296" y="123028"/>
                  </a:lnTo>
                  <a:lnTo>
                    <a:pt x="0" y="124352"/>
                  </a:lnTo>
                  <a:lnTo>
                    <a:pt x="1213" y="125235"/>
                  </a:lnTo>
                  <a:lnTo>
                    <a:pt x="29890" y="123106"/>
                  </a:lnTo>
                  <a:lnTo>
                    <a:pt x="75515" y="112334"/>
                  </a:lnTo>
                  <a:lnTo>
                    <a:pt x="104473" y="104523"/>
                  </a:lnTo>
                  <a:lnTo>
                    <a:pt x="140712" y="94376"/>
                  </a:lnTo>
                  <a:lnTo>
                    <a:pt x="181805" y="82673"/>
                  </a:lnTo>
                  <a:lnTo>
                    <a:pt x="226134" y="69932"/>
                  </a:lnTo>
                  <a:lnTo>
                    <a:pt x="272620" y="57910"/>
                  </a:lnTo>
                  <a:lnTo>
                    <a:pt x="320543" y="46368"/>
                  </a:lnTo>
                  <a:lnTo>
                    <a:pt x="369426" y="35145"/>
                  </a:lnTo>
                  <a:lnTo>
                    <a:pt x="409776" y="26252"/>
                  </a:lnTo>
                  <a:lnTo>
                    <a:pt x="444436" y="18913"/>
                  </a:lnTo>
                  <a:lnTo>
                    <a:pt x="475304" y="12608"/>
                  </a:lnTo>
                  <a:lnTo>
                    <a:pt x="537041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SMARTInkShape-1060">
              <a:extLst>
                <a:ext uri="{FF2B5EF4-FFF2-40B4-BE49-F238E27FC236}">
                  <a16:creationId xmlns:a16="http://schemas.microsoft.com/office/drawing/2014/main" xmlns="" id="{66634B8B-0817-4B28-9473-3277AE6DC388}"/>
                </a:ext>
              </a:extLst>
            </p:cNvPr>
            <p:cNvSpPr/>
            <p:nvPr>
              <p:custDataLst>
                <p:tags r:id="rId70"/>
              </p:custDataLst>
            </p:nvPr>
          </p:nvSpPr>
          <p:spPr>
            <a:xfrm>
              <a:off x="2120900" y="2387600"/>
              <a:ext cx="292101" cy="120651"/>
            </a:xfrm>
            <a:custGeom>
              <a:avLst/>
              <a:gdLst/>
              <a:ahLst/>
              <a:cxnLst/>
              <a:rect l="0" t="0" r="0" b="0"/>
              <a:pathLst>
                <a:path w="292101" h="120651">
                  <a:moveTo>
                    <a:pt x="0" y="120650"/>
                  </a:moveTo>
                  <a:lnTo>
                    <a:pt x="0" y="120650"/>
                  </a:lnTo>
                  <a:lnTo>
                    <a:pt x="3371" y="120650"/>
                  </a:lnTo>
                  <a:lnTo>
                    <a:pt x="43365" y="108394"/>
                  </a:lnTo>
                  <a:lnTo>
                    <a:pt x="78070" y="92860"/>
                  </a:lnTo>
                  <a:lnTo>
                    <a:pt x="100730" y="82368"/>
                  </a:lnTo>
                  <a:lnTo>
                    <a:pt x="126420" y="70434"/>
                  </a:lnTo>
                  <a:lnTo>
                    <a:pt x="154130" y="57539"/>
                  </a:lnTo>
                  <a:lnTo>
                    <a:pt x="181776" y="45415"/>
                  </a:lnTo>
                  <a:lnTo>
                    <a:pt x="209378" y="33804"/>
                  </a:lnTo>
                  <a:lnTo>
                    <a:pt x="255335" y="15024"/>
                  </a:lnTo>
                  <a:lnTo>
                    <a:pt x="29210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SMARTInkShape-1061">
              <a:extLst>
                <a:ext uri="{FF2B5EF4-FFF2-40B4-BE49-F238E27FC236}">
                  <a16:creationId xmlns:a16="http://schemas.microsoft.com/office/drawing/2014/main" xmlns="" id="{1E5B6C6C-F8BF-4B40-90AA-2232E0271874}"/>
                </a:ext>
              </a:extLst>
            </p:cNvPr>
            <p:cNvSpPr/>
            <p:nvPr>
              <p:custDataLst>
                <p:tags r:id="rId71"/>
              </p:custDataLst>
            </p:nvPr>
          </p:nvSpPr>
          <p:spPr>
            <a:xfrm>
              <a:off x="2529992" y="2222500"/>
              <a:ext cx="3659" cy="12701"/>
            </a:xfrm>
            <a:custGeom>
              <a:avLst/>
              <a:gdLst/>
              <a:ahLst/>
              <a:cxnLst/>
              <a:rect l="0" t="0" r="0" b="0"/>
              <a:pathLst>
                <a:path w="3659" h="12701">
                  <a:moveTo>
                    <a:pt x="3658" y="0"/>
                  </a:moveTo>
                  <a:lnTo>
                    <a:pt x="3658" y="0"/>
                  </a:lnTo>
                  <a:lnTo>
                    <a:pt x="287" y="0"/>
                  </a:lnTo>
                  <a:lnTo>
                    <a:pt x="0" y="1411"/>
                  </a:lnTo>
                  <a:lnTo>
                    <a:pt x="3658" y="127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SMARTInkShape-1062">
              <a:extLst>
                <a:ext uri="{FF2B5EF4-FFF2-40B4-BE49-F238E27FC236}">
                  <a16:creationId xmlns:a16="http://schemas.microsoft.com/office/drawing/2014/main" xmlns="" id="{270946C9-0C53-4FF0-90C5-A3794B001E4C}"/>
                </a:ext>
              </a:extLst>
            </p:cNvPr>
            <p:cNvSpPr/>
            <p:nvPr>
              <p:custDataLst>
                <p:tags r:id="rId72"/>
              </p:custDataLst>
            </p:nvPr>
          </p:nvSpPr>
          <p:spPr>
            <a:xfrm>
              <a:off x="2553583" y="2343150"/>
              <a:ext cx="5468" cy="10009"/>
            </a:xfrm>
            <a:custGeom>
              <a:avLst/>
              <a:gdLst/>
              <a:ahLst/>
              <a:cxnLst/>
              <a:rect l="0" t="0" r="0" b="0"/>
              <a:pathLst>
                <a:path w="5468" h="10009">
                  <a:moveTo>
                    <a:pt x="5467" y="6350"/>
                  </a:moveTo>
                  <a:lnTo>
                    <a:pt x="5467" y="6350"/>
                  </a:lnTo>
                  <a:lnTo>
                    <a:pt x="2096" y="9721"/>
                  </a:lnTo>
                  <a:lnTo>
                    <a:pt x="1103" y="10008"/>
                  </a:lnTo>
                  <a:lnTo>
                    <a:pt x="441" y="9494"/>
                  </a:lnTo>
                  <a:lnTo>
                    <a:pt x="0" y="8446"/>
                  </a:lnTo>
                  <a:lnTo>
                    <a:pt x="411" y="7042"/>
                  </a:lnTo>
                  <a:lnTo>
                    <a:pt x="5467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9" name="SMARTInkShape-Group169">
            <a:extLst>
              <a:ext uri="{FF2B5EF4-FFF2-40B4-BE49-F238E27FC236}">
                <a16:creationId xmlns:a16="http://schemas.microsoft.com/office/drawing/2014/main" xmlns="" id="{D69119E6-24DB-47D4-BE22-539D0CE1F274}"/>
              </a:ext>
            </a:extLst>
          </p:cNvPr>
          <p:cNvGrpSpPr/>
          <p:nvPr/>
        </p:nvGrpSpPr>
        <p:grpSpPr>
          <a:xfrm>
            <a:off x="4342111" y="50800"/>
            <a:ext cx="1821048" cy="1229157"/>
            <a:chOff x="4342111" y="50800"/>
            <a:chExt cx="1821048" cy="1229157"/>
          </a:xfrm>
        </p:grpSpPr>
        <p:sp>
          <p:nvSpPr>
            <p:cNvPr id="88" name="SMARTInkShape-1063">
              <a:extLst>
                <a:ext uri="{FF2B5EF4-FFF2-40B4-BE49-F238E27FC236}">
                  <a16:creationId xmlns:a16="http://schemas.microsoft.com/office/drawing/2014/main" xmlns="" id="{DF3B7407-EB57-4964-8208-3526ABC831C6}"/>
                </a:ext>
              </a:extLst>
            </p:cNvPr>
            <p:cNvSpPr/>
            <p:nvPr>
              <p:custDataLst>
                <p:tags r:id="rId53"/>
              </p:custDataLst>
            </p:nvPr>
          </p:nvSpPr>
          <p:spPr>
            <a:xfrm>
              <a:off x="4342111" y="481640"/>
              <a:ext cx="664824" cy="798317"/>
            </a:xfrm>
            <a:custGeom>
              <a:avLst/>
              <a:gdLst/>
              <a:ahLst/>
              <a:cxnLst/>
              <a:rect l="0" t="0" r="0" b="0"/>
              <a:pathLst>
                <a:path w="664824" h="798317">
                  <a:moveTo>
                    <a:pt x="528339" y="89860"/>
                  </a:moveTo>
                  <a:lnTo>
                    <a:pt x="528339" y="89860"/>
                  </a:lnTo>
                  <a:lnTo>
                    <a:pt x="524968" y="54507"/>
                  </a:lnTo>
                  <a:lnTo>
                    <a:pt x="516130" y="33524"/>
                  </a:lnTo>
                  <a:lnTo>
                    <a:pt x="491090" y="13901"/>
                  </a:lnTo>
                  <a:lnTo>
                    <a:pt x="456860" y="1423"/>
                  </a:lnTo>
                  <a:lnTo>
                    <a:pt x="409793" y="0"/>
                  </a:lnTo>
                  <a:lnTo>
                    <a:pt x="375933" y="6178"/>
                  </a:lnTo>
                  <a:lnTo>
                    <a:pt x="339953" y="19507"/>
                  </a:lnTo>
                  <a:lnTo>
                    <a:pt x="298091" y="44246"/>
                  </a:lnTo>
                  <a:lnTo>
                    <a:pt x="274651" y="60861"/>
                  </a:lnTo>
                  <a:lnTo>
                    <a:pt x="249853" y="79700"/>
                  </a:lnTo>
                  <a:lnTo>
                    <a:pt x="224148" y="100020"/>
                  </a:lnTo>
                  <a:lnTo>
                    <a:pt x="197839" y="124150"/>
                  </a:lnTo>
                  <a:lnTo>
                    <a:pt x="171128" y="150820"/>
                  </a:lnTo>
                  <a:lnTo>
                    <a:pt x="144148" y="179183"/>
                  </a:lnTo>
                  <a:lnTo>
                    <a:pt x="119107" y="210087"/>
                  </a:lnTo>
                  <a:lnTo>
                    <a:pt x="95356" y="242683"/>
                  </a:lnTo>
                  <a:lnTo>
                    <a:pt x="72467" y="276409"/>
                  </a:lnTo>
                  <a:lnTo>
                    <a:pt x="53680" y="310887"/>
                  </a:lnTo>
                  <a:lnTo>
                    <a:pt x="37627" y="345867"/>
                  </a:lnTo>
                  <a:lnTo>
                    <a:pt x="23398" y="381181"/>
                  </a:lnTo>
                  <a:lnTo>
                    <a:pt x="13206" y="416013"/>
                  </a:lnTo>
                  <a:lnTo>
                    <a:pt x="5706" y="450523"/>
                  </a:lnTo>
                  <a:lnTo>
                    <a:pt x="0" y="484819"/>
                  </a:lnTo>
                  <a:lnTo>
                    <a:pt x="430" y="518971"/>
                  </a:lnTo>
                  <a:lnTo>
                    <a:pt x="4950" y="553029"/>
                  </a:lnTo>
                  <a:lnTo>
                    <a:pt x="12196" y="587022"/>
                  </a:lnTo>
                  <a:lnTo>
                    <a:pt x="22671" y="618857"/>
                  </a:lnTo>
                  <a:lnTo>
                    <a:pt x="35300" y="649253"/>
                  </a:lnTo>
                  <a:lnTo>
                    <a:pt x="49363" y="678688"/>
                  </a:lnTo>
                  <a:lnTo>
                    <a:pt x="67911" y="704662"/>
                  </a:lnTo>
                  <a:lnTo>
                    <a:pt x="112978" y="750456"/>
                  </a:lnTo>
                  <a:lnTo>
                    <a:pt x="139954" y="767324"/>
                  </a:lnTo>
                  <a:lnTo>
                    <a:pt x="169227" y="780686"/>
                  </a:lnTo>
                  <a:lnTo>
                    <a:pt x="200031" y="791710"/>
                  </a:lnTo>
                  <a:lnTo>
                    <a:pt x="232561" y="796944"/>
                  </a:lnTo>
                  <a:lnTo>
                    <a:pt x="266243" y="798316"/>
                  </a:lnTo>
                  <a:lnTo>
                    <a:pt x="300692" y="797114"/>
                  </a:lnTo>
                  <a:lnTo>
                    <a:pt x="333535" y="790668"/>
                  </a:lnTo>
                  <a:lnTo>
                    <a:pt x="365309" y="780727"/>
                  </a:lnTo>
                  <a:lnTo>
                    <a:pt x="396368" y="768454"/>
                  </a:lnTo>
                  <a:lnTo>
                    <a:pt x="425542" y="753217"/>
                  </a:lnTo>
                  <a:lnTo>
                    <a:pt x="453458" y="736004"/>
                  </a:lnTo>
                  <a:lnTo>
                    <a:pt x="480535" y="717472"/>
                  </a:lnTo>
                  <a:lnTo>
                    <a:pt x="527554" y="676186"/>
                  </a:lnTo>
                  <a:lnTo>
                    <a:pt x="567501" y="631260"/>
                  </a:lnTo>
                  <a:lnTo>
                    <a:pt x="584080" y="607427"/>
                  </a:lnTo>
                  <a:lnTo>
                    <a:pt x="599366" y="583071"/>
                  </a:lnTo>
                  <a:lnTo>
                    <a:pt x="613085" y="556251"/>
                  </a:lnTo>
                  <a:lnTo>
                    <a:pt x="625759" y="527787"/>
                  </a:lnTo>
                  <a:lnTo>
                    <a:pt x="637735" y="498228"/>
                  </a:lnTo>
                  <a:lnTo>
                    <a:pt x="647131" y="467233"/>
                  </a:lnTo>
                  <a:lnTo>
                    <a:pt x="654806" y="435281"/>
                  </a:lnTo>
                  <a:lnTo>
                    <a:pt x="661334" y="402691"/>
                  </a:lnTo>
                  <a:lnTo>
                    <a:pt x="664274" y="367558"/>
                  </a:lnTo>
                  <a:lnTo>
                    <a:pt x="664823" y="330731"/>
                  </a:lnTo>
                  <a:lnTo>
                    <a:pt x="663779" y="292774"/>
                  </a:lnTo>
                  <a:lnTo>
                    <a:pt x="659555" y="254769"/>
                  </a:lnTo>
                  <a:lnTo>
                    <a:pt x="653210" y="216733"/>
                  </a:lnTo>
                  <a:lnTo>
                    <a:pt x="645453" y="178675"/>
                  </a:lnTo>
                  <a:lnTo>
                    <a:pt x="631815" y="146954"/>
                  </a:lnTo>
                  <a:lnTo>
                    <a:pt x="614256" y="119456"/>
                  </a:lnTo>
                  <a:lnTo>
                    <a:pt x="594083" y="94774"/>
                  </a:lnTo>
                  <a:lnTo>
                    <a:pt x="570052" y="77614"/>
                  </a:lnTo>
                  <a:lnTo>
                    <a:pt x="543448" y="65468"/>
                  </a:lnTo>
                  <a:lnTo>
                    <a:pt x="515128" y="56665"/>
                  </a:lnTo>
                  <a:lnTo>
                    <a:pt x="485665" y="52914"/>
                  </a:lnTo>
                  <a:lnTo>
                    <a:pt x="455439" y="52529"/>
                  </a:lnTo>
                  <a:lnTo>
                    <a:pt x="424706" y="54389"/>
                  </a:lnTo>
                  <a:lnTo>
                    <a:pt x="363239" y="5811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SMARTInkShape-1064">
              <a:extLst>
                <a:ext uri="{FF2B5EF4-FFF2-40B4-BE49-F238E27FC236}">
                  <a16:creationId xmlns:a16="http://schemas.microsoft.com/office/drawing/2014/main" xmlns="" id="{4A2D8E71-AA5B-4BAC-9541-5865C9AA1712}"/>
                </a:ext>
              </a:extLst>
            </p:cNvPr>
            <p:cNvSpPr/>
            <p:nvPr>
              <p:custDataLst>
                <p:tags r:id="rId54"/>
              </p:custDataLst>
            </p:nvPr>
          </p:nvSpPr>
          <p:spPr>
            <a:xfrm>
              <a:off x="5208346" y="203200"/>
              <a:ext cx="170105" cy="144995"/>
            </a:xfrm>
            <a:custGeom>
              <a:avLst/>
              <a:gdLst/>
              <a:ahLst/>
              <a:cxnLst/>
              <a:rect l="0" t="0" r="0" b="0"/>
              <a:pathLst>
                <a:path w="170105" h="144995">
                  <a:moveTo>
                    <a:pt x="11354" y="0"/>
                  </a:moveTo>
                  <a:lnTo>
                    <a:pt x="11354" y="0"/>
                  </a:lnTo>
                  <a:lnTo>
                    <a:pt x="5887" y="0"/>
                  </a:lnTo>
                  <a:lnTo>
                    <a:pt x="1894" y="10113"/>
                  </a:lnTo>
                  <a:lnTo>
                    <a:pt x="0" y="48407"/>
                  </a:lnTo>
                  <a:lnTo>
                    <a:pt x="4619" y="87878"/>
                  </a:lnTo>
                  <a:lnTo>
                    <a:pt x="18464" y="131972"/>
                  </a:lnTo>
                  <a:lnTo>
                    <a:pt x="22444" y="138781"/>
                  </a:lnTo>
                  <a:lnTo>
                    <a:pt x="27214" y="142615"/>
                  </a:lnTo>
                  <a:lnTo>
                    <a:pt x="32511" y="144466"/>
                  </a:lnTo>
                  <a:lnTo>
                    <a:pt x="38159" y="144994"/>
                  </a:lnTo>
                  <a:lnTo>
                    <a:pt x="42629" y="143935"/>
                  </a:lnTo>
                  <a:lnTo>
                    <a:pt x="49478" y="138995"/>
                  </a:lnTo>
                  <a:lnTo>
                    <a:pt x="60672" y="121539"/>
                  </a:lnTo>
                  <a:lnTo>
                    <a:pt x="74380" y="78965"/>
                  </a:lnTo>
                  <a:lnTo>
                    <a:pt x="81064" y="61732"/>
                  </a:lnTo>
                  <a:lnTo>
                    <a:pt x="83228" y="58088"/>
                  </a:lnTo>
                  <a:lnTo>
                    <a:pt x="85375" y="56364"/>
                  </a:lnTo>
                  <a:lnTo>
                    <a:pt x="87512" y="55921"/>
                  </a:lnTo>
                  <a:lnTo>
                    <a:pt x="89643" y="56330"/>
                  </a:lnTo>
                  <a:lnTo>
                    <a:pt x="99384" y="67020"/>
                  </a:lnTo>
                  <a:lnTo>
                    <a:pt x="116324" y="98858"/>
                  </a:lnTo>
                  <a:lnTo>
                    <a:pt x="127152" y="108142"/>
                  </a:lnTo>
                  <a:lnTo>
                    <a:pt x="139019" y="114621"/>
                  </a:lnTo>
                  <a:lnTo>
                    <a:pt x="151349" y="116089"/>
                  </a:lnTo>
                  <a:lnTo>
                    <a:pt x="170104" y="1143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SMARTInkShape-1065">
              <a:extLst>
                <a:ext uri="{FF2B5EF4-FFF2-40B4-BE49-F238E27FC236}">
                  <a16:creationId xmlns:a16="http://schemas.microsoft.com/office/drawing/2014/main" xmlns="" id="{B48EC673-A00C-42FB-8398-9A564F0D0AC2}"/>
                </a:ext>
              </a:extLst>
            </p:cNvPr>
            <p:cNvSpPr/>
            <p:nvPr>
              <p:custDataLst>
                <p:tags r:id="rId55"/>
              </p:custDataLst>
            </p:nvPr>
          </p:nvSpPr>
          <p:spPr>
            <a:xfrm>
              <a:off x="5384800" y="204675"/>
              <a:ext cx="82551" cy="119176"/>
            </a:xfrm>
            <a:custGeom>
              <a:avLst/>
              <a:gdLst/>
              <a:ahLst/>
              <a:cxnLst/>
              <a:rect l="0" t="0" r="0" b="0"/>
              <a:pathLst>
                <a:path w="82551" h="119176">
                  <a:moveTo>
                    <a:pt x="0" y="17575"/>
                  </a:moveTo>
                  <a:lnTo>
                    <a:pt x="0" y="17575"/>
                  </a:lnTo>
                  <a:lnTo>
                    <a:pt x="5467" y="12108"/>
                  </a:lnTo>
                  <a:lnTo>
                    <a:pt x="13223" y="57712"/>
                  </a:lnTo>
                  <a:lnTo>
                    <a:pt x="18283" y="101674"/>
                  </a:lnTo>
                  <a:lnTo>
                    <a:pt x="18948" y="116731"/>
                  </a:lnTo>
                  <a:lnTo>
                    <a:pt x="15649" y="108338"/>
                  </a:lnTo>
                  <a:lnTo>
                    <a:pt x="12959" y="62122"/>
                  </a:lnTo>
                  <a:lnTo>
                    <a:pt x="16147" y="31793"/>
                  </a:lnTo>
                  <a:lnTo>
                    <a:pt x="23405" y="14722"/>
                  </a:lnTo>
                  <a:lnTo>
                    <a:pt x="28303" y="7206"/>
                  </a:lnTo>
                  <a:lnTo>
                    <a:pt x="32980" y="2901"/>
                  </a:lnTo>
                  <a:lnTo>
                    <a:pt x="37509" y="737"/>
                  </a:lnTo>
                  <a:lnTo>
                    <a:pt x="41939" y="0"/>
                  </a:lnTo>
                  <a:lnTo>
                    <a:pt x="46304" y="2330"/>
                  </a:lnTo>
                  <a:lnTo>
                    <a:pt x="54917" y="12446"/>
                  </a:lnTo>
                  <a:lnTo>
                    <a:pt x="66873" y="51369"/>
                  </a:lnTo>
                  <a:lnTo>
                    <a:pt x="76031" y="91879"/>
                  </a:lnTo>
                  <a:lnTo>
                    <a:pt x="82550" y="11917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SMARTInkShape-1066">
              <a:extLst>
                <a:ext uri="{FF2B5EF4-FFF2-40B4-BE49-F238E27FC236}">
                  <a16:creationId xmlns:a16="http://schemas.microsoft.com/office/drawing/2014/main" xmlns="" id="{F602A191-8B7D-478B-98AE-82174DC49E33}"/>
                </a:ext>
              </a:extLst>
            </p:cNvPr>
            <p:cNvSpPr/>
            <p:nvPr>
              <p:custDataLst>
                <p:tags r:id="rId56"/>
              </p:custDataLst>
            </p:nvPr>
          </p:nvSpPr>
          <p:spPr>
            <a:xfrm>
              <a:off x="5531274" y="50800"/>
              <a:ext cx="56727" cy="277938"/>
            </a:xfrm>
            <a:custGeom>
              <a:avLst/>
              <a:gdLst/>
              <a:ahLst/>
              <a:cxnLst/>
              <a:rect l="0" t="0" r="0" b="0"/>
              <a:pathLst>
                <a:path w="56727" h="277938">
                  <a:moveTo>
                    <a:pt x="31326" y="0"/>
                  </a:moveTo>
                  <a:lnTo>
                    <a:pt x="31326" y="0"/>
                  </a:lnTo>
                  <a:lnTo>
                    <a:pt x="29445" y="33893"/>
                  </a:lnTo>
                  <a:lnTo>
                    <a:pt x="26962" y="67980"/>
                  </a:lnTo>
                  <a:lnTo>
                    <a:pt x="25859" y="106649"/>
                  </a:lnTo>
                  <a:lnTo>
                    <a:pt x="23487" y="145472"/>
                  </a:lnTo>
                  <a:lnTo>
                    <a:pt x="20786" y="183187"/>
                  </a:lnTo>
                  <a:lnTo>
                    <a:pt x="19586" y="218765"/>
                  </a:lnTo>
                  <a:lnTo>
                    <a:pt x="9382" y="265201"/>
                  </a:lnTo>
                  <a:lnTo>
                    <a:pt x="4404" y="276147"/>
                  </a:lnTo>
                  <a:lnTo>
                    <a:pt x="2795" y="277937"/>
                  </a:lnTo>
                  <a:lnTo>
                    <a:pt x="1722" y="277719"/>
                  </a:lnTo>
                  <a:lnTo>
                    <a:pt x="1007" y="276163"/>
                  </a:lnTo>
                  <a:lnTo>
                    <a:pt x="0" y="260488"/>
                  </a:lnTo>
                  <a:lnTo>
                    <a:pt x="9799" y="213994"/>
                  </a:lnTo>
                  <a:lnTo>
                    <a:pt x="21968" y="169631"/>
                  </a:lnTo>
                  <a:lnTo>
                    <a:pt x="37255" y="137436"/>
                  </a:lnTo>
                  <a:lnTo>
                    <a:pt x="40923" y="133252"/>
                  </a:lnTo>
                  <a:lnTo>
                    <a:pt x="44074" y="131168"/>
                  </a:lnTo>
                  <a:lnTo>
                    <a:pt x="46880" y="131895"/>
                  </a:lnTo>
                  <a:lnTo>
                    <a:pt x="51880" y="138348"/>
                  </a:lnTo>
                  <a:lnTo>
                    <a:pt x="55290" y="160623"/>
                  </a:lnTo>
                  <a:lnTo>
                    <a:pt x="49559" y="186194"/>
                  </a:lnTo>
                  <a:lnTo>
                    <a:pt x="42294" y="204903"/>
                  </a:lnTo>
                  <a:lnTo>
                    <a:pt x="35966" y="212894"/>
                  </a:lnTo>
                  <a:lnTo>
                    <a:pt x="28449" y="218092"/>
                  </a:lnTo>
                  <a:lnTo>
                    <a:pt x="20405" y="220402"/>
                  </a:lnTo>
                  <a:lnTo>
                    <a:pt x="16990" y="220312"/>
                  </a:lnTo>
                  <a:lnTo>
                    <a:pt x="9518" y="218226"/>
                  </a:lnTo>
                  <a:lnTo>
                    <a:pt x="8320" y="218862"/>
                  </a:lnTo>
                  <a:lnTo>
                    <a:pt x="7522" y="219991"/>
                  </a:lnTo>
                  <a:lnTo>
                    <a:pt x="8516" y="225009"/>
                  </a:lnTo>
                  <a:lnTo>
                    <a:pt x="12016" y="231943"/>
                  </a:lnTo>
                  <a:lnTo>
                    <a:pt x="29732" y="252045"/>
                  </a:lnTo>
                  <a:lnTo>
                    <a:pt x="56726" y="2667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SMARTInkShape-1067">
              <a:extLst>
                <a:ext uri="{FF2B5EF4-FFF2-40B4-BE49-F238E27FC236}">
                  <a16:creationId xmlns:a16="http://schemas.microsoft.com/office/drawing/2014/main" xmlns="" id="{38957BD5-B031-4716-A6CB-C1453397EB9C}"/>
                </a:ext>
              </a:extLst>
            </p:cNvPr>
            <p:cNvSpPr/>
            <p:nvPr>
              <p:custDataLst>
                <p:tags r:id="rId57"/>
              </p:custDataLst>
            </p:nvPr>
          </p:nvSpPr>
          <p:spPr>
            <a:xfrm>
              <a:off x="5639086" y="196850"/>
              <a:ext cx="61968" cy="108106"/>
            </a:xfrm>
            <a:custGeom>
              <a:avLst/>
              <a:gdLst/>
              <a:ahLst/>
              <a:cxnLst/>
              <a:rect l="0" t="0" r="0" b="0"/>
              <a:pathLst>
                <a:path w="61968" h="108106">
                  <a:moveTo>
                    <a:pt x="18764" y="0"/>
                  </a:moveTo>
                  <a:lnTo>
                    <a:pt x="18764" y="0"/>
                  </a:lnTo>
                  <a:lnTo>
                    <a:pt x="15393" y="0"/>
                  </a:lnTo>
                  <a:lnTo>
                    <a:pt x="9304" y="44192"/>
                  </a:lnTo>
                  <a:lnTo>
                    <a:pt x="4609" y="86706"/>
                  </a:lnTo>
                  <a:lnTo>
                    <a:pt x="359" y="108105"/>
                  </a:lnTo>
                  <a:lnTo>
                    <a:pt x="0" y="105432"/>
                  </a:lnTo>
                  <a:lnTo>
                    <a:pt x="17029" y="59192"/>
                  </a:lnTo>
                  <a:lnTo>
                    <a:pt x="28677" y="31101"/>
                  </a:lnTo>
                  <a:lnTo>
                    <a:pt x="39398" y="18291"/>
                  </a:lnTo>
                  <a:lnTo>
                    <a:pt x="44514" y="15016"/>
                  </a:lnTo>
                  <a:lnTo>
                    <a:pt x="49337" y="13539"/>
                  </a:lnTo>
                  <a:lnTo>
                    <a:pt x="53962" y="13259"/>
                  </a:lnTo>
                  <a:lnTo>
                    <a:pt x="57046" y="14484"/>
                  </a:lnTo>
                  <a:lnTo>
                    <a:pt x="59102" y="16711"/>
                  </a:lnTo>
                  <a:lnTo>
                    <a:pt x="60472" y="19608"/>
                  </a:lnTo>
                  <a:lnTo>
                    <a:pt x="61967" y="48898"/>
                  </a:lnTo>
                  <a:lnTo>
                    <a:pt x="56864" y="825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SMARTInkShape-1068">
              <a:extLst>
                <a:ext uri="{FF2B5EF4-FFF2-40B4-BE49-F238E27FC236}">
                  <a16:creationId xmlns:a16="http://schemas.microsoft.com/office/drawing/2014/main" xmlns="" id="{9DFAA6E2-486B-4A5D-982B-5A2571DDF6BB}"/>
                </a:ext>
              </a:extLst>
            </p:cNvPr>
            <p:cNvSpPr/>
            <p:nvPr>
              <p:custDataLst>
                <p:tags r:id="rId58"/>
              </p:custDataLst>
            </p:nvPr>
          </p:nvSpPr>
          <p:spPr>
            <a:xfrm>
              <a:off x="5755331" y="219180"/>
              <a:ext cx="39759" cy="77198"/>
            </a:xfrm>
            <a:custGeom>
              <a:avLst/>
              <a:gdLst/>
              <a:ahLst/>
              <a:cxnLst/>
              <a:rect l="0" t="0" r="0" b="0"/>
              <a:pathLst>
                <a:path w="39759" h="77198">
                  <a:moveTo>
                    <a:pt x="23169" y="9420"/>
                  </a:moveTo>
                  <a:lnTo>
                    <a:pt x="23169" y="9420"/>
                  </a:lnTo>
                  <a:lnTo>
                    <a:pt x="23169" y="582"/>
                  </a:lnTo>
                  <a:lnTo>
                    <a:pt x="21757" y="0"/>
                  </a:lnTo>
                  <a:lnTo>
                    <a:pt x="16427" y="1235"/>
                  </a:lnTo>
                  <a:lnTo>
                    <a:pt x="9354" y="9780"/>
                  </a:lnTo>
                  <a:lnTo>
                    <a:pt x="2918" y="22986"/>
                  </a:lnTo>
                  <a:lnTo>
                    <a:pt x="0" y="45581"/>
                  </a:lnTo>
                  <a:lnTo>
                    <a:pt x="1818" y="59358"/>
                  </a:lnTo>
                  <a:lnTo>
                    <a:pt x="6859" y="68774"/>
                  </a:lnTo>
                  <a:lnTo>
                    <a:pt x="10179" y="72273"/>
                  </a:lnTo>
                  <a:lnTo>
                    <a:pt x="17631" y="76160"/>
                  </a:lnTo>
                  <a:lnTo>
                    <a:pt x="21594" y="77197"/>
                  </a:lnTo>
                  <a:lnTo>
                    <a:pt x="29760" y="76467"/>
                  </a:lnTo>
                  <a:lnTo>
                    <a:pt x="33912" y="75285"/>
                  </a:lnTo>
                  <a:lnTo>
                    <a:pt x="36682" y="72380"/>
                  </a:lnTo>
                  <a:lnTo>
                    <a:pt x="39758" y="63508"/>
                  </a:lnTo>
                  <a:lnTo>
                    <a:pt x="39243" y="54390"/>
                  </a:lnTo>
                  <a:lnTo>
                    <a:pt x="35957" y="44929"/>
                  </a:lnTo>
                  <a:lnTo>
                    <a:pt x="26175" y="29113"/>
                  </a:lnTo>
                  <a:lnTo>
                    <a:pt x="10469" y="1577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SMARTInkShape-1069">
              <a:extLst>
                <a:ext uri="{FF2B5EF4-FFF2-40B4-BE49-F238E27FC236}">
                  <a16:creationId xmlns:a16="http://schemas.microsoft.com/office/drawing/2014/main" xmlns="" id="{6261D698-B071-459B-9A7C-8718D189690B}"/>
                </a:ext>
              </a:extLst>
            </p:cNvPr>
            <p:cNvSpPr/>
            <p:nvPr>
              <p:custDataLst>
                <p:tags r:id="rId59"/>
              </p:custDataLst>
            </p:nvPr>
          </p:nvSpPr>
          <p:spPr>
            <a:xfrm>
              <a:off x="5823910" y="203200"/>
              <a:ext cx="113341" cy="83761"/>
            </a:xfrm>
            <a:custGeom>
              <a:avLst/>
              <a:gdLst/>
              <a:ahLst/>
              <a:cxnLst/>
              <a:rect l="0" t="0" r="0" b="0"/>
              <a:pathLst>
                <a:path w="113341" h="83761">
                  <a:moveTo>
                    <a:pt x="11740" y="19050"/>
                  </a:moveTo>
                  <a:lnTo>
                    <a:pt x="11740" y="19050"/>
                  </a:lnTo>
                  <a:lnTo>
                    <a:pt x="6273" y="13583"/>
                  </a:lnTo>
                  <a:lnTo>
                    <a:pt x="5273" y="13994"/>
                  </a:lnTo>
                  <a:lnTo>
                    <a:pt x="2280" y="16333"/>
                  </a:lnTo>
                  <a:lnTo>
                    <a:pt x="0" y="31729"/>
                  </a:lnTo>
                  <a:lnTo>
                    <a:pt x="4299" y="52782"/>
                  </a:lnTo>
                  <a:lnTo>
                    <a:pt x="10633" y="69026"/>
                  </a:lnTo>
                  <a:lnTo>
                    <a:pt x="17363" y="76069"/>
                  </a:lnTo>
                  <a:lnTo>
                    <a:pt x="20426" y="77524"/>
                  </a:lnTo>
                  <a:lnTo>
                    <a:pt x="23177" y="77788"/>
                  </a:lnTo>
                  <a:lnTo>
                    <a:pt x="28111" y="76200"/>
                  </a:lnTo>
                  <a:lnTo>
                    <a:pt x="48579" y="58380"/>
                  </a:lnTo>
                  <a:lnTo>
                    <a:pt x="49705" y="59381"/>
                  </a:lnTo>
                  <a:lnTo>
                    <a:pt x="59891" y="74520"/>
                  </a:lnTo>
                  <a:lnTo>
                    <a:pt x="61363" y="81568"/>
                  </a:lnTo>
                  <a:lnTo>
                    <a:pt x="63167" y="83307"/>
                  </a:lnTo>
                  <a:lnTo>
                    <a:pt x="65780" y="83760"/>
                  </a:lnTo>
                  <a:lnTo>
                    <a:pt x="71741" y="82382"/>
                  </a:lnTo>
                  <a:lnTo>
                    <a:pt x="79769" y="76934"/>
                  </a:lnTo>
                  <a:lnTo>
                    <a:pt x="92884" y="62809"/>
                  </a:lnTo>
                  <a:lnTo>
                    <a:pt x="97898" y="53315"/>
                  </a:lnTo>
                  <a:lnTo>
                    <a:pt x="105652" y="22892"/>
                  </a:lnTo>
                  <a:lnTo>
                    <a:pt x="104514" y="15348"/>
                  </a:lnTo>
                  <a:lnTo>
                    <a:pt x="103222" y="12349"/>
                  </a:lnTo>
                  <a:lnTo>
                    <a:pt x="103067" y="9644"/>
                  </a:lnTo>
                  <a:lnTo>
                    <a:pt x="104776" y="4756"/>
                  </a:lnTo>
                  <a:lnTo>
                    <a:pt x="106220" y="3171"/>
                  </a:lnTo>
                  <a:lnTo>
                    <a:pt x="11334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SMARTInkShape-1070">
              <a:extLst>
                <a:ext uri="{FF2B5EF4-FFF2-40B4-BE49-F238E27FC236}">
                  <a16:creationId xmlns:a16="http://schemas.microsoft.com/office/drawing/2014/main" xmlns="" id="{71FD9B87-B8AC-4763-B930-A4E12D704AD4}"/>
                </a:ext>
              </a:extLst>
            </p:cNvPr>
            <p:cNvSpPr/>
            <p:nvPr>
              <p:custDataLst>
                <p:tags r:id="rId60"/>
              </p:custDataLst>
            </p:nvPr>
          </p:nvSpPr>
          <p:spPr>
            <a:xfrm>
              <a:off x="5958991" y="190693"/>
              <a:ext cx="53433" cy="73469"/>
            </a:xfrm>
            <a:custGeom>
              <a:avLst/>
              <a:gdLst/>
              <a:ahLst/>
              <a:cxnLst/>
              <a:rect l="0" t="0" r="0" b="0"/>
              <a:pathLst>
                <a:path w="53433" h="73469">
                  <a:moveTo>
                    <a:pt x="3659" y="18857"/>
                  </a:moveTo>
                  <a:lnTo>
                    <a:pt x="3659" y="18857"/>
                  </a:lnTo>
                  <a:lnTo>
                    <a:pt x="288" y="18857"/>
                  </a:lnTo>
                  <a:lnTo>
                    <a:pt x="0" y="20268"/>
                  </a:lnTo>
                  <a:lnTo>
                    <a:pt x="3604" y="66723"/>
                  </a:lnTo>
                  <a:lnTo>
                    <a:pt x="3648" y="73468"/>
                  </a:lnTo>
                  <a:lnTo>
                    <a:pt x="3657" y="63556"/>
                  </a:lnTo>
                  <a:lnTo>
                    <a:pt x="26803" y="22183"/>
                  </a:lnTo>
                  <a:lnTo>
                    <a:pt x="39601" y="4163"/>
                  </a:lnTo>
                  <a:lnTo>
                    <a:pt x="43143" y="1300"/>
                  </a:lnTo>
                  <a:lnTo>
                    <a:pt x="46210" y="97"/>
                  </a:lnTo>
                  <a:lnTo>
                    <a:pt x="48959" y="0"/>
                  </a:lnTo>
                  <a:lnTo>
                    <a:pt x="50793" y="2053"/>
                  </a:lnTo>
                  <a:lnTo>
                    <a:pt x="52830" y="9977"/>
                  </a:lnTo>
                  <a:lnTo>
                    <a:pt x="53432" y="36676"/>
                  </a:lnTo>
                  <a:lnTo>
                    <a:pt x="48109" y="6965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SMARTInkShape-1071">
              <a:extLst>
                <a:ext uri="{FF2B5EF4-FFF2-40B4-BE49-F238E27FC236}">
                  <a16:creationId xmlns:a16="http://schemas.microsoft.com/office/drawing/2014/main" xmlns="" id="{260FD09F-F77E-4DC5-9A2C-C0DA17B4421B}"/>
                </a:ext>
              </a:extLst>
            </p:cNvPr>
            <p:cNvSpPr/>
            <p:nvPr>
              <p:custDataLst>
                <p:tags r:id="rId61"/>
              </p:custDataLst>
            </p:nvPr>
          </p:nvSpPr>
          <p:spPr>
            <a:xfrm>
              <a:off x="6051550" y="158321"/>
              <a:ext cx="44451" cy="119160"/>
            </a:xfrm>
            <a:custGeom>
              <a:avLst/>
              <a:gdLst/>
              <a:ahLst/>
              <a:cxnLst/>
              <a:rect l="0" t="0" r="0" b="0"/>
              <a:pathLst>
                <a:path w="44451" h="119160">
                  <a:moveTo>
                    <a:pt x="44450" y="25829"/>
                  </a:moveTo>
                  <a:lnTo>
                    <a:pt x="44450" y="25829"/>
                  </a:lnTo>
                  <a:lnTo>
                    <a:pt x="35611" y="2685"/>
                  </a:lnTo>
                  <a:lnTo>
                    <a:pt x="32207" y="522"/>
                  </a:lnTo>
                  <a:lnTo>
                    <a:pt x="22781" y="0"/>
                  </a:lnTo>
                  <a:lnTo>
                    <a:pt x="15300" y="2120"/>
                  </a:lnTo>
                  <a:lnTo>
                    <a:pt x="12316" y="3673"/>
                  </a:lnTo>
                  <a:lnTo>
                    <a:pt x="7120" y="11043"/>
                  </a:lnTo>
                  <a:lnTo>
                    <a:pt x="4747" y="15972"/>
                  </a:lnTo>
                  <a:lnTo>
                    <a:pt x="4576" y="21374"/>
                  </a:lnTo>
                  <a:lnTo>
                    <a:pt x="19008" y="64040"/>
                  </a:lnTo>
                  <a:lnTo>
                    <a:pt x="24138" y="85980"/>
                  </a:lnTo>
                  <a:lnTo>
                    <a:pt x="21654" y="102918"/>
                  </a:lnTo>
                  <a:lnTo>
                    <a:pt x="16445" y="111361"/>
                  </a:lnTo>
                  <a:lnTo>
                    <a:pt x="10131" y="116760"/>
                  </a:lnTo>
                  <a:lnTo>
                    <a:pt x="4973" y="119159"/>
                  </a:lnTo>
                  <a:lnTo>
                    <a:pt x="3316" y="119094"/>
                  </a:lnTo>
                  <a:lnTo>
                    <a:pt x="2210" y="118344"/>
                  </a:lnTo>
                  <a:lnTo>
                    <a:pt x="1473" y="117139"/>
                  </a:lnTo>
                  <a:lnTo>
                    <a:pt x="0" y="10202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SMARTInkShape-1072">
              <a:extLst>
                <a:ext uri="{FF2B5EF4-FFF2-40B4-BE49-F238E27FC236}">
                  <a16:creationId xmlns:a16="http://schemas.microsoft.com/office/drawing/2014/main" xmlns="" id="{052A7756-4BCD-4F0D-B21A-9B9B77461D74}"/>
                </a:ext>
              </a:extLst>
            </p:cNvPr>
            <p:cNvSpPr/>
            <p:nvPr>
              <p:custDataLst>
                <p:tags r:id="rId62"/>
              </p:custDataLst>
            </p:nvPr>
          </p:nvSpPr>
          <p:spPr>
            <a:xfrm>
              <a:off x="6140450" y="77083"/>
              <a:ext cx="22709" cy="151518"/>
            </a:xfrm>
            <a:custGeom>
              <a:avLst/>
              <a:gdLst/>
              <a:ahLst/>
              <a:cxnLst/>
              <a:rect l="0" t="0" r="0" b="0"/>
              <a:pathLst>
                <a:path w="22709" h="151518">
                  <a:moveTo>
                    <a:pt x="19050" y="5467"/>
                  </a:moveTo>
                  <a:lnTo>
                    <a:pt x="19050" y="5467"/>
                  </a:lnTo>
                  <a:lnTo>
                    <a:pt x="22421" y="2096"/>
                  </a:lnTo>
                  <a:lnTo>
                    <a:pt x="22708" y="1103"/>
                  </a:lnTo>
                  <a:lnTo>
                    <a:pt x="22195" y="441"/>
                  </a:lnTo>
                  <a:lnTo>
                    <a:pt x="21146" y="0"/>
                  </a:lnTo>
                  <a:lnTo>
                    <a:pt x="20447" y="1822"/>
                  </a:lnTo>
                  <a:lnTo>
                    <a:pt x="18468" y="42507"/>
                  </a:lnTo>
                  <a:lnTo>
                    <a:pt x="12167" y="87180"/>
                  </a:lnTo>
                  <a:lnTo>
                    <a:pt x="4128" y="130185"/>
                  </a:lnTo>
                  <a:lnTo>
                    <a:pt x="0" y="15151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SMARTInkShape-1073">
              <a:extLst>
                <a:ext uri="{FF2B5EF4-FFF2-40B4-BE49-F238E27FC236}">
                  <a16:creationId xmlns:a16="http://schemas.microsoft.com/office/drawing/2014/main" xmlns="" id="{43C2F424-17B1-4CE8-A0B7-819D640D9A0C}"/>
                </a:ext>
              </a:extLst>
            </p:cNvPr>
            <p:cNvSpPr/>
            <p:nvPr>
              <p:custDataLst>
                <p:tags r:id="rId63"/>
              </p:custDataLst>
            </p:nvPr>
          </p:nvSpPr>
          <p:spPr>
            <a:xfrm>
              <a:off x="6134407" y="304800"/>
              <a:ext cx="26526" cy="34580"/>
            </a:xfrm>
            <a:custGeom>
              <a:avLst/>
              <a:gdLst/>
              <a:ahLst/>
              <a:cxnLst/>
              <a:rect l="0" t="0" r="0" b="0"/>
              <a:pathLst>
                <a:path w="26526" h="34580">
                  <a:moveTo>
                    <a:pt x="18743" y="6350"/>
                  </a:moveTo>
                  <a:lnTo>
                    <a:pt x="18743" y="6350"/>
                  </a:lnTo>
                  <a:lnTo>
                    <a:pt x="12001" y="6350"/>
                  </a:lnTo>
                  <a:lnTo>
                    <a:pt x="10014" y="7056"/>
                  </a:lnTo>
                  <a:lnTo>
                    <a:pt x="8692" y="8231"/>
                  </a:lnTo>
                  <a:lnTo>
                    <a:pt x="1249" y="19215"/>
                  </a:lnTo>
                  <a:lnTo>
                    <a:pt x="0" y="27549"/>
                  </a:lnTo>
                  <a:lnTo>
                    <a:pt x="1310" y="29655"/>
                  </a:lnTo>
                  <a:lnTo>
                    <a:pt x="6525" y="33876"/>
                  </a:lnTo>
                  <a:lnTo>
                    <a:pt x="9892" y="34579"/>
                  </a:lnTo>
                  <a:lnTo>
                    <a:pt x="17397" y="33478"/>
                  </a:lnTo>
                  <a:lnTo>
                    <a:pt x="23554" y="28755"/>
                  </a:lnTo>
                  <a:lnTo>
                    <a:pt x="26184" y="25520"/>
                  </a:lnTo>
                  <a:lnTo>
                    <a:pt x="26525" y="22658"/>
                  </a:lnTo>
                  <a:lnTo>
                    <a:pt x="25343" y="20044"/>
                  </a:lnTo>
                  <a:lnTo>
                    <a:pt x="23143" y="17596"/>
                  </a:lnTo>
                  <a:lnTo>
                    <a:pt x="20698" y="11113"/>
                  </a:lnTo>
                  <a:lnTo>
                    <a:pt x="18743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0" name="SMARTInkShape-1074">
            <a:extLst>
              <a:ext uri="{FF2B5EF4-FFF2-40B4-BE49-F238E27FC236}">
                <a16:creationId xmlns:a16="http://schemas.microsoft.com/office/drawing/2014/main" xmlns="" id="{DDEC72CC-9EF2-4D52-917E-9359782AE342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5433168" y="460149"/>
            <a:ext cx="420540" cy="711422"/>
          </a:xfrm>
          <a:custGeom>
            <a:avLst/>
            <a:gdLst/>
            <a:ahLst/>
            <a:cxnLst/>
            <a:rect l="0" t="0" r="0" b="0"/>
            <a:pathLst>
              <a:path w="420540" h="711422">
                <a:moveTo>
                  <a:pt x="326282" y="35151"/>
                </a:moveTo>
                <a:lnTo>
                  <a:pt x="326282" y="35151"/>
                </a:lnTo>
                <a:lnTo>
                  <a:pt x="299767" y="12007"/>
                </a:lnTo>
                <a:lnTo>
                  <a:pt x="283923" y="7226"/>
                </a:lnTo>
                <a:lnTo>
                  <a:pt x="264417" y="6512"/>
                </a:lnTo>
                <a:lnTo>
                  <a:pt x="241637" y="10898"/>
                </a:lnTo>
                <a:lnTo>
                  <a:pt x="205011" y="31414"/>
                </a:lnTo>
                <a:lnTo>
                  <a:pt x="163978" y="69949"/>
                </a:lnTo>
                <a:lnTo>
                  <a:pt x="135143" y="106591"/>
                </a:lnTo>
                <a:lnTo>
                  <a:pt x="105159" y="150863"/>
                </a:lnTo>
                <a:lnTo>
                  <a:pt x="89261" y="176498"/>
                </a:lnTo>
                <a:lnTo>
                  <a:pt x="73018" y="203466"/>
                </a:lnTo>
                <a:lnTo>
                  <a:pt x="58661" y="232027"/>
                </a:lnTo>
                <a:lnTo>
                  <a:pt x="45563" y="261652"/>
                </a:lnTo>
                <a:lnTo>
                  <a:pt x="33302" y="291985"/>
                </a:lnTo>
                <a:lnTo>
                  <a:pt x="23718" y="322085"/>
                </a:lnTo>
                <a:lnTo>
                  <a:pt x="15917" y="352029"/>
                </a:lnTo>
                <a:lnTo>
                  <a:pt x="9305" y="381870"/>
                </a:lnTo>
                <a:lnTo>
                  <a:pt x="4898" y="411641"/>
                </a:lnTo>
                <a:lnTo>
                  <a:pt x="1959" y="441367"/>
                </a:lnTo>
                <a:lnTo>
                  <a:pt x="0" y="471062"/>
                </a:lnTo>
                <a:lnTo>
                  <a:pt x="811" y="500030"/>
                </a:lnTo>
                <a:lnTo>
                  <a:pt x="3468" y="528515"/>
                </a:lnTo>
                <a:lnTo>
                  <a:pt x="7356" y="556677"/>
                </a:lnTo>
                <a:lnTo>
                  <a:pt x="14887" y="581802"/>
                </a:lnTo>
                <a:lnTo>
                  <a:pt x="36425" y="626651"/>
                </a:lnTo>
                <a:lnTo>
                  <a:pt x="68105" y="663988"/>
                </a:lnTo>
                <a:lnTo>
                  <a:pt x="106408" y="692812"/>
                </a:lnTo>
                <a:lnTo>
                  <a:pt x="149303" y="707974"/>
                </a:lnTo>
                <a:lnTo>
                  <a:pt x="194238" y="711421"/>
                </a:lnTo>
                <a:lnTo>
                  <a:pt x="238668" y="706132"/>
                </a:lnTo>
                <a:lnTo>
                  <a:pt x="279581" y="692022"/>
                </a:lnTo>
                <a:lnTo>
                  <a:pt x="313287" y="670229"/>
                </a:lnTo>
                <a:lnTo>
                  <a:pt x="352300" y="628311"/>
                </a:lnTo>
                <a:lnTo>
                  <a:pt x="372417" y="594406"/>
                </a:lnTo>
                <a:lnTo>
                  <a:pt x="390766" y="553466"/>
                </a:lnTo>
                <a:lnTo>
                  <a:pt x="398199" y="528861"/>
                </a:lnTo>
                <a:lnTo>
                  <a:pt x="404566" y="501874"/>
                </a:lnTo>
                <a:lnTo>
                  <a:pt x="410221" y="473300"/>
                </a:lnTo>
                <a:lnTo>
                  <a:pt x="413991" y="440845"/>
                </a:lnTo>
                <a:lnTo>
                  <a:pt x="416505" y="405802"/>
                </a:lnTo>
                <a:lnTo>
                  <a:pt x="418181" y="369035"/>
                </a:lnTo>
                <a:lnTo>
                  <a:pt x="419298" y="329707"/>
                </a:lnTo>
                <a:lnTo>
                  <a:pt x="420042" y="288672"/>
                </a:lnTo>
                <a:lnTo>
                  <a:pt x="420539" y="246498"/>
                </a:lnTo>
                <a:lnTo>
                  <a:pt x="417342" y="208505"/>
                </a:lnTo>
                <a:lnTo>
                  <a:pt x="411683" y="173298"/>
                </a:lnTo>
                <a:lnTo>
                  <a:pt x="404383" y="139949"/>
                </a:lnTo>
                <a:lnTo>
                  <a:pt x="393872" y="111366"/>
                </a:lnTo>
                <a:lnTo>
                  <a:pt x="381220" y="85961"/>
                </a:lnTo>
                <a:lnTo>
                  <a:pt x="351404" y="45033"/>
                </a:lnTo>
                <a:lnTo>
                  <a:pt x="316986" y="19788"/>
                </a:lnTo>
                <a:lnTo>
                  <a:pt x="278641" y="5275"/>
                </a:lnTo>
                <a:lnTo>
                  <a:pt x="239492" y="0"/>
                </a:lnTo>
                <a:lnTo>
                  <a:pt x="203277" y="7064"/>
                </a:lnTo>
                <a:lnTo>
                  <a:pt x="167532" y="16101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7" name="SMARTInkShape-Group171">
            <a:extLst>
              <a:ext uri="{FF2B5EF4-FFF2-40B4-BE49-F238E27FC236}">
                <a16:creationId xmlns:a16="http://schemas.microsoft.com/office/drawing/2014/main" xmlns="" id="{E0360A6C-4B2B-4C37-81EF-3491C6E8B84B}"/>
              </a:ext>
            </a:extLst>
          </p:cNvPr>
          <p:cNvGrpSpPr/>
          <p:nvPr/>
        </p:nvGrpSpPr>
        <p:grpSpPr>
          <a:xfrm>
            <a:off x="3625850" y="2841730"/>
            <a:ext cx="647701" cy="415821"/>
            <a:chOff x="3625850" y="2841730"/>
            <a:chExt cx="647701" cy="415821"/>
          </a:xfrm>
        </p:grpSpPr>
        <p:sp>
          <p:nvSpPr>
            <p:cNvPr id="101" name="SMARTInkShape-1075">
              <a:extLst>
                <a:ext uri="{FF2B5EF4-FFF2-40B4-BE49-F238E27FC236}">
                  <a16:creationId xmlns:a16="http://schemas.microsoft.com/office/drawing/2014/main" xmlns="" id="{63F28861-8FBC-43B7-A90A-75F7F870C918}"/>
                </a:ext>
              </a:extLst>
            </p:cNvPr>
            <p:cNvSpPr/>
            <p:nvPr>
              <p:custDataLst>
                <p:tags r:id="rId47"/>
              </p:custDataLst>
            </p:nvPr>
          </p:nvSpPr>
          <p:spPr>
            <a:xfrm>
              <a:off x="3625850" y="2863850"/>
              <a:ext cx="177801" cy="215901"/>
            </a:xfrm>
            <a:custGeom>
              <a:avLst/>
              <a:gdLst/>
              <a:ahLst/>
              <a:cxnLst/>
              <a:rect l="0" t="0" r="0" b="0"/>
              <a:pathLst>
                <a:path w="177801" h="215901">
                  <a:moveTo>
                    <a:pt x="0" y="0"/>
                  </a:moveTo>
                  <a:lnTo>
                    <a:pt x="0" y="0"/>
                  </a:lnTo>
                  <a:lnTo>
                    <a:pt x="0" y="3371"/>
                  </a:lnTo>
                  <a:lnTo>
                    <a:pt x="38974" y="39388"/>
                  </a:lnTo>
                  <a:lnTo>
                    <a:pt x="80214" y="84059"/>
                  </a:lnTo>
                  <a:lnTo>
                    <a:pt x="109139" y="122978"/>
                  </a:lnTo>
                  <a:lnTo>
                    <a:pt x="136289" y="162027"/>
                  </a:lnTo>
                  <a:lnTo>
                    <a:pt x="177800" y="2159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SMARTInkShape-1076">
              <a:extLst>
                <a:ext uri="{FF2B5EF4-FFF2-40B4-BE49-F238E27FC236}">
                  <a16:creationId xmlns:a16="http://schemas.microsoft.com/office/drawing/2014/main" xmlns="" id="{8AF829DC-2668-44F3-8933-0AAE37BC504C}"/>
                </a:ext>
              </a:extLst>
            </p:cNvPr>
            <p:cNvSpPr/>
            <p:nvPr>
              <p:custDataLst>
                <p:tags r:id="rId48"/>
              </p:custDataLst>
            </p:nvPr>
          </p:nvSpPr>
          <p:spPr>
            <a:xfrm>
              <a:off x="3812546" y="2841730"/>
              <a:ext cx="88616" cy="361245"/>
            </a:xfrm>
            <a:custGeom>
              <a:avLst/>
              <a:gdLst/>
              <a:ahLst/>
              <a:cxnLst/>
              <a:rect l="0" t="0" r="0" b="0"/>
              <a:pathLst>
                <a:path w="88616" h="361245">
                  <a:moveTo>
                    <a:pt x="86354" y="9420"/>
                  </a:moveTo>
                  <a:lnTo>
                    <a:pt x="86354" y="9420"/>
                  </a:lnTo>
                  <a:lnTo>
                    <a:pt x="82983" y="6049"/>
                  </a:lnTo>
                  <a:lnTo>
                    <a:pt x="83401" y="4350"/>
                  </a:lnTo>
                  <a:lnTo>
                    <a:pt x="87629" y="582"/>
                  </a:lnTo>
                  <a:lnTo>
                    <a:pt x="88615" y="0"/>
                  </a:lnTo>
                  <a:lnTo>
                    <a:pt x="88567" y="318"/>
                  </a:lnTo>
                  <a:lnTo>
                    <a:pt x="56539" y="47803"/>
                  </a:lnTo>
                  <a:lnTo>
                    <a:pt x="27934" y="89016"/>
                  </a:lnTo>
                  <a:lnTo>
                    <a:pt x="6076" y="125213"/>
                  </a:lnTo>
                  <a:lnTo>
                    <a:pt x="8" y="149562"/>
                  </a:lnTo>
                  <a:lnTo>
                    <a:pt x="0" y="167661"/>
                  </a:lnTo>
                  <a:lnTo>
                    <a:pt x="5848" y="213774"/>
                  </a:lnTo>
                  <a:lnTo>
                    <a:pt x="6291" y="251062"/>
                  </a:lnTo>
                  <a:lnTo>
                    <a:pt x="9390" y="298217"/>
                  </a:lnTo>
                  <a:lnTo>
                    <a:pt x="11935" y="339612"/>
                  </a:lnTo>
                  <a:lnTo>
                    <a:pt x="13458" y="343848"/>
                  </a:lnTo>
                  <a:lnTo>
                    <a:pt x="13767" y="347377"/>
                  </a:lnTo>
                  <a:lnTo>
                    <a:pt x="12244" y="355716"/>
                  </a:lnTo>
                  <a:lnTo>
                    <a:pt x="14140" y="360415"/>
                  </a:lnTo>
                  <a:lnTo>
                    <a:pt x="15634" y="361244"/>
                  </a:lnTo>
                  <a:lnTo>
                    <a:pt x="17335" y="361092"/>
                  </a:lnTo>
                  <a:lnTo>
                    <a:pt x="21106" y="359746"/>
                  </a:lnTo>
                  <a:lnTo>
                    <a:pt x="29204" y="35867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SMARTInkShape-1077">
              <a:extLst>
                <a:ext uri="{FF2B5EF4-FFF2-40B4-BE49-F238E27FC236}">
                  <a16:creationId xmlns:a16="http://schemas.microsoft.com/office/drawing/2014/main" xmlns="" id="{6FFBBF62-BBDA-4C17-87AA-B9B48BA67F7C}"/>
                </a:ext>
              </a:extLst>
            </p:cNvPr>
            <p:cNvSpPr/>
            <p:nvPr>
              <p:custDataLst>
                <p:tags r:id="rId49"/>
              </p:custDataLst>
            </p:nvPr>
          </p:nvSpPr>
          <p:spPr>
            <a:xfrm>
              <a:off x="3911600" y="3168650"/>
              <a:ext cx="31751" cy="88901"/>
            </a:xfrm>
            <a:custGeom>
              <a:avLst/>
              <a:gdLst/>
              <a:ahLst/>
              <a:cxnLst/>
              <a:rect l="0" t="0" r="0" b="0"/>
              <a:pathLst>
                <a:path w="31751" h="88901">
                  <a:moveTo>
                    <a:pt x="0" y="0"/>
                  </a:moveTo>
                  <a:lnTo>
                    <a:pt x="0" y="0"/>
                  </a:lnTo>
                  <a:lnTo>
                    <a:pt x="8838" y="24419"/>
                  </a:lnTo>
                  <a:lnTo>
                    <a:pt x="15732" y="63414"/>
                  </a:lnTo>
                  <a:lnTo>
                    <a:pt x="31750" y="889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SMARTInkShape-1078">
              <a:extLst>
                <a:ext uri="{FF2B5EF4-FFF2-40B4-BE49-F238E27FC236}">
                  <a16:creationId xmlns:a16="http://schemas.microsoft.com/office/drawing/2014/main" xmlns="" id="{AA8DD230-096D-4F62-8183-E69BD6F30B8C}"/>
                </a:ext>
              </a:extLst>
            </p:cNvPr>
            <p:cNvSpPr/>
            <p:nvPr>
              <p:custDataLst>
                <p:tags r:id="rId50"/>
              </p:custDataLst>
            </p:nvPr>
          </p:nvSpPr>
          <p:spPr>
            <a:xfrm>
              <a:off x="4089400" y="3054350"/>
              <a:ext cx="88901" cy="18689"/>
            </a:xfrm>
            <a:custGeom>
              <a:avLst/>
              <a:gdLst/>
              <a:ahLst/>
              <a:cxnLst/>
              <a:rect l="0" t="0" r="0" b="0"/>
              <a:pathLst>
                <a:path w="88901" h="18689">
                  <a:moveTo>
                    <a:pt x="0" y="0"/>
                  </a:moveTo>
                  <a:lnTo>
                    <a:pt x="0" y="0"/>
                  </a:lnTo>
                  <a:lnTo>
                    <a:pt x="0" y="3371"/>
                  </a:lnTo>
                  <a:lnTo>
                    <a:pt x="1882" y="6907"/>
                  </a:lnTo>
                  <a:lnTo>
                    <a:pt x="3371" y="8838"/>
                  </a:lnTo>
                  <a:lnTo>
                    <a:pt x="33356" y="16301"/>
                  </a:lnTo>
                  <a:lnTo>
                    <a:pt x="63851" y="18688"/>
                  </a:lnTo>
                  <a:lnTo>
                    <a:pt x="72593" y="17008"/>
                  </a:lnTo>
                  <a:lnTo>
                    <a:pt x="81481" y="13976"/>
                  </a:lnTo>
                  <a:lnTo>
                    <a:pt x="88900" y="127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SMARTInkShape-1079">
              <a:extLst>
                <a:ext uri="{FF2B5EF4-FFF2-40B4-BE49-F238E27FC236}">
                  <a16:creationId xmlns:a16="http://schemas.microsoft.com/office/drawing/2014/main" xmlns="" id="{13B5A5AF-97EB-490D-937F-F5A3C0E9F84C}"/>
                </a:ext>
              </a:extLst>
            </p:cNvPr>
            <p:cNvSpPr/>
            <p:nvPr>
              <p:custDataLst>
                <p:tags r:id="rId51"/>
              </p:custDataLst>
            </p:nvPr>
          </p:nvSpPr>
          <p:spPr>
            <a:xfrm>
              <a:off x="4070350" y="3041650"/>
              <a:ext cx="152401" cy="48530"/>
            </a:xfrm>
            <a:custGeom>
              <a:avLst/>
              <a:gdLst/>
              <a:ahLst/>
              <a:cxnLst/>
              <a:rect l="0" t="0" r="0" b="0"/>
              <a:pathLst>
                <a:path w="152401" h="48530">
                  <a:moveTo>
                    <a:pt x="0" y="38100"/>
                  </a:moveTo>
                  <a:lnTo>
                    <a:pt x="0" y="38100"/>
                  </a:lnTo>
                  <a:lnTo>
                    <a:pt x="0" y="34729"/>
                  </a:lnTo>
                  <a:lnTo>
                    <a:pt x="1882" y="31193"/>
                  </a:lnTo>
                  <a:lnTo>
                    <a:pt x="15901" y="16729"/>
                  </a:lnTo>
                  <a:lnTo>
                    <a:pt x="23765" y="11434"/>
                  </a:lnTo>
                  <a:lnTo>
                    <a:pt x="33845" y="10491"/>
                  </a:lnTo>
                  <a:lnTo>
                    <a:pt x="39497" y="11227"/>
                  </a:lnTo>
                  <a:lnTo>
                    <a:pt x="49539" y="17690"/>
                  </a:lnTo>
                  <a:lnTo>
                    <a:pt x="78150" y="45691"/>
                  </a:lnTo>
                  <a:lnTo>
                    <a:pt x="83652" y="48529"/>
                  </a:lnTo>
                  <a:lnTo>
                    <a:pt x="86813" y="47875"/>
                  </a:lnTo>
                  <a:lnTo>
                    <a:pt x="98003" y="40212"/>
                  </a:lnTo>
                  <a:lnTo>
                    <a:pt x="112544" y="24981"/>
                  </a:lnTo>
                  <a:lnTo>
                    <a:pt x="118458" y="17453"/>
                  </a:lnTo>
                  <a:lnTo>
                    <a:pt x="134481" y="4581"/>
                  </a:lnTo>
                  <a:lnTo>
                    <a:pt x="141143" y="2036"/>
                  </a:lnTo>
                  <a:lnTo>
                    <a:pt x="15240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SMARTInkShape-1080">
              <a:extLst>
                <a:ext uri="{FF2B5EF4-FFF2-40B4-BE49-F238E27FC236}">
                  <a16:creationId xmlns:a16="http://schemas.microsoft.com/office/drawing/2014/main" xmlns="" id="{D3BF02C7-E6ED-4173-A297-8970E688CE5A}"/>
                </a:ext>
              </a:extLst>
            </p:cNvPr>
            <p:cNvSpPr/>
            <p:nvPr>
              <p:custDataLst>
                <p:tags r:id="rId52"/>
              </p:custDataLst>
            </p:nvPr>
          </p:nvSpPr>
          <p:spPr>
            <a:xfrm>
              <a:off x="4127500" y="3130550"/>
              <a:ext cx="146051" cy="73656"/>
            </a:xfrm>
            <a:custGeom>
              <a:avLst/>
              <a:gdLst/>
              <a:ahLst/>
              <a:cxnLst/>
              <a:rect l="0" t="0" r="0" b="0"/>
              <a:pathLst>
                <a:path w="146051" h="73656">
                  <a:moveTo>
                    <a:pt x="0" y="57150"/>
                  </a:moveTo>
                  <a:lnTo>
                    <a:pt x="0" y="57150"/>
                  </a:lnTo>
                  <a:lnTo>
                    <a:pt x="705" y="47011"/>
                  </a:lnTo>
                  <a:lnTo>
                    <a:pt x="3371" y="39473"/>
                  </a:lnTo>
                  <a:lnTo>
                    <a:pt x="12209" y="27296"/>
                  </a:lnTo>
                  <a:lnTo>
                    <a:pt x="15901" y="25253"/>
                  </a:lnTo>
                  <a:lnTo>
                    <a:pt x="19772" y="24596"/>
                  </a:lnTo>
                  <a:lnTo>
                    <a:pt x="27837" y="25748"/>
                  </a:lnTo>
                  <a:lnTo>
                    <a:pt x="36126" y="28612"/>
                  </a:lnTo>
                  <a:lnTo>
                    <a:pt x="48725" y="40933"/>
                  </a:lnTo>
                  <a:lnTo>
                    <a:pt x="68194" y="70474"/>
                  </a:lnTo>
                  <a:lnTo>
                    <a:pt x="75228" y="73655"/>
                  </a:lnTo>
                  <a:lnTo>
                    <a:pt x="78375" y="73092"/>
                  </a:lnTo>
                  <a:lnTo>
                    <a:pt x="122269" y="30133"/>
                  </a:lnTo>
                  <a:lnTo>
                    <a:pt x="14605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0" name="SMARTInkShape-Group172">
            <a:extLst>
              <a:ext uri="{FF2B5EF4-FFF2-40B4-BE49-F238E27FC236}">
                <a16:creationId xmlns:a16="http://schemas.microsoft.com/office/drawing/2014/main" xmlns="" id="{C6359854-7E7B-42F4-BF11-55C5954C779A}"/>
              </a:ext>
            </a:extLst>
          </p:cNvPr>
          <p:cNvGrpSpPr/>
          <p:nvPr/>
        </p:nvGrpSpPr>
        <p:grpSpPr>
          <a:xfrm>
            <a:off x="4572000" y="2859166"/>
            <a:ext cx="264805" cy="448043"/>
            <a:chOff x="4572000" y="2859166"/>
            <a:chExt cx="264805" cy="448043"/>
          </a:xfrm>
        </p:grpSpPr>
        <p:sp>
          <p:nvSpPr>
            <p:cNvPr id="108" name="SMARTInkShape-1081">
              <a:extLst>
                <a:ext uri="{FF2B5EF4-FFF2-40B4-BE49-F238E27FC236}">
                  <a16:creationId xmlns:a16="http://schemas.microsoft.com/office/drawing/2014/main" xmlns="" id="{285FE823-ED84-4FD2-B227-428F3F45334E}"/>
                </a:ext>
              </a:extLst>
            </p:cNvPr>
            <p:cNvSpPr/>
            <p:nvPr>
              <p:custDataLst>
                <p:tags r:id="rId45"/>
              </p:custDataLst>
            </p:nvPr>
          </p:nvSpPr>
          <p:spPr>
            <a:xfrm>
              <a:off x="4572000" y="2859166"/>
              <a:ext cx="144045" cy="448043"/>
            </a:xfrm>
            <a:custGeom>
              <a:avLst/>
              <a:gdLst/>
              <a:ahLst/>
              <a:cxnLst/>
              <a:rect l="0" t="0" r="0" b="0"/>
              <a:pathLst>
                <a:path w="144045" h="448043">
                  <a:moveTo>
                    <a:pt x="0" y="207884"/>
                  </a:moveTo>
                  <a:lnTo>
                    <a:pt x="0" y="207884"/>
                  </a:lnTo>
                  <a:lnTo>
                    <a:pt x="0" y="246608"/>
                  </a:lnTo>
                  <a:lnTo>
                    <a:pt x="3371" y="283171"/>
                  </a:lnTo>
                  <a:lnTo>
                    <a:pt x="8838" y="328656"/>
                  </a:lnTo>
                  <a:lnTo>
                    <a:pt x="11556" y="374509"/>
                  </a:lnTo>
                  <a:lnTo>
                    <a:pt x="12361" y="416004"/>
                  </a:lnTo>
                  <a:lnTo>
                    <a:pt x="8269" y="445557"/>
                  </a:lnTo>
                  <a:lnTo>
                    <a:pt x="7629" y="447471"/>
                  </a:lnTo>
                  <a:lnTo>
                    <a:pt x="7203" y="448042"/>
                  </a:lnTo>
                  <a:lnTo>
                    <a:pt x="6462" y="406970"/>
                  </a:lnTo>
                  <a:lnTo>
                    <a:pt x="6400" y="371861"/>
                  </a:lnTo>
                  <a:lnTo>
                    <a:pt x="6372" y="325683"/>
                  </a:lnTo>
                  <a:lnTo>
                    <a:pt x="7070" y="297706"/>
                  </a:lnTo>
                  <a:lnTo>
                    <a:pt x="8241" y="267059"/>
                  </a:lnTo>
                  <a:lnTo>
                    <a:pt x="9727" y="234634"/>
                  </a:lnTo>
                  <a:lnTo>
                    <a:pt x="12835" y="201729"/>
                  </a:lnTo>
                  <a:lnTo>
                    <a:pt x="17023" y="168503"/>
                  </a:lnTo>
                  <a:lnTo>
                    <a:pt x="21932" y="135063"/>
                  </a:lnTo>
                  <a:lnTo>
                    <a:pt x="27322" y="106420"/>
                  </a:lnTo>
                  <a:lnTo>
                    <a:pt x="33031" y="80975"/>
                  </a:lnTo>
                  <a:lnTo>
                    <a:pt x="45725" y="39297"/>
                  </a:lnTo>
                  <a:lnTo>
                    <a:pt x="65916" y="4199"/>
                  </a:lnTo>
                  <a:lnTo>
                    <a:pt x="69344" y="833"/>
                  </a:lnTo>
                  <a:lnTo>
                    <a:pt x="71629" y="0"/>
                  </a:lnTo>
                  <a:lnTo>
                    <a:pt x="74564" y="1561"/>
                  </a:lnTo>
                  <a:lnTo>
                    <a:pt x="81588" y="8941"/>
                  </a:lnTo>
                  <a:lnTo>
                    <a:pt x="93475" y="35108"/>
                  </a:lnTo>
                  <a:lnTo>
                    <a:pt x="99192" y="69673"/>
                  </a:lnTo>
                  <a:lnTo>
                    <a:pt x="94376" y="116183"/>
                  </a:lnTo>
                  <a:lnTo>
                    <a:pt x="88641" y="133441"/>
                  </a:lnTo>
                  <a:lnTo>
                    <a:pt x="83753" y="142223"/>
                  </a:lnTo>
                  <a:lnTo>
                    <a:pt x="84058" y="143648"/>
                  </a:lnTo>
                  <a:lnTo>
                    <a:pt x="87857" y="149027"/>
                  </a:lnTo>
                  <a:lnTo>
                    <a:pt x="131873" y="190046"/>
                  </a:lnTo>
                  <a:lnTo>
                    <a:pt x="139279" y="205130"/>
                  </a:lnTo>
                  <a:lnTo>
                    <a:pt x="144044" y="229488"/>
                  </a:lnTo>
                  <a:lnTo>
                    <a:pt x="141395" y="244297"/>
                  </a:lnTo>
                  <a:lnTo>
                    <a:pt x="138714" y="251209"/>
                  </a:lnTo>
                  <a:lnTo>
                    <a:pt x="128207" y="262653"/>
                  </a:lnTo>
                  <a:lnTo>
                    <a:pt x="115542" y="271031"/>
                  </a:lnTo>
                  <a:lnTo>
                    <a:pt x="97794" y="276410"/>
                  </a:lnTo>
                  <a:lnTo>
                    <a:pt x="94829" y="276851"/>
                  </a:lnTo>
                  <a:lnTo>
                    <a:pt x="92853" y="275735"/>
                  </a:lnTo>
                  <a:lnTo>
                    <a:pt x="91535" y="273579"/>
                  </a:lnTo>
                  <a:lnTo>
                    <a:pt x="90657" y="270731"/>
                  </a:lnTo>
                  <a:lnTo>
                    <a:pt x="92188" y="267420"/>
                  </a:lnTo>
                  <a:lnTo>
                    <a:pt x="107950" y="25233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SMARTInkShape-1082">
              <a:extLst>
                <a:ext uri="{FF2B5EF4-FFF2-40B4-BE49-F238E27FC236}">
                  <a16:creationId xmlns:a16="http://schemas.microsoft.com/office/drawing/2014/main" xmlns="" id="{128E34DE-750A-4AB5-BAA8-F1C14CB1A93B}"/>
                </a:ext>
              </a:extLst>
            </p:cNvPr>
            <p:cNvSpPr/>
            <p:nvPr>
              <p:custDataLst>
                <p:tags r:id="rId46"/>
              </p:custDataLst>
            </p:nvPr>
          </p:nvSpPr>
          <p:spPr>
            <a:xfrm>
              <a:off x="4777405" y="3086100"/>
              <a:ext cx="59400" cy="86825"/>
            </a:xfrm>
            <a:custGeom>
              <a:avLst/>
              <a:gdLst/>
              <a:ahLst/>
              <a:cxnLst/>
              <a:rect l="0" t="0" r="0" b="0"/>
              <a:pathLst>
                <a:path w="59400" h="86825">
                  <a:moveTo>
                    <a:pt x="35895" y="6350"/>
                  </a:moveTo>
                  <a:lnTo>
                    <a:pt x="35895" y="6350"/>
                  </a:lnTo>
                  <a:lnTo>
                    <a:pt x="23686" y="6350"/>
                  </a:lnTo>
                  <a:lnTo>
                    <a:pt x="18003" y="8231"/>
                  </a:lnTo>
                  <a:lnTo>
                    <a:pt x="15501" y="9721"/>
                  </a:lnTo>
                  <a:lnTo>
                    <a:pt x="5236" y="25301"/>
                  </a:lnTo>
                  <a:lnTo>
                    <a:pt x="0" y="47792"/>
                  </a:lnTo>
                  <a:lnTo>
                    <a:pt x="1819" y="68958"/>
                  </a:lnTo>
                  <a:lnTo>
                    <a:pt x="4711" y="74195"/>
                  </a:lnTo>
                  <a:lnTo>
                    <a:pt x="13569" y="81894"/>
                  </a:lnTo>
                  <a:lnTo>
                    <a:pt x="22680" y="85786"/>
                  </a:lnTo>
                  <a:lnTo>
                    <a:pt x="27085" y="86824"/>
                  </a:lnTo>
                  <a:lnTo>
                    <a:pt x="37624" y="84214"/>
                  </a:lnTo>
                  <a:lnTo>
                    <a:pt x="43398" y="81543"/>
                  </a:lnTo>
                  <a:lnTo>
                    <a:pt x="51694" y="72930"/>
                  </a:lnTo>
                  <a:lnTo>
                    <a:pt x="57028" y="62047"/>
                  </a:lnTo>
                  <a:lnTo>
                    <a:pt x="59399" y="50154"/>
                  </a:lnTo>
                  <a:lnTo>
                    <a:pt x="54808" y="35932"/>
                  </a:lnTo>
                  <a:lnTo>
                    <a:pt x="29545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8" name="SMARTInkShape-Group173">
            <a:extLst>
              <a:ext uri="{FF2B5EF4-FFF2-40B4-BE49-F238E27FC236}">
                <a16:creationId xmlns:a16="http://schemas.microsoft.com/office/drawing/2014/main" xmlns="" id="{2572D4BB-85E0-4823-A430-CFEDB89BC817}"/>
              </a:ext>
            </a:extLst>
          </p:cNvPr>
          <p:cNvGrpSpPr/>
          <p:nvPr/>
        </p:nvGrpSpPr>
        <p:grpSpPr>
          <a:xfrm>
            <a:off x="5080000" y="2831133"/>
            <a:ext cx="806451" cy="483568"/>
            <a:chOff x="5080000" y="2831133"/>
            <a:chExt cx="806451" cy="483568"/>
          </a:xfrm>
        </p:grpSpPr>
        <p:sp>
          <p:nvSpPr>
            <p:cNvPr id="111" name="SMARTInkShape-1083">
              <a:extLst>
                <a:ext uri="{FF2B5EF4-FFF2-40B4-BE49-F238E27FC236}">
                  <a16:creationId xmlns:a16="http://schemas.microsoft.com/office/drawing/2014/main" xmlns="" id="{3B7EA730-8A24-473A-9DBA-1F1810A6D83D}"/>
                </a:ext>
              </a:extLst>
            </p:cNvPr>
            <p:cNvSpPr/>
            <p:nvPr>
              <p:custDataLst>
                <p:tags r:id="rId38"/>
              </p:custDataLst>
            </p:nvPr>
          </p:nvSpPr>
          <p:spPr>
            <a:xfrm>
              <a:off x="5080000" y="3054350"/>
              <a:ext cx="152401" cy="19051"/>
            </a:xfrm>
            <a:custGeom>
              <a:avLst/>
              <a:gdLst/>
              <a:ahLst/>
              <a:cxnLst/>
              <a:rect l="0" t="0" r="0" b="0"/>
              <a:pathLst>
                <a:path w="152401" h="19051">
                  <a:moveTo>
                    <a:pt x="0" y="0"/>
                  </a:moveTo>
                  <a:lnTo>
                    <a:pt x="0" y="0"/>
                  </a:lnTo>
                  <a:lnTo>
                    <a:pt x="3371" y="3371"/>
                  </a:lnTo>
                  <a:lnTo>
                    <a:pt x="10670" y="3144"/>
                  </a:lnTo>
                  <a:lnTo>
                    <a:pt x="23087" y="2103"/>
                  </a:lnTo>
                  <a:lnTo>
                    <a:pt x="69315" y="7183"/>
                  </a:lnTo>
                  <a:lnTo>
                    <a:pt x="112260" y="12947"/>
                  </a:lnTo>
                  <a:lnTo>
                    <a:pt x="152400" y="190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SMARTInkShape-1084">
              <a:extLst>
                <a:ext uri="{FF2B5EF4-FFF2-40B4-BE49-F238E27FC236}">
                  <a16:creationId xmlns:a16="http://schemas.microsoft.com/office/drawing/2014/main" xmlns="" id="{91B61B09-05D4-4A45-B99B-96806C4E5683}"/>
                </a:ext>
              </a:extLst>
            </p:cNvPr>
            <p:cNvSpPr/>
            <p:nvPr>
              <p:custDataLst>
                <p:tags r:id="rId39"/>
              </p:custDataLst>
            </p:nvPr>
          </p:nvSpPr>
          <p:spPr>
            <a:xfrm>
              <a:off x="5170666" y="2984500"/>
              <a:ext cx="17285" cy="196851"/>
            </a:xfrm>
            <a:custGeom>
              <a:avLst/>
              <a:gdLst/>
              <a:ahLst/>
              <a:cxnLst/>
              <a:rect l="0" t="0" r="0" b="0"/>
              <a:pathLst>
                <a:path w="17285" h="196851">
                  <a:moveTo>
                    <a:pt x="10934" y="0"/>
                  </a:moveTo>
                  <a:lnTo>
                    <a:pt x="10934" y="0"/>
                  </a:lnTo>
                  <a:lnTo>
                    <a:pt x="4192" y="10113"/>
                  </a:lnTo>
                  <a:lnTo>
                    <a:pt x="0" y="36628"/>
                  </a:lnTo>
                  <a:lnTo>
                    <a:pt x="2128" y="74666"/>
                  </a:lnTo>
                  <a:lnTo>
                    <a:pt x="10598" y="120587"/>
                  </a:lnTo>
                  <a:lnTo>
                    <a:pt x="15303" y="166571"/>
                  </a:lnTo>
                  <a:lnTo>
                    <a:pt x="17284" y="1968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SMARTInkShape-1085">
              <a:extLst>
                <a:ext uri="{FF2B5EF4-FFF2-40B4-BE49-F238E27FC236}">
                  <a16:creationId xmlns:a16="http://schemas.microsoft.com/office/drawing/2014/main" xmlns="" id="{F57FEA57-0C2D-4DF6-B14A-E3D4B9FAA390}"/>
                </a:ext>
              </a:extLst>
            </p:cNvPr>
            <p:cNvSpPr/>
            <p:nvPr>
              <p:custDataLst>
                <p:tags r:id="rId40"/>
              </p:custDataLst>
            </p:nvPr>
          </p:nvSpPr>
          <p:spPr>
            <a:xfrm>
              <a:off x="5245100" y="2835143"/>
              <a:ext cx="178655" cy="479558"/>
            </a:xfrm>
            <a:custGeom>
              <a:avLst/>
              <a:gdLst/>
              <a:ahLst/>
              <a:cxnLst/>
              <a:rect l="0" t="0" r="0" b="0"/>
              <a:pathLst>
                <a:path w="178655" h="479558">
                  <a:moveTo>
                    <a:pt x="0" y="479557"/>
                  </a:moveTo>
                  <a:lnTo>
                    <a:pt x="0" y="479557"/>
                  </a:lnTo>
                  <a:lnTo>
                    <a:pt x="15901" y="437761"/>
                  </a:lnTo>
                  <a:lnTo>
                    <a:pt x="23765" y="405713"/>
                  </a:lnTo>
                  <a:lnTo>
                    <a:pt x="37608" y="360424"/>
                  </a:lnTo>
                  <a:lnTo>
                    <a:pt x="46239" y="334519"/>
                  </a:lnTo>
                  <a:lnTo>
                    <a:pt x="54815" y="305254"/>
                  </a:lnTo>
                  <a:lnTo>
                    <a:pt x="63354" y="273749"/>
                  </a:lnTo>
                  <a:lnTo>
                    <a:pt x="71870" y="240752"/>
                  </a:lnTo>
                  <a:lnTo>
                    <a:pt x="80368" y="206054"/>
                  </a:lnTo>
                  <a:lnTo>
                    <a:pt x="88857" y="170221"/>
                  </a:lnTo>
                  <a:lnTo>
                    <a:pt x="97338" y="133633"/>
                  </a:lnTo>
                  <a:lnTo>
                    <a:pt x="105814" y="102891"/>
                  </a:lnTo>
                  <a:lnTo>
                    <a:pt x="114287" y="76046"/>
                  </a:lnTo>
                  <a:lnTo>
                    <a:pt x="130522" y="34224"/>
                  </a:lnTo>
                  <a:lnTo>
                    <a:pt x="144793" y="10933"/>
                  </a:lnTo>
                  <a:lnTo>
                    <a:pt x="150857" y="4863"/>
                  </a:lnTo>
                  <a:lnTo>
                    <a:pt x="156310" y="1522"/>
                  </a:lnTo>
                  <a:lnTo>
                    <a:pt x="161356" y="0"/>
                  </a:lnTo>
                  <a:lnTo>
                    <a:pt x="165427" y="3219"/>
                  </a:lnTo>
                  <a:lnTo>
                    <a:pt x="171830" y="18085"/>
                  </a:lnTo>
                  <a:lnTo>
                    <a:pt x="172660" y="56996"/>
                  </a:lnTo>
                  <a:lnTo>
                    <a:pt x="168437" y="100902"/>
                  </a:lnTo>
                  <a:lnTo>
                    <a:pt x="155620" y="144071"/>
                  </a:lnTo>
                  <a:lnTo>
                    <a:pt x="144338" y="164724"/>
                  </a:lnTo>
                  <a:lnTo>
                    <a:pt x="134936" y="173435"/>
                  </a:lnTo>
                  <a:lnTo>
                    <a:pt x="134408" y="173170"/>
                  </a:lnTo>
                  <a:lnTo>
                    <a:pt x="133820" y="170994"/>
                  </a:lnTo>
                  <a:lnTo>
                    <a:pt x="135780" y="170132"/>
                  </a:lnTo>
                  <a:lnTo>
                    <a:pt x="143602" y="169174"/>
                  </a:lnTo>
                  <a:lnTo>
                    <a:pt x="152253" y="172510"/>
                  </a:lnTo>
                  <a:lnTo>
                    <a:pt x="169304" y="186151"/>
                  </a:lnTo>
                  <a:lnTo>
                    <a:pt x="178654" y="201651"/>
                  </a:lnTo>
                  <a:lnTo>
                    <a:pt x="177945" y="215402"/>
                  </a:lnTo>
                  <a:lnTo>
                    <a:pt x="171514" y="231627"/>
                  </a:lnTo>
                  <a:lnTo>
                    <a:pt x="146271" y="265143"/>
                  </a:lnTo>
                  <a:lnTo>
                    <a:pt x="132743" y="275606"/>
                  </a:lnTo>
                  <a:lnTo>
                    <a:pt x="101600" y="28905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SMARTInkShape-1086">
              <a:extLst>
                <a:ext uri="{FF2B5EF4-FFF2-40B4-BE49-F238E27FC236}">
                  <a16:creationId xmlns:a16="http://schemas.microsoft.com/office/drawing/2014/main" xmlns="" id="{4989F459-7DF4-432D-B4E5-260BFD03B92B}"/>
                </a:ext>
              </a:extLst>
            </p:cNvPr>
            <p:cNvSpPr/>
            <p:nvPr>
              <p:custDataLst>
                <p:tags r:id="rId41"/>
              </p:custDataLst>
            </p:nvPr>
          </p:nvSpPr>
          <p:spPr>
            <a:xfrm>
              <a:off x="5473700" y="3073400"/>
              <a:ext cx="31751" cy="76201"/>
            </a:xfrm>
            <a:custGeom>
              <a:avLst/>
              <a:gdLst/>
              <a:ahLst/>
              <a:cxnLst/>
              <a:rect l="0" t="0" r="0" b="0"/>
              <a:pathLst>
                <a:path w="31751" h="76201">
                  <a:moveTo>
                    <a:pt x="31750" y="0"/>
                  </a:moveTo>
                  <a:lnTo>
                    <a:pt x="31750" y="0"/>
                  </a:lnTo>
                  <a:lnTo>
                    <a:pt x="15849" y="43324"/>
                  </a:lnTo>
                  <a:lnTo>
                    <a:pt x="0" y="762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SMARTInkShape-1087">
              <a:extLst>
                <a:ext uri="{FF2B5EF4-FFF2-40B4-BE49-F238E27FC236}">
                  <a16:creationId xmlns:a16="http://schemas.microsoft.com/office/drawing/2014/main" xmlns="" id="{963CD07C-AE7D-489C-B747-8FEE900F02E1}"/>
                </a:ext>
              </a:extLst>
            </p:cNvPr>
            <p:cNvSpPr/>
            <p:nvPr>
              <p:custDataLst>
                <p:tags r:id="rId42"/>
              </p:custDataLst>
            </p:nvPr>
          </p:nvSpPr>
          <p:spPr>
            <a:xfrm>
              <a:off x="5619750" y="2857500"/>
              <a:ext cx="165101" cy="241301"/>
            </a:xfrm>
            <a:custGeom>
              <a:avLst/>
              <a:gdLst/>
              <a:ahLst/>
              <a:cxnLst/>
              <a:rect l="0" t="0" r="0" b="0"/>
              <a:pathLst>
                <a:path w="165101" h="241301">
                  <a:moveTo>
                    <a:pt x="0" y="0"/>
                  </a:moveTo>
                  <a:lnTo>
                    <a:pt x="0" y="0"/>
                  </a:lnTo>
                  <a:lnTo>
                    <a:pt x="33918" y="38974"/>
                  </a:lnTo>
                  <a:lnTo>
                    <a:pt x="70179" y="74812"/>
                  </a:lnTo>
                  <a:lnTo>
                    <a:pt x="95396" y="109685"/>
                  </a:lnTo>
                  <a:lnTo>
                    <a:pt x="130022" y="155501"/>
                  </a:lnTo>
                  <a:lnTo>
                    <a:pt x="152512" y="192516"/>
                  </a:lnTo>
                  <a:lnTo>
                    <a:pt x="165100" y="2413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SMARTInkShape-1088">
              <a:extLst>
                <a:ext uri="{FF2B5EF4-FFF2-40B4-BE49-F238E27FC236}">
                  <a16:creationId xmlns:a16="http://schemas.microsoft.com/office/drawing/2014/main" xmlns="" id="{855E3361-9DE0-474C-9941-C637FD83AD64}"/>
                </a:ext>
              </a:extLst>
            </p:cNvPr>
            <p:cNvSpPr/>
            <p:nvPr>
              <p:custDataLst>
                <p:tags r:id="rId43"/>
              </p:custDataLst>
            </p:nvPr>
          </p:nvSpPr>
          <p:spPr>
            <a:xfrm>
              <a:off x="5638800" y="2831133"/>
              <a:ext cx="190501" cy="305768"/>
            </a:xfrm>
            <a:custGeom>
              <a:avLst/>
              <a:gdLst/>
              <a:ahLst/>
              <a:cxnLst/>
              <a:rect l="0" t="0" r="0" b="0"/>
              <a:pathLst>
                <a:path w="190501" h="305768">
                  <a:moveTo>
                    <a:pt x="190500" y="7317"/>
                  </a:moveTo>
                  <a:lnTo>
                    <a:pt x="190500" y="7317"/>
                  </a:lnTo>
                  <a:lnTo>
                    <a:pt x="187129" y="575"/>
                  </a:lnTo>
                  <a:lnTo>
                    <a:pt x="184019" y="0"/>
                  </a:lnTo>
                  <a:lnTo>
                    <a:pt x="174920" y="3124"/>
                  </a:lnTo>
                  <a:lnTo>
                    <a:pt x="140986" y="39023"/>
                  </a:lnTo>
                  <a:lnTo>
                    <a:pt x="118399" y="70092"/>
                  </a:lnTo>
                  <a:lnTo>
                    <a:pt x="94250" y="106949"/>
                  </a:lnTo>
                  <a:lnTo>
                    <a:pt x="70111" y="146142"/>
                  </a:lnTo>
                  <a:lnTo>
                    <a:pt x="47623" y="184728"/>
                  </a:lnTo>
                  <a:lnTo>
                    <a:pt x="27751" y="221163"/>
                  </a:lnTo>
                  <a:lnTo>
                    <a:pt x="8223" y="267764"/>
                  </a:lnTo>
                  <a:lnTo>
                    <a:pt x="0" y="30576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SMARTInkShape-1089">
              <a:extLst>
                <a:ext uri="{FF2B5EF4-FFF2-40B4-BE49-F238E27FC236}">
                  <a16:creationId xmlns:a16="http://schemas.microsoft.com/office/drawing/2014/main" xmlns="" id="{FA5DAD83-4663-42E9-B59F-E7989B158F96}"/>
                </a:ext>
              </a:extLst>
            </p:cNvPr>
            <p:cNvSpPr/>
            <p:nvPr>
              <p:custDataLst>
                <p:tags r:id="rId44"/>
              </p:custDataLst>
            </p:nvPr>
          </p:nvSpPr>
          <p:spPr>
            <a:xfrm>
              <a:off x="5867400" y="3067050"/>
              <a:ext cx="19051" cy="95251"/>
            </a:xfrm>
            <a:custGeom>
              <a:avLst/>
              <a:gdLst/>
              <a:ahLst/>
              <a:cxnLst/>
              <a:rect l="0" t="0" r="0" b="0"/>
              <a:pathLst>
                <a:path w="19051" h="95251">
                  <a:moveTo>
                    <a:pt x="19050" y="0"/>
                  </a:moveTo>
                  <a:lnTo>
                    <a:pt x="19050" y="0"/>
                  </a:lnTo>
                  <a:lnTo>
                    <a:pt x="18345" y="10845"/>
                  </a:lnTo>
                  <a:lnTo>
                    <a:pt x="8218" y="54984"/>
                  </a:lnTo>
                  <a:lnTo>
                    <a:pt x="0" y="952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4" name="SMARTInkShape-Group174">
            <a:extLst>
              <a:ext uri="{FF2B5EF4-FFF2-40B4-BE49-F238E27FC236}">
                <a16:creationId xmlns:a16="http://schemas.microsoft.com/office/drawing/2014/main" xmlns="" id="{347188D5-F4B9-4AEA-B36B-DB48DBCF6230}"/>
              </a:ext>
            </a:extLst>
          </p:cNvPr>
          <p:cNvGrpSpPr/>
          <p:nvPr/>
        </p:nvGrpSpPr>
        <p:grpSpPr>
          <a:xfrm>
            <a:off x="3772783" y="3721983"/>
            <a:ext cx="703968" cy="427595"/>
            <a:chOff x="3772783" y="3721983"/>
            <a:chExt cx="703968" cy="427595"/>
          </a:xfrm>
        </p:grpSpPr>
        <p:sp>
          <p:nvSpPr>
            <p:cNvPr id="119" name="SMARTInkShape-1090">
              <a:extLst>
                <a:ext uri="{FF2B5EF4-FFF2-40B4-BE49-F238E27FC236}">
                  <a16:creationId xmlns:a16="http://schemas.microsoft.com/office/drawing/2014/main" xmlns="" id="{25648A1A-F7B8-4A3E-A777-4C6CA528C23E}"/>
                </a:ext>
              </a:extLst>
            </p:cNvPr>
            <p:cNvSpPr/>
            <p:nvPr>
              <p:custDataLst>
                <p:tags r:id="rId33"/>
              </p:custDataLst>
            </p:nvPr>
          </p:nvSpPr>
          <p:spPr>
            <a:xfrm>
              <a:off x="4338194" y="4053246"/>
              <a:ext cx="138557" cy="55205"/>
            </a:xfrm>
            <a:custGeom>
              <a:avLst/>
              <a:gdLst/>
              <a:ahLst/>
              <a:cxnLst/>
              <a:rect l="0" t="0" r="0" b="0"/>
              <a:pathLst>
                <a:path w="138557" h="55205">
                  <a:moveTo>
                    <a:pt x="11556" y="55204"/>
                  </a:moveTo>
                  <a:lnTo>
                    <a:pt x="11556" y="55204"/>
                  </a:lnTo>
                  <a:lnTo>
                    <a:pt x="2717" y="55204"/>
                  </a:lnTo>
                  <a:lnTo>
                    <a:pt x="1430" y="53793"/>
                  </a:lnTo>
                  <a:lnTo>
                    <a:pt x="0" y="48462"/>
                  </a:lnTo>
                  <a:lnTo>
                    <a:pt x="2566" y="34156"/>
                  </a:lnTo>
                  <a:lnTo>
                    <a:pt x="16792" y="7904"/>
                  </a:lnTo>
                  <a:lnTo>
                    <a:pt x="19280" y="4620"/>
                  </a:lnTo>
                  <a:lnTo>
                    <a:pt x="25807" y="972"/>
                  </a:lnTo>
                  <a:lnTo>
                    <a:pt x="29523" y="0"/>
                  </a:lnTo>
                  <a:lnTo>
                    <a:pt x="32707" y="1468"/>
                  </a:lnTo>
                  <a:lnTo>
                    <a:pt x="38125" y="8743"/>
                  </a:lnTo>
                  <a:lnTo>
                    <a:pt x="48057" y="29250"/>
                  </a:lnTo>
                  <a:lnTo>
                    <a:pt x="55060" y="36143"/>
                  </a:lnTo>
                  <a:lnTo>
                    <a:pt x="70307" y="43990"/>
                  </a:lnTo>
                  <a:lnTo>
                    <a:pt x="82118" y="44811"/>
                  </a:lnTo>
                  <a:lnTo>
                    <a:pt x="106946" y="39589"/>
                  </a:lnTo>
                  <a:lnTo>
                    <a:pt x="138556" y="2345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SMARTInkShape-1091">
              <a:extLst>
                <a:ext uri="{FF2B5EF4-FFF2-40B4-BE49-F238E27FC236}">
                  <a16:creationId xmlns:a16="http://schemas.microsoft.com/office/drawing/2014/main" xmlns="" id="{623C7791-D491-4338-A66C-DA1B4D94F8E0}"/>
                </a:ext>
              </a:extLst>
            </p:cNvPr>
            <p:cNvSpPr/>
            <p:nvPr>
              <p:custDataLst>
                <p:tags r:id="rId34"/>
              </p:custDataLst>
            </p:nvPr>
          </p:nvSpPr>
          <p:spPr>
            <a:xfrm>
              <a:off x="3772783" y="3721983"/>
              <a:ext cx="132468" cy="170568"/>
            </a:xfrm>
            <a:custGeom>
              <a:avLst/>
              <a:gdLst/>
              <a:ahLst/>
              <a:cxnLst/>
              <a:rect l="0" t="0" r="0" b="0"/>
              <a:pathLst>
                <a:path w="132468" h="170568">
                  <a:moveTo>
                    <a:pt x="5467" y="5467"/>
                  </a:moveTo>
                  <a:lnTo>
                    <a:pt x="5467" y="5467"/>
                  </a:lnTo>
                  <a:lnTo>
                    <a:pt x="0" y="0"/>
                  </a:lnTo>
                  <a:lnTo>
                    <a:pt x="6120" y="2749"/>
                  </a:lnTo>
                  <a:lnTo>
                    <a:pt x="47485" y="45291"/>
                  </a:lnTo>
                  <a:lnTo>
                    <a:pt x="79065" y="90409"/>
                  </a:lnTo>
                  <a:lnTo>
                    <a:pt x="106296" y="133881"/>
                  </a:lnTo>
                  <a:lnTo>
                    <a:pt x="132467" y="17056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SMARTInkShape-1092">
              <a:extLst>
                <a:ext uri="{FF2B5EF4-FFF2-40B4-BE49-F238E27FC236}">
                  <a16:creationId xmlns:a16="http://schemas.microsoft.com/office/drawing/2014/main" xmlns="" id="{75E26E1B-7422-4AB4-A7B9-3A3B8DF63719}"/>
                </a:ext>
              </a:extLst>
            </p:cNvPr>
            <p:cNvSpPr/>
            <p:nvPr>
              <p:custDataLst>
                <p:tags r:id="rId35"/>
              </p:custDataLst>
            </p:nvPr>
          </p:nvSpPr>
          <p:spPr>
            <a:xfrm>
              <a:off x="3925302" y="3742798"/>
              <a:ext cx="100599" cy="384703"/>
            </a:xfrm>
            <a:custGeom>
              <a:avLst/>
              <a:gdLst/>
              <a:ahLst/>
              <a:cxnLst/>
              <a:rect l="0" t="0" r="0" b="0"/>
              <a:pathLst>
                <a:path w="100599" h="384703">
                  <a:moveTo>
                    <a:pt x="100598" y="16402"/>
                  </a:moveTo>
                  <a:lnTo>
                    <a:pt x="100598" y="16402"/>
                  </a:lnTo>
                  <a:lnTo>
                    <a:pt x="97227" y="6289"/>
                  </a:lnTo>
                  <a:lnTo>
                    <a:pt x="94823" y="3310"/>
                  </a:lnTo>
                  <a:lnTo>
                    <a:pt x="88388" y="0"/>
                  </a:lnTo>
                  <a:lnTo>
                    <a:pt x="78944" y="410"/>
                  </a:lnTo>
                  <a:lnTo>
                    <a:pt x="73462" y="1507"/>
                  </a:lnTo>
                  <a:lnTo>
                    <a:pt x="61726" y="10252"/>
                  </a:lnTo>
                  <a:lnTo>
                    <a:pt x="50160" y="24958"/>
                  </a:lnTo>
                  <a:lnTo>
                    <a:pt x="35716" y="59154"/>
                  </a:lnTo>
                  <a:lnTo>
                    <a:pt x="26841" y="91141"/>
                  </a:lnTo>
                  <a:lnTo>
                    <a:pt x="20075" y="126525"/>
                  </a:lnTo>
                  <a:lnTo>
                    <a:pt x="14010" y="162712"/>
                  </a:lnTo>
                  <a:lnTo>
                    <a:pt x="6610" y="197610"/>
                  </a:lnTo>
                  <a:lnTo>
                    <a:pt x="2381" y="230054"/>
                  </a:lnTo>
                  <a:lnTo>
                    <a:pt x="0" y="276086"/>
                  </a:lnTo>
                  <a:lnTo>
                    <a:pt x="1176" y="317241"/>
                  </a:lnTo>
                  <a:lnTo>
                    <a:pt x="4524" y="359382"/>
                  </a:lnTo>
                  <a:lnTo>
                    <a:pt x="11698" y="38470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SMARTInkShape-1093">
              <a:extLst>
                <a:ext uri="{FF2B5EF4-FFF2-40B4-BE49-F238E27FC236}">
                  <a16:creationId xmlns:a16="http://schemas.microsoft.com/office/drawing/2014/main" xmlns="" id="{CC199AC4-2BE4-41EC-9C66-949CB4A37A16}"/>
                </a:ext>
              </a:extLst>
            </p:cNvPr>
            <p:cNvSpPr/>
            <p:nvPr>
              <p:custDataLst>
                <p:tags r:id="rId36"/>
              </p:custDataLst>
            </p:nvPr>
          </p:nvSpPr>
          <p:spPr>
            <a:xfrm>
              <a:off x="4032250" y="4016265"/>
              <a:ext cx="95251" cy="133313"/>
            </a:xfrm>
            <a:custGeom>
              <a:avLst/>
              <a:gdLst/>
              <a:ahLst/>
              <a:cxnLst/>
              <a:rect l="0" t="0" r="0" b="0"/>
              <a:pathLst>
                <a:path w="95251" h="133313">
                  <a:moveTo>
                    <a:pt x="0" y="35035"/>
                  </a:moveTo>
                  <a:lnTo>
                    <a:pt x="0" y="35035"/>
                  </a:lnTo>
                  <a:lnTo>
                    <a:pt x="8838" y="20729"/>
                  </a:lnTo>
                  <a:lnTo>
                    <a:pt x="21668" y="7278"/>
                  </a:lnTo>
                  <a:lnTo>
                    <a:pt x="32913" y="1532"/>
                  </a:lnTo>
                  <a:lnTo>
                    <a:pt x="38876" y="0"/>
                  </a:lnTo>
                  <a:lnTo>
                    <a:pt x="43556" y="1094"/>
                  </a:lnTo>
                  <a:lnTo>
                    <a:pt x="47382" y="3942"/>
                  </a:lnTo>
                  <a:lnTo>
                    <a:pt x="50638" y="7956"/>
                  </a:lnTo>
                  <a:lnTo>
                    <a:pt x="52374" y="19942"/>
                  </a:lnTo>
                  <a:lnTo>
                    <a:pt x="47740" y="50633"/>
                  </a:lnTo>
                  <a:lnTo>
                    <a:pt x="27924" y="97313"/>
                  </a:lnTo>
                  <a:lnTo>
                    <a:pt x="17432" y="125418"/>
                  </a:lnTo>
                  <a:lnTo>
                    <a:pt x="17266" y="129157"/>
                  </a:lnTo>
                  <a:lnTo>
                    <a:pt x="18566" y="131650"/>
                  </a:lnTo>
                  <a:lnTo>
                    <a:pt x="20844" y="133312"/>
                  </a:lnTo>
                  <a:lnTo>
                    <a:pt x="40905" y="132279"/>
                  </a:lnTo>
                  <a:lnTo>
                    <a:pt x="95250" y="11758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SMARTInkShape-1094">
              <a:extLst>
                <a:ext uri="{FF2B5EF4-FFF2-40B4-BE49-F238E27FC236}">
                  <a16:creationId xmlns:a16="http://schemas.microsoft.com/office/drawing/2014/main" xmlns="" id="{A06A9705-A3F5-4F10-AAF1-8F51667DBD88}"/>
                </a:ext>
              </a:extLst>
            </p:cNvPr>
            <p:cNvSpPr/>
            <p:nvPr>
              <p:custDataLst>
                <p:tags r:id="rId37"/>
              </p:custDataLst>
            </p:nvPr>
          </p:nvSpPr>
          <p:spPr>
            <a:xfrm>
              <a:off x="4299833" y="3949700"/>
              <a:ext cx="138818" cy="69851"/>
            </a:xfrm>
            <a:custGeom>
              <a:avLst/>
              <a:gdLst/>
              <a:ahLst/>
              <a:cxnLst/>
              <a:rect l="0" t="0" r="0" b="0"/>
              <a:pathLst>
                <a:path w="138818" h="69851">
                  <a:moveTo>
                    <a:pt x="5467" y="69850"/>
                  </a:moveTo>
                  <a:lnTo>
                    <a:pt x="5467" y="69850"/>
                  </a:lnTo>
                  <a:lnTo>
                    <a:pt x="2096" y="66479"/>
                  </a:lnTo>
                  <a:lnTo>
                    <a:pt x="0" y="54270"/>
                  </a:lnTo>
                  <a:lnTo>
                    <a:pt x="2749" y="33875"/>
                  </a:lnTo>
                  <a:lnTo>
                    <a:pt x="9904" y="19995"/>
                  </a:lnTo>
                  <a:lnTo>
                    <a:pt x="19433" y="8886"/>
                  </a:lnTo>
                  <a:lnTo>
                    <a:pt x="28372" y="3949"/>
                  </a:lnTo>
                  <a:lnTo>
                    <a:pt x="37049" y="3637"/>
                  </a:lnTo>
                  <a:lnTo>
                    <a:pt x="41338" y="4541"/>
                  </a:lnTo>
                  <a:lnTo>
                    <a:pt x="44904" y="7261"/>
                  </a:lnTo>
                  <a:lnTo>
                    <a:pt x="53292" y="21201"/>
                  </a:lnTo>
                  <a:lnTo>
                    <a:pt x="60951" y="37326"/>
                  </a:lnTo>
                  <a:lnTo>
                    <a:pt x="67991" y="44341"/>
                  </a:lnTo>
                  <a:lnTo>
                    <a:pt x="73942" y="47929"/>
                  </a:lnTo>
                  <a:lnTo>
                    <a:pt x="76517" y="48886"/>
                  </a:lnTo>
                  <a:lnTo>
                    <a:pt x="85023" y="46186"/>
                  </a:lnTo>
                  <a:lnTo>
                    <a:pt x="101711" y="34851"/>
                  </a:lnTo>
                  <a:lnTo>
                    <a:pt x="138817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4" name="SMARTInkShape-Group175">
            <a:extLst>
              <a:ext uri="{FF2B5EF4-FFF2-40B4-BE49-F238E27FC236}">
                <a16:creationId xmlns:a16="http://schemas.microsoft.com/office/drawing/2014/main" xmlns="" id="{C3EB8FC2-4EA4-4AAF-BBE1-8C66A9C7BF2C}"/>
              </a:ext>
            </a:extLst>
          </p:cNvPr>
          <p:cNvGrpSpPr/>
          <p:nvPr/>
        </p:nvGrpSpPr>
        <p:grpSpPr>
          <a:xfrm>
            <a:off x="4756150" y="3806704"/>
            <a:ext cx="1339851" cy="473197"/>
            <a:chOff x="4756150" y="3806704"/>
            <a:chExt cx="1339851" cy="473197"/>
          </a:xfrm>
        </p:grpSpPr>
        <p:sp>
          <p:nvSpPr>
            <p:cNvPr id="125" name="SMARTInkShape-1095">
              <a:extLst>
                <a:ext uri="{FF2B5EF4-FFF2-40B4-BE49-F238E27FC236}">
                  <a16:creationId xmlns:a16="http://schemas.microsoft.com/office/drawing/2014/main" xmlns="" id="{25E5E651-EE65-40AB-A1EE-938598266A29}"/>
                </a:ext>
              </a:extLst>
            </p:cNvPr>
            <p:cNvSpPr/>
            <p:nvPr>
              <p:custDataLst>
                <p:tags r:id="rId24"/>
              </p:custDataLst>
            </p:nvPr>
          </p:nvSpPr>
          <p:spPr>
            <a:xfrm>
              <a:off x="5581650" y="4032250"/>
              <a:ext cx="25401" cy="107951"/>
            </a:xfrm>
            <a:custGeom>
              <a:avLst/>
              <a:gdLst/>
              <a:ahLst/>
              <a:cxnLst/>
              <a:rect l="0" t="0" r="0" b="0"/>
              <a:pathLst>
                <a:path w="25401" h="107951">
                  <a:moveTo>
                    <a:pt x="25400" y="0"/>
                  </a:moveTo>
                  <a:lnTo>
                    <a:pt x="25400" y="0"/>
                  </a:lnTo>
                  <a:lnTo>
                    <a:pt x="22029" y="0"/>
                  </a:lnTo>
                  <a:lnTo>
                    <a:pt x="21742" y="1411"/>
                  </a:lnTo>
                  <a:lnTo>
                    <a:pt x="23304" y="6742"/>
                  </a:lnTo>
                  <a:lnTo>
                    <a:pt x="20706" y="17578"/>
                  </a:lnTo>
                  <a:lnTo>
                    <a:pt x="6495" y="63928"/>
                  </a:lnTo>
                  <a:lnTo>
                    <a:pt x="0" y="1079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SMARTInkShape-1096">
              <a:extLst>
                <a:ext uri="{FF2B5EF4-FFF2-40B4-BE49-F238E27FC236}">
                  <a16:creationId xmlns:a16="http://schemas.microsoft.com/office/drawing/2014/main" xmlns="" id="{2C8EF644-51E8-48A1-9D5D-08CB83281AA6}"/>
                </a:ext>
              </a:extLst>
            </p:cNvPr>
            <p:cNvSpPr/>
            <p:nvPr>
              <p:custDataLst>
                <p:tags r:id="rId25"/>
              </p:custDataLst>
            </p:nvPr>
          </p:nvSpPr>
          <p:spPr>
            <a:xfrm>
              <a:off x="5721350" y="3822700"/>
              <a:ext cx="196851" cy="292101"/>
            </a:xfrm>
            <a:custGeom>
              <a:avLst/>
              <a:gdLst/>
              <a:ahLst/>
              <a:cxnLst/>
              <a:rect l="0" t="0" r="0" b="0"/>
              <a:pathLst>
                <a:path w="196851" h="292101">
                  <a:moveTo>
                    <a:pt x="0" y="0"/>
                  </a:moveTo>
                  <a:lnTo>
                    <a:pt x="0" y="0"/>
                  </a:lnTo>
                  <a:lnTo>
                    <a:pt x="0" y="3371"/>
                  </a:lnTo>
                  <a:lnTo>
                    <a:pt x="32507" y="49527"/>
                  </a:lnTo>
                  <a:lnTo>
                    <a:pt x="62156" y="94481"/>
                  </a:lnTo>
                  <a:lnTo>
                    <a:pt x="87833" y="129480"/>
                  </a:lnTo>
                  <a:lnTo>
                    <a:pt x="113827" y="164321"/>
                  </a:lnTo>
                  <a:lnTo>
                    <a:pt x="138784" y="197915"/>
                  </a:lnTo>
                  <a:lnTo>
                    <a:pt x="169846" y="242477"/>
                  </a:lnTo>
                  <a:lnTo>
                    <a:pt x="196850" y="2921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SMARTInkShape-1097">
              <a:extLst>
                <a:ext uri="{FF2B5EF4-FFF2-40B4-BE49-F238E27FC236}">
                  <a16:creationId xmlns:a16="http://schemas.microsoft.com/office/drawing/2014/main" xmlns="" id="{234E0B61-15ED-4E6B-8717-3AC479C787BF}"/>
                </a:ext>
              </a:extLst>
            </p:cNvPr>
            <p:cNvSpPr/>
            <p:nvPr>
              <p:custDataLst>
                <p:tags r:id="rId26"/>
              </p:custDataLst>
            </p:nvPr>
          </p:nvSpPr>
          <p:spPr>
            <a:xfrm>
              <a:off x="5378450" y="3811001"/>
              <a:ext cx="179616" cy="468900"/>
            </a:xfrm>
            <a:custGeom>
              <a:avLst/>
              <a:gdLst/>
              <a:ahLst/>
              <a:cxnLst/>
              <a:rect l="0" t="0" r="0" b="0"/>
              <a:pathLst>
                <a:path w="179616" h="468900">
                  <a:moveTo>
                    <a:pt x="0" y="468899"/>
                  </a:moveTo>
                  <a:lnTo>
                    <a:pt x="0" y="468899"/>
                  </a:lnTo>
                  <a:lnTo>
                    <a:pt x="0" y="465528"/>
                  </a:lnTo>
                  <a:lnTo>
                    <a:pt x="15580" y="428279"/>
                  </a:lnTo>
                  <a:lnTo>
                    <a:pt x="32603" y="381839"/>
                  </a:lnTo>
                  <a:lnTo>
                    <a:pt x="42947" y="338719"/>
                  </a:lnTo>
                  <a:lnTo>
                    <a:pt x="47682" y="314379"/>
                  </a:lnTo>
                  <a:lnTo>
                    <a:pt x="53660" y="287569"/>
                  </a:lnTo>
                  <a:lnTo>
                    <a:pt x="60467" y="259112"/>
                  </a:lnTo>
                  <a:lnTo>
                    <a:pt x="67828" y="229558"/>
                  </a:lnTo>
                  <a:lnTo>
                    <a:pt x="74147" y="198566"/>
                  </a:lnTo>
                  <a:lnTo>
                    <a:pt x="79770" y="166616"/>
                  </a:lnTo>
                  <a:lnTo>
                    <a:pt x="84930" y="134027"/>
                  </a:lnTo>
                  <a:lnTo>
                    <a:pt x="91192" y="105245"/>
                  </a:lnTo>
                  <a:lnTo>
                    <a:pt x="98189" y="79002"/>
                  </a:lnTo>
                  <a:lnTo>
                    <a:pt x="112079" y="35967"/>
                  </a:lnTo>
                  <a:lnTo>
                    <a:pt x="122955" y="9785"/>
                  </a:lnTo>
                  <a:lnTo>
                    <a:pt x="128537" y="3367"/>
                  </a:lnTo>
                  <a:lnTo>
                    <a:pt x="134374" y="500"/>
                  </a:lnTo>
                  <a:lnTo>
                    <a:pt x="140383" y="0"/>
                  </a:lnTo>
                  <a:lnTo>
                    <a:pt x="146506" y="3194"/>
                  </a:lnTo>
                  <a:lnTo>
                    <a:pt x="158953" y="16150"/>
                  </a:lnTo>
                  <a:lnTo>
                    <a:pt x="164014" y="39312"/>
                  </a:lnTo>
                  <a:lnTo>
                    <a:pt x="161015" y="80323"/>
                  </a:lnTo>
                  <a:lnTo>
                    <a:pt x="149308" y="117405"/>
                  </a:lnTo>
                  <a:lnTo>
                    <a:pt x="126018" y="160720"/>
                  </a:lnTo>
                  <a:lnTo>
                    <a:pt x="118791" y="171721"/>
                  </a:lnTo>
                  <a:lnTo>
                    <a:pt x="118705" y="173414"/>
                  </a:lnTo>
                  <a:lnTo>
                    <a:pt x="119353" y="174542"/>
                  </a:lnTo>
                  <a:lnTo>
                    <a:pt x="120491" y="175294"/>
                  </a:lnTo>
                  <a:lnTo>
                    <a:pt x="123637" y="176130"/>
                  </a:lnTo>
                  <a:lnTo>
                    <a:pt x="151123" y="180111"/>
                  </a:lnTo>
                  <a:lnTo>
                    <a:pt x="162651" y="187443"/>
                  </a:lnTo>
                  <a:lnTo>
                    <a:pt x="178179" y="206026"/>
                  </a:lnTo>
                  <a:lnTo>
                    <a:pt x="179615" y="216600"/>
                  </a:lnTo>
                  <a:lnTo>
                    <a:pt x="179010" y="222383"/>
                  </a:lnTo>
                  <a:lnTo>
                    <a:pt x="170812" y="234453"/>
                  </a:lnTo>
                  <a:lnTo>
                    <a:pt x="157055" y="246168"/>
                  </a:lnTo>
                  <a:lnTo>
                    <a:pt x="130182" y="259284"/>
                  </a:lnTo>
                  <a:lnTo>
                    <a:pt x="105444" y="263093"/>
                  </a:lnTo>
                  <a:lnTo>
                    <a:pt x="82550" y="25934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SMARTInkShape-1098">
              <a:extLst>
                <a:ext uri="{FF2B5EF4-FFF2-40B4-BE49-F238E27FC236}">
                  <a16:creationId xmlns:a16="http://schemas.microsoft.com/office/drawing/2014/main" xmlns="" id="{4DB3D93A-4734-4DA4-AD49-CA11512C21CA}"/>
                </a:ext>
              </a:extLst>
            </p:cNvPr>
            <p:cNvSpPr/>
            <p:nvPr>
              <p:custDataLst>
                <p:tags r:id="rId27"/>
              </p:custDataLst>
            </p:nvPr>
          </p:nvSpPr>
          <p:spPr>
            <a:xfrm>
              <a:off x="5285848" y="3975100"/>
              <a:ext cx="16403" cy="215901"/>
            </a:xfrm>
            <a:custGeom>
              <a:avLst/>
              <a:gdLst/>
              <a:ahLst/>
              <a:cxnLst/>
              <a:rect l="0" t="0" r="0" b="0"/>
              <a:pathLst>
                <a:path w="16403" h="215901">
                  <a:moveTo>
                    <a:pt x="10052" y="0"/>
                  </a:moveTo>
                  <a:lnTo>
                    <a:pt x="10052" y="0"/>
                  </a:lnTo>
                  <a:lnTo>
                    <a:pt x="3310" y="6742"/>
                  </a:lnTo>
                  <a:lnTo>
                    <a:pt x="0" y="17578"/>
                  </a:lnTo>
                  <a:lnTo>
                    <a:pt x="18" y="45189"/>
                  </a:lnTo>
                  <a:lnTo>
                    <a:pt x="6345" y="92025"/>
                  </a:lnTo>
                  <a:lnTo>
                    <a:pt x="9320" y="136659"/>
                  </a:lnTo>
                  <a:lnTo>
                    <a:pt x="10541" y="175174"/>
                  </a:lnTo>
                  <a:lnTo>
                    <a:pt x="16402" y="2159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SMARTInkShape-1099">
              <a:extLst>
                <a:ext uri="{FF2B5EF4-FFF2-40B4-BE49-F238E27FC236}">
                  <a16:creationId xmlns:a16="http://schemas.microsoft.com/office/drawing/2014/main" xmlns="" id="{12989709-C565-420A-BE1E-EB234B146BC7}"/>
                </a:ext>
              </a:extLst>
            </p:cNvPr>
            <p:cNvSpPr/>
            <p:nvPr>
              <p:custDataLst>
                <p:tags r:id="rId28"/>
              </p:custDataLst>
            </p:nvPr>
          </p:nvSpPr>
          <p:spPr>
            <a:xfrm>
              <a:off x="5178229" y="4026239"/>
              <a:ext cx="174822" cy="25803"/>
            </a:xfrm>
            <a:custGeom>
              <a:avLst/>
              <a:gdLst/>
              <a:ahLst/>
              <a:cxnLst/>
              <a:rect l="0" t="0" r="0" b="0"/>
              <a:pathLst>
                <a:path w="174822" h="25803">
                  <a:moveTo>
                    <a:pt x="3371" y="12361"/>
                  </a:moveTo>
                  <a:lnTo>
                    <a:pt x="3371" y="12361"/>
                  </a:lnTo>
                  <a:lnTo>
                    <a:pt x="0" y="8990"/>
                  </a:lnTo>
                  <a:lnTo>
                    <a:pt x="418" y="7292"/>
                  </a:lnTo>
                  <a:lnTo>
                    <a:pt x="8217" y="806"/>
                  </a:lnTo>
                  <a:lnTo>
                    <a:pt x="16017" y="0"/>
                  </a:lnTo>
                  <a:lnTo>
                    <a:pt x="52279" y="9162"/>
                  </a:lnTo>
                  <a:lnTo>
                    <a:pt x="92102" y="16979"/>
                  </a:lnTo>
                  <a:lnTo>
                    <a:pt x="133065" y="25802"/>
                  </a:lnTo>
                  <a:lnTo>
                    <a:pt x="174821" y="2506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SMARTInkShape-1100">
              <a:extLst>
                <a:ext uri="{FF2B5EF4-FFF2-40B4-BE49-F238E27FC236}">
                  <a16:creationId xmlns:a16="http://schemas.microsoft.com/office/drawing/2014/main" xmlns="" id="{31742181-AD11-4289-B2EB-782591704151}"/>
                </a:ext>
              </a:extLst>
            </p:cNvPr>
            <p:cNvSpPr/>
            <p:nvPr>
              <p:custDataLst>
                <p:tags r:id="rId29"/>
              </p:custDataLst>
            </p:nvPr>
          </p:nvSpPr>
          <p:spPr>
            <a:xfrm>
              <a:off x="4974700" y="4013200"/>
              <a:ext cx="51940" cy="79823"/>
            </a:xfrm>
            <a:custGeom>
              <a:avLst/>
              <a:gdLst/>
              <a:ahLst/>
              <a:cxnLst/>
              <a:rect l="0" t="0" r="0" b="0"/>
              <a:pathLst>
                <a:path w="51940" h="79823">
                  <a:moveTo>
                    <a:pt x="41800" y="31750"/>
                  </a:moveTo>
                  <a:lnTo>
                    <a:pt x="41800" y="31750"/>
                  </a:lnTo>
                  <a:lnTo>
                    <a:pt x="29557" y="32455"/>
                  </a:lnTo>
                  <a:lnTo>
                    <a:pt x="15359" y="37525"/>
                  </a:lnTo>
                  <a:lnTo>
                    <a:pt x="6295" y="43959"/>
                  </a:lnTo>
                  <a:lnTo>
                    <a:pt x="1325" y="53404"/>
                  </a:lnTo>
                  <a:lnTo>
                    <a:pt x="0" y="58886"/>
                  </a:lnTo>
                  <a:lnTo>
                    <a:pt x="528" y="63952"/>
                  </a:lnTo>
                  <a:lnTo>
                    <a:pt x="4877" y="73343"/>
                  </a:lnTo>
                  <a:lnTo>
                    <a:pt x="8718" y="76412"/>
                  </a:lnTo>
                  <a:lnTo>
                    <a:pt x="18630" y="79822"/>
                  </a:lnTo>
                  <a:lnTo>
                    <a:pt x="28210" y="79456"/>
                  </a:lnTo>
                  <a:lnTo>
                    <a:pt x="45858" y="73472"/>
                  </a:lnTo>
                  <a:lnTo>
                    <a:pt x="48738" y="70148"/>
                  </a:lnTo>
                  <a:lnTo>
                    <a:pt x="51939" y="60810"/>
                  </a:lnTo>
                  <a:lnTo>
                    <a:pt x="51480" y="51486"/>
                  </a:lnTo>
                  <a:lnTo>
                    <a:pt x="50370" y="47024"/>
                  </a:lnTo>
                  <a:lnTo>
                    <a:pt x="2275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SMARTInkShape-1101">
              <a:extLst>
                <a:ext uri="{FF2B5EF4-FFF2-40B4-BE49-F238E27FC236}">
                  <a16:creationId xmlns:a16="http://schemas.microsoft.com/office/drawing/2014/main" xmlns="" id="{7FC3A1F2-A2E8-464D-94EE-C7EB35581E69}"/>
                </a:ext>
              </a:extLst>
            </p:cNvPr>
            <p:cNvSpPr/>
            <p:nvPr>
              <p:custDataLst>
                <p:tags r:id="rId30"/>
              </p:custDataLst>
            </p:nvPr>
          </p:nvSpPr>
          <p:spPr>
            <a:xfrm>
              <a:off x="4756150" y="3806704"/>
              <a:ext cx="174705" cy="436132"/>
            </a:xfrm>
            <a:custGeom>
              <a:avLst/>
              <a:gdLst/>
              <a:ahLst/>
              <a:cxnLst/>
              <a:rect l="0" t="0" r="0" b="0"/>
              <a:pathLst>
                <a:path w="174705" h="436132">
                  <a:moveTo>
                    <a:pt x="0" y="212846"/>
                  </a:moveTo>
                  <a:lnTo>
                    <a:pt x="0" y="212846"/>
                  </a:lnTo>
                  <a:lnTo>
                    <a:pt x="8838" y="258312"/>
                  </a:lnTo>
                  <a:lnTo>
                    <a:pt x="11555" y="299068"/>
                  </a:lnTo>
                  <a:lnTo>
                    <a:pt x="15732" y="345794"/>
                  </a:lnTo>
                  <a:lnTo>
                    <a:pt x="14696" y="392016"/>
                  </a:lnTo>
                  <a:lnTo>
                    <a:pt x="7408" y="436131"/>
                  </a:lnTo>
                  <a:lnTo>
                    <a:pt x="6350" y="435786"/>
                  </a:lnTo>
                  <a:lnTo>
                    <a:pt x="3292" y="429758"/>
                  </a:lnTo>
                  <a:lnTo>
                    <a:pt x="975" y="397609"/>
                  </a:lnTo>
                  <a:lnTo>
                    <a:pt x="2315" y="358698"/>
                  </a:lnTo>
                  <a:lnTo>
                    <a:pt x="3660" y="335480"/>
                  </a:lnTo>
                  <a:lnTo>
                    <a:pt x="5967" y="307302"/>
                  </a:lnTo>
                  <a:lnTo>
                    <a:pt x="8917" y="275817"/>
                  </a:lnTo>
                  <a:lnTo>
                    <a:pt x="12295" y="242126"/>
                  </a:lnTo>
                  <a:lnTo>
                    <a:pt x="16663" y="206966"/>
                  </a:lnTo>
                  <a:lnTo>
                    <a:pt x="21692" y="170826"/>
                  </a:lnTo>
                  <a:lnTo>
                    <a:pt x="27162" y="134033"/>
                  </a:lnTo>
                  <a:lnTo>
                    <a:pt x="32924" y="103154"/>
                  </a:lnTo>
                  <a:lnTo>
                    <a:pt x="38883" y="76218"/>
                  </a:lnTo>
                  <a:lnTo>
                    <a:pt x="51853" y="34294"/>
                  </a:lnTo>
                  <a:lnTo>
                    <a:pt x="67025" y="10958"/>
                  </a:lnTo>
                  <a:lnTo>
                    <a:pt x="74317" y="4876"/>
                  </a:lnTo>
                  <a:lnTo>
                    <a:pt x="81295" y="1527"/>
                  </a:lnTo>
                  <a:lnTo>
                    <a:pt x="88063" y="0"/>
                  </a:lnTo>
                  <a:lnTo>
                    <a:pt x="93987" y="3215"/>
                  </a:lnTo>
                  <a:lnTo>
                    <a:pt x="104331" y="18076"/>
                  </a:lnTo>
                  <a:lnTo>
                    <a:pt x="111346" y="56986"/>
                  </a:lnTo>
                  <a:lnTo>
                    <a:pt x="113425" y="100892"/>
                  </a:lnTo>
                  <a:lnTo>
                    <a:pt x="109058" y="143355"/>
                  </a:lnTo>
                  <a:lnTo>
                    <a:pt x="102722" y="168191"/>
                  </a:lnTo>
                  <a:lnTo>
                    <a:pt x="103053" y="170376"/>
                  </a:lnTo>
                  <a:lnTo>
                    <a:pt x="103980" y="171832"/>
                  </a:lnTo>
                  <a:lnTo>
                    <a:pt x="113908" y="177541"/>
                  </a:lnTo>
                  <a:lnTo>
                    <a:pt x="149944" y="196364"/>
                  </a:lnTo>
                  <a:lnTo>
                    <a:pt x="167351" y="213607"/>
                  </a:lnTo>
                  <a:lnTo>
                    <a:pt x="173156" y="227765"/>
                  </a:lnTo>
                  <a:lnTo>
                    <a:pt x="174704" y="235492"/>
                  </a:lnTo>
                  <a:lnTo>
                    <a:pt x="172661" y="249722"/>
                  </a:lnTo>
                  <a:lnTo>
                    <a:pt x="166344" y="262396"/>
                  </a:lnTo>
                  <a:lnTo>
                    <a:pt x="156481" y="272733"/>
                  </a:lnTo>
                  <a:lnTo>
                    <a:pt x="132285" y="283115"/>
                  </a:lnTo>
                  <a:lnTo>
                    <a:pt x="118530" y="284528"/>
                  </a:lnTo>
                  <a:lnTo>
                    <a:pt x="112887" y="283917"/>
                  </a:lnTo>
                  <a:lnTo>
                    <a:pt x="109831" y="282805"/>
                  </a:lnTo>
                  <a:lnTo>
                    <a:pt x="108498" y="281357"/>
                  </a:lnTo>
                  <a:lnTo>
                    <a:pt x="107950" y="27634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SMARTInkShape-1102">
              <a:extLst>
                <a:ext uri="{FF2B5EF4-FFF2-40B4-BE49-F238E27FC236}">
                  <a16:creationId xmlns:a16="http://schemas.microsoft.com/office/drawing/2014/main" xmlns="" id="{6AE0261D-1AFB-4D21-8A4F-D94AC359E8FD}"/>
                </a:ext>
              </a:extLst>
            </p:cNvPr>
            <p:cNvSpPr/>
            <p:nvPr>
              <p:custDataLst>
                <p:tags r:id="rId31"/>
              </p:custDataLst>
            </p:nvPr>
          </p:nvSpPr>
          <p:spPr>
            <a:xfrm>
              <a:off x="5765800" y="3848983"/>
              <a:ext cx="158751" cy="272168"/>
            </a:xfrm>
            <a:custGeom>
              <a:avLst/>
              <a:gdLst/>
              <a:ahLst/>
              <a:cxnLst/>
              <a:rect l="0" t="0" r="0" b="0"/>
              <a:pathLst>
                <a:path w="158751" h="272168">
                  <a:moveTo>
                    <a:pt x="158750" y="5467"/>
                  </a:moveTo>
                  <a:lnTo>
                    <a:pt x="158750" y="5467"/>
                  </a:lnTo>
                  <a:lnTo>
                    <a:pt x="158750" y="0"/>
                  </a:lnTo>
                  <a:lnTo>
                    <a:pt x="148637" y="6120"/>
                  </a:lnTo>
                  <a:lnTo>
                    <a:pt x="116391" y="47485"/>
                  </a:lnTo>
                  <a:lnTo>
                    <a:pt x="99002" y="72825"/>
                  </a:lnTo>
                  <a:lnTo>
                    <a:pt x="84217" y="105254"/>
                  </a:lnTo>
                  <a:lnTo>
                    <a:pt x="68710" y="138952"/>
                  </a:lnTo>
                  <a:lnTo>
                    <a:pt x="52410" y="172038"/>
                  </a:lnTo>
                  <a:lnTo>
                    <a:pt x="28072" y="217726"/>
                  </a:lnTo>
                  <a:lnTo>
                    <a:pt x="0" y="27216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SMARTInkShape-1103">
              <a:extLst>
                <a:ext uri="{FF2B5EF4-FFF2-40B4-BE49-F238E27FC236}">
                  <a16:creationId xmlns:a16="http://schemas.microsoft.com/office/drawing/2014/main" xmlns="" id="{BC5031DD-431C-4317-9BA4-75888A6DC1C6}"/>
                </a:ext>
              </a:extLst>
            </p:cNvPr>
            <p:cNvSpPr/>
            <p:nvPr>
              <p:custDataLst>
                <p:tags r:id="rId32"/>
              </p:custDataLst>
            </p:nvPr>
          </p:nvSpPr>
          <p:spPr>
            <a:xfrm>
              <a:off x="5956299" y="4066692"/>
              <a:ext cx="139702" cy="110206"/>
            </a:xfrm>
            <a:custGeom>
              <a:avLst/>
              <a:gdLst/>
              <a:ahLst/>
              <a:cxnLst/>
              <a:rect l="0" t="0" r="0" b="0"/>
              <a:pathLst>
                <a:path w="139702" h="110206">
                  <a:moveTo>
                    <a:pt x="1" y="3658"/>
                  </a:moveTo>
                  <a:lnTo>
                    <a:pt x="1" y="3658"/>
                  </a:lnTo>
                  <a:lnTo>
                    <a:pt x="0" y="0"/>
                  </a:lnTo>
                  <a:lnTo>
                    <a:pt x="0" y="1562"/>
                  </a:lnTo>
                  <a:lnTo>
                    <a:pt x="5646" y="2726"/>
                  </a:lnTo>
                  <a:lnTo>
                    <a:pt x="26516" y="6845"/>
                  </a:lnTo>
                  <a:lnTo>
                    <a:pt x="34834" y="12365"/>
                  </a:lnTo>
                  <a:lnTo>
                    <a:pt x="38039" y="15813"/>
                  </a:lnTo>
                  <a:lnTo>
                    <a:pt x="41601" y="25288"/>
                  </a:lnTo>
                  <a:lnTo>
                    <a:pt x="42551" y="30778"/>
                  </a:lnTo>
                  <a:lnTo>
                    <a:pt x="37962" y="44404"/>
                  </a:lnTo>
                  <a:lnTo>
                    <a:pt x="6363" y="88970"/>
                  </a:lnTo>
                  <a:lnTo>
                    <a:pt x="1886" y="99334"/>
                  </a:lnTo>
                  <a:lnTo>
                    <a:pt x="2669" y="102014"/>
                  </a:lnTo>
                  <a:lnTo>
                    <a:pt x="7302" y="106874"/>
                  </a:lnTo>
                  <a:lnTo>
                    <a:pt x="27956" y="110205"/>
                  </a:lnTo>
                  <a:lnTo>
                    <a:pt x="63161" y="107821"/>
                  </a:lnTo>
                  <a:lnTo>
                    <a:pt x="108242" y="102647"/>
                  </a:lnTo>
                  <a:lnTo>
                    <a:pt x="139701" y="9890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4" name="SMARTInkShape-Group176">
            <a:extLst>
              <a:ext uri="{FF2B5EF4-FFF2-40B4-BE49-F238E27FC236}">
                <a16:creationId xmlns:a16="http://schemas.microsoft.com/office/drawing/2014/main" xmlns="" id="{3BB1A99A-29DF-43C8-975B-0F3AE869478B}"/>
              </a:ext>
            </a:extLst>
          </p:cNvPr>
          <p:cNvGrpSpPr/>
          <p:nvPr/>
        </p:nvGrpSpPr>
        <p:grpSpPr>
          <a:xfrm>
            <a:off x="4000500" y="4527550"/>
            <a:ext cx="2343151" cy="1009651"/>
            <a:chOff x="4000500" y="4527550"/>
            <a:chExt cx="2343151" cy="1009651"/>
          </a:xfrm>
        </p:grpSpPr>
        <p:sp>
          <p:nvSpPr>
            <p:cNvPr id="135" name="SMARTInkShape-1104">
              <a:extLst>
                <a:ext uri="{FF2B5EF4-FFF2-40B4-BE49-F238E27FC236}">
                  <a16:creationId xmlns:a16="http://schemas.microsoft.com/office/drawing/2014/main" xmlns="" id="{728568F3-35BA-4878-8B19-1E84FD5DE435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>
            <a:xfrm>
              <a:off x="4013200" y="4527550"/>
              <a:ext cx="12701" cy="57151"/>
            </a:xfrm>
            <a:custGeom>
              <a:avLst/>
              <a:gdLst/>
              <a:ahLst/>
              <a:cxnLst/>
              <a:rect l="0" t="0" r="0" b="0"/>
              <a:pathLst>
                <a:path w="12701" h="57151">
                  <a:moveTo>
                    <a:pt x="0" y="0"/>
                  </a:moveTo>
                  <a:lnTo>
                    <a:pt x="0" y="0"/>
                  </a:lnTo>
                  <a:lnTo>
                    <a:pt x="1411" y="17325"/>
                  </a:lnTo>
                  <a:lnTo>
                    <a:pt x="12700" y="571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SMARTInkShape-1105">
              <a:extLst>
                <a:ext uri="{FF2B5EF4-FFF2-40B4-BE49-F238E27FC236}">
                  <a16:creationId xmlns:a16="http://schemas.microsoft.com/office/drawing/2014/main" xmlns="" id="{A10F3651-8586-4148-9843-C6CB9E82DBFA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>
              <a:off x="4032250" y="4902200"/>
              <a:ext cx="6351" cy="12178"/>
            </a:xfrm>
            <a:custGeom>
              <a:avLst/>
              <a:gdLst/>
              <a:ahLst/>
              <a:cxnLst/>
              <a:rect l="0" t="0" r="0" b="0"/>
              <a:pathLst>
                <a:path w="6351" h="12178">
                  <a:moveTo>
                    <a:pt x="6350" y="0"/>
                  </a:moveTo>
                  <a:lnTo>
                    <a:pt x="6350" y="0"/>
                  </a:lnTo>
                  <a:lnTo>
                    <a:pt x="261" y="12177"/>
                  </a:lnTo>
                  <a:lnTo>
                    <a:pt x="0" y="63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SMARTInkShape-1106">
              <a:extLst>
                <a:ext uri="{FF2B5EF4-FFF2-40B4-BE49-F238E27FC236}">
                  <a16:creationId xmlns:a16="http://schemas.microsoft.com/office/drawing/2014/main" xmlns="" id="{4FF77C32-7F13-42B5-8D5B-60E85F4863A4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4044950" y="4984750"/>
              <a:ext cx="31751" cy="31751"/>
            </a:xfrm>
            <a:custGeom>
              <a:avLst/>
              <a:gdLst/>
              <a:ahLst/>
              <a:cxnLst/>
              <a:rect l="0" t="0" r="0" b="0"/>
              <a:pathLst>
                <a:path w="31751" h="31751">
                  <a:moveTo>
                    <a:pt x="31750" y="0"/>
                  </a:moveTo>
                  <a:lnTo>
                    <a:pt x="31750" y="0"/>
                  </a:lnTo>
                  <a:lnTo>
                    <a:pt x="0" y="317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SMARTInkShape-1107">
              <a:extLst>
                <a:ext uri="{FF2B5EF4-FFF2-40B4-BE49-F238E27FC236}">
                  <a16:creationId xmlns:a16="http://schemas.microsoft.com/office/drawing/2014/main" xmlns="" id="{8C1EA61F-7C1D-47E2-975A-A7BA3E8AAEBD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4000500" y="5165242"/>
              <a:ext cx="88901" cy="117959"/>
            </a:xfrm>
            <a:custGeom>
              <a:avLst/>
              <a:gdLst/>
              <a:ahLst/>
              <a:cxnLst/>
              <a:rect l="0" t="0" r="0" b="0"/>
              <a:pathLst>
                <a:path w="88901" h="117959">
                  <a:moveTo>
                    <a:pt x="0" y="3658"/>
                  </a:moveTo>
                  <a:lnTo>
                    <a:pt x="0" y="3658"/>
                  </a:lnTo>
                  <a:lnTo>
                    <a:pt x="0" y="287"/>
                  </a:lnTo>
                  <a:lnTo>
                    <a:pt x="705" y="0"/>
                  </a:lnTo>
                  <a:lnTo>
                    <a:pt x="3371" y="1562"/>
                  </a:lnTo>
                  <a:lnTo>
                    <a:pt x="32603" y="45569"/>
                  </a:lnTo>
                  <a:lnTo>
                    <a:pt x="58024" y="86830"/>
                  </a:lnTo>
                  <a:lnTo>
                    <a:pt x="88900" y="11795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SMARTInkShape-1108">
              <a:extLst>
                <a:ext uri="{FF2B5EF4-FFF2-40B4-BE49-F238E27FC236}">
                  <a16:creationId xmlns:a16="http://schemas.microsoft.com/office/drawing/2014/main" xmlns="" id="{D6A6DD3A-92A0-46D7-AB50-AB6786072ED7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4135241" y="5132565"/>
              <a:ext cx="131960" cy="328436"/>
            </a:xfrm>
            <a:custGeom>
              <a:avLst/>
              <a:gdLst/>
              <a:ahLst/>
              <a:cxnLst/>
              <a:rect l="0" t="0" r="0" b="0"/>
              <a:pathLst>
                <a:path w="131960" h="328436">
                  <a:moveTo>
                    <a:pt x="131959" y="10935"/>
                  </a:moveTo>
                  <a:lnTo>
                    <a:pt x="131959" y="10935"/>
                  </a:lnTo>
                  <a:lnTo>
                    <a:pt x="125217" y="4193"/>
                  </a:lnTo>
                  <a:lnTo>
                    <a:pt x="116262" y="883"/>
                  </a:lnTo>
                  <a:lnTo>
                    <a:pt x="110911" y="0"/>
                  </a:lnTo>
                  <a:lnTo>
                    <a:pt x="86525" y="8871"/>
                  </a:lnTo>
                  <a:lnTo>
                    <a:pt x="48797" y="31537"/>
                  </a:lnTo>
                  <a:lnTo>
                    <a:pt x="30569" y="55061"/>
                  </a:lnTo>
                  <a:lnTo>
                    <a:pt x="13650" y="94258"/>
                  </a:lnTo>
                  <a:lnTo>
                    <a:pt x="3304" y="139342"/>
                  </a:lnTo>
                  <a:lnTo>
                    <a:pt x="0" y="176452"/>
                  </a:lnTo>
                  <a:lnTo>
                    <a:pt x="3953" y="221848"/>
                  </a:lnTo>
                  <a:lnTo>
                    <a:pt x="11528" y="264786"/>
                  </a:lnTo>
                  <a:lnTo>
                    <a:pt x="21921" y="306987"/>
                  </a:lnTo>
                  <a:lnTo>
                    <a:pt x="30359" y="32843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SMARTInkShape-1109">
              <a:extLst>
                <a:ext uri="{FF2B5EF4-FFF2-40B4-BE49-F238E27FC236}">
                  <a16:creationId xmlns:a16="http://schemas.microsoft.com/office/drawing/2014/main" xmlns="" id="{B9F93E2C-24CA-4223-8709-BE69697BFBB2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>
              <a:off x="4260867" y="5410200"/>
              <a:ext cx="65173" cy="84285"/>
            </a:xfrm>
            <a:custGeom>
              <a:avLst/>
              <a:gdLst/>
              <a:ahLst/>
              <a:cxnLst/>
              <a:rect l="0" t="0" r="0" b="0"/>
              <a:pathLst>
                <a:path w="65173" h="84285">
                  <a:moveTo>
                    <a:pt x="6333" y="0"/>
                  </a:moveTo>
                  <a:lnTo>
                    <a:pt x="6333" y="0"/>
                  </a:lnTo>
                  <a:lnTo>
                    <a:pt x="2962" y="0"/>
                  </a:lnTo>
                  <a:lnTo>
                    <a:pt x="1969" y="706"/>
                  </a:lnTo>
                  <a:lnTo>
                    <a:pt x="1307" y="1881"/>
                  </a:lnTo>
                  <a:lnTo>
                    <a:pt x="375" y="8788"/>
                  </a:lnTo>
                  <a:lnTo>
                    <a:pt x="1981" y="23536"/>
                  </a:lnTo>
                  <a:lnTo>
                    <a:pt x="3693" y="37977"/>
                  </a:lnTo>
                  <a:lnTo>
                    <a:pt x="66" y="84284"/>
                  </a:lnTo>
                  <a:lnTo>
                    <a:pt x="0" y="69409"/>
                  </a:lnTo>
                  <a:lnTo>
                    <a:pt x="16944" y="27990"/>
                  </a:lnTo>
                  <a:lnTo>
                    <a:pt x="19757" y="20777"/>
                  </a:lnTo>
                  <a:lnTo>
                    <a:pt x="28527" y="10881"/>
                  </a:lnTo>
                  <a:lnTo>
                    <a:pt x="33829" y="7253"/>
                  </a:lnTo>
                  <a:lnTo>
                    <a:pt x="38775" y="6247"/>
                  </a:lnTo>
                  <a:lnTo>
                    <a:pt x="43483" y="6987"/>
                  </a:lnTo>
                  <a:lnTo>
                    <a:pt x="48033" y="8891"/>
                  </a:lnTo>
                  <a:lnTo>
                    <a:pt x="54970" y="14770"/>
                  </a:lnTo>
                  <a:lnTo>
                    <a:pt x="60405" y="23498"/>
                  </a:lnTo>
                  <a:lnTo>
                    <a:pt x="65172" y="36784"/>
                  </a:lnTo>
                  <a:lnTo>
                    <a:pt x="63483" y="825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SMARTInkShape-1110">
              <a:extLst>
                <a:ext uri="{FF2B5EF4-FFF2-40B4-BE49-F238E27FC236}">
                  <a16:creationId xmlns:a16="http://schemas.microsoft.com/office/drawing/2014/main" xmlns="" id="{8ECD6545-4A0B-4E32-A233-8EDD8E802B35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4127500" y="5245100"/>
              <a:ext cx="19051" cy="63501"/>
            </a:xfrm>
            <a:custGeom>
              <a:avLst/>
              <a:gdLst/>
              <a:ahLst/>
              <a:cxnLst/>
              <a:rect l="0" t="0" r="0" b="0"/>
              <a:pathLst>
                <a:path w="19051" h="63501">
                  <a:moveTo>
                    <a:pt x="0" y="0"/>
                  </a:moveTo>
                  <a:lnTo>
                    <a:pt x="0" y="0"/>
                  </a:lnTo>
                  <a:lnTo>
                    <a:pt x="1882" y="12552"/>
                  </a:lnTo>
                  <a:lnTo>
                    <a:pt x="19050" y="635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SMARTInkShape-1111">
              <a:extLst>
                <a:ext uri="{FF2B5EF4-FFF2-40B4-BE49-F238E27FC236}">
                  <a16:creationId xmlns:a16="http://schemas.microsoft.com/office/drawing/2014/main" xmlns="" id="{ECC6C2D7-A752-48BC-A662-DA1A0184191F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4477894" y="5232400"/>
              <a:ext cx="189357" cy="76201"/>
            </a:xfrm>
            <a:custGeom>
              <a:avLst/>
              <a:gdLst/>
              <a:ahLst/>
              <a:cxnLst/>
              <a:rect l="0" t="0" r="0" b="0"/>
              <a:pathLst>
                <a:path w="189357" h="76201">
                  <a:moveTo>
                    <a:pt x="11556" y="76200"/>
                  </a:moveTo>
                  <a:lnTo>
                    <a:pt x="11556" y="76200"/>
                  </a:lnTo>
                  <a:lnTo>
                    <a:pt x="2717" y="76200"/>
                  </a:lnTo>
                  <a:lnTo>
                    <a:pt x="1430" y="74789"/>
                  </a:lnTo>
                  <a:lnTo>
                    <a:pt x="0" y="69458"/>
                  </a:lnTo>
                  <a:lnTo>
                    <a:pt x="5937" y="51781"/>
                  </a:lnTo>
                  <a:lnTo>
                    <a:pt x="20004" y="32041"/>
                  </a:lnTo>
                  <a:lnTo>
                    <a:pt x="37577" y="19528"/>
                  </a:lnTo>
                  <a:lnTo>
                    <a:pt x="49932" y="17616"/>
                  </a:lnTo>
                  <a:lnTo>
                    <a:pt x="56190" y="18094"/>
                  </a:lnTo>
                  <a:lnTo>
                    <a:pt x="61773" y="21234"/>
                  </a:lnTo>
                  <a:lnTo>
                    <a:pt x="85284" y="50948"/>
                  </a:lnTo>
                  <a:lnTo>
                    <a:pt x="98138" y="69749"/>
                  </a:lnTo>
                  <a:lnTo>
                    <a:pt x="105540" y="73333"/>
                  </a:lnTo>
                  <a:lnTo>
                    <a:pt x="110196" y="72172"/>
                  </a:lnTo>
                  <a:lnTo>
                    <a:pt x="142373" y="49433"/>
                  </a:lnTo>
                  <a:lnTo>
                    <a:pt x="189356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SMARTInkShape-1112">
              <a:extLst>
                <a:ext uri="{FF2B5EF4-FFF2-40B4-BE49-F238E27FC236}">
                  <a16:creationId xmlns:a16="http://schemas.microsoft.com/office/drawing/2014/main" xmlns="" id="{CA70E3E8-E55D-4196-BDD2-CD7B885B0D1E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4580148" y="5327650"/>
              <a:ext cx="156953" cy="76201"/>
            </a:xfrm>
            <a:custGeom>
              <a:avLst/>
              <a:gdLst/>
              <a:ahLst/>
              <a:cxnLst/>
              <a:rect l="0" t="0" r="0" b="0"/>
              <a:pathLst>
                <a:path w="156953" h="76201">
                  <a:moveTo>
                    <a:pt x="36302" y="76200"/>
                  </a:moveTo>
                  <a:lnTo>
                    <a:pt x="36302" y="76200"/>
                  </a:lnTo>
                  <a:lnTo>
                    <a:pt x="21799" y="75495"/>
                  </a:lnTo>
                  <a:lnTo>
                    <a:pt x="9583" y="71131"/>
                  </a:lnTo>
                  <a:lnTo>
                    <a:pt x="3731" y="67361"/>
                  </a:lnTo>
                  <a:lnTo>
                    <a:pt x="659" y="59572"/>
                  </a:lnTo>
                  <a:lnTo>
                    <a:pt x="0" y="48349"/>
                  </a:lnTo>
                  <a:lnTo>
                    <a:pt x="2058" y="33953"/>
                  </a:lnTo>
                  <a:lnTo>
                    <a:pt x="7206" y="23792"/>
                  </a:lnTo>
                  <a:lnTo>
                    <a:pt x="10555" y="20095"/>
                  </a:lnTo>
                  <a:lnTo>
                    <a:pt x="14198" y="18335"/>
                  </a:lnTo>
                  <a:lnTo>
                    <a:pt x="22009" y="18262"/>
                  </a:lnTo>
                  <a:lnTo>
                    <a:pt x="25363" y="21347"/>
                  </a:lnTo>
                  <a:lnTo>
                    <a:pt x="53511" y="66527"/>
                  </a:lnTo>
                  <a:lnTo>
                    <a:pt x="59943" y="71901"/>
                  </a:lnTo>
                  <a:lnTo>
                    <a:pt x="62646" y="73334"/>
                  </a:lnTo>
                  <a:lnTo>
                    <a:pt x="66564" y="72878"/>
                  </a:lnTo>
                  <a:lnTo>
                    <a:pt x="76563" y="68609"/>
                  </a:lnTo>
                  <a:lnTo>
                    <a:pt x="124048" y="26942"/>
                  </a:lnTo>
                  <a:lnTo>
                    <a:pt x="156952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SMARTInkShape-1113">
              <a:extLst>
                <a:ext uri="{FF2B5EF4-FFF2-40B4-BE49-F238E27FC236}">
                  <a16:creationId xmlns:a16="http://schemas.microsoft.com/office/drawing/2014/main" xmlns="" id="{60D810A0-5DFC-43B3-9D12-6A4ECC3B059D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6184917" y="5302250"/>
              <a:ext cx="158734" cy="177801"/>
            </a:xfrm>
            <a:custGeom>
              <a:avLst/>
              <a:gdLst/>
              <a:ahLst/>
              <a:cxnLst/>
              <a:rect l="0" t="0" r="0" b="0"/>
              <a:pathLst>
                <a:path w="158734" h="177801">
                  <a:moveTo>
                    <a:pt x="6333" y="0"/>
                  </a:moveTo>
                  <a:lnTo>
                    <a:pt x="6333" y="0"/>
                  </a:lnTo>
                  <a:lnTo>
                    <a:pt x="60" y="0"/>
                  </a:lnTo>
                  <a:lnTo>
                    <a:pt x="3377" y="3371"/>
                  </a:lnTo>
                  <a:lnTo>
                    <a:pt x="3657" y="5775"/>
                  </a:lnTo>
                  <a:lnTo>
                    <a:pt x="167" y="48335"/>
                  </a:lnTo>
                  <a:lnTo>
                    <a:pt x="0" y="94151"/>
                  </a:lnTo>
                  <a:lnTo>
                    <a:pt x="5011" y="136908"/>
                  </a:lnTo>
                  <a:lnTo>
                    <a:pt x="7823" y="156041"/>
                  </a:lnTo>
                  <a:lnTo>
                    <a:pt x="11228" y="164602"/>
                  </a:lnTo>
                  <a:lnTo>
                    <a:pt x="18687" y="171183"/>
                  </a:lnTo>
                  <a:lnTo>
                    <a:pt x="24055" y="126617"/>
                  </a:lnTo>
                  <a:lnTo>
                    <a:pt x="27148" y="90748"/>
                  </a:lnTo>
                  <a:lnTo>
                    <a:pt x="36199" y="68683"/>
                  </a:lnTo>
                  <a:lnTo>
                    <a:pt x="59252" y="36280"/>
                  </a:lnTo>
                  <a:lnTo>
                    <a:pt x="68972" y="29721"/>
                  </a:lnTo>
                  <a:lnTo>
                    <a:pt x="80789" y="26681"/>
                  </a:lnTo>
                  <a:lnTo>
                    <a:pt x="93227" y="25779"/>
                  </a:lnTo>
                  <a:lnTo>
                    <a:pt x="105849" y="28883"/>
                  </a:lnTo>
                  <a:lnTo>
                    <a:pt x="119010" y="36966"/>
                  </a:lnTo>
                  <a:lnTo>
                    <a:pt x="126087" y="47310"/>
                  </a:lnTo>
                  <a:lnTo>
                    <a:pt x="132700" y="52306"/>
                  </a:lnTo>
                  <a:lnTo>
                    <a:pt x="135027" y="55332"/>
                  </a:lnTo>
                  <a:lnTo>
                    <a:pt x="153732" y="102936"/>
                  </a:lnTo>
                  <a:lnTo>
                    <a:pt x="157252" y="112814"/>
                  </a:lnTo>
                  <a:lnTo>
                    <a:pt x="158730" y="160201"/>
                  </a:lnTo>
                  <a:lnTo>
                    <a:pt x="158733" y="1778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SMARTInkShape-1114">
              <a:extLst>
                <a:ext uri="{FF2B5EF4-FFF2-40B4-BE49-F238E27FC236}">
                  <a16:creationId xmlns:a16="http://schemas.microsoft.com/office/drawing/2014/main" xmlns="" id="{912A55CE-8331-4330-8DEC-41B3A5D2ACE5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6115050" y="5321561"/>
              <a:ext cx="127001" cy="97365"/>
            </a:xfrm>
            <a:custGeom>
              <a:avLst/>
              <a:gdLst/>
              <a:ahLst/>
              <a:cxnLst/>
              <a:rect l="0" t="0" r="0" b="0"/>
              <a:pathLst>
                <a:path w="127001" h="97365">
                  <a:moveTo>
                    <a:pt x="0" y="6089"/>
                  </a:moveTo>
                  <a:lnTo>
                    <a:pt x="0" y="6089"/>
                  </a:lnTo>
                  <a:lnTo>
                    <a:pt x="10139" y="1725"/>
                  </a:lnTo>
                  <a:lnTo>
                    <a:pt x="33224" y="0"/>
                  </a:lnTo>
                  <a:lnTo>
                    <a:pt x="54608" y="6558"/>
                  </a:lnTo>
                  <a:lnTo>
                    <a:pt x="68705" y="14068"/>
                  </a:lnTo>
                  <a:lnTo>
                    <a:pt x="74750" y="22335"/>
                  </a:lnTo>
                  <a:lnTo>
                    <a:pt x="77351" y="27503"/>
                  </a:lnTo>
                  <a:lnTo>
                    <a:pt x="77672" y="33065"/>
                  </a:lnTo>
                  <a:lnTo>
                    <a:pt x="74268" y="44890"/>
                  </a:lnTo>
                  <a:lnTo>
                    <a:pt x="40765" y="89147"/>
                  </a:lnTo>
                  <a:lnTo>
                    <a:pt x="41287" y="91800"/>
                  </a:lnTo>
                  <a:lnTo>
                    <a:pt x="45631" y="96629"/>
                  </a:lnTo>
                  <a:lnTo>
                    <a:pt x="56029" y="97364"/>
                  </a:lnTo>
                  <a:lnTo>
                    <a:pt x="102060" y="88289"/>
                  </a:lnTo>
                  <a:lnTo>
                    <a:pt x="127000" y="8228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SMARTInkShape-1115">
              <a:extLst>
                <a:ext uri="{FF2B5EF4-FFF2-40B4-BE49-F238E27FC236}">
                  <a16:creationId xmlns:a16="http://schemas.microsoft.com/office/drawing/2014/main" xmlns="" id="{2274FA31-F6CB-477F-B312-3C2941D4EB05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5918200" y="5122629"/>
              <a:ext cx="177801" cy="236772"/>
            </a:xfrm>
            <a:custGeom>
              <a:avLst/>
              <a:gdLst/>
              <a:ahLst/>
              <a:cxnLst/>
              <a:rect l="0" t="0" r="0" b="0"/>
              <a:pathLst>
                <a:path w="177801" h="236772">
                  <a:moveTo>
                    <a:pt x="177800" y="8171"/>
                  </a:moveTo>
                  <a:lnTo>
                    <a:pt x="177800" y="8171"/>
                  </a:lnTo>
                  <a:lnTo>
                    <a:pt x="177800" y="1429"/>
                  </a:lnTo>
                  <a:lnTo>
                    <a:pt x="176389" y="148"/>
                  </a:lnTo>
                  <a:lnTo>
                    <a:pt x="174037" y="0"/>
                  </a:lnTo>
                  <a:lnTo>
                    <a:pt x="171058" y="607"/>
                  </a:lnTo>
                  <a:lnTo>
                    <a:pt x="156752" y="11574"/>
                  </a:lnTo>
                  <a:lnTo>
                    <a:pt x="122816" y="50863"/>
                  </a:lnTo>
                  <a:lnTo>
                    <a:pt x="91815" y="95452"/>
                  </a:lnTo>
                  <a:lnTo>
                    <a:pt x="68323" y="127866"/>
                  </a:lnTo>
                  <a:lnTo>
                    <a:pt x="38040" y="174477"/>
                  </a:lnTo>
                  <a:lnTo>
                    <a:pt x="9708" y="220808"/>
                  </a:lnTo>
                  <a:lnTo>
                    <a:pt x="0" y="23677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SMARTInkShape-1116">
              <a:extLst>
                <a:ext uri="{FF2B5EF4-FFF2-40B4-BE49-F238E27FC236}">
                  <a16:creationId xmlns:a16="http://schemas.microsoft.com/office/drawing/2014/main" xmlns="" id="{4C9EA139-70EC-42B1-B92B-7BDB7D14E208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>
            <a:xfrm>
              <a:off x="5924550" y="5144383"/>
              <a:ext cx="146051" cy="176918"/>
            </a:xfrm>
            <a:custGeom>
              <a:avLst/>
              <a:gdLst/>
              <a:ahLst/>
              <a:cxnLst/>
              <a:rect l="0" t="0" r="0" b="0"/>
              <a:pathLst>
                <a:path w="146051" h="176918">
                  <a:moveTo>
                    <a:pt x="0" y="5467"/>
                  </a:moveTo>
                  <a:lnTo>
                    <a:pt x="0" y="5467"/>
                  </a:lnTo>
                  <a:lnTo>
                    <a:pt x="0" y="2096"/>
                  </a:lnTo>
                  <a:lnTo>
                    <a:pt x="705" y="1103"/>
                  </a:lnTo>
                  <a:lnTo>
                    <a:pt x="1881" y="441"/>
                  </a:lnTo>
                  <a:lnTo>
                    <a:pt x="3371" y="0"/>
                  </a:lnTo>
                  <a:lnTo>
                    <a:pt x="12209" y="2749"/>
                  </a:lnTo>
                  <a:lnTo>
                    <a:pt x="46705" y="30984"/>
                  </a:lnTo>
                  <a:lnTo>
                    <a:pt x="82159" y="78476"/>
                  </a:lnTo>
                  <a:lnTo>
                    <a:pt x="105952" y="116940"/>
                  </a:lnTo>
                  <a:lnTo>
                    <a:pt x="137321" y="164420"/>
                  </a:lnTo>
                  <a:lnTo>
                    <a:pt x="146050" y="17691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SMARTInkShape-1117">
              <a:extLst>
                <a:ext uri="{FF2B5EF4-FFF2-40B4-BE49-F238E27FC236}">
                  <a16:creationId xmlns:a16="http://schemas.microsoft.com/office/drawing/2014/main" xmlns="" id="{195D41D6-ED97-451B-B9D2-790DFABCA790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>
            <a:xfrm>
              <a:off x="5750030" y="5295900"/>
              <a:ext cx="9421" cy="95251"/>
            </a:xfrm>
            <a:custGeom>
              <a:avLst/>
              <a:gdLst/>
              <a:ahLst/>
              <a:cxnLst/>
              <a:rect l="0" t="0" r="0" b="0"/>
              <a:pathLst>
                <a:path w="9421" h="95251">
                  <a:moveTo>
                    <a:pt x="9420" y="0"/>
                  </a:moveTo>
                  <a:lnTo>
                    <a:pt x="9420" y="0"/>
                  </a:lnTo>
                  <a:lnTo>
                    <a:pt x="6049" y="45434"/>
                  </a:lnTo>
                  <a:lnTo>
                    <a:pt x="0" y="74434"/>
                  </a:lnTo>
                  <a:lnTo>
                    <a:pt x="3070" y="952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SMARTInkShape-1118">
              <a:extLst>
                <a:ext uri="{FF2B5EF4-FFF2-40B4-BE49-F238E27FC236}">
                  <a16:creationId xmlns:a16="http://schemas.microsoft.com/office/drawing/2014/main" xmlns="" id="{E9653682-3BE3-4CB5-A202-EDD07048E3B9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>
            <a:xfrm>
              <a:off x="5511800" y="5094821"/>
              <a:ext cx="157674" cy="416980"/>
            </a:xfrm>
            <a:custGeom>
              <a:avLst/>
              <a:gdLst/>
              <a:ahLst/>
              <a:cxnLst/>
              <a:rect l="0" t="0" r="0" b="0"/>
              <a:pathLst>
                <a:path w="157674" h="416980">
                  <a:moveTo>
                    <a:pt x="0" y="416979"/>
                  </a:moveTo>
                  <a:lnTo>
                    <a:pt x="0" y="416979"/>
                  </a:lnTo>
                  <a:lnTo>
                    <a:pt x="8839" y="399302"/>
                  </a:lnTo>
                  <a:lnTo>
                    <a:pt x="12191" y="355559"/>
                  </a:lnTo>
                  <a:lnTo>
                    <a:pt x="13179" y="319125"/>
                  </a:lnTo>
                  <a:lnTo>
                    <a:pt x="14431" y="294593"/>
                  </a:lnTo>
                  <a:lnTo>
                    <a:pt x="15970" y="267655"/>
                  </a:lnTo>
                  <a:lnTo>
                    <a:pt x="18408" y="239113"/>
                  </a:lnTo>
                  <a:lnTo>
                    <a:pt x="21444" y="209502"/>
                  </a:lnTo>
                  <a:lnTo>
                    <a:pt x="24879" y="179177"/>
                  </a:lnTo>
                  <a:lnTo>
                    <a:pt x="29286" y="151906"/>
                  </a:lnTo>
                  <a:lnTo>
                    <a:pt x="34341" y="126669"/>
                  </a:lnTo>
                  <a:lnTo>
                    <a:pt x="46306" y="81225"/>
                  </a:lnTo>
                  <a:lnTo>
                    <a:pt x="61032" y="42212"/>
                  </a:lnTo>
                  <a:lnTo>
                    <a:pt x="76985" y="17347"/>
                  </a:lnTo>
                  <a:lnTo>
                    <a:pt x="85190" y="8741"/>
                  </a:lnTo>
                  <a:lnTo>
                    <a:pt x="94188" y="3709"/>
                  </a:lnTo>
                  <a:lnTo>
                    <a:pt x="113593" y="0"/>
                  </a:lnTo>
                  <a:lnTo>
                    <a:pt x="132095" y="6348"/>
                  </a:lnTo>
                  <a:lnTo>
                    <a:pt x="140980" y="11992"/>
                  </a:lnTo>
                  <a:lnTo>
                    <a:pt x="152734" y="27670"/>
                  </a:lnTo>
                  <a:lnTo>
                    <a:pt x="156856" y="36789"/>
                  </a:lnTo>
                  <a:lnTo>
                    <a:pt x="157673" y="56330"/>
                  </a:lnTo>
                  <a:lnTo>
                    <a:pt x="152627" y="75362"/>
                  </a:lnTo>
                  <a:lnTo>
                    <a:pt x="132140" y="104828"/>
                  </a:lnTo>
                  <a:lnTo>
                    <a:pt x="103473" y="130564"/>
                  </a:lnTo>
                  <a:lnTo>
                    <a:pt x="102433" y="133990"/>
                  </a:lnTo>
                  <a:lnTo>
                    <a:pt x="105218" y="143258"/>
                  </a:lnTo>
                  <a:lnTo>
                    <a:pt x="133803" y="172236"/>
                  </a:lnTo>
                  <a:lnTo>
                    <a:pt x="137953" y="189240"/>
                  </a:lnTo>
                  <a:lnTo>
                    <a:pt x="138924" y="201462"/>
                  </a:lnTo>
                  <a:lnTo>
                    <a:pt x="135592" y="212068"/>
                  </a:lnTo>
                  <a:lnTo>
                    <a:pt x="132728" y="216871"/>
                  </a:lnTo>
                  <a:lnTo>
                    <a:pt x="123901" y="224090"/>
                  </a:lnTo>
                  <a:lnTo>
                    <a:pt x="112923" y="228945"/>
                  </a:lnTo>
                  <a:lnTo>
                    <a:pt x="100988" y="231103"/>
                  </a:lnTo>
                  <a:lnTo>
                    <a:pt x="88628" y="228298"/>
                  </a:lnTo>
                  <a:lnTo>
                    <a:pt x="69850" y="22012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SMARTInkShape-1119">
              <a:extLst>
                <a:ext uri="{FF2B5EF4-FFF2-40B4-BE49-F238E27FC236}">
                  <a16:creationId xmlns:a16="http://schemas.microsoft.com/office/drawing/2014/main" xmlns="" id="{2939E506-255C-4724-9904-CCB2D78422F3}"/>
                </a:ext>
              </a:extLst>
            </p:cNvPr>
            <p:cNvSpPr/>
            <p:nvPr>
              <p:custDataLst>
                <p:tags r:id="rId20"/>
              </p:custDataLst>
            </p:nvPr>
          </p:nvSpPr>
          <p:spPr>
            <a:xfrm>
              <a:off x="5384800" y="5226050"/>
              <a:ext cx="19051" cy="184151"/>
            </a:xfrm>
            <a:custGeom>
              <a:avLst/>
              <a:gdLst/>
              <a:ahLst/>
              <a:cxnLst/>
              <a:rect l="0" t="0" r="0" b="0"/>
              <a:pathLst>
                <a:path w="19051" h="184151">
                  <a:moveTo>
                    <a:pt x="19050" y="0"/>
                  </a:moveTo>
                  <a:lnTo>
                    <a:pt x="19050" y="0"/>
                  </a:lnTo>
                  <a:lnTo>
                    <a:pt x="12308" y="0"/>
                  </a:lnTo>
                  <a:lnTo>
                    <a:pt x="10322" y="2117"/>
                  </a:lnTo>
                  <a:lnTo>
                    <a:pt x="8115" y="10113"/>
                  </a:lnTo>
                  <a:lnTo>
                    <a:pt x="6699" y="44749"/>
                  </a:lnTo>
                  <a:lnTo>
                    <a:pt x="6453" y="87891"/>
                  </a:lnTo>
                  <a:lnTo>
                    <a:pt x="5675" y="134305"/>
                  </a:lnTo>
                  <a:lnTo>
                    <a:pt x="0" y="1841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SMARTInkShape-1120">
              <a:extLst>
                <a:ext uri="{FF2B5EF4-FFF2-40B4-BE49-F238E27FC236}">
                  <a16:creationId xmlns:a16="http://schemas.microsoft.com/office/drawing/2014/main" xmlns="" id="{4D7B48BB-EF9E-4F3F-B6BA-C047DF508064}"/>
                </a:ext>
              </a:extLst>
            </p:cNvPr>
            <p:cNvSpPr/>
            <p:nvPr>
              <p:custDataLst>
                <p:tags r:id="rId21"/>
              </p:custDataLst>
            </p:nvPr>
          </p:nvSpPr>
          <p:spPr>
            <a:xfrm>
              <a:off x="5308600" y="5295900"/>
              <a:ext cx="152401" cy="12701"/>
            </a:xfrm>
            <a:custGeom>
              <a:avLst/>
              <a:gdLst/>
              <a:ahLst/>
              <a:cxnLst/>
              <a:rect l="0" t="0" r="0" b="0"/>
              <a:pathLst>
                <a:path w="152401" h="12701">
                  <a:moveTo>
                    <a:pt x="0" y="12700"/>
                  </a:moveTo>
                  <a:lnTo>
                    <a:pt x="0" y="12700"/>
                  </a:lnTo>
                  <a:lnTo>
                    <a:pt x="3371" y="9329"/>
                  </a:lnTo>
                  <a:lnTo>
                    <a:pt x="15580" y="3861"/>
                  </a:lnTo>
                  <a:lnTo>
                    <a:pt x="59653" y="1468"/>
                  </a:lnTo>
                  <a:lnTo>
                    <a:pt x="103596" y="3884"/>
                  </a:lnTo>
                  <a:lnTo>
                    <a:pt x="15240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SMARTInkShape-1121">
              <a:extLst>
                <a:ext uri="{FF2B5EF4-FFF2-40B4-BE49-F238E27FC236}">
                  <a16:creationId xmlns:a16="http://schemas.microsoft.com/office/drawing/2014/main" xmlns="" id="{0D58C302-0107-4E41-87F6-932E136D76E2}"/>
                </a:ext>
              </a:extLst>
            </p:cNvPr>
            <p:cNvSpPr/>
            <p:nvPr>
              <p:custDataLst>
                <p:tags r:id="rId22"/>
              </p:custDataLst>
            </p:nvPr>
          </p:nvSpPr>
          <p:spPr>
            <a:xfrm>
              <a:off x="5083190" y="5334000"/>
              <a:ext cx="99134" cy="83094"/>
            </a:xfrm>
            <a:custGeom>
              <a:avLst/>
              <a:gdLst/>
              <a:ahLst/>
              <a:cxnLst/>
              <a:rect l="0" t="0" r="0" b="0"/>
              <a:pathLst>
                <a:path w="99134" h="83094">
                  <a:moveTo>
                    <a:pt x="79360" y="19050"/>
                  </a:moveTo>
                  <a:lnTo>
                    <a:pt x="79360" y="19050"/>
                  </a:lnTo>
                  <a:lnTo>
                    <a:pt x="41797" y="20461"/>
                  </a:lnTo>
                  <a:lnTo>
                    <a:pt x="25741" y="25792"/>
                  </a:lnTo>
                  <a:lnTo>
                    <a:pt x="12961" y="34746"/>
                  </a:lnTo>
                  <a:lnTo>
                    <a:pt x="7577" y="40098"/>
                  </a:lnTo>
                  <a:lnTo>
                    <a:pt x="1595" y="51688"/>
                  </a:lnTo>
                  <a:lnTo>
                    <a:pt x="0" y="57742"/>
                  </a:lnTo>
                  <a:lnTo>
                    <a:pt x="348" y="63190"/>
                  </a:lnTo>
                  <a:lnTo>
                    <a:pt x="4497" y="73005"/>
                  </a:lnTo>
                  <a:lnTo>
                    <a:pt x="14808" y="80189"/>
                  </a:lnTo>
                  <a:lnTo>
                    <a:pt x="21508" y="83093"/>
                  </a:lnTo>
                  <a:lnTo>
                    <a:pt x="40243" y="82556"/>
                  </a:lnTo>
                  <a:lnTo>
                    <a:pt x="61269" y="76908"/>
                  </a:lnTo>
                  <a:lnTo>
                    <a:pt x="80022" y="67342"/>
                  </a:lnTo>
                  <a:lnTo>
                    <a:pt x="92119" y="56035"/>
                  </a:lnTo>
                  <a:lnTo>
                    <a:pt x="96333" y="50057"/>
                  </a:lnTo>
                  <a:lnTo>
                    <a:pt x="99133" y="35889"/>
                  </a:lnTo>
                  <a:lnTo>
                    <a:pt x="98892" y="28159"/>
                  </a:lnTo>
                  <a:lnTo>
                    <a:pt x="96615" y="21594"/>
                  </a:lnTo>
                  <a:lnTo>
                    <a:pt x="88440" y="10538"/>
                  </a:lnTo>
                  <a:lnTo>
                    <a:pt x="75870" y="4684"/>
                  </a:lnTo>
                  <a:lnTo>
                    <a:pt x="5396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SMARTInkShape-1122">
              <a:extLst>
                <a:ext uri="{FF2B5EF4-FFF2-40B4-BE49-F238E27FC236}">
                  <a16:creationId xmlns:a16="http://schemas.microsoft.com/office/drawing/2014/main" xmlns="" id="{1D1BF467-B383-4D6C-94E4-7DD432F0720B}"/>
                </a:ext>
              </a:extLst>
            </p:cNvPr>
            <p:cNvSpPr/>
            <p:nvPr>
              <p:custDataLst>
                <p:tags r:id="rId23"/>
              </p:custDataLst>
            </p:nvPr>
          </p:nvSpPr>
          <p:spPr>
            <a:xfrm>
              <a:off x="4898542" y="5133408"/>
              <a:ext cx="151097" cy="403793"/>
            </a:xfrm>
            <a:custGeom>
              <a:avLst/>
              <a:gdLst/>
              <a:ahLst/>
              <a:cxnLst/>
              <a:rect l="0" t="0" r="0" b="0"/>
              <a:pathLst>
                <a:path w="151097" h="403793">
                  <a:moveTo>
                    <a:pt x="3658" y="403792"/>
                  </a:moveTo>
                  <a:lnTo>
                    <a:pt x="3658" y="403792"/>
                  </a:lnTo>
                  <a:lnTo>
                    <a:pt x="287" y="403792"/>
                  </a:lnTo>
                  <a:lnTo>
                    <a:pt x="0" y="402381"/>
                  </a:lnTo>
                  <a:lnTo>
                    <a:pt x="6845" y="360455"/>
                  </a:lnTo>
                  <a:lnTo>
                    <a:pt x="8602" y="330439"/>
                  </a:lnTo>
                  <a:lnTo>
                    <a:pt x="9383" y="291462"/>
                  </a:lnTo>
                  <a:lnTo>
                    <a:pt x="9591" y="268228"/>
                  </a:lnTo>
                  <a:lnTo>
                    <a:pt x="9730" y="243566"/>
                  </a:lnTo>
                  <a:lnTo>
                    <a:pt x="11234" y="217953"/>
                  </a:lnTo>
                  <a:lnTo>
                    <a:pt x="13648" y="191705"/>
                  </a:lnTo>
                  <a:lnTo>
                    <a:pt x="16668" y="165034"/>
                  </a:lnTo>
                  <a:lnTo>
                    <a:pt x="23787" y="118466"/>
                  </a:lnTo>
                  <a:lnTo>
                    <a:pt x="32360" y="78013"/>
                  </a:lnTo>
                  <a:lnTo>
                    <a:pt x="43225" y="43572"/>
                  </a:lnTo>
                  <a:lnTo>
                    <a:pt x="64614" y="9899"/>
                  </a:lnTo>
                  <a:lnTo>
                    <a:pt x="72517" y="4319"/>
                  </a:lnTo>
                  <a:lnTo>
                    <a:pt x="88825" y="0"/>
                  </a:lnTo>
                  <a:lnTo>
                    <a:pt x="96419" y="1953"/>
                  </a:lnTo>
                  <a:lnTo>
                    <a:pt x="110501" y="11649"/>
                  </a:lnTo>
                  <a:lnTo>
                    <a:pt x="113693" y="20302"/>
                  </a:lnTo>
                  <a:lnTo>
                    <a:pt x="113475" y="43088"/>
                  </a:lnTo>
                  <a:lnTo>
                    <a:pt x="105419" y="80311"/>
                  </a:lnTo>
                  <a:lnTo>
                    <a:pt x="85174" y="126288"/>
                  </a:lnTo>
                  <a:lnTo>
                    <a:pt x="78062" y="140633"/>
                  </a:lnTo>
                  <a:lnTo>
                    <a:pt x="77250" y="144391"/>
                  </a:lnTo>
                  <a:lnTo>
                    <a:pt x="77414" y="147603"/>
                  </a:lnTo>
                  <a:lnTo>
                    <a:pt x="82746" y="161197"/>
                  </a:lnTo>
                  <a:lnTo>
                    <a:pt x="95295" y="173318"/>
                  </a:lnTo>
                  <a:lnTo>
                    <a:pt x="141519" y="203428"/>
                  </a:lnTo>
                  <a:lnTo>
                    <a:pt x="149126" y="214553"/>
                  </a:lnTo>
                  <a:lnTo>
                    <a:pt x="151096" y="226552"/>
                  </a:lnTo>
                  <a:lnTo>
                    <a:pt x="150633" y="232716"/>
                  </a:lnTo>
                  <a:lnTo>
                    <a:pt x="144475" y="245208"/>
                  </a:lnTo>
                  <a:lnTo>
                    <a:pt x="139869" y="251503"/>
                  </a:lnTo>
                  <a:lnTo>
                    <a:pt x="116532" y="267103"/>
                  </a:lnTo>
                  <a:lnTo>
                    <a:pt x="102978" y="270604"/>
                  </a:lnTo>
                  <a:lnTo>
                    <a:pt x="97388" y="270551"/>
                  </a:lnTo>
                  <a:lnTo>
                    <a:pt x="93661" y="269103"/>
                  </a:lnTo>
                  <a:lnTo>
                    <a:pt x="91177" y="266727"/>
                  </a:lnTo>
                  <a:lnTo>
                    <a:pt x="86208" y="25774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5" name="SMARTInkShape-1123">
            <a:extLst>
              <a:ext uri="{FF2B5EF4-FFF2-40B4-BE49-F238E27FC236}">
                <a16:creationId xmlns:a16="http://schemas.microsoft.com/office/drawing/2014/main" xmlns="" id="{B0277F84-3D4E-4538-B841-272102924947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4433664" y="2629782"/>
            <a:ext cx="804629" cy="3078656"/>
          </a:xfrm>
          <a:custGeom>
            <a:avLst/>
            <a:gdLst/>
            <a:ahLst/>
            <a:cxnLst/>
            <a:rect l="0" t="0" r="0" b="0"/>
            <a:pathLst>
              <a:path w="804629" h="3078656">
                <a:moveTo>
                  <a:pt x="87536" y="208668"/>
                </a:moveTo>
                <a:lnTo>
                  <a:pt x="87536" y="208668"/>
                </a:lnTo>
                <a:lnTo>
                  <a:pt x="86830" y="202187"/>
                </a:lnTo>
                <a:lnTo>
                  <a:pt x="83878" y="187698"/>
                </a:lnTo>
                <a:lnTo>
                  <a:pt x="92897" y="145574"/>
                </a:lnTo>
                <a:lnTo>
                  <a:pt x="109108" y="106312"/>
                </a:lnTo>
                <a:lnTo>
                  <a:pt x="121112" y="86977"/>
                </a:lnTo>
                <a:lnTo>
                  <a:pt x="163393" y="47246"/>
                </a:lnTo>
                <a:lnTo>
                  <a:pt x="200637" y="25608"/>
                </a:lnTo>
                <a:lnTo>
                  <a:pt x="246322" y="9162"/>
                </a:lnTo>
                <a:lnTo>
                  <a:pt x="292237" y="2094"/>
                </a:lnTo>
                <a:lnTo>
                  <a:pt x="333749" y="0"/>
                </a:lnTo>
                <a:lnTo>
                  <a:pt x="379927" y="5067"/>
                </a:lnTo>
                <a:lnTo>
                  <a:pt x="399050" y="11405"/>
                </a:lnTo>
                <a:lnTo>
                  <a:pt x="422312" y="29648"/>
                </a:lnTo>
                <a:lnTo>
                  <a:pt x="444066" y="57438"/>
                </a:lnTo>
                <a:lnTo>
                  <a:pt x="462892" y="102292"/>
                </a:lnTo>
                <a:lnTo>
                  <a:pt x="481607" y="146978"/>
                </a:lnTo>
                <a:lnTo>
                  <a:pt x="498242" y="191230"/>
                </a:lnTo>
                <a:lnTo>
                  <a:pt x="510753" y="236372"/>
                </a:lnTo>
                <a:lnTo>
                  <a:pt x="522045" y="272851"/>
                </a:lnTo>
                <a:lnTo>
                  <a:pt x="534328" y="309764"/>
                </a:lnTo>
                <a:lnTo>
                  <a:pt x="551120" y="356082"/>
                </a:lnTo>
                <a:lnTo>
                  <a:pt x="564655" y="402417"/>
                </a:lnTo>
                <a:lnTo>
                  <a:pt x="575254" y="438230"/>
                </a:lnTo>
                <a:lnTo>
                  <a:pt x="583960" y="475653"/>
                </a:lnTo>
                <a:lnTo>
                  <a:pt x="594379" y="513553"/>
                </a:lnTo>
                <a:lnTo>
                  <a:pt x="603032" y="551593"/>
                </a:lnTo>
                <a:lnTo>
                  <a:pt x="607914" y="598714"/>
                </a:lnTo>
                <a:lnTo>
                  <a:pt x="612295" y="639777"/>
                </a:lnTo>
                <a:lnTo>
                  <a:pt x="613907" y="683929"/>
                </a:lnTo>
                <a:lnTo>
                  <a:pt x="614284" y="715993"/>
                </a:lnTo>
                <a:lnTo>
                  <a:pt x="617867" y="762407"/>
                </a:lnTo>
                <a:lnTo>
                  <a:pt x="623397" y="807440"/>
                </a:lnTo>
                <a:lnTo>
                  <a:pt x="629505" y="852062"/>
                </a:lnTo>
                <a:lnTo>
                  <a:pt x="635783" y="896563"/>
                </a:lnTo>
                <a:lnTo>
                  <a:pt x="642111" y="941028"/>
                </a:lnTo>
                <a:lnTo>
                  <a:pt x="645084" y="985482"/>
                </a:lnTo>
                <a:lnTo>
                  <a:pt x="649336" y="1029934"/>
                </a:lnTo>
                <a:lnTo>
                  <a:pt x="653079" y="1061449"/>
                </a:lnTo>
                <a:lnTo>
                  <a:pt x="659152" y="1109044"/>
                </a:lnTo>
                <a:lnTo>
                  <a:pt x="663539" y="1154425"/>
                </a:lnTo>
                <a:lnTo>
                  <a:pt x="666720" y="1199152"/>
                </a:lnTo>
                <a:lnTo>
                  <a:pt x="668368" y="1243684"/>
                </a:lnTo>
                <a:lnTo>
                  <a:pt x="668151" y="1286276"/>
                </a:lnTo>
                <a:lnTo>
                  <a:pt x="670674" y="1327589"/>
                </a:lnTo>
                <a:lnTo>
                  <a:pt x="673303" y="1371109"/>
                </a:lnTo>
                <a:lnTo>
                  <a:pt x="678550" y="1413403"/>
                </a:lnTo>
                <a:lnTo>
                  <a:pt x="686455" y="1452745"/>
                </a:lnTo>
                <a:lnTo>
                  <a:pt x="693971" y="1494976"/>
                </a:lnTo>
                <a:lnTo>
                  <a:pt x="699961" y="1541355"/>
                </a:lnTo>
                <a:lnTo>
                  <a:pt x="708792" y="1586377"/>
                </a:lnTo>
                <a:lnTo>
                  <a:pt x="715876" y="1630996"/>
                </a:lnTo>
                <a:lnTo>
                  <a:pt x="720562" y="1675497"/>
                </a:lnTo>
                <a:lnTo>
                  <a:pt x="723833" y="1721843"/>
                </a:lnTo>
                <a:lnTo>
                  <a:pt x="729270" y="1769442"/>
                </a:lnTo>
                <a:lnTo>
                  <a:pt x="737231" y="1814825"/>
                </a:lnTo>
                <a:lnTo>
                  <a:pt x="746645" y="1857670"/>
                </a:lnTo>
                <a:lnTo>
                  <a:pt x="755785" y="1899057"/>
                </a:lnTo>
                <a:lnTo>
                  <a:pt x="767430" y="1940719"/>
                </a:lnTo>
                <a:lnTo>
                  <a:pt x="777936" y="1981756"/>
                </a:lnTo>
                <a:lnTo>
                  <a:pt x="787399" y="2025194"/>
                </a:lnTo>
                <a:lnTo>
                  <a:pt x="797259" y="2071225"/>
                </a:lnTo>
                <a:lnTo>
                  <a:pt x="801607" y="2103977"/>
                </a:lnTo>
                <a:lnTo>
                  <a:pt x="803540" y="2137348"/>
                </a:lnTo>
                <a:lnTo>
                  <a:pt x="804628" y="2184497"/>
                </a:lnTo>
                <a:lnTo>
                  <a:pt x="803001" y="2218526"/>
                </a:lnTo>
                <a:lnTo>
                  <a:pt x="799926" y="2254816"/>
                </a:lnTo>
                <a:lnTo>
                  <a:pt x="796207" y="2292112"/>
                </a:lnTo>
                <a:lnTo>
                  <a:pt x="790322" y="2329854"/>
                </a:lnTo>
                <a:lnTo>
                  <a:pt x="783001" y="2368500"/>
                </a:lnTo>
                <a:lnTo>
                  <a:pt x="775045" y="2409195"/>
                </a:lnTo>
                <a:lnTo>
                  <a:pt x="766805" y="2448919"/>
                </a:lnTo>
                <a:lnTo>
                  <a:pt x="759144" y="2487741"/>
                </a:lnTo>
                <a:lnTo>
                  <a:pt x="753388" y="2526161"/>
                </a:lnTo>
                <a:lnTo>
                  <a:pt x="746596" y="2564404"/>
                </a:lnTo>
                <a:lnTo>
                  <a:pt x="739580" y="2602567"/>
                </a:lnTo>
                <a:lnTo>
                  <a:pt x="734109" y="2640696"/>
                </a:lnTo>
                <a:lnTo>
                  <a:pt x="729326" y="2678808"/>
                </a:lnTo>
                <a:lnTo>
                  <a:pt x="724848" y="2716913"/>
                </a:lnTo>
                <a:lnTo>
                  <a:pt x="720506" y="2755016"/>
                </a:lnTo>
                <a:lnTo>
                  <a:pt x="718106" y="2793117"/>
                </a:lnTo>
                <a:lnTo>
                  <a:pt x="716334" y="2830512"/>
                </a:lnTo>
                <a:lnTo>
                  <a:pt x="713194" y="2865947"/>
                </a:lnTo>
                <a:lnTo>
                  <a:pt x="709447" y="2898629"/>
                </a:lnTo>
                <a:lnTo>
                  <a:pt x="701489" y="2944795"/>
                </a:lnTo>
                <a:lnTo>
                  <a:pt x="690194" y="2985990"/>
                </a:lnTo>
                <a:lnTo>
                  <a:pt x="670364" y="3031516"/>
                </a:lnTo>
                <a:lnTo>
                  <a:pt x="652279" y="3057077"/>
                </a:lnTo>
                <a:lnTo>
                  <a:pt x="630144" y="3074685"/>
                </a:lnTo>
                <a:lnTo>
                  <a:pt x="613974" y="3078655"/>
                </a:lnTo>
                <a:lnTo>
                  <a:pt x="597380" y="3077362"/>
                </a:lnTo>
                <a:lnTo>
                  <a:pt x="580599" y="3072084"/>
                </a:lnTo>
                <a:lnTo>
                  <a:pt x="546123" y="3046353"/>
                </a:lnTo>
                <a:lnTo>
                  <a:pt x="506074" y="3004268"/>
                </a:lnTo>
                <a:lnTo>
                  <a:pt x="478482" y="2961279"/>
                </a:lnTo>
                <a:lnTo>
                  <a:pt x="464490" y="2928534"/>
                </a:lnTo>
                <a:lnTo>
                  <a:pt x="453567" y="2892814"/>
                </a:lnTo>
                <a:lnTo>
                  <a:pt x="444009" y="2853890"/>
                </a:lnTo>
                <a:lnTo>
                  <a:pt x="435763" y="2811661"/>
                </a:lnTo>
                <a:lnTo>
                  <a:pt x="429746" y="2764671"/>
                </a:lnTo>
                <a:lnTo>
                  <a:pt x="426601" y="2719326"/>
                </a:lnTo>
                <a:lnTo>
                  <a:pt x="424498" y="2674949"/>
                </a:lnTo>
                <a:lnTo>
                  <a:pt x="421212" y="2629356"/>
                </a:lnTo>
                <a:lnTo>
                  <a:pt x="419280" y="2583222"/>
                </a:lnTo>
                <a:lnTo>
                  <a:pt x="417011" y="2536847"/>
                </a:lnTo>
                <a:lnTo>
                  <a:pt x="411299" y="2490366"/>
                </a:lnTo>
                <a:lnTo>
                  <a:pt x="404057" y="2443837"/>
                </a:lnTo>
                <a:lnTo>
                  <a:pt x="395428" y="2397993"/>
                </a:lnTo>
                <a:lnTo>
                  <a:pt x="384538" y="2354099"/>
                </a:lnTo>
                <a:lnTo>
                  <a:pt x="372642" y="2309191"/>
                </a:lnTo>
                <a:lnTo>
                  <a:pt x="361005" y="2263362"/>
                </a:lnTo>
                <a:lnTo>
                  <a:pt x="351130" y="2217122"/>
                </a:lnTo>
                <a:lnTo>
                  <a:pt x="346521" y="2193221"/>
                </a:lnTo>
                <a:lnTo>
                  <a:pt x="342036" y="2168820"/>
                </a:lnTo>
                <a:lnTo>
                  <a:pt x="337637" y="2144086"/>
                </a:lnTo>
                <a:lnTo>
                  <a:pt x="332586" y="2118424"/>
                </a:lnTo>
                <a:lnTo>
                  <a:pt x="327102" y="2092145"/>
                </a:lnTo>
                <a:lnTo>
                  <a:pt x="321331" y="2065452"/>
                </a:lnTo>
                <a:lnTo>
                  <a:pt x="315366" y="2039191"/>
                </a:lnTo>
                <a:lnTo>
                  <a:pt x="309272" y="2013217"/>
                </a:lnTo>
                <a:lnTo>
                  <a:pt x="303093" y="1987434"/>
                </a:lnTo>
                <a:lnTo>
                  <a:pt x="296152" y="1961778"/>
                </a:lnTo>
                <a:lnTo>
                  <a:pt x="288702" y="1936208"/>
                </a:lnTo>
                <a:lnTo>
                  <a:pt x="280913" y="1910695"/>
                </a:lnTo>
                <a:lnTo>
                  <a:pt x="273604" y="1884514"/>
                </a:lnTo>
                <a:lnTo>
                  <a:pt x="266615" y="1857887"/>
                </a:lnTo>
                <a:lnTo>
                  <a:pt x="259839" y="1830964"/>
                </a:lnTo>
                <a:lnTo>
                  <a:pt x="253910" y="1804549"/>
                </a:lnTo>
                <a:lnTo>
                  <a:pt x="248547" y="1778472"/>
                </a:lnTo>
                <a:lnTo>
                  <a:pt x="243560" y="1752620"/>
                </a:lnTo>
                <a:lnTo>
                  <a:pt x="238119" y="1726214"/>
                </a:lnTo>
                <a:lnTo>
                  <a:pt x="232374" y="1699437"/>
                </a:lnTo>
                <a:lnTo>
                  <a:pt x="226428" y="1672415"/>
                </a:lnTo>
                <a:lnTo>
                  <a:pt x="219642" y="1644521"/>
                </a:lnTo>
                <a:lnTo>
                  <a:pt x="212295" y="1616048"/>
                </a:lnTo>
                <a:lnTo>
                  <a:pt x="204576" y="1587188"/>
                </a:lnTo>
                <a:lnTo>
                  <a:pt x="197312" y="1559481"/>
                </a:lnTo>
                <a:lnTo>
                  <a:pt x="190353" y="1532543"/>
                </a:lnTo>
                <a:lnTo>
                  <a:pt x="183598" y="1506118"/>
                </a:lnTo>
                <a:lnTo>
                  <a:pt x="176977" y="1479329"/>
                </a:lnTo>
                <a:lnTo>
                  <a:pt x="170447" y="1452298"/>
                </a:lnTo>
                <a:lnTo>
                  <a:pt x="163976" y="1425104"/>
                </a:lnTo>
                <a:lnTo>
                  <a:pt x="156841" y="1397803"/>
                </a:lnTo>
                <a:lnTo>
                  <a:pt x="149261" y="1370430"/>
                </a:lnTo>
                <a:lnTo>
                  <a:pt x="141386" y="1343010"/>
                </a:lnTo>
                <a:lnTo>
                  <a:pt x="134019" y="1315557"/>
                </a:lnTo>
                <a:lnTo>
                  <a:pt x="126991" y="1288083"/>
                </a:lnTo>
                <a:lnTo>
                  <a:pt x="120189" y="1260594"/>
                </a:lnTo>
                <a:lnTo>
                  <a:pt x="113539" y="1233097"/>
                </a:lnTo>
                <a:lnTo>
                  <a:pt x="106988" y="1205593"/>
                </a:lnTo>
                <a:lnTo>
                  <a:pt x="100503" y="1178084"/>
                </a:lnTo>
                <a:lnTo>
                  <a:pt x="94770" y="1150573"/>
                </a:lnTo>
                <a:lnTo>
                  <a:pt x="89536" y="1123061"/>
                </a:lnTo>
                <a:lnTo>
                  <a:pt x="84636" y="1095546"/>
                </a:lnTo>
                <a:lnTo>
                  <a:pt x="79959" y="1068031"/>
                </a:lnTo>
                <a:lnTo>
                  <a:pt x="75429" y="1040516"/>
                </a:lnTo>
                <a:lnTo>
                  <a:pt x="70998" y="1013000"/>
                </a:lnTo>
                <a:lnTo>
                  <a:pt x="66633" y="985483"/>
                </a:lnTo>
                <a:lnTo>
                  <a:pt x="62312" y="957968"/>
                </a:lnTo>
                <a:lnTo>
                  <a:pt x="58020" y="930451"/>
                </a:lnTo>
                <a:lnTo>
                  <a:pt x="53747" y="903640"/>
                </a:lnTo>
                <a:lnTo>
                  <a:pt x="49488" y="877299"/>
                </a:lnTo>
                <a:lnTo>
                  <a:pt x="45237" y="851272"/>
                </a:lnTo>
                <a:lnTo>
                  <a:pt x="40992" y="824749"/>
                </a:lnTo>
                <a:lnTo>
                  <a:pt x="36752" y="797894"/>
                </a:lnTo>
                <a:lnTo>
                  <a:pt x="32513" y="770819"/>
                </a:lnTo>
                <a:lnTo>
                  <a:pt x="28276" y="743596"/>
                </a:lnTo>
                <a:lnTo>
                  <a:pt x="24041" y="716275"/>
                </a:lnTo>
                <a:lnTo>
                  <a:pt x="19806" y="688890"/>
                </a:lnTo>
                <a:lnTo>
                  <a:pt x="16276" y="661460"/>
                </a:lnTo>
                <a:lnTo>
                  <a:pt x="13218" y="634001"/>
                </a:lnTo>
                <a:lnTo>
                  <a:pt x="10474" y="606524"/>
                </a:lnTo>
                <a:lnTo>
                  <a:pt x="7939" y="579739"/>
                </a:lnTo>
                <a:lnTo>
                  <a:pt x="5544" y="553415"/>
                </a:lnTo>
                <a:lnTo>
                  <a:pt x="3241" y="527399"/>
                </a:lnTo>
                <a:lnTo>
                  <a:pt x="1706" y="502294"/>
                </a:lnTo>
                <a:lnTo>
                  <a:pt x="683" y="477797"/>
                </a:lnTo>
                <a:lnTo>
                  <a:pt x="0" y="453704"/>
                </a:lnTo>
                <a:lnTo>
                  <a:pt x="251" y="429175"/>
                </a:lnTo>
                <a:lnTo>
                  <a:pt x="1123" y="404356"/>
                </a:lnTo>
                <a:lnTo>
                  <a:pt x="2411" y="379344"/>
                </a:lnTo>
                <a:lnTo>
                  <a:pt x="5386" y="354908"/>
                </a:lnTo>
                <a:lnTo>
                  <a:pt x="9486" y="330855"/>
                </a:lnTo>
                <a:lnTo>
                  <a:pt x="14336" y="307060"/>
                </a:lnTo>
                <a:lnTo>
                  <a:pt x="19686" y="282729"/>
                </a:lnTo>
                <a:lnTo>
                  <a:pt x="25369" y="258042"/>
                </a:lnTo>
                <a:lnTo>
                  <a:pt x="31275" y="233117"/>
                </a:lnTo>
                <a:lnTo>
                  <a:pt x="37328" y="208740"/>
                </a:lnTo>
                <a:lnTo>
                  <a:pt x="43481" y="184727"/>
                </a:lnTo>
                <a:lnTo>
                  <a:pt x="55961" y="138761"/>
                </a:lnTo>
                <a:lnTo>
                  <a:pt x="68564" y="97165"/>
                </a:lnTo>
                <a:lnTo>
                  <a:pt x="79339" y="63155"/>
                </a:lnTo>
                <a:lnTo>
                  <a:pt x="93886" y="18168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6" name="SMARTInkShape-1124">
            <a:extLst>
              <a:ext uri="{FF2B5EF4-FFF2-40B4-BE49-F238E27FC236}">
                <a16:creationId xmlns:a16="http://schemas.microsoft.com/office/drawing/2014/main" xmlns="" id="{40CAFEBD-2439-42F5-A835-A21CF2E351B7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5201965" y="2578039"/>
            <a:ext cx="620883" cy="3098368"/>
          </a:xfrm>
          <a:custGeom>
            <a:avLst/>
            <a:gdLst/>
            <a:ahLst/>
            <a:cxnLst/>
            <a:rect l="0" t="0" r="0" b="0"/>
            <a:pathLst>
              <a:path w="620883" h="3098368">
                <a:moveTo>
                  <a:pt x="74885" y="215961"/>
                </a:moveTo>
                <a:lnTo>
                  <a:pt x="74885" y="215961"/>
                </a:lnTo>
                <a:lnTo>
                  <a:pt x="63901" y="180510"/>
                </a:lnTo>
                <a:lnTo>
                  <a:pt x="62524" y="149613"/>
                </a:lnTo>
                <a:lnTo>
                  <a:pt x="69027" y="124728"/>
                </a:lnTo>
                <a:lnTo>
                  <a:pt x="98599" y="78819"/>
                </a:lnTo>
                <a:lnTo>
                  <a:pt x="137189" y="37804"/>
                </a:lnTo>
                <a:lnTo>
                  <a:pt x="182399" y="7758"/>
                </a:lnTo>
                <a:lnTo>
                  <a:pt x="198869" y="659"/>
                </a:lnTo>
                <a:lnTo>
                  <a:pt x="233237" y="0"/>
                </a:lnTo>
                <a:lnTo>
                  <a:pt x="248040" y="5678"/>
                </a:lnTo>
                <a:lnTo>
                  <a:pt x="262615" y="15963"/>
                </a:lnTo>
                <a:lnTo>
                  <a:pt x="288025" y="53678"/>
                </a:lnTo>
                <a:lnTo>
                  <a:pt x="305475" y="92052"/>
                </a:lnTo>
                <a:lnTo>
                  <a:pt x="324391" y="133604"/>
                </a:lnTo>
                <a:lnTo>
                  <a:pt x="344931" y="175782"/>
                </a:lnTo>
                <a:lnTo>
                  <a:pt x="361870" y="218790"/>
                </a:lnTo>
                <a:lnTo>
                  <a:pt x="370330" y="255605"/>
                </a:lnTo>
                <a:lnTo>
                  <a:pt x="376600" y="296773"/>
                </a:lnTo>
                <a:lnTo>
                  <a:pt x="378771" y="335390"/>
                </a:lnTo>
                <a:lnTo>
                  <a:pt x="379414" y="370900"/>
                </a:lnTo>
                <a:lnTo>
                  <a:pt x="380310" y="412074"/>
                </a:lnTo>
                <a:lnTo>
                  <a:pt x="384025" y="454848"/>
                </a:lnTo>
                <a:lnTo>
                  <a:pt x="385440" y="494646"/>
                </a:lnTo>
                <a:lnTo>
                  <a:pt x="385858" y="533955"/>
                </a:lnTo>
                <a:lnTo>
                  <a:pt x="386688" y="575862"/>
                </a:lnTo>
                <a:lnTo>
                  <a:pt x="390383" y="615404"/>
                </a:lnTo>
                <a:lnTo>
                  <a:pt x="392497" y="653931"/>
                </a:lnTo>
                <a:lnTo>
                  <a:pt x="396574" y="692158"/>
                </a:lnTo>
                <a:lnTo>
                  <a:pt x="398095" y="729590"/>
                </a:lnTo>
                <a:lnTo>
                  <a:pt x="398609" y="774201"/>
                </a:lnTo>
                <a:lnTo>
                  <a:pt x="398710" y="816984"/>
                </a:lnTo>
                <a:lnTo>
                  <a:pt x="398730" y="855042"/>
                </a:lnTo>
                <a:lnTo>
                  <a:pt x="398734" y="893918"/>
                </a:lnTo>
                <a:lnTo>
                  <a:pt x="394371" y="936842"/>
                </a:lnTo>
                <a:lnTo>
                  <a:pt x="392560" y="982765"/>
                </a:lnTo>
                <a:lnTo>
                  <a:pt x="395779" y="1021232"/>
                </a:lnTo>
                <a:lnTo>
                  <a:pt x="403943" y="1063778"/>
                </a:lnTo>
                <a:lnTo>
                  <a:pt x="411842" y="1105113"/>
                </a:lnTo>
                <a:lnTo>
                  <a:pt x="422289" y="1152630"/>
                </a:lnTo>
                <a:lnTo>
                  <a:pt x="427141" y="1192380"/>
                </a:lnTo>
                <a:lnTo>
                  <a:pt x="429824" y="1233498"/>
                </a:lnTo>
                <a:lnTo>
                  <a:pt x="432236" y="1271410"/>
                </a:lnTo>
                <a:lnTo>
                  <a:pt x="435926" y="1312661"/>
                </a:lnTo>
                <a:lnTo>
                  <a:pt x="443623" y="1358438"/>
                </a:lnTo>
                <a:lnTo>
                  <a:pt x="451738" y="1396095"/>
                </a:lnTo>
                <a:lnTo>
                  <a:pt x="460136" y="1437505"/>
                </a:lnTo>
                <a:lnTo>
                  <a:pt x="468589" y="1479656"/>
                </a:lnTo>
                <a:lnTo>
                  <a:pt x="477052" y="1521953"/>
                </a:lnTo>
                <a:lnTo>
                  <a:pt x="490588" y="1565691"/>
                </a:lnTo>
                <a:lnTo>
                  <a:pt x="501994" y="1605461"/>
                </a:lnTo>
                <a:lnTo>
                  <a:pt x="509450" y="1645076"/>
                </a:lnTo>
                <a:lnTo>
                  <a:pt x="511973" y="1688485"/>
                </a:lnTo>
                <a:lnTo>
                  <a:pt x="513426" y="1735371"/>
                </a:lnTo>
                <a:lnTo>
                  <a:pt x="518011" y="1778112"/>
                </a:lnTo>
                <a:lnTo>
                  <a:pt x="521832" y="1809598"/>
                </a:lnTo>
                <a:lnTo>
                  <a:pt x="524001" y="1842407"/>
                </a:lnTo>
                <a:lnTo>
                  <a:pt x="524965" y="1875804"/>
                </a:lnTo>
                <a:lnTo>
                  <a:pt x="525392" y="1909462"/>
                </a:lnTo>
                <a:lnTo>
                  <a:pt x="527464" y="1945116"/>
                </a:lnTo>
                <a:lnTo>
                  <a:pt x="530032" y="1982130"/>
                </a:lnTo>
                <a:lnTo>
                  <a:pt x="531172" y="2019747"/>
                </a:lnTo>
                <a:lnTo>
                  <a:pt x="535442" y="2057633"/>
                </a:lnTo>
                <a:lnTo>
                  <a:pt x="541338" y="2096343"/>
                </a:lnTo>
                <a:lnTo>
                  <a:pt x="546310" y="2137066"/>
                </a:lnTo>
                <a:lnTo>
                  <a:pt x="550872" y="2178683"/>
                </a:lnTo>
                <a:lnTo>
                  <a:pt x="554546" y="2220699"/>
                </a:lnTo>
                <a:lnTo>
                  <a:pt x="556179" y="2262891"/>
                </a:lnTo>
                <a:lnTo>
                  <a:pt x="556904" y="2305161"/>
                </a:lnTo>
                <a:lnTo>
                  <a:pt x="557227" y="2346761"/>
                </a:lnTo>
                <a:lnTo>
                  <a:pt x="557370" y="2386417"/>
                </a:lnTo>
                <a:lnTo>
                  <a:pt x="557435" y="2425208"/>
                </a:lnTo>
                <a:lnTo>
                  <a:pt x="558168" y="2464321"/>
                </a:lnTo>
                <a:lnTo>
                  <a:pt x="560846" y="2505223"/>
                </a:lnTo>
                <a:lnTo>
                  <a:pt x="562506" y="2543157"/>
                </a:lnTo>
                <a:lnTo>
                  <a:pt x="563950" y="2578832"/>
                </a:lnTo>
                <a:lnTo>
                  <a:pt x="566943" y="2613501"/>
                </a:lnTo>
                <a:lnTo>
                  <a:pt x="570626" y="2647726"/>
                </a:lnTo>
                <a:lnTo>
                  <a:pt x="574614" y="2681045"/>
                </a:lnTo>
                <a:lnTo>
                  <a:pt x="581532" y="2727571"/>
                </a:lnTo>
                <a:lnTo>
                  <a:pt x="591499" y="2771930"/>
                </a:lnTo>
                <a:lnTo>
                  <a:pt x="599235" y="2812197"/>
                </a:lnTo>
                <a:lnTo>
                  <a:pt x="605290" y="2850235"/>
                </a:lnTo>
                <a:lnTo>
                  <a:pt x="609575" y="2896931"/>
                </a:lnTo>
                <a:lnTo>
                  <a:pt x="617007" y="2943341"/>
                </a:lnTo>
                <a:lnTo>
                  <a:pt x="620199" y="2985774"/>
                </a:lnTo>
                <a:lnTo>
                  <a:pt x="620882" y="3030730"/>
                </a:lnTo>
                <a:lnTo>
                  <a:pt x="615895" y="3059141"/>
                </a:lnTo>
                <a:lnTo>
                  <a:pt x="603977" y="3087244"/>
                </a:lnTo>
                <a:lnTo>
                  <a:pt x="599785" y="3093228"/>
                </a:lnTo>
                <a:lnTo>
                  <a:pt x="591807" y="3096357"/>
                </a:lnTo>
                <a:lnTo>
                  <a:pt x="569439" y="3098367"/>
                </a:lnTo>
                <a:lnTo>
                  <a:pt x="523181" y="3089979"/>
                </a:lnTo>
                <a:lnTo>
                  <a:pt x="484596" y="3072412"/>
                </a:lnTo>
                <a:lnTo>
                  <a:pt x="441121" y="3054622"/>
                </a:lnTo>
                <a:lnTo>
                  <a:pt x="404473" y="3039892"/>
                </a:lnTo>
                <a:lnTo>
                  <a:pt x="357535" y="3015951"/>
                </a:lnTo>
                <a:lnTo>
                  <a:pt x="310542" y="2975724"/>
                </a:lnTo>
                <a:lnTo>
                  <a:pt x="288407" y="2945724"/>
                </a:lnTo>
                <a:lnTo>
                  <a:pt x="274794" y="2912611"/>
                </a:lnTo>
                <a:lnTo>
                  <a:pt x="266291" y="2875989"/>
                </a:lnTo>
                <a:lnTo>
                  <a:pt x="259303" y="2836445"/>
                </a:lnTo>
                <a:lnTo>
                  <a:pt x="254646" y="2793449"/>
                </a:lnTo>
                <a:lnTo>
                  <a:pt x="253266" y="2747548"/>
                </a:lnTo>
                <a:lnTo>
                  <a:pt x="254738" y="2700081"/>
                </a:lnTo>
                <a:lnTo>
                  <a:pt x="257762" y="2654737"/>
                </a:lnTo>
                <a:lnTo>
                  <a:pt x="256776" y="2608141"/>
                </a:lnTo>
                <a:lnTo>
                  <a:pt x="253797" y="2575963"/>
                </a:lnTo>
                <a:lnTo>
                  <a:pt x="248860" y="2529375"/>
                </a:lnTo>
                <a:lnTo>
                  <a:pt x="247457" y="2496741"/>
                </a:lnTo>
                <a:lnTo>
                  <a:pt x="244952" y="2459660"/>
                </a:lnTo>
                <a:lnTo>
                  <a:pt x="242193" y="2421071"/>
                </a:lnTo>
                <a:lnTo>
                  <a:pt x="240966" y="2385106"/>
                </a:lnTo>
                <a:lnTo>
                  <a:pt x="238539" y="2348425"/>
                </a:lnTo>
                <a:lnTo>
                  <a:pt x="235109" y="2311662"/>
                </a:lnTo>
                <a:lnTo>
                  <a:pt x="231233" y="2276508"/>
                </a:lnTo>
                <a:lnTo>
                  <a:pt x="225277" y="2240187"/>
                </a:lnTo>
                <a:lnTo>
                  <a:pt x="217925" y="2203583"/>
                </a:lnTo>
                <a:lnTo>
                  <a:pt x="209955" y="2168500"/>
                </a:lnTo>
                <a:lnTo>
                  <a:pt x="201709" y="2134093"/>
                </a:lnTo>
                <a:lnTo>
                  <a:pt x="192635" y="2099986"/>
                </a:lnTo>
                <a:lnTo>
                  <a:pt x="181546" y="2066013"/>
                </a:lnTo>
                <a:lnTo>
                  <a:pt x="169562" y="2032099"/>
                </a:lnTo>
                <a:lnTo>
                  <a:pt x="157180" y="1998917"/>
                </a:lnTo>
                <a:lnTo>
                  <a:pt x="139015" y="1952469"/>
                </a:lnTo>
                <a:lnTo>
                  <a:pt x="123677" y="1907427"/>
                </a:lnTo>
                <a:lnTo>
                  <a:pt x="106745" y="1862801"/>
                </a:lnTo>
                <a:lnTo>
                  <a:pt x="92478" y="1818300"/>
                </a:lnTo>
                <a:lnTo>
                  <a:pt x="80020" y="1774540"/>
                </a:lnTo>
                <a:lnTo>
                  <a:pt x="71546" y="1734449"/>
                </a:lnTo>
                <a:lnTo>
                  <a:pt x="63860" y="1695053"/>
                </a:lnTo>
                <a:lnTo>
                  <a:pt x="55077" y="1653121"/>
                </a:lnTo>
                <a:lnTo>
                  <a:pt x="56002" y="1613571"/>
                </a:lnTo>
                <a:lnTo>
                  <a:pt x="60745" y="1573631"/>
                </a:lnTo>
                <a:lnTo>
                  <a:pt x="65913" y="1527381"/>
                </a:lnTo>
                <a:lnTo>
                  <a:pt x="69169" y="1482084"/>
                </a:lnTo>
                <a:lnTo>
                  <a:pt x="79150" y="1436678"/>
                </a:lnTo>
                <a:lnTo>
                  <a:pt x="89481" y="1404320"/>
                </a:lnTo>
                <a:lnTo>
                  <a:pt x="99246" y="1371125"/>
                </a:lnTo>
                <a:lnTo>
                  <a:pt x="108996" y="1337556"/>
                </a:lnTo>
                <a:lnTo>
                  <a:pt x="120385" y="1303821"/>
                </a:lnTo>
                <a:lnTo>
                  <a:pt x="128739" y="1268132"/>
                </a:lnTo>
                <a:lnTo>
                  <a:pt x="134803" y="1231809"/>
                </a:lnTo>
                <a:lnTo>
                  <a:pt x="139851" y="1196851"/>
                </a:lnTo>
                <a:lnTo>
                  <a:pt x="144446" y="1160618"/>
                </a:lnTo>
                <a:lnTo>
                  <a:pt x="147429" y="1122642"/>
                </a:lnTo>
                <a:lnTo>
                  <a:pt x="146402" y="1082245"/>
                </a:lnTo>
                <a:lnTo>
                  <a:pt x="143595" y="1040773"/>
                </a:lnTo>
                <a:lnTo>
                  <a:pt x="139994" y="999527"/>
                </a:lnTo>
                <a:lnTo>
                  <a:pt x="136043" y="960029"/>
                </a:lnTo>
                <a:lnTo>
                  <a:pt x="130053" y="915663"/>
                </a:lnTo>
                <a:lnTo>
                  <a:pt x="122687" y="869134"/>
                </a:lnTo>
                <a:lnTo>
                  <a:pt x="114710" y="824936"/>
                </a:lnTo>
                <a:lnTo>
                  <a:pt x="104580" y="779892"/>
                </a:lnTo>
                <a:lnTo>
                  <a:pt x="93021" y="733297"/>
                </a:lnTo>
                <a:lnTo>
                  <a:pt x="86976" y="709019"/>
                </a:lnTo>
                <a:lnTo>
                  <a:pt x="80829" y="684366"/>
                </a:lnTo>
                <a:lnTo>
                  <a:pt x="74614" y="660170"/>
                </a:lnTo>
                <a:lnTo>
                  <a:pt x="62065" y="612589"/>
                </a:lnTo>
                <a:lnTo>
                  <a:pt x="56461" y="587624"/>
                </a:lnTo>
                <a:lnTo>
                  <a:pt x="51313" y="561809"/>
                </a:lnTo>
                <a:lnTo>
                  <a:pt x="46470" y="535426"/>
                </a:lnTo>
                <a:lnTo>
                  <a:pt x="41831" y="509371"/>
                </a:lnTo>
                <a:lnTo>
                  <a:pt x="37327" y="483534"/>
                </a:lnTo>
                <a:lnTo>
                  <a:pt x="32912" y="457843"/>
                </a:lnTo>
                <a:lnTo>
                  <a:pt x="27853" y="431544"/>
                </a:lnTo>
                <a:lnTo>
                  <a:pt x="22364" y="404838"/>
                </a:lnTo>
                <a:lnTo>
                  <a:pt x="16588" y="377863"/>
                </a:lnTo>
                <a:lnTo>
                  <a:pt x="11325" y="351412"/>
                </a:lnTo>
                <a:lnTo>
                  <a:pt x="6407" y="325312"/>
                </a:lnTo>
                <a:lnTo>
                  <a:pt x="1716" y="299445"/>
                </a:lnTo>
                <a:lnTo>
                  <a:pt x="0" y="272322"/>
                </a:lnTo>
                <a:lnTo>
                  <a:pt x="268" y="244363"/>
                </a:lnTo>
                <a:lnTo>
                  <a:pt x="1857" y="215846"/>
                </a:lnTo>
                <a:lnTo>
                  <a:pt x="7855" y="186251"/>
                </a:lnTo>
                <a:lnTo>
                  <a:pt x="16793" y="155937"/>
                </a:lnTo>
                <a:lnTo>
                  <a:pt x="27690" y="125145"/>
                </a:lnTo>
                <a:lnTo>
                  <a:pt x="49485" y="63561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916177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7" name="SMARTInkShape-Group234">
            <a:extLst>
              <a:ext uri="{FF2B5EF4-FFF2-40B4-BE49-F238E27FC236}">
                <a16:creationId xmlns:a16="http://schemas.microsoft.com/office/drawing/2014/main" xmlns="" id="{CC4D7881-7842-42A9-B58A-8FED782AC2E3}"/>
              </a:ext>
            </a:extLst>
          </p:cNvPr>
          <p:cNvGrpSpPr/>
          <p:nvPr/>
        </p:nvGrpSpPr>
        <p:grpSpPr>
          <a:xfrm>
            <a:off x="7652710" y="5520632"/>
            <a:ext cx="227641" cy="678618"/>
            <a:chOff x="7652710" y="5520632"/>
            <a:chExt cx="227641" cy="678618"/>
          </a:xfrm>
        </p:grpSpPr>
        <p:sp>
          <p:nvSpPr>
            <p:cNvPr id="204" name="SMARTInkShape-1361">
              <a:extLst>
                <a:ext uri="{FF2B5EF4-FFF2-40B4-BE49-F238E27FC236}">
                  <a16:creationId xmlns:a16="http://schemas.microsoft.com/office/drawing/2014/main" xmlns="" id="{28A7948D-5019-46D9-9CAF-09269FCA37D6}"/>
                </a:ext>
              </a:extLst>
            </p:cNvPr>
            <p:cNvSpPr/>
            <p:nvPr>
              <p:custDataLst>
                <p:tags r:id="rId171"/>
              </p:custDataLst>
            </p:nvPr>
          </p:nvSpPr>
          <p:spPr>
            <a:xfrm>
              <a:off x="7652710" y="5726231"/>
              <a:ext cx="135225" cy="473019"/>
            </a:xfrm>
            <a:custGeom>
              <a:avLst/>
              <a:gdLst/>
              <a:ahLst/>
              <a:cxnLst/>
              <a:rect l="0" t="0" r="0" b="0"/>
              <a:pathLst>
                <a:path w="135225" h="473019">
                  <a:moveTo>
                    <a:pt x="11740" y="261819"/>
                  </a:moveTo>
                  <a:lnTo>
                    <a:pt x="11740" y="261819"/>
                  </a:lnTo>
                  <a:lnTo>
                    <a:pt x="11740" y="306568"/>
                  </a:lnTo>
                  <a:lnTo>
                    <a:pt x="11740" y="349710"/>
                  </a:lnTo>
                  <a:lnTo>
                    <a:pt x="11740" y="381785"/>
                  </a:lnTo>
                  <a:lnTo>
                    <a:pt x="11740" y="414856"/>
                  </a:lnTo>
                  <a:lnTo>
                    <a:pt x="11740" y="461852"/>
                  </a:lnTo>
                  <a:lnTo>
                    <a:pt x="11740" y="473018"/>
                  </a:lnTo>
                  <a:lnTo>
                    <a:pt x="9858" y="435036"/>
                  </a:lnTo>
                  <a:lnTo>
                    <a:pt x="7376" y="398777"/>
                  </a:lnTo>
                  <a:lnTo>
                    <a:pt x="6713" y="374290"/>
                  </a:lnTo>
                  <a:lnTo>
                    <a:pt x="6272" y="347384"/>
                  </a:lnTo>
                  <a:lnTo>
                    <a:pt x="5273" y="316745"/>
                  </a:lnTo>
                  <a:lnTo>
                    <a:pt x="3900" y="283620"/>
                  </a:lnTo>
                  <a:lnTo>
                    <a:pt x="2280" y="248836"/>
                  </a:lnTo>
                  <a:lnTo>
                    <a:pt x="1200" y="216474"/>
                  </a:lnTo>
                  <a:lnTo>
                    <a:pt x="481" y="185729"/>
                  </a:lnTo>
                  <a:lnTo>
                    <a:pt x="0" y="156059"/>
                  </a:lnTo>
                  <a:lnTo>
                    <a:pt x="1091" y="129929"/>
                  </a:lnTo>
                  <a:lnTo>
                    <a:pt x="6067" y="83962"/>
                  </a:lnTo>
                  <a:lnTo>
                    <a:pt x="11099" y="48010"/>
                  </a:lnTo>
                  <a:lnTo>
                    <a:pt x="13429" y="32497"/>
                  </a:lnTo>
                  <a:lnTo>
                    <a:pt x="18510" y="20743"/>
                  </a:lnTo>
                  <a:lnTo>
                    <a:pt x="33563" y="3920"/>
                  </a:lnTo>
                  <a:lnTo>
                    <a:pt x="41811" y="281"/>
                  </a:lnTo>
                  <a:lnTo>
                    <a:pt x="58501" y="0"/>
                  </a:lnTo>
                  <a:lnTo>
                    <a:pt x="75325" y="10224"/>
                  </a:lnTo>
                  <a:lnTo>
                    <a:pt x="83764" y="17889"/>
                  </a:lnTo>
                  <a:lnTo>
                    <a:pt x="93140" y="41457"/>
                  </a:lnTo>
                  <a:lnTo>
                    <a:pt x="95640" y="55644"/>
                  </a:lnTo>
                  <a:lnTo>
                    <a:pt x="90892" y="82697"/>
                  </a:lnTo>
                  <a:lnTo>
                    <a:pt x="68219" y="127816"/>
                  </a:lnTo>
                  <a:lnTo>
                    <a:pt x="49132" y="152354"/>
                  </a:lnTo>
                  <a:lnTo>
                    <a:pt x="42418" y="157183"/>
                  </a:lnTo>
                  <a:lnTo>
                    <a:pt x="48425" y="155163"/>
                  </a:lnTo>
                  <a:lnTo>
                    <a:pt x="55326" y="154445"/>
                  </a:lnTo>
                  <a:lnTo>
                    <a:pt x="86463" y="164827"/>
                  </a:lnTo>
                  <a:lnTo>
                    <a:pt x="106099" y="174967"/>
                  </a:lnTo>
                  <a:lnTo>
                    <a:pt x="120940" y="190292"/>
                  </a:lnTo>
                  <a:lnTo>
                    <a:pt x="130829" y="208157"/>
                  </a:lnTo>
                  <a:lnTo>
                    <a:pt x="135224" y="225505"/>
                  </a:lnTo>
                  <a:lnTo>
                    <a:pt x="133573" y="233376"/>
                  </a:lnTo>
                  <a:lnTo>
                    <a:pt x="124214" y="247767"/>
                  </a:lnTo>
                  <a:lnTo>
                    <a:pt x="110646" y="257455"/>
                  </a:lnTo>
                  <a:lnTo>
                    <a:pt x="95915" y="262702"/>
                  </a:lnTo>
                  <a:lnTo>
                    <a:pt x="82312" y="262682"/>
                  </a:lnTo>
                  <a:lnTo>
                    <a:pt x="56190" y="25546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" name="SMARTInkShape-1362">
              <a:extLst>
                <a:ext uri="{FF2B5EF4-FFF2-40B4-BE49-F238E27FC236}">
                  <a16:creationId xmlns:a16="http://schemas.microsoft.com/office/drawing/2014/main" xmlns="" id="{1C5F9788-7711-4847-A55B-7308991522F8}"/>
                </a:ext>
              </a:extLst>
            </p:cNvPr>
            <p:cNvSpPr/>
            <p:nvPr>
              <p:custDataLst>
                <p:tags r:id="rId172"/>
              </p:custDataLst>
            </p:nvPr>
          </p:nvSpPr>
          <p:spPr>
            <a:xfrm>
              <a:off x="7858455" y="5994398"/>
              <a:ext cx="21896" cy="101603"/>
            </a:xfrm>
            <a:custGeom>
              <a:avLst/>
              <a:gdLst/>
              <a:ahLst/>
              <a:cxnLst/>
              <a:rect l="0" t="0" r="0" b="0"/>
              <a:pathLst>
                <a:path w="21896" h="101603">
                  <a:moveTo>
                    <a:pt x="21895" y="2"/>
                  </a:moveTo>
                  <a:lnTo>
                    <a:pt x="21895" y="2"/>
                  </a:lnTo>
                  <a:lnTo>
                    <a:pt x="18524" y="0"/>
                  </a:lnTo>
                  <a:lnTo>
                    <a:pt x="14988" y="5647"/>
                  </a:lnTo>
                  <a:lnTo>
                    <a:pt x="2794" y="47387"/>
                  </a:lnTo>
                  <a:lnTo>
                    <a:pt x="0" y="66217"/>
                  </a:lnTo>
                  <a:lnTo>
                    <a:pt x="2845" y="10160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" name="SMARTInkShape-1363">
              <a:extLst>
                <a:ext uri="{FF2B5EF4-FFF2-40B4-BE49-F238E27FC236}">
                  <a16:creationId xmlns:a16="http://schemas.microsoft.com/office/drawing/2014/main" xmlns="" id="{9AC475A6-C401-4C8D-9108-0B36AB59CDA2}"/>
                </a:ext>
              </a:extLst>
            </p:cNvPr>
            <p:cNvSpPr/>
            <p:nvPr>
              <p:custDataLst>
                <p:tags r:id="rId173"/>
              </p:custDataLst>
            </p:nvPr>
          </p:nvSpPr>
          <p:spPr>
            <a:xfrm>
              <a:off x="7690233" y="5520632"/>
              <a:ext cx="107568" cy="90985"/>
            </a:xfrm>
            <a:custGeom>
              <a:avLst/>
              <a:gdLst/>
              <a:ahLst/>
              <a:cxnLst/>
              <a:rect l="0" t="0" r="0" b="0"/>
              <a:pathLst>
                <a:path w="107568" h="90985">
                  <a:moveTo>
                    <a:pt x="18667" y="35618"/>
                  </a:moveTo>
                  <a:lnTo>
                    <a:pt x="18667" y="35618"/>
                  </a:lnTo>
                  <a:lnTo>
                    <a:pt x="18665" y="32247"/>
                  </a:lnTo>
                  <a:lnTo>
                    <a:pt x="19372" y="31254"/>
                  </a:lnTo>
                  <a:lnTo>
                    <a:pt x="20548" y="30592"/>
                  </a:lnTo>
                  <a:lnTo>
                    <a:pt x="24134" y="29529"/>
                  </a:lnTo>
                  <a:lnTo>
                    <a:pt x="24755" y="39458"/>
                  </a:lnTo>
                  <a:lnTo>
                    <a:pt x="10688" y="76151"/>
                  </a:lnTo>
                  <a:lnTo>
                    <a:pt x="914" y="90984"/>
                  </a:lnTo>
                  <a:lnTo>
                    <a:pt x="0" y="78756"/>
                  </a:lnTo>
                  <a:lnTo>
                    <a:pt x="6472" y="50516"/>
                  </a:lnTo>
                  <a:lnTo>
                    <a:pt x="20698" y="22080"/>
                  </a:lnTo>
                  <a:lnTo>
                    <a:pt x="34947" y="5893"/>
                  </a:lnTo>
                  <a:lnTo>
                    <a:pt x="43776" y="1241"/>
                  </a:lnTo>
                  <a:lnTo>
                    <a:pt x="48106" y="0"/>
                  </a:lnTo>
                  <a:lnTo>
                    <a:pt x="51699" y="1994"/>
                  </a:lnTo>
                  <a:lnTo>
                    <a:pt x="76200" y="44049"/>
                  </a:lnTo>
                  <a:lnTo>
                    <a:pt x="85160" y="58415"/>
                  </a:lnTo>
                  <a:lnTo>
                    <a:pt x="107567" y="8006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1" name="SMARTInkShape-Group235">
            <a:extLst>
              <a:ext uri="{FF2B5EF4-FFF2-40B4-BE49-F238E27FC236}">
                <a16:creationId xmlns:a16="http://schemas.microsoft.com/office/drawing/2014/main" xmlns="" id="{A9D219AB-B182-47E4-AEC3-9B2C9079EB3E}"/>
              </a:ext>
            </a:extLst>
          </p:cNvPr>
          <p:cNvGrpSpPr/>
          <p:nvPr/>
        </p:nvGrpSpPr>
        <p:grpSpPr>
          <a:xfrm>
            <a:off x="6801450" y="5725611"/>
            <a:ext cx="482001" cy="347324"/>
            <a:chOff x="6801450" y="5725611"/>
            <a:chExt cx="482001" cy="347324"/>
          </a:xfrm>
        </p:grpSpPr>
        <p:sp>
          <p:nvSpPr>
            <p:cNvPr id="208" name="SMARTInkShape-1364">
              <a:extLst>
                <a:ext uri="{FF2B5EF4-FFF2-40B4-BE49-F238E27FC236}">
                  <a16:creationId xmlns:a16="http://schemas.microsoft.com/office/drawing/2014/main" xmlns="" id="{61C63827-8DD3-4945-9C6C-6D32C9349F97}"/>
                </a:ext>
              </a:extLst>
            </p:cNvPr>
            <p:cNvSpPr/>
            <p:nvPr>
              <p:custDataLst>
                <p:tags r:id="rId168"/>
              </p:custDataLst>
            </p:nvPr>
          </p:nvSpPr>
          <p:spPr>
            <a:xfrm>
              <a:off x="6998582" y="5942985"/>
              <a:ext cx="94369" cy="121266"/>
            </a:xfrm>
            <a:custGeom>
              <a:avLst/>
              <a:gdLst/>
              <a:ahLst/>
              <a:cxnLst/>
              <a:rect l="0" t="0" r="0" b="0"/>
              <a:pathLst>
                <a:path w="94369" h="121266">
                  <a:moveTo>
                    <a:pt x="5468" y="6965"/>
                  </a:moveTo>
                  <a:lnTo>
                    <a:pt x="5468" y="6965"/>
                  </a:lnTo>
                  <a:lnTo>
                    <a:pt x="5466" y="3308"/>
                  </a:lnTo>
                  <a:lnTo>
                    <a:pt x="5466" y="43409"/>
                  </a:lnTo>
                  <a:lnTo>
                    <a:pt x="5466" y="84667"/>
                  </a:lnTo>
                  <a:lnTo>
                    <a:pt x="4763" y="109167"/>
                  </a:lnTo>
                  <a:lnTo>
                    <a:pt x="2097" y="115887"/>
                  </a:lnTo>
                  <a:lnTo>
                    <a:pt x="1104" y="115564"/>
                  </a:lnTo>
                  <a:lnTo>
                    <a:pt x="0" y="109559"/>
                  </a:lnTo>
                  <a:lnTo>
                    <a:pt x="5773" y="72543"/>
                  </a:lnTo>
                  <a:lnTo>
                    <a:pt x="20845" y="35411"/>
                  </a:lnTo>
                  <a:lnTo>
                    <a:pt x="41461" y="11160"/>
                  </a:lnTo>
                  <a:lnTo>
                    <a:pt x="52273" y="2244"/>
                  </a:lnTo>
                  <a:lnTo>
                    <a:pt x="57133" y="290"/>
                  </a:lnTo>
                  <a:lnTo>
                    <a:pt x="66295" y="0"/>
                  </a:lnTo>
                  <a:lnTo>
                    <a:pt x="70008" y="3733"/>
                  </a:lnTo>
                  <a:lnTo>
                    <a:pt x="78605" y="25841"/>
                  </a:lnTo>
                  <a:lnTo>
                    <a:pt x="85950" y="64917"/>
                  </a:lnTo>
                  <a:lnTo>
                    <a:pt x="92109" y="109246"/>
                  </a:lnTo>
                  <a:lnTo>
                    <a:pt x="94368" y="12126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" name="SMARTInkShape-1365">
              <a:extLst>
                <a:ext uri="{FF2B5EF4-FFF2-40B4-BE49-F238E27FC236}">
                  <a16:creationId xmlns:a16="http://schemas.microsoft.com/office/drawing/2014/main" xmlns="" id="{78A89A6B-56BA-43AE-896C-A4648F60D065}"/>
                </a:ext>
              </a:extLst>
            </p:cNvPr>
            <p:cNvSpPr/>
            <p:nvPr>
              <p:custDataLst>
                <p:tags r:id="rId169"/>
              </p:custDataLst>
            </p:nvPr>
          </p:nvSpPr>
          <p:spPr>
            <a:xfrm>
              <a:off x="6801450" y="5932368"/>
              <a:ext cx="145451" cy="135735"/>
            </a:xfrm>
            <a:custGeom>
              <a:avLst/>
              <a:gdLst/>
              <a:ahLst/>
              <a:cxnLst/>
              <a:rect l="0" t="0" r="0" b="0"/>
              <a:pathLst>
                <a:path w="145451" h="135735">
                  <a:moveTo>
                    <a:pt x="101000" y="87432"/>
                  </a:moveTo>
                  <a:lnTo>
                    <a:pt x="101000" y="87432"/>
                  </a:lnTo>
                  <a:lnTo>
                    <a:pt x="101000" y="41119"/>
                  </a:lnTo>
                  <a:lnTo>
                    <a:pt x="101000" y="35390"/>
                  </a:lnTo>
                  <a:lnTo>
                    <a:pt x="94258" y="17214"/>
                  </a:lnTo>
                  <a:lnTo>
                    <a:pt x="79952" y="1792"/>
                  </a:lnTo>
                  <a:lnTo>
                    <a:pt x="74268" y="0"/>
                  </a:lnTo>
                  <a:lnTo>
                    <a:pt x="62307" y="1771"/>
                  </a:lnTo>
                  <a:lnTo>
                    <a:pt x="36932" y="17444"/>
                  </a:lnTo>
                  <a:lnTo>
                    <a:pt x="13813" y="46704"/>
                  </a:lnTo>
                  <a:lnTo>
                    <a:pt x="300" y="82184"/>
                  </a:lnTo>
                  <a:lnTo>
                    <a:pt x="0" y="91694"/>
                  </a:lnTo>
                  <a:lnTo>
                    <a:pt x="1916" y="99446"/>
                  </a:lnTo>
                  <a:lnTo>
                    <a:pt x="5311" y="106025"/>
                  </a:lnTo>
                  <a:lnTo>
                    <a:pt x="10396" y="110410"/>
                  </a:lnTo>
                  <a:lnTo>
                    <a:pt x="23572" y="115283"/>
                  </a:lnTo>
                  <a:lnTo>
                    <a:pt x="38836" y="113686"/>
                  </a:lnTo>
                  <a:lnTo>
                    <a:pt x="46857" y="111284"/>
                  </a:lnTo>
                  <a:lnTo>
                    <a:pt x="71630" y="91049"/>
                  </a:lnTo>
                  <a:lnTo>
                    <a:pt x="98038" y="47988"/>
                  </a:lnTo>
                  <a:lnTo>
                    <a:pt x="103211" y="38857"/>
                  </a:lnTo>
                  <a:lnTo>
                    <a:pt x="104591" y="37409"/>
                  </a:lnTo>
                  <a:lnTo>
                    <a:pt x="105510" y="37150"/>
                  </a:lnTo>
                  <a:lnTo>
                    <a:pt x="101721" y="84240"/>
                  </a:lnTo>
                  <a:lnTo>
                    <a:pt x="104584" y="113376"/>
                  </a:lnTo>
                  <a:lnTo>
                    <a:pt x="111765" y="127420"/>
                  </a:lnTo>
                  <a:lnTo>
                    <a:pt x="116643" y="133141"/>
                  </a:lnTo>
                  <a:lnTo>
                    <a:pt x="122012" y="135543"/>
                  </a:lnTo>
                  <a:lnTo>
                    <a:pt x="127708" y="135734"/>
                  </a:lnTo>
                  <a:lnTo>
                    <a:pt x="145450" y="13188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" name="SMARTInkShape-1366">
              <a:extLst>
                <a:ext uri="{FF2B5EF4-FFF2-40B4-BE49-F238E27FC236}">
                  <a16:creationId xmlns:a16="http://schemas.microsoft.com/office/drawing/2014/main" xmlns="" id="{BE4E5B3C-8EEE-457E-949E-17216B97FAED}"/>
                </a:ext>
              </a:extLst>
            </p:cNvPr>
            <p:cNvSpPr/>
            <p:nvPr>
              <p:custDataLst>
                <p:tags r:id="rId170"/>
              </p:custDataLst>
            </p:nvPr>
          </p:nvSpPr>
          <p:spPr>
            <a:xfrm>
              <a:off x="7134298" y="5725611"/>
              <a:ext cx="149153" cy="347324"/>
            </a:xfrm>
            <a:custGeom>
              <a:avLst/>
              <a:gdLst/>
              <a:ahLst/>
              <a:cxnLst/>
              <a:rect l="0" t="0" r="0" b="0"/>
              <a:pathLst>
                <a:path w="149153" h="347324">
                  <a:moveTo>
                    <a:pt x="104702" y="230689"/>
                  </a:moveTo>
                  <a:lnTo>
                    <a:pt x="104702" y="230689"/>
                  </a:lnTo>
                  <a:lnTo>
                    <a:pt x="104702" y="223948"/>
                  </a:lnTo>
                  <a:lnTo>
                    <a:pt x="100939" y="216874"/>
                  </a:lnTo>
                  <a:lnTo>
                    <a:pt x="97960" y="213013"/>
                  </a:lnTo>
                  <a:lnTo>
                    <a:pt x="85243" y="206841"/>
                  </a:lnTo>
                  <a:lnTo>
                    <a:pt x="76912" y="204207"/>
                  </a:lnTo>
                  <a:lnTo>
                    <a:pt x="68537" y="205272"/>
                  </a:lnTo>
                  <a:lnTo>
                    <a:pt x="51704" y="213981"/>
                  </a:lnTo>
                  <a:lnTo>
                    <a:pt x="26361" y="238126"/>
                  </a:lnTo>
                  <a:lnTo>
                    <a:pt x="7720" y="274362"/>
                  </a:lnTo>
                  <a:lnTo>
                    <a:pt x="0" y="313009"/>
                  </a:lnTo>
                  <a:lnTo>
                    <a:pt x="1035" y="322963"/>
                  </a:lnTo>
                  <a:lnTo>
                    <a:pt x="7827" y="337788"/>
                  </a:lnTo>
                  <a:lnTo>
                    <a:pt x="14013" y="342305"/>
                  </a:lnTo>
                  <a:lnTo>
                    <a:pt x="30294" y="347323"/>
                  </a:lnTo>
                  <a:lnTo>
                    <a:pt x="51170" y="342028"/>
                  </a:lnTo>
                  <a:lnTo>
                    <a:pt x="62664" y="336665"/>
                  </a:lnTo>
                  <a:lnTo>
                    <a:pt x="82961" y="317536"/>
                  </a:lnTo>
                  <a:lnTo>
                    <a:pt x="100684" y="289749"/>
                  </a:lnTo>
                  <a:lnTo>
                    <a:pt x="115615" y="251529"/>
                  </a:lnTo>
                  <a:lnTo>
                    <a:pt x="121150" y="228355"/>
                  </a:lnTo>
                  <a:lnTo>
                    <a:pt x="125545" y="203027"/>
                  </a:lnTo>
                  <a:lnTo>
                    <a:pt x="129180" y="176266"/>
                  </a:lnTo>
                  <a:lnTo>
                    <a:pt x="131604" y="147840"/>
                  </a:lnTo>
                  <a:lnTo>
                    <a:pt x="133220" y="118306"/>
                  </a:lnTo>
                  <a:lnTo>
                    <a:pt x="134298" y="88033"/>
                  </a:lnTo>
                  <a:lnTo>
                    <a:pt x="131731" y="43109"/>
                  </a:lnTo>
                  <a:lnTo>
                    <a:pt x="125182" y="13265"/>
                  </a:lnTo>
                  <a:lnTo>
                    <a:pt x="120471" y="5307"/>
                  </a:lnTo>
                  <a:lnTo>
                    <a:pt x="115215" y="0"/>
                  </a:lnTo>
                  <a:lnTo>
                    <a:pt x="109594" y="696"/>
                  </a:lnTo>
                  <a:lnTo>
                    <a:pt x="97704" y="12759"/>
                  </a:lnTo>
                  <a:lnTo>
                    <a:pt x="87245" y="43520"/>
                  </a:lnTo>
                  <a:lnTo>
                    <a:pt x="80010" y="85413"/>
                  </a:lnTo>
                  <a:lnTo>
                    <a:pt x="79145" y="132256"/>
                  </a:lnTo>
                  <a:lnTo>
                    <a:pt x="86759" y="179415"/>
                  </a:lnTo>
                  <a:lnTo>
                    <a:pt x="99549" y="225540"/>
                  </a:lnTo>
                  <a:lnTo>
                    <a:pt x="114641" y="269558"/>
                  </a:lnTo>
                  <a:lnTo>
                    <a:pt x="135635" y="317150"/>
                  </a:lnTo>
                  <a:lnTo>
                    <a:pt x="149152" y="3449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5" name="SMARTInkShape-Group236">
            <a:extLst>
              <a:ext uri="{FF2B5EF4-FFF2-40B4-BE49-F238E27FC236}">
                <a16:creationId xmlns:a16="http://schemas.microsoft.com/office/drawing/2014/main" xmlns="" id="{7ADC515D-37B2-45A2-8D1F-33F17CEA233C}"/>
              </a:ext>
            </a:extLst>
          </p:cNvPr>
          <p:cNvGrpSpPr/>
          <p:nvPr/>
        </p:nvGrpSpPr>
        <p:grpSpPr>
          <a:xfrm>
            <a:off x="6109753" y="5566048"/>
            <a:ext cx="299749" cy="703063"/>
            <a:chOff x="6109753" y="5566048"/>
            <a:chExt cx="299749" cy="703063"/>
          </a:xfrm>
        </p:grpSpPr>
        <p:sp>
          <p:nvSpPr>
            <p:cNvPr id="212" name="SMARTInkShape-1367">
              <a:extLst>
                <a:ext uri="{FF2B5EF4-FFF2-40B4-BE49-F238E27FC236}">
                  <a16:creationId xmlns:a16="http://schemas.microsoft.com/office/drawing/2014/main" xmlns="" id="{D77F94DE-4D1D-40BB-8AF9-E5C0EFA18169}"/>
                </a:ext>
              </a:extLst>
            </p:cNvPr>
            <p:cNvSpPr/>
            <p:nvPr>
              <p:custDataLst>
                <p:tags r:id="rId165"/>
              </p:custDataLst>
            </p:nvPr>
          </p:nvSpPr>
          <p:spPr>
            <a:xfrm>
              <a:off x="6109753" y="5789037"/>
              <a:ext cx="163946" cy="480074"/>
            </a:xfrm>
            <a:custGeom>
              <a:avLst/>
              <a:gdLst/>
              <a:ahLst/>
              <a:cxnLst/>
              <a:rect l="0" t="0" r="0" b="0"/>
              <a:pathLst>
                <a:path w="163946" h="480074">
                  <a:moveTo>
                    <a:pt x="11647" y="237113"/>
                  </a:moveTo>
                  <a:lnTo>
                    <a:pt x="11647" y="237113"/>
                  </a:lnTo>
                  <a:lnTo>
                    <a:pt x="2808" y="270371"/>
                  </a:lnTo>
                  <a:lnTo>
                    <a:pt x="3462" y="309683"/>
                  </a:lnTo>
                  <a:lnTo>
                    <a:pt x="6362" y="342745"/>
                  </a:lnTo>
                  <a:lnTo>
                    <a:pt x="8593" y="377899"/>
                  </a:lnTo>
                  <a:lnTo>
                    <a:pt x="7233" y="412338"/>
                  </a:lnTo>
                  <a:lnTo>
                    <a:pt x="2499" y="453346"/>
                  </a:lnTo>
                  <a:lnTo>
                    <a:pt x="0" y="477728"/>
                  </a:lnTo>
                  <a:lnTo>
                    <a:pt x="354" y="480073"/>
                  </a:lnTo>
                  <a:lnTo>
                    <a:pt x="1296" y="479520"/>
                  </a:lnTo>
                  <a:lnTo>
                    <a:pt x="2630" y="477034"/>
                  </a:lnTo>
                  <a:lnTo>
                    <a:pt x="7877" y="446568"/>
                  </a:lnTo>
                  <a:lnTo>
                    <a:pt x="9971" y="406169"/>
                  </a:lnTo>
                  <a:lnTo>
                    <a:pt x="10529" y="381567"/>
                  </a:lnTo>
                  <a:lnTo>
                    <a:pt x="11608" y="351759"/>
                  </a:lnTo>
                  <a:lnTo>
                    <a:pt x="13032" y="318483"/>
                  </a:lnTo>
                  <a:lnTo>
                    <a:pt x="14687" y="282893"/>
                  </a:lnTo>
                  <a:lnTo>
                    <a:pt x="16496" y="246466"/>
                  </a:lnTo>
                  <a:lnTo>
                    <a:pt x="18408" y="209482"/>
                  </a:lnTo>
                  <a:lnTo>
                    <a:pt x="20387" y="172125"/>
                  </a:lnTo>
                  <a:lnTo>
                    <a:pt x="22414" y="138755"/>
                  </a:lnTo>
                  <a:lnTo>
                    <a:pt x="24468" y="108040"/>
                  </a:lnTo>
                  <a:lnTo>
                    <a:pt x="26545" y="79097"/>
                  </a:lnTo>
                  <a:lnTo>
                    <a:pt x="30733" y="41294"/>
                  </a:lnTo>
                  <a:lnTo>
                    <a:pt x="38939" y="9994"/>
                  </a:lnTo>
                  <a:lnTo>
                    <a:pt x="42543" y="3151"/>
                  </a:lnTo>
                  <a:lnTo>
                    <a:pt x="48471" y="0"/>
                  </a:lnTo>
                  <a:lnTo>
                    <a:pt x="64467" y="261"/>
                  </a:lnTo>
                  <a:lnTo>
                    <a:pt x="71555" y="4422"/>
                  </a:lnTo>
                  <a:lnTo>
                    <a:pt x="83193" y="18454"/>
                  </a:lnTo>
                  <a:lnTo>
                    <a:pt x="89306" y="36450"/>
                  </a:lnTo>
                  <a:lnTo>
                    <a:pt x="97916" y="81388"/>
                  </a:lnTo>
                  <a:lnTo>
                    <a:pt x="100445" y="126545"/>
                  </a:lnTo>
                  <a:lnTo>
                    <a:pt x="102595" y="130239"/>
                  </a:lnTo>
                  <a:lnTo>
                    <a:pt x="110630" y="136227"/>
                  </a:lnTo>
                  <a:lnTo>
                    <a:pt x="150792" y="148110"/>
                  </a:lnTo>
                  <a:lnTo>
                    <a:pt x="155210" y="151672"/>
                  </a:lnTo>
                  <a:lnTo>
                    <a:pt x="160120" y="159393"/>
                  </a:lnTo>
                  <a:lnTo>
                    <a:pt x="162883" y="171673"/>
                  </a:lnTo>
                  <a:lnTo>
                    <a:pt x="163945" y="209119"/>
                  </a:lnTo>
                  <a:lnTo>
                    <a:pt x="158357" y="225143"/>
                  </a:lnTo>
                  <a:lnTo>
                    <a:pt x="147407" y="240965"/>
                  </a:lnTo>
                  <a:lnTo>
                    <a:pt x="130781" y="255052"/>
                  </a:lnTo>
                  <a:lnTo>
                    <a:pt x="101587" y="268142"/>
                  </a:lnTo>
                  <a:lnTo>
                    <a:pt x="84782" y="270189"/>
                  </a:lnTo>
                  <a:lnTo>
                    <a:pt x="77337" y="269747"/>
                  </a:lnTo>
                  <a:lnTo>
                    <a:pt x="72374" y="268041"/>
                  </a:lnTo>
                  <a:lnTo>
                    <a:pt x="69064" y="265494"/>
                  </a:lnTo>
                  <a:lnTo>
                    <a:pt x="62447" y="25616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" name="SMARTInkShape-1368">
              <a:extLst>
                <a:ext uri="{FF2B5EF4-FFF2-40B4-BE49-F238E27FC236}">
                  <a16:creationId xmlns:a16="http://schemas.microsoft.com/office/drawing/2014/main" xmlns="" id="{F822AE12-98A0-46A2-99EF-E0A39B1DE9E4}"/>
                </a:ext>
              </a:extLst>
            </p:cNvPr>
            <p:cNvSpPr/>
            <p:nvPr>
              <p:custDataLst>
                <p:tags r:id="rId166"/>
              </p:custDataLst>
            </p:nvPr>
          </p:nvSpPr>
          <p:spPr>
            <a:xfrm>
              <a:off x="6344274" y="6019800"/>
              <a:ext cx="65228" cy="59097"/>
            </a:xfrm>
            <a:custGeom>
              <a:avLst/>
              <a:gdLst/>
              <a:ahLst/>
              <a:cxnLst/>
              <a:rect l="0" t="0" r="0" b="0"/>
              <a:pathLst>
                <a:path w="65228" h="59097">
                  <a:moveTo>
                    <a:pt x="24776" y="25400"/>
                  </a:moveTo>
                  <a:lnTo>
                    <a:pt x="24776" y="25400"/>
                  </a:lnTo>
                  <a:lnTo>
                    <a:pt x="24776" y="22029"/>
                  </a:lnTo>
                  <a:lnTo>
                    <a:pt x="22894" y="18493"/>
                  </a:lnTo>
                  <a:lnTo>
                    <a:pt x="21405" y="16561"/>
                  </a:lnTo>
                  <a:lnTo>
                    <a:pt x="17869" y="14416"/>
                  </a:lnTo>
                  <a:lnTo>
                    <a:pt x="15937" y="13844"/>
                  </a:lnTo>
                  <a:lnTo>
                    <a:pt x="10028" y="16971"/>
                  </a:lnTo>
                  <a:lnTo>
                    <a:pt x="6478" y="19780"/>
                  </a:lnTo>
                  <a:lnTo>
                    <a:pt x="2532" y="28546"/>
                  </a:lnTo>
                  <a:lnTo>
                    <a:pt x="0" y="48051"/>
                  </a:lnTo>
                  <a:lnTo>
                    <a:pt x="2615" y="51789"/>
                  </a:lnTo>
                  <a:lnTo>
                    <a:pt x="13045" y="57824"/>
                  </a:lnTo>
                  <a:lnTo>
                    <a:pt x="27088" y="59096"/>
                  </a:lnTo>
                  <a:lnTo>
                    <a:pt x="34783" y="58448"/>
                  </a:lnTo>
                  <a:lnTo>
                    <a:pt x="48979" y="52083"/>
                  </a:lnTo>
                  <a:lnTo>
                    <a:pt x="60227" y="42902"/>
                  </a:lnTo>
                  <a:lnTo>
                    <a:pt x="65227" y="34120"/>
                  </a:lnTo>
                  <a:lnTo>
                    <a:pt x="64443" y="29801"/>
                  </a:lnTo>
                  <a:lnTo>
                    <a:pt x="57928" y="21243"/>
                  </a:lnTo>
                  <a:lnTo>
                    <a:pt x="1842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" name="SMARTInkShape-1369">
              <a:extLst>
                <a:ext uri="{FF2B5EF4-FFF2-40B4-BE49-F238E27FC236}">
                  <a16:creationId xmlns:a16="http://schemas.microsoft.com/office/drawing/2014/main" xmlns="" id="{1AA8814E-395D-4E76-A323-C0D246A40F4D}"/>
                </a:ext>
              </a:extLst>
            </p:cNvPr>
            <p:cNvSpPr/>
            <p:nvPr>
              <p:custDataLst>
                <p:tags r:id="rId167"/>
              </p:custDataLst>
            </p:nvPr>
          </p:nvSpPr>
          <p:spPr>
            <a:xfrm>
              <a:off x="6159580" y="5566048"/>
              <a:ext cx="82471" cy="117203"/>
            </a:xfrm>
            <a:custGeom>
              <a:avLst/>
              <a:gdLst/>
              <a:ahLst/>
              <a:cxnLst/>
              <a:rect l="0" t="0" r="0" b="0"/>
              <a:pathLst>
                <a:path w="82471" h="117203">
                  <a:moveTo>
                    <a:pt x="12620" y="60052"/>
                  </a:moveTo>
                  <a:lnTo>
                    <a:pt x="12620" y="60052"/>
                  </a:lnTo>
                  <a:lnTo>
                    <a:pt x="7153" y="54585"/>
                  </a:lnTo>
                  <a:lnTo>
                    <a:pt x="6858" y="54996"/>
                  </a:lnTo>
                  <a:lnTo>
                    <a:pt x="322" y="100736"/>
                  </a:lnTo>
                  <a:lnTo>
                    <a:pt x="39" y="105973"/>
                  </a:lnTo>
                  <a:lnTo>
                    <a:pt x="0" y="105483"/>
                  </a:lnTo>
                  <a:lnTo>
                    <a:pt x="8766" y="59122"/>
                  </a:lnTo>
                  <a:lnTo>
                    <a:pt x="27191" y="14007"/>
                  </a:lnTo>
                  <a:lnTo>
                    <a:pt x="30384" y="4310"/>
                  </a:lnTo>
                  <a:lnTo>
                    <a:pt x="34156" y="0"/>
                  </a:lnTo>
                  <a:lnTo>
                    <a:pt x="36149" y="966"/>
                  </a:lnTo>
                  <a:lnTo>
                    <a:pt x="40245" y="7687"/>
                  </a:lnTo>
                  <a:lnTo>
                    <a:pt x="57642" y="54123"/>
                  </a:lnTo>
                  <a:lnTo>
                    <a:pt x="74116" y="96118"/>
                  </a:lnTo>
                  <a:lnTo>
                    <a:pt x="82470" y="11720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6" name="SMARTInkShape-Group237">
            <a:extLst>
              <a:ext uri="{FF2B5EF4-FFF2-40B4-BE49-F238E27FC236}">
                <a16:creationId xmlns:a16="http://schemas.microsoft.com/office/drawing/2014/main" xmlns="" id="{1469ACA4-A11E-4876-9935-6BC3250803CE}"/>
              </a:ext>
            </a:extLst>
          </p:cNvPr>
          <p:cNvGrpSpPr/>
          <p:nvPr/>
        </p:nvGrpSpPr>
        <p:grpSpPr>
          <a:xfrm>
            <a:off x="4367087" y="5823948"/>
            <a:ext cx="1259014" cy="351992"/>
            <a:chOff x="4367087" y="5823948"/>
            <a:chExt cx="1259014" cy="351992"/>
          </a:xfrm>
        </p:grpSpPr>
        <p:sp>
          <p:nvSpPr>
            <p:cNvPr id="216" name="SMARTInkShape-1370">
              <a:extLst>
                <a:ext uri="{FF2B5EF4-FFF2-40B4-BE49-F238E27FC236}">
                  <a16:creationId xmlns:a16="http://schemas.microsoft.com/office/drawing/2014/main" xmlns="" id="{B393AA9F-E02B-464A-B3A0-EC0CA9A2201C}"/>
                </a:ext>
              </a:extLst>
            </p:cNvPr>
            <p:cNvSpPr/>
            <p:nvPr>
              <p:custDataLst>
                <p:tags r:id="rId155"/>
              </p:custDataLst>
            </p:nvPr>
          </p:nvSpPr>
          <p:spPr>
            <a:xfrm>
              <a:off x="4367087" y="5877785"/>
              <a:ext cx="198564" cy="278438"/>
            </a:xfrm>
            <a:custGeom>
              <a:avLst/>
              <a:gdLst/>
              <a:ahLst/>
              <a:cxnLst/>
              <a:rect l="0" t="0" r="0" b="0"/>
              <a:pathLst>
                <a:path w="198564" h="278438">
                  <a:moveTo>
                    <a:pt x="14413" y="8665"/>
                  </a:moveTo>
                  <a:lnTo>
                    <a:pt x="14413" y="8665"/>
                  </a:lnTo>
                  <a:lnTo>
                    <a:pt x="14413" y="18778"/>
                  </a:lnTo>
                  <a:lnTo>
                    <a:pt x="18176" y="27506"/>
                  </a:lnTo>
                  <a:lnTo>
                    <a:pt x="21155" y="31809"/>
                  </a:lnTo>
                  <a:lnTo>
                    <a:pt x="38831" y="44607"/>
                  </a:lnTo>
                  <a:lnTo>
                    <a:pt x="65314" y="50595"/>
                  </a:lnTo>
                  <a:lnTo>
                    <a:pt x="105616" y="45627"/>
                  </a:lnTo>
                  <a:lnTo>
                    <a:pt x="149935" y="31847"/>
                  </a:lnTo>
                  <a:lnTo>
                    <a:pt x="190420" y="10344"/>
                  </a:lnTo>
                  <a:lnTo>
                    <a:pt x="195414" y="5883"/>
                  </a:lnTo>
                  <a:lnTo>
                    <a:pt x="193642" y="3988"/>
                  </a:lnTo>
                  <a:lnTo>
                    <a:pt x="184146" y="0"/>
                  </a:lnTo>
                  <a:lnTo>
                    <a:pt x="156192" y="3903"/>
                  </a:lnTo>
                  <a:lnTo>
                    <a:pt x="121097" y="17367"/>
                  </a:lnTo>
                  <a:lnTo>
                    <a:pt x="78499" y="49607"/>
                  </a:lnTo>
                  <a:lnTo>
                    <a:pt x="60840" y="71125"/>
                  </a:lnTo>
                  <a:lnTo>
                    <a:pt x="56214" y="84403"/>
                  </a:lnTo>
                  <a:lnTo>
                    <a:pt x="57097" y="89497"/>
                  </a:lnTo>
                  <a:lnTo>
                    <a:pt x="59802" y="93598"/>
                  </a:lnTo>
                  <a:lnTo>
                    <a:pt x="68453" y="100035"/>
                  </a:lnTo>
                  <a:lnTo>
                    <a:pt x="83812" y="108332"/>
                  </a:lnTo>
                  <a:lnTo>
                    <a:pt x="90648" y="115521"/>
                  </a:lnTo>
                  <a:lnTo>
                    <a:pt x="91340" y="119413"/>
                  </a:lnTo>
                  <a:lnTo>
                    <a:pt x="90393" y="123418"/>
                  </a:lnTo>
                  <a:lnTo>
                    <a:pt x="88350" y="127502"/>
                  </a:lnTo>
                  <a:lnTo>
                    <a:pt x="48382" y="159076"/>
                  </a:lnTo>
                  <a:lnTo>
                    <a:pt x="18834" y="187758"/>
                  </a:lnTo>
                  <a:lnTo>
                    <a:pt x="5795" y="207501"/>
                  </a:lnTo>
                  <a:lnTo>
                    <a:pt x="0" y="225683"/>
                  </a:lnTo>
                  <a:lnTo>
                    <a:pt x="3068" y="243170"/>
                  </a:lnTo>
                  <a:lnTo>
                    <a:pt x="6850" y="251785"/>
                  </a:lnTo>
                  <a:lnTo>
                    <a:pt x="20459" y="265119"/>
                  </a:lnTo>
                  <a:lnTo>
                    <a:pt x="29027" y="270651"/>
                  </a:lnTo>
                  <a:lnTo>
                    <a:pt x="68054" y="278437"/>
                  </a:lnTo>
                  <a:lnTo>
                    <a:pt x="101047" y="276495"/>
                  </a:lnTo>
                  <a:lnTo>
                    <a:pt x="135467" y="270928"/>
                  </a:lnTo>
                  <a:lnTo>
                    <a:pt x="177673" y="261272"/>
                  </a:lnTo>
                  <a:lnTo>
                    <a:pt x="198563" y="25631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7" name="SMARTInkShape-1371">
              <a:extLst>
                <a:ext uri="{FF2B5EF4-FFF2-40B4-BE49-F238E27FC236}">
                  <a16:creationId xmlns:a16="http://schemas.microsoft.com/office/drawing/2014/main" xmlns="" id="{A00CCE2A-AC94-44C2-9CBB-A820DEA4BCEF}"/>
                </a:ext>
              </a:extLst>
            </p:cNvPr>
            <p:cNvSpPr/>
            <p:nvPr>
              <p:custDataLst>
                <p:tags r:id="rId156"/>
              </p:custDataLst>
            </p:nvPr>
          </p:nvSpPr>
          <p:spPr>
            <a:xfrm>
              <a:off x="4554053" y="6010380"/>
              <a:ext cx="109309" cy="139777"/>
            </a:xfrm>
            <a:custGeom>
              <a:avLst/>
              <a:gdLst/>
              <a:ahLst/>
              <a:cxnLst/>
              <a:rect l="0" t="0" r="0" b="0"/>
              <a:pathLst>
                <a:path w="109309" h="139777">
                  <a:moveTo>
                    <a:pt x="94147" y="9420"/>
                  </a:moveTo>
                  <a:lnTo>
                    <a:pt x="94147" y="9420"/>
                  </a:lnTo>
                  <a:lnTo>
                    <a:pt x="85308" y="581"/>
                  </a:lnTo>
                  <a:lnTo>
                    <a:pt x="81904" y="0"/>
                  </a:lnTo>
                  <a:lnTo>
                    <a:pt x="72478" y="1235"/>
                  </a:lnTo>
                  <a:lnTo>
                    <a:pt x="51900" y="9268"/>
                  </a:lnTo>
                  <a:lnTo>
                    <a:pt x="6323" y="47181"/>
                  </a:lnTo>
                  <a:lnTo>
                    <a:pt x="2436" y="52938"/>
                  </a:lnTo>
                  <a:lnTo>
                    <a:pt x="551" y="58188"/>
                  </a:lnTo>
                  <a:lnTo>
                    <a:pt x="0" y="63099"/>
                  </a:lnTo>
                  <a:lnTo>
                    <a:pt x="2455" y="67784"/>
                  </a:lnTo>
                  <a:lnTo>
                    <a:pt x="12708" y="76752"/>
                  </a:lnTo>
                  <a:lnTo>
                    <a:pt x="52425" y="89643"/>
                  </a:lnTo>
                  <a:lnTo>
                    <a:pt x="93510" y="105047"/>
                  </a:lnTo>
                  <a:lnTo>
                    <a:pt x="104447" y="113304"/>
                  </a:lnTo>
                  <a:lnTo>
                    <a:pt x="109308" y="121678"/>
                  </a:lnTo>
                  <a:lnTo>
                    <a:pt x="108488" y="125886"/>
                  </a:lnTo>
                  <a:lnTo>
                    <a:pt x="101932" y="134326"/>
                  </a:lnTo>
                  <a:lnTo>
                    <a:pt x="88200" y="139018"/>
                  </a:lnTo>
                  <a:lnTo>
                    <a:pt x="62516" y="139776"/>
                  </a:lnTo>
                  <a:lnTo>
                    <a:pt x="36997" y="1364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8" name="SMARTInkShape-1372">
              <a:extLst>
                <a:ext uri="{FF2B5EF4-FFF2-40B4-BE49-F238E27FC236}">
                  <a16:creationId xmlns:a16="http://schemas.microsoft.com/office/drawing/2014/main" xmlns="" id="{0A188F48-FA5A-43A3-A629-2C19ECA42DCE}"/>
                </a:ext>
              </a:extLst>
            </p:cNvPr>
            <p:cNvSpPr/>
            <p:nvPr>
              <p:custDataLst>
                <p:tags r:id="rId157"/>
              </p:custDataLst>
            </p:nvPr>
          </p:nvSpPr>
          <p:spPr>
            <a:xfrm>
              <a:off x="4789021" y="5853123"/>
              <a:ext cx="56030" cy="322817"/>
            </a:xfrm>
            <a:custGeom>
              <a:avLst/>
              <a:gdLst/>
              <a:ahLst/>
              <a:cxnLst/>
              <a:rect l="0" t="0" r="0" b="0"/>
              <a:pathLst>
                <a:path w="56030" h="322817">
                  <a:moveTo>
                    <a:pt x="11579" y="26977"/>
                  </a:moveTo>
                  <a:lnTo>
                    <a:pt x="11579" y="26977"/>
                  </a:lnTo>
                  <a:lnTo>
                    <a:pt x="5817" y="273"/>
                  </a:lnTo>
                  <a:lnTo>
                    <a:pt x="5621" y="0"/>
                  </a:lnTo>
                  <a:lnTo>
                    <a:pt x="5403" y="3699"/>
                  </a:lnTo>
                  <a:lnTo>
                    <a:pt x="8623" y="46951"/>
                  </a:lnTo>
                  <a:lnTo>
                    <a:pt x="10266" y="79364"/>
                  </a:lnTo>
                  <a:lnTo>
                    <a:pt x="10290" y="117993"/>
                  </a:lnTo>
                  <a:lnTo>
                    <a:pt x="7949" y="161032"/>
                  </a:lnTo>
                  <a:lnTo>
                    <a:pt x="4556" y="204149"/>
                  </a:lnTo>
                  <a:lnTo>
                    <a:pt x="1402" y="244714"/>
                  </a:lnTo>
                  <a:lnTo>
                    <a:pt x="0" y="279206"/>
                  </a:lnTo>
                  <a:lnTo>
                    <a:pt x="2582" y="312908"/>
                  </a:lnTo>
                  <a:lnTo>
                    <a:pt x="4876" y="318491"/>
                  </a:lnTo>
                  <a:lnTo>
                    <a:pt x="7816" y="321509"/>
                  </a:lnTo>
                  <a:lnTo>
                    <a:pt x="11187" y="322816"/>
                  </a:lnTo>
                  <a:lnTo>
                    <a:pt x="56029" y="3000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9" name="SMARTInkShape-1373">
              <a:extLst>
                <a:ext uri="{FF2B5EF4-FFF2-40B4-BE49-F238E27FC236}">
                  <a16:creationId xmlns:a16="http://schemas.microsoft.com/office/drawing/2014/main" xmlns="" id="{38698FA8-C1E5-4480-87F7-890DA9E10B75}"/>
                </a:ext>
              </a:extLst>
            </p:cNvPr>
            <p:cNvSpPr/>
            <p:nvPr>
              <p:custDataLst>
                <p:tags r:id="rId158"/>
              </p:custDataLst>
            </p:nvPr>
          </p:nvSpPr>
          <p:spPr>
            <a:xfrm>
              <a:off x="4744496" y="6038850"/>
              <a:ext cx="113255" cy="6351"/>
            </a:xfrm>
            <a:custGeom>
              <a:avLst/>
              <a:gdLst/>
              <a:ahLst/>
              <a:cxnLst/>
              <a:rect l="0" t="0" r="0" b="0"/>
              <a:pathLst>
                <a:path w="113255" h="6351">
                  <a:moveTo>
                    <a:pt x="24354" y="6350"/>
                  </a:moveTo>
                  <a:lnTo>
                    <a:pt x="24354" y="6350"/>
                  </a:lnTo>
                  <a:lnTo>
                    <a:pt x="0" y="6350"/>
                  </a:lnTo>
                  <a:lnTo>
                    <a:pt x="42415" y="2979"/>
                  </a:lnTo>
                  <a:lnTo>
                    <a:pt x="84582" y="883"/>
                  </a:lnTo>
                  <a:lnTo>
                    <a:pt x="11325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" name="SMARTInkShape-1374">
              <a:extLst>
                <a:ext uri="{FF2B5EF4-FFF2-40B4-BE49-F238E27FC236}">
                  <a16:creationId xmlns:a16="http://schemas.microsoft.com/office/drawing/2014/main" xmlns="" id="{B445D223-9EC7-42A5-A29F-EC9D97F11869}"/>
                </a:ext>
              </a:extLst>
            </p:cNvPr>
            <p:cNvSpPr/>
            <p:nvPr>
              <p:custDataLst>
                <p:tags r:id="rId159"/>
              </p:custDataLst>
            </p:nvPr>
          </p:nvSpPr>
          <p:spPr>
            <a:xfrm>
              <a:off x="4914900" y="6045200"/>
              <a:ext cx="6351" cy="82551"/>
            </a:xfrm>
            <a:custGeom>
              <a:avLst/>
              <a:gdLst/>
              <a:ahLst/>
              <a:cxnLst/>
              <a:rect l="0" t="0" r="0" b="0"/>
              <a:pathLst>
                <a:path w="6351" h="82551">
                  <a:moveTo>
                    <a:pt x="6350" y="0"/>
                  </a:moveTo>
                  <a:lnTo>
                    <a:pt x="6350" y="0"/>
                  </a:lnTo>
                  <a:lnTo>
                    <a:pt x="2979" y="3371"/>
                  </a:lnTo>
                  <a:lnTo>
                    <a:pt x="883" y="15580"/>
                  </a:lnTo>
                  <a:lnTo>
                    <a:pt x="116" y="53618"/>
                  </a:lnTo>
                  <a:lnTo>
                    <a:pt x="0" y="82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" name="SMARTInkShape-1375">
              <a:extLst>
                <a:ext uri="{FF2B5EF4-FFF2-40B4-BE49-F238E27FC236}">
                  <a16:creationId xmlns:a16="http://schemas.microsoft.com/office/drawing/2014/main" xmlns="" id="{CB7270F5-7CC0-4FED-B2A6-4F7A2AE7F14D}"/>
                </a:ext>
              </a:extLst>
            </p:cNvPr>
            <p:cNvSpPr/>
            <p:nvPr>
              <p:custDataLst>
                <p:tags r:id="rId160"/>
              </p:custDataLst>
            </p:nvPr>
          </p:nvSpPr>
          <p:spPr>
            <a:xfrm>
              <a:off x="5199356" y="5823948"/>
              <a:ext cx="280695" cy="316903"/>
            </a:xfrm>
            <a:custGeom>
              <a:avLst/>
              <a:gdLst/>
              <a:ahLst/>
              <a:cxnLst/>
              <a:rect l="0" t="0" r="0" b="0"/>
              <a:pathLst>
                <a:path w="280695" h="316903">
                  <a:moveTo>
                    <a:pt x="83844" y="233952"/>
                  </a:moveTo>
                  <a:lnTo>
                    <a:pt x="83844" y="233952"/>
                  </a:lnTo>
                  <a:lnTo>
                    <a:pt x="98149" y="201969"/>
                  </a:lnTo>
                  <a:lnTo>
                    <a:pt x="97614" y="197108"/>
                  </a:lnTo>
                  <a:lnTo>
                    <a:pt x="95141" y="193162"/>
                  </a:lnTo>
                  <a:lnTo>
                    <a:pt x="91375" y="189826"/>
                  </a:lnTo>
                  <a:lnTo>
                    <a:pt x="86042" y="188307"/>
                  </a:lnTo>
                  <a:lnTo>
                    <a:pt x="72591" y="188500"/>
                  </a:lnTo>
                  <a:lnTo>
                    <a:pt x="42410" y="202689"/>
                  </a:lnTo>
                  <a:lnTo>
                    <a:pt x="13398" y="228137"/>
                  </a:lnTo>
                  <a:lnTo>
                    <a:pt x="3146" y="245949"/>
                  </a:lnTo>
                  <a:lnTo>
                    <a:pt x="412" y="254650"/>
                  </a:lnTo>
                  <a:lnTo>
                    <a:pt x="0" y="261862"/>
                  </a:lnTo>
                  <a:lnTo>
                    <a:pt x="3306" y="273638"/>
                  </a:lnTo>
                  <a:lnTo>
                    <a:pt x="7574" y="277343"/>
                  </a:lnTo>
                  <a:lnTo>
                    <a:pt x="19843" y="281458"/>
                  </a:lnTo>
                  <a:lnTo>
                    <a:pt x="36584" y="277644"/>
                  </a:lnTo>
                  <a:lnTo>
                    <a:pt x="62079" y="263596"/>
                  </a:lnTo>
                  <a:lnTo>
                    <a:pt x="96876" y="231241"/>
                  </a:lnTo>
                  <a:lnTo>
                    <a:pt x="99587" y="231439"/>
                  </a:lnTo>
                  <a:lnTo>
                    <a:pt x="102101" y="232983"/>
                  </a:lnTo>
                  <a:lnTo>
                    <a:pt x="104482" y="235422"/>
                  </a:lnTo>
                  <a:lnTo>
                    <a:pt x="107127" y="243777"/>
                  </a:lnTo>
                  <a:lnTo>
                    <a:pt x="112197" y="266388"/>
                  </a:lnTo>
                  <a:lnTo>
                    <a:pt x="117847" y="274944"/>
                  </a:lnTo>
                  <a:lnTo>
                    <a:pt x="121329" y="278213"/>
                  </a:lnTo>
                  <a:lnTo>
                    <a:pt x="125062" y="278982"/>
                  </a:lnTo>
                  <a:lnTo>
                    <a:pt x="128962" y="278083"/>
                  </a:lnTo>
                  <a:lnTo>
                    <a:pt x="132972" y="276073"/>
                  </a:lnTo>
                  <a:lnTo>
                    <a:pt x="155323" y="246087"/>
                  </a:lnTo>
                  <a:lnTo>
                    <a:pt x="178792" y="204465"/>
                  </a:lnTo>
                  <a:lnTo>
                    <a:pt x="197775" y="162991"/>
                  </a:lnTo>
                  <a:lnTo>
                    <a:pt x="214208" y="116336"/>
                  </a:lnTo>
                  <a:lnTo>
                    <a:pt x="227861" y="70906"/>
                  </a:lnTo>
                  <a:lnTo>
                    <a:pt x="238633" y="34251"/>
                  </a:lnTo>
                  <a:lnTo>
                    <a:pt x="245889" y="6076"/>
                  </a:lnTo>
                  <a:lnTo>
                    <a:pt x="245496" y="2306"/>
                  </a:lnTo>
                  <a:lnTo>
                    <a:pt x="243823" y="498"/>
                  </a:lnTo>
                  <a:lnTo>
                    <a:pt x="241297" y="0"/>
                  </a:lnTo>
                  <a:lnTo>
                    <a:pt x="234727" y="12616"/>
                  </a:lnTo>
                  <a:lnTo>
                    <a:pt x="221214" y="53130"/>
                  </a:lnTo>
                  <a:lnTo>
                    <a:pt x="210513" y="91497"/>
                  </a:lnTo>
                  <a:lnTo>
                    <a:pt x="201054" y="136772"/>
                  </a:lnTo>
                  <a:lnTo>
                    <a:pt x="197791" y="183235"/>
                  </a:lnTo>
                  <a:lnTo>
                    <a:pt x="198692" y="227638"/>
                  </a:lnTo>
                  <a:lnTo>
                    <a:pt x="201445" y="266188"/>
                  </a:lnTo>
                  <a:lnTo>
                    <a:pt x="210665" y="292729"/>
                  </a:lnTo>
                  <a:lnTo>
                    <a:pt x="217075" y="302770"/>
                  </a:lnTo>
                  <a:lnTo>
                    <a:pt x="231723" y="313927"/>
                  </a:lnTo>
                  <a:lnTo>
                    <a:pt x="239579" y="316902"/>
                  </a:lnTo>
                  <a:lnTo>
                    <a:pt x="247641" y="315357"/>
                  </a:lnTo>
                  <a:lnTo>
                    <a:pt x="280694" y="29110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2" name="SMARTInkShape-1376">
              <a:extLst>
                <a:ext uri="{FF2B5EF4-FFF2-40B4-BE49-F238E27FC236}">
                  <a16:creationId xmlns:a16="http://schemas.microsoft.com/office/drawing/2014/main" xmlns="" id="{25C6A9B2-AE82-4DD4-A27F-625E9916BF3A}"/>
                </a:ext>
              </a:extLst>
            </p:cNvPr>
            <p:cNvSpPr/>
            <p:nvPr>
              <p:custDataLst>
                <p:tags r:id="rId161"/>
              </p:custDataLst>
            </p:nvPr>
          </p:nvSpPr>
          <p:spPr>
            <a:xfrm>
              <a:off x="5365253" y="5969000"/>
              <a:ext cx="127498" cy="6351"/>
            </a:xfrm>
            <a:custGeom>
              <a:avLst/>
              <a:gdLst/>
              <a:ahLst/>
              <a:cxnLst/>
              <a:rect l="0" t="0" r="0" b="0"/>
              <a:pathLst>
                <a:path w="127498" h="6351">
                  <a:moveTo>
                    <a:pt x="13197" y="6350"/>
                  </a:moveTo>
                  <a:lnTo>
                    <a:pt x="13197" y="6350"/>
                  </a:lnTo>
                  <a:lnTo>
                    <a:pt x="810" y="1986"/>
                  </a:lnTo>
                  <a:lnTo>
                    <a:pt x="0" y="1324"/>
                  </a:lnTo>
                  <a:lnTo>
                    <a:pt x="166" y="883"/>
                  </a:lnTo>
                  <a:lnTo>
                    <a:pt x="37480" y="262"/>
                  </a:lnTo>
                  <a:lnTo>
                    <a:pt x="72672" y="116"/>
                  </a:lnTo>
                  <a:lnTo>
                    <a:pt x="12749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3" name="SMARTInkShape-1377">
              <a:extLst>
                <a:ext uri="{FF2B5EF4-FFF2-40B4-BE49-F238E27FC236}">
                  <a16:creationId xmlns:a16="http://schemas.microsoft.com/office/drawing/2014/main" xmlns="" id="{0144436B-6D84-4950-979E-B7E939E5741F}"/>
                </a:ext>
              </a:extLst>
            </p:cNvPr>
            <p:cNvSpPr/>
            <p:nvPr>
              <p:custDataLst>
                <p:tags r:id="rId162"/>
              </p:custDataLst>
            </p:nvPr>
          </p:nvSpPr>
          <p:spPr>
            <a:xfrm>
              <a:off x="5509930" y="5961830"/>
              <a:ext cx="116171" cy="140521"/>
            </a:xfrm>
            <a:custGeom>
              <a:avLst/>
              <a:gdLst/>
              <a:ahLst/>
              <a:cxnLst/>
              <a:rect l="0" t="0" r="0" b="0"/>
              <a:pathLst>
                <a:path w="116171" h="140521">
                  <a:moveTo>
                    <a:pt x="1870" y="57970"/>
                  </a:moveTo>
                  <a:lnTo>
                    <a:pt x="1870" y="57970"/>
                  </a:lnTo>
                  <a:lnTo>
                    <a:pt x="12009" y="57265"/>
                  </a:lnTo>
                  <a:lnTo>
                    <a:pt x="49681" y="45727"/>
                  </a:lnTo>
                  <a:lnTo>
                    <a:pt x="80656" y="22464"/>
                  </a:lnTo>
                  <a:lnTo>
                    <a:pt x="83321" y="18072"/>
                  </a:lnTo>
                  <a:lnTo>
                    <a:pt x="84393" y="13732"/>
                  </a:lnTo>
                  <a:lnTo>
                    <a:pt x="84403" y="9429"/>
                  </a:lnTo>
                  <a:lnTo>
                    <a:pt x="80880" y="5853"/>
                  </a:lnTo>
                  <a:lnTo>
                    <a:pt x="67560" y="0"/>
                  </a:lnTo>
                  <a:lnTo>
                    <a:pt x="47999" y="2571"/>
                  </a:lnTo>
                  <a:lnTo>
                    <a:pt x="36856" y="6222"/>
                  </a:lnTo>
                  <a:lnTo>
                    <a:pt x="18829" y="19684"/>
                  </a:lnTo>
                  <a:lnTo>
                    <a:pt x="11060" y="28213"/>
                  </a:lnTo>
                  <a:lnTo>
                    <a:pt x="2427" y="47096"/>
                  </a:lnTo>
                  <a:lnTo>
                    <a:pt x="0" y="67952"/>
                  </a:lnTo>
                  <a:lnTo>
                    <a:pt x="3626" y="91334"/>
                  </a:lnTo>
                  <a:lnTo>
                    <a:pt x="17467" y="110194"/>
                  </a:lnTo>
                  <a:lnTo>
                    <a:pt x="27085" y="118185"/>
                  </a:lnTo>
                  <a:lnTo>
                    <a:pt x="58467" y="128947"/>
                  </a:lnTo>
                  <a:lnTo>
                    <a:pt x="116170" y="1405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" name="SMARTInkShape-1378">
              <a:extLst>
                <a:ext uri="{FF2B5EF4-FFF2-40B4-BE49-F238E27FC236}">
                  <a16:creationId xmlns:a16="http://schemas.microsoft.com/office/drawing/2014/main" xmlns="" id="{311138F8-6CA5-483A-97D4-C4346517899B}"/>
                </a:ext>
              </a:extLst>
            </p:cNvPr>
            <p:cNvSpPr/>
            <p:nvPr>
              <p:custDataLst>
                <p:tags r:id="rId163"/>
              </p:custDataLst>
            </p:nvPr>
          </p:nvSpPr>
          <p:spPr>
            <a:xfrm>
              <a:off x="5010150" y="6013450"/>
              <a:ext cx="168230" cy="117317"/>
            </a:xfrm>
            <a:custGeom>
              <a:avLst/>
              <a:gdLst/>
              <a:ahLst/>
              <a:cxnLst/>
              <a:rect l="0" t="0" r="0" b="0"/>
              <a:pathLst>
                <a:path w="168230" h="117317">
                  <a:moveTo>
                    <a:pt x="0" y="0"/>
                  </a:moveTo>
                  <a:lnTo>
                    <a:pt x="0" y="0"/>
                  </a:lnTo>
                  <a:lnTo>
                    <a:pt x="4364" y="42632"/>
                  </a:lnTo>
                  <a:lnTo>
                    <a:pt x="6088" y="90080"/>
                  </a:lnTo>
                  <a:lnTo>
                    <a:pt x="6328" y="117316"/>
                  </a:lnTo>
                  <a:lnTo>
                    <a:pt x="10110" y="91962"/>
                  </a:lnTo>
                  <a:lnTo>
                    <a:pt x="22046" y="56176"/>
                  </a:lnTo>
                  <a:lnTo>
                    <a:pt x="46124" y="10142"/>
                  </a:lnTo>
                  <a:lnTo>
                    <a:pt x="54837" y="1450"/>
                  </a:lnTo>
                  <a:lnTo>
                    <a:pt x="57724" y="967"/>
                  </a:lnTo>
                  <a:lnTo>
                    <a:pt x="59650" y="2761"/>
                  </a:lnTo>
                  <a:lnTo>
                    <a:pt x="67357" y="30964"/>
                  </a:lnTo>
                  <a:lnTo>
                    <a:pt x="75219" y="66938"/>
                  </a:lnTo>
                  <a:lnTo>
                    <a:pt x="76252" y="65793"/>
                  </a:lnTo>
                  <a:lnTo>
                    <a:pt x="83193" y="53361"/>
                  </a:lnTo>
                  <a:lnTo>
                    <a:pt x="117616" y="16156"/>
                  </a:lnTo>
                  <a:lnTo>
                    <a:pt x="142172" y="1416"/>
                  </a:lnTo>
                  <a:lnTo>
                    <a:pt x="149110" y="238"/>
                  </a:lnTo>
                  <a:lnTo>
                    <a:pt x="160581" y="2693"/>
                  </a:lnTo>
                  <a:lnTo>
                    <a:pt x="164203" y="6734"/>
                  </a:lnTo>
                  <a:lnTo>
                    <a:pt x="168229" y="18750"/>
                  </a:lnTo>
                  <a:lnTo>
                    <a:pt x="164118" y="64576"/>
                  </a:lnTo>
                  <a:lnTo>
                    <a:pt x="158750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" name="SMARTInkShape-1379">
              <a:extLst>
                <a:ext uri="{FF2B5EF4-FFF2-40B4-BE49-F238E27FC236}">
                  <a16:creationId xmlns:a16="http://schemas.microsoft.com/office/drawing/2014/main" xmlns="" id="{88983A9A-00B3-4F70-8F9E-B96296466998}"/>
                </a:ext>
              </a:extLst>
            </p:cNvPr>
            <p:cNvSpPr/>
            <p:nvPr>
              <p:custDataLst>
                <p:tags r:id="rId164"/>
              </p:custDataLst>
            </p:nvPr>
          </p:nvSpPr>
          <p:spPr>
            <a:xfrm>
              <a:off x="4922133" y="5992432"/>
              <a:ext cx="5468" cy="21019"/>
            </a:xfrm>
            <a:custGeom>
              <a:avLst/>
              <a:gdLst/>
              <a:ahLst/>
              <a:cxnLst/>
              <a:rect l="0" t="0" r="0" b="0"/>
              <a:pathLst>
                <a:path w="5468" h="21019">
                  <a:moveTo>
                    <a:pt x="5467" y="21018"/>
                  </a:moveTo>
                  <a:lnTo>
                    <a:pt x="5467" y="21018"/>
                  </a:lnTo>
                  <a:lnTo>
                    <a:pt x="0" y="1244"/>
                  </a:lnTo>
                  <a:lnTo>
                    <a:pt x="411" y="75"/>
                  </a:lnTo>
                  <a:lnTo>
                    <a:pt x="1391" y="0"/>
                  </a:lnTo>
                  <a:lnTo>
                    <a:pt x="5467" y="196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9" name="SMARTInkShape-Group238">
            <a:extLst>
              <a:ext uri="{FF2B5EF4-FFF2-40B4-BE49-F238E27FC236}">
                <a16:creationId xmlns:a16="http://schemas.microsoft.com/office/drawing/2014/main" xmlns="" id="{50F91CFD-E808-47E0-9722-293DECD79448}"/>
              </a:ext>
            </a:extLst>
          </p:cNvPr>
          <p:cNvGrpSpPr/>
          <p:nvPr/>
        </p:nvGrpSpPr>
        <p:grpSpPr>
          <a:xfrm>
            <a:off x="3663950" y="5969883"/>
            <a:ext cx="50801" cy="170568"/>
            <a:chOff x="3663950" y="5969883"/>
            <a:chExt cx="50801" cy="170568"/>
          </a:xfrm>
        </p:grpSpPr>
        <p:sp>
          <p:nvSpPr>
            <p:cNvPr id="227" name="SMARTInkShape-1380">
              <a:extLst>
                <a:ext uri="{FF2B5EF4-FFF2-40B4-BE49-F238E27FC236}">
                  <a16:creationId xmlns:a16="http://schemas.microsoft.com/office/drawing/2014/main" xmlns="" id="{DAD26B00-68E0-4863-AB4D-BCA58509CC58}"/>
                </a:ext>
              </a:extLst>
            </p:cNvPr>
            <p:cNvSpPr/>
            <p:nvPr>
              <p:custDataLst>
                <p:tags r:id="rId153"/>
              </p:custDataLst>
            </p:nvPr>
          </p:nvSpPr>
          <p:spPr>
            <a:xfrm>
              <a:off x="3689350" y="5969883"/>
              <a:ext cx="1" cy="11818"/>
            </a:xfrm>
            <a:custGeom>
              <a:avLst/>
              <a:gdLst/>
              <a:ahLst/>
              <a:cxnLst/>
              <a:rect l="0" t="0" r="0" b="0"/>
              <a:pathLst>
                <a:path w="1" h="11818">
                  <a:moveTo>
                    <a:pt x="0" y="5467"/>
                  </a:moveTo>
                  <a:lnTo>
                    <a:pt x="0" y="5467"/>
                  </a:lnTo>
                  <a:lnTo>
                    <a:pt x="0" y="0"/>
                  </a:lnTo>
                  <a:lnTo>
                    <a:pt x="0" y="118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8" name="SMARTInkShape-1381">
              <a:extLst>
                <a:ext uri="{FF2B5EF4-FFF2-40B4-BE49-F238E27FC236}">
                  <a16:creationId xmlns:a16="http://schemas.microsoft.com/office/drawing/2014/main" xmlns="" id="{D1DF123B-0EE9-4A3C-856F-EC873BCFCC46}"/>
                </a:ext>
              </a:extLst>
            </p:cNvPr>
            <p:cNvSpPr/>
            <p:nvPr>
              <p:custDataLst>
                <p:tags r:id="rId154"/>
              </p:custDataLst>
            </p:nvPr>
          </p:nvSpPr>
          <p:spPr>
            <a:xfrm>
              <a:off x="3663950" y="6121400"/>
              <a:ext cx="50801" cy="19051"/>
            </a:xfrm>
            <a:custGeom>
              <a:avLst/>
              <a:gdLst/>
              <a:ahLst/>
              <a:cxnLst/>
              <a:rect l="0" t="0" r="0" b="0"/>
              <a:pathLst>
                <a:path w="50801" h="19051">
                  <a:moveTo>
                    <a:pt x="0" y="19050"/>
                  </a:moveTo>
                  <a:lnTo>
                    <a:pt x="0" y="19050"/>
                  </a:lnTo>
                  <a:lnTo>
                    <a:pt x="0" y="15679"/>
                  </a:lnTo>
                  <a:lnTo>
                    <a:pt x="5644" y="12143"/>
                  </a:lnTo>
                  <a:lnTo>
                    <a:pt x="508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5" name="SMARTInkShape-Group239">
            <a:extLst>
              <a:ext uri="{FF2B5EF4-FFF2-40B4-BE49-F238E27FC236}">
                <a16:creationId xmlns:a16="http://schemas.microsoft.com/office/drawing/2014/main" xmlns="" id="{DC5D356E-59CB-48CB-972C-57C99983FCF5}"/>
              </a:ext>
            </a:extLst>
          </p:cNvPr>
          <p:cNvGrpSpPr/>
          <p:nvPr/>
        </p:nvGrpSpPr>
        <p:grpSpPr>
          <a:xfrm>
            <a:off x="2593473" y="5730637"/>
            <a:ext cx="803778" cy="613014"/>
            <a:chOff x="2593473" y="5730637"/>
            <a:chExt cx="803778" cy="613014"/>
          </a:xfrm>
        </p:grpSpPr>
        <p:sp>
          <p:nvSpPr>
            <p:cNvPr id="230" name="SMARTInkShape-1382">
              <a:extLst>
                <a:ext uri="{FF2B5EF4-FFF2-40B4-BE49-F238E27FC236}">
                  <a16:creationId xmlns:a16="http://schemas.microsoft.com/office/drawing/2014/main" xmlns="" id="{C713B03C-48ED-424F-86ED-49183FBD2AE0}"/>
                </a:ext>
              </a:extLst>
            </p:cNvPr>
            <p:cNvSpPr/>
            <p:nvPr>
              <p:custDataLst>
                <p:tags r:id="rId148"/>
              </p:custDataLst>
            </p:nvPr>
          </p:nvSpPr>
          <p:spPr>
            <a:xfrm>
              <a:off x="3061293" y="5764900"/>
              <a:ext cx="333936" cy="413651"/>
            </a:xfrm>
            <a:custGeom>
              <a:avLst/>
              <a:gdLst/>
              <a:ahLst/>
              <a:cxnLst/>
              <a:rect l="0" t="0" r="0" b="0"/>
              <a:pathLst>
                <a:path w="333936" h="413651">
                  <a:moveTo>
                    <a:pt x="126407" y="293000"/>
                  </a:moveTo>
                  <a:lnTo>
                    <a:pt x="126407" y="293000"/>
                  </a:lnTo>
                  <a:lnTo>
                    <a:pt x="103263" y="269856"/>
                  </a:lnTo>
                  <a:lnTo>
                    <a:pt x="83723" y="260430"/>
                  </a:lnTo>
                  <a:lnTo>
                    <a:pt x="66279" y="263001"/>
                  </a:lnTo>
                  <a:lnTo>
                    <a:pt x="46767" y="272612"/>
                  </a:lnTo>
                  <a:lnTo>
                    <a:pt x="26335" y="288643"/>
                  </a:lnTo>
                  <a:lnTo>
                    <a:pt x="5112" y="320872"/>
                  </a:lnTo>
                  <a:lnTo>
                    <a:pt x="296" y="343017"/>
                  </a:lnTo>
                  <a:lnTo>
                    <a:pt x="0" y="353860"/>
                  </a:lnTo>
                  <a:lnTo>
                    <a:pt x="3330" y="361797"/>
                  </a:lnTo>
                  <a:lnTo>
                    <a:pt x="9078" y="367792"/>
                  </a:lnTo>
                  <a:lnTo>
                    <a:pt x="16438" y="372495"/>
                  </a:lnTo>
                  <a:lnTo>
                    <a:pt x="26282" y="373513"/>
                  </a:lnTo>
                  <a:lnTo>
                    <a:pt x="50392" y="369000"/>
                  </a:lnTo>
                  <a:lnTo>
                    <a:pt x="71926" y="356176"/>
                  </a:lnTo>
                  <a:lnTo>
                    <a:pt x="105375" y="319198"/>
                  </a:lnTo>
                  <a:lnTo>
                    <a:pt x="123149" y="288767"/>
                  </a:lnTo>
                  <a:lnTo>
                    <a:pt x="124235" y="288061"/>
                  </a:lnTo>
                  <a:lnTo>
                    <a:pt x="133028" y="328280"/>
                  </a:lnTo>
                  <a:lnTo>
                    <a:pt x="138522" y="350309"/>
                  </a:lnTo>
                  <a:lnTo>
                    <a:pt x="148019" y="369506"/>
                  </a:lnTo>
                  <a:lnTo>
                    <a:pt x="163058" y="381802"/>
                  </a:lnTo>
                  <a:lnTo>
                    <a:pt x="172008" y="386066"/>
                  </a:lnTo>
                  <a:lnTo>
                    <a:pt x="193241" y="385163"/>
                  </a:lnTo>
                  <a:lnTo>
                    <a:pt x="204829" y="381959"/>
                  </a:lnTo>
                  <a:lnTo>
                    <a:pt x="227113" y="365229"/>
                  </a:lnTo>
                  <a:lnTo>
                    <a:pt x="261374" y="318634"/>
                  </a:lnTo>
                  <a:lnTo>
                    <a:pt x="284464" y="271937"/>
                  </a:lnTo>
                  <a:lnTo>
                    <a:pt x="294573" y="243680"/>
                  </a:lnTo>
                  <a:lnTo>
                    <a:pt x="304134" y="213553"/>
                  </a:lnTo>
                  <a:lnTo>
                    <a:pt x="312625" y="183591"/>
                  </a:lnTo>
                  <a:lnTo>
                    <a:pt x="320402" y="153740"/>
                  </a:lnTo>
                  <a:lnTo>
                    <a:pt x="327704" y="123958"/>
                  </a:lnTo>
                  <a:lnTo>
                    <a:pt x="331866" y="97051"/>
                  </a:lnTo>
                  <a:lnTo>
                    <a:pt x="333935" y="72057"/>
                  </a:lnTo>
                  <a:lnTo>
                    <a:pt x="331531" y="30408"/>
                  </a:lnTo>
                  <a:lnTo>
                    <a:pt x="318703" y="4842"/>
                  </a:lnTo>
                  <a:lnTo>
                    <a:pt x="308226" y="0"/>
                  </a:lnTo>
                  <a:lnTo>
                    <a:pt x="281534" y="2146"/>
                  </a:lnTo>
                  <a:lnTo>
                    <a:pt x="254619" y="23796"/>
                  </a:lnTo>
                  <a:lnTo>
                    <a:pt x="230662" y="60467"/>
                  </a:lnTo>
                  <a:lnTo>
                    <a:pt x="221311" y="85060"/>
                  </a:lnTo>
                  <a:lnTo>
                    <a:pt x="212959" y="112040"/>
                  </a:lnTo>
                  <a:lnTo>
                    <a:pt x="206687" y="139199"/>
                  </a:lnTo>
                  <a:lnTo>
                    <a:pt x="201799" y="166477"/>
                  </a:lnTo>
                  <a:lnTo>
                    <a:pt x="197835" y="193835"/>
                  </a:lnTo>
                  <a:lnTo>
                    <a:pt x="196603" y="220540"/>
                  </a:lnTo>
                  <a:lnTo>
                    <a:pt x="197193" y="246809"/>
                  </a:lnTo>
                  <a:lnTo>
                    <a:pt x="198998" y="272790"/>
                  </a:lnTo>
                  <a:lnTo>
                    <a:pt x="210410" y="314827"/>
                  </a:lnTo>
                  <a:lnTo>
                    <a:pt x="228653" y="348562"/>
                  </a:lnTo>
                  <a:lnTo>
                    <a:pt x="253223" y="375314"/>
                  </a:lnTo>
                  <a:lnTo>
                    <a:pt x="294824" y="400096"/>
                  </a:lnTo>
                  <a:lnTo>
                    <a:pt x="323257" y="413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1" name="SMARTInkShape-1383">
              <a:extLst>
                <a:ext uri="{FF2B5EF4-FFF2-40B4-BE49-F238E27FC236}">
                  <a16:creationId xmlns:a16="http://schemas.microsoft.com/office/drawing/2014/main" xmlns="" id="{497C123E-2476-4F6E-83ED-04D2D3599149}"/>
                </a:ext>
              </a:extLst>
            </p:cNvPr>
            <p:cNvSpPr/>
            <p:nvPr>
              <p:custDataLst>
                <p:tags r:id="rId149"/>
              </p:custDataLst>
            </p:nvPr>
          </p:nvSpPr>
          <p:spPr>
            <a:xfrm>
              <a:off x="2593473" y="5730637"/>
              <a:ext cx="251328" cy="447371"/>
            </a:xfrm>
            <a:custGeom>
              <a:avLst/>
              <a:gdLst/>
              <a:ahLst/>
              <a:cxnLst/>
              <a:rect l="0" t="0" r="0" b="0"/>
              <a:pathLst>
                <a:path w="251328" h="447371">
                  <a:moveTo>
                    <a:pt x="251327" y="60563"/>
                  </a:moveTo>
                  <a:lnTo>
                    <a:pt x="251327" y="60563"/>
                  </a:lnTo>
                  <a:lnTo>
                    <a:pt x="242489" y="23113"/>
                  </a:lnTo>
                  <a:lnTo>
                    <a:pt x="233029" y="6977"/>
                  </a:lnTo>
                  <a:lnTo>
                    <a:pt x="227840" y="3672"/>
                  </a:lnTo>
                  <a:lnTo>
                    <a:pt x="214547" y="0"/>
                  </a:lnTo>
                  <a:lnTo>
                    <a:pt x="184455" y="8046"/>
                  </a:lnTo>
                  <a:lnTo>
                    <a:pt x="153402" y="25698"/>
                  </a:lnTo>
                  <a:lnTo>
                    <a:pt x="116083" y="54239"/>
                  </a:lnTo>
                  <a:lnTo>
                    <a:pt x="75978" y="97499"/>
                  </a:lnTo>
                  <a:lnTo>
                    <a:pt x="58228" y="121876"/>
                  </a:lnTo>
                  <a:lnTo>
                    <a:pt x="42161" y="147300"/>
                  </a:lnTo>
                  <a:lnTo>
                    <a:pt x="27216" y="173420"/>
                  </a:lnTo>
                  <a:lnTo>
                    <a:pt x="16547" y="200007"/>
                  </a:lnTo>
                  <a:lnTo>
                    <a:pt x="8729" y="226902"/>
                  </a:lnTo>
                  <a:lnTo>
                    <a:pt x="2812" y="254007"/>
                  </a:lnTo>
                  <a:lnTo>
                    <a:pt x="278" y="279836"/>
                  </a:lnTo>
                  <a:lnTo>
                    <a:pt x="0" y="304817"/>
                  </a:lnTo>
                  <a:lnTo>
                    <a:pt x="4865" y="351153"/>
                  </a:lnTo>
                  <a:lnTo>
                    <a:pt x="16435" y="390563"/>
                  </a:lnTo>
                  <a:lnTo>
                    <a:pt x="36629" y="419367"/>
                  </a:lnTo>
                  <a:lnTo>
                    <a:pt x="48928" y="430999"/>
                  </a:lnTo>
                  <a:lnTo>
                    <a:pt x="77646" y="443924"/>
                  </a:lnTo>
                  <a:lnTo>
                    <a:pt x="93206" y="447370"/>
                  </a:lnTo>
                  <a:lnTo>
                    <a:pt x="123666" y="441792"/>
                  </a:lnTo>
                  <a:lnTo>
                    <a:pt x="168581" y="416937"/>
                  </a:lnTo>
                  <a:lnTo>
                    <a:pt x="194795" y="394634"/>
                  </a:lnTo>
                  <a:lnTo>
                    <a:pt x="223123" y="347705"/>
                  </a:lnTo>
                  <a:lnTo>
                    <a:pt x="240949" y="304424"/>
                  </a:lnTo>
                  <a:lnTo>
                    <a:pt x="244446" y="282567"/>
                  </a:lnTo>
                  <a:lnTo>
                    <a:pt x="243918" y="280533"/>
                  </a:lnTo>
                  <a:lnTo>
                    <a:pt x="242860" y="279175"/>
                  </a:lnTo>
                  <a:lnTo>
                    <a:pt x="241449" y="278271"/>
                  </a:lnTo>
                  <a:lnTo>
                    <a:pt x="208989" y="276622"/>
                  </a:lnTo>
                  <a:lnTo>
                    <a:pt x="183305" y="281563"/>
                  </a:lnTo>
                  <a:lnTo>
                    <a:pt x="168777" y="28916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2" name="SMARTInkShape-1384">
              <a:extLst>
                <a:ext uri="{FF2B5EF4-FFF2-40B4-BE49-F238E27FC236}">
                  <a16:creationId xmlns:a16="http://schemas.microsoft.com/office/drawing/2014/main" xmlns="" id="{3390D5CE-F42A-4A37-930A-CA46DF4CFE16}"/>
                </a:ext>
              </a:extLst>
            </p:cNvPr>
            <p:cNvSpPr/>
            <p:nvPr>
              <p:custDataLst>
                <p:tags r:id="rId150"/>
              </p:custDataLst>
            </p:nvPr>
          </p:nvSpPr>
          <p:spPr>
            <a:xfrm>
              <a:off x="2916693" y="6001971"/>
              <a:ext cx="119992" cy="157823"/>
            </a:xfrm>
            <a:custGeom>
              <a:avLst/>
              <a:gdLst/>
              <a:ahLst/>
              <a:cxnLst/>
              <a:rect l="0" t="0" r="0" b="0"/>
              <a:pathLst>
                <a:path w="119992" h="157823">
                  <a:moveTo>
                    <a:pt x="105907" y="17829"/>
                  </a:moveTo>
                  <a:lnTo>
                    <a:pt x="105907" y="17829"/>
                  </a:lnTo>
                  <a:lnTo>
                    <a:pt x="109278" y="14458"/>
                  </a:lnTo>
                  <a:lnTo>
                    <a:pt x="110933" y="10922"/>
                  </a:lnTo>
                  <a:lnTo>
                    <a:pt x="111374" y="8990"/>
                  </a:lnTo>
                  <a:lnTo>
                    <a:pt x="110258" y="6997"/>
                  </a:lnTo>
                  <a:lnTo>
                    <a:pt x="105254" y="2902"/>
                  </a:lnTo>
                  <a:lnTo>
                    <a:pt x="91132" y="0"/>
                  </a:lnTo>
                  <a:lnTo>
                    <a:pt x="79584" y="3085"/>
                  </a:lnTo>
                  <a:lnTo>
                    <a:pt x="65280" y="11982"/>
                  </a:lnTo>
                  <a:lnTo>
                    <a:pt x="25367" y="54067"/>
                  </a:lnTo>
                  <a:lnTo>
                    <a:pt x="4197" y="91596"/>
                  </a:lnTo>
                  <a:lnTo>
                    <a:pt x="0" y="102990"/>
                  </a:lnTo>
                  <a:lnTo>
                    <a:pt x="981" y="125058"/>
                  </a:lnTo>
                  <a:lnTo>
                    <a:pt x="4207" y="135881"/>
                  </a:lnTo>
                  <a:lnTo>
                    <a:pt x="9179" y="143802"/>
                  </a:lnTo>
                  <a:lnTo>
                    <a:pt x="22229" y="154486"/>
                  </a:lnTo>
                  <a:lnTo>
                    <a:pt x="39319" y="157822"/>
                  </a:lnTo>
                  <a:lnTo>
                    <a:pt x="48815" y="157725"/>
                  </a:lnTo>
                  <a:lnTo>
                    <a:pt x="68773" y="150090"/>
                  </a:lnTo>
                  <a:lnTo>
                    <a:pt x="88698" y="135172"/>
                  </a:lnTo>
                  <a:lnTo>
                    <a:pt x="106960" y="112079"/>
                  </a:lnTo>
                  <a:lnTo>
                    <a:pt x="116958" y="85353"/>
                  </a:lnTo>
                  <a:lnTo>
                    <a:pt x="119991" y="59130"/>
                  </a:lnTo>
                  <a:lnTo>
                    <a:pt x="116635" y="38065"/>
                  </a:lnTo>
                  <a:lnTo>
                    <a:pt x="113765" y="31320"/>
                  </a:lnTo>
                  <a:lnTo>
                    <a:pt x="110440" y="26823"/>
                  </a:lnTo>
                  <a:lnTo>
                    <a:pt x="99557" y="1782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3" name="SMARTInkShape-1385">
              <a:extLst>
                <a:ext uri="{FF2B5EF4-FFF2-40B4-BE49-F238E27FC236}">
                  <a16:creationId xmlns:a16="http://schemas.microsoft.com/office/drawing/2014/main" xmlns="" id="{40661FB8-E1F6-4A0D-9FB9-1346236C4FAD}"/>
                </a:ext>
              </a:extLst>
            </p:cNvPr>
            <p:cNvSpPr/>
            <p:nvPr>
              <p:custDataLst>
                <p:tags r:id="rId151"/>
              </p:custDataLst>
            </p:nvPr>
          </p:nvSpPr>
          <p:spPr>
            <a:xfrm>
              <a:off x="2781300" y="6252523"/>
              <a:ext cx="488951" cy="14928"/>
            </a:xfrm>
            <a:custGeom>
              <a:avLst/>
              <a:gdLst/>
              <a:ahLst/>
              <a:cxnLst/>
              <a:rect l="0" t="0" r="0" b="0"/>
              <a:pathLst>
                <a:path w="488951" h="14928">
                  <a:moveTo>
                    <a:pt x="0" y="14927"/>
                  </a:moveTo>
                  <a:lnTo>
                    <a:pt x="0" y="14927"/>
                  </a:lnTo>
                  <a:lnTo>
                    <a:pt x="37473" y="14222"/>
                  </a:lnTo>
                  <a:lnTo>
                    <a:pt x="60260" y="13046"/>
                  </a:lnTo>
                  <a:lnTo>
                    <a:pt x="86740" y="11556"/>
                  </a:lnTo>
                  <a:lnTo>
                    <a:pt x="119210" y="9857"/>
                  </a:lnTo>
                  <a:lnTo>
                    <a:pt x="155673" y="8020"/>
                  </a:lnTo>
                  <a:lnTo>
                    <a:pt x="194799" y="6088"/>
                  </a:lnTo>
                  <a:lnTo>
                    <a:pt x="235699" y="4095"/>
                  </a:lnTo>
                  <a:lnTo>
                    <a:pt x="277782" y="2062"/>
                  </a:lnTo>
                  <a:lnTo>
                    <a:pt x="320655" y="0"/>
                  </a:lnTo>
                  <a:lnTo>
                    <a:pt x="358409" y="36"/>
                  </a:lnTo>
                  <a:lnTo>
                    <a:pt x="392750" y="1472"/>
                  </a:lnTo>
                  <a:lnTo>
                    <a:pt x="424817" y="3841"/>
                  </a:lnTo>
                  <a:lnTo>
                    <a:pt x="488950" y="85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4" name="SMARTInkShape-1386">
              <a:extLst>
                <a:ext uri="{FF2B5EF4-FFF2-40B4-BE49-F238E27FC236}">
                  <a16:creationId xmlns:a16="http://schemas.microsoft.com/office/drawing/2014/main" xmlns="" id="{A7A866F9-0D7F-4D02-92EB-43F330E9E4AD}"/>
                </a:ext>
              </a:extLst>
            </p:cNvPr>
            <p:cNvSpPr/>
            <p:nvPr>
              <p:custDataLst>
                <p:tags r:id="rId152"/>
              </p:custDataLst>
            </p:nvPr>
          </p:nvSpPr>
          <p:spPr>
            <a:xfrm>
              <a:off x="2870200" y="6292850"/>
              <a:ext cx="527051" cy="50801"/>
            </a:xfrm>
            <a:custGeom>
              <a:avLst/>
              <a:gdLst/>
              <a:ahLst/>
              <a:cxnLst/>
              <a:rect l="0" t="0" r="0" b="0"/>
              <a:pathLst>
                <a:path w="527051" h="50801">
                  <a:moveTo>
                    <a:pt x="0" y="50800"/>
                  </a:moveTo>
                  <a:lnTo>
                    <a:pt x="0" y="50800"/>
                  </a:lnTo>
                  <a:lnTo>
                    <a:pt x="31698" y="49389"/>
                  </a:lnTo>
                  <a:lnTo>
                    <a:pt x="74531" y="44059"/>
                  </a:lnTo>
                  <a:lnTo>
                    <a:pt x="104720" y="39956"/>
                  </a:lnTo>
                  <a:lnTo>
                    <a:pt x="139664" y="35103"/>
                  </a:lnTo>
                  <a:lnTo>
                    <a:pt x="177776" y="29752"/>
                  </a:lnTo>
                  <a:lnTo>
                    <a:pt x="219412" y="24774"/>
                  </a:lnTo>
                  <a:lnTo>
                    <a:pt x="263397" y="20044"/>
                  </a:lnTo>
                  <a:lnTo>
                    <a:pt x="308948" y="15480"/>
                  </a:lnTo>
                  <a:lnTo>
                    <a:pt x="353426" y="11731"/>
                  </a:lnTo>
                  <a:lnTo>
                    <a:pt x="397190" y="8526"/>
                  </a:lnTo>
                  <a:lnTo>
                    <a:pt x="440476" y="5683"/>
                  </a:lnTo>
                  <a:lnTo>
                    <a:pt x="469334" y="3789"/>
                  </a:lnTo>
                  <a:lnTo>
                    <a:pt x="5270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1" name="SMARTInkShape-Group240">
            <a:extLst>
              <a:ext uri="{FF2B5EF4-FFF2-40B4-BE49-F238E27FC236}">
                <a16:creationId xmlns:a16="http://schemas.microsoft.com/office/drawing/2014/main" xmlns="" id="{BAB5A28A-94BE-428F-A6F8-2836F50C07E4}"/>
              </a:ext>
            </a:extLst>
          </p:cNvPr>
          <p:cNvGrpSpPr/>
          <p:nvPr/>
        </p:nvGrpSpPr>
        <p:grpSpPr>
          <a:xfrm>
            <a:off x="4997450" y="4665286"/>
            <a:ext cx="1968813" cy="555399"/>
            <a:chOff x="4997450" y="4665286"/>
            <a:chExt cx="1968813" cy="555399"/>
          </a:xfrm>
        </p:grpSpPr>
        <p:sp>
          <p:nvSpPr>
            <p:cNvPr id="236" name="SMARTInkShape-1387">
              <a:extLst>
                <a:ext uri="{FF2B5EF4-FFF2-40B4-BE49-F238E27FC236}">
                  <a16:creationId xmlns:a16="http://schemas.microsoft.com/office/drawing/2014/main" xmlns="" id="{EE56E55B-057C-447A-A374-1D1C6AEEBE5E}"/>
                </a:ext>
              </a:extLst>
            </p:cNvPr>
            <p:cNvSpPr/>
            <p:nvPr>
              <p:custDataLst>
                <p:tags r:id="rId133"/>
              </p:custDataLst>
            </p:nvPr>
          </p:nvSpPr>
          <p:spPr>
            <a:xfrm>
              <a:off x="6826250" y="4737100"/>
              <a:ext cx="140013" cy="381001"/>
            </a:xfrm>
            <a:custGeom>
              <a:avLst/>
              <a:gdLst/>
              <a:ahLst/>
              <a:cxnLst/>
              <a:rect l="0" t="0" r="0" b="0"/>
              <a:pathLst>
                <a:path w="140013" h="381001">
                  <a:moveTo>
                    <a:pt x="76200" y="0"/>
                  </a:moveTo>
                  <a:lnTo>
                    <a:pt x="76200" y="0"/>
                  </a:lnTo>
                  <a:lnTo>
                    <a:pt x="72829" y="0"/>
                  </a:lnTo>
                  <a:lnTo>
                    <a:pt x="74102" y="16856"/>
                  </a:lnTo>
                  <a:lnTo>
                    <a:pt x="95805" y="57675"/>
                  </a:lnTo>
                  <a:lnTo>
                    <a:pt x="115487" y="97599"/>
                  </a:lnTo>
                  <a:lnTo>
                    <a:pt x="132466" y="142861"/>
                  </a:lnTo>
                  <a:lnTo>
                    <a:pt x="140012" y="188847"/>
                  </a:lnTo>
                  <a:lnTo>
                    <a:pt x="135841" y="233275"/>
                  </a:lnTo>
                  <a:lnTo>
                    <a:pt x="123168" y="274422"/>
                  </a:lnTo>
                  <a:lnTo>
                    <a:pt x="103425" y="309173"/>
                  </a:lnTo>
                  <a:lnTo>
                    <a:pt x="65139" y="349762"/>
                  </a:lnTo>
                  <a:lnTo>
                    <a:pt x="25885" y="370646"/>
                  </a:lnTo>
                  <a:lnTo>
                    <a:pt x="0" y="381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7" name="SMARTInkShape-1388">
              <a:extLst>
                <a:ext uri="{FF2B5EF4-FFF2-40B4-BE49-F238E27FC236}">
                  <a16:creationId xmlns:a16="http://schemas.microsoft.com/office/drawing/2014/main" xmlns="" id="{AEE459D0-41B7-403B-AEE8-4553A11FE238}"/>
                </a:ext>
              </a:extLst>
            </p:cNvPr>
            <p:cNvSpPr/>
            <p:nvPr>
              <p:custDataLst>
                <p:tags r:id="rId134"/>
              </p:custDataLst>
            </p:nvPr>
          </p:nvSpPr>
          <p:spPr>
            <a:xfrm>
              <a:off x="5405779" y="4871670"/>
              <a:ext cx="86972" cy="271831"/>
            </a:xfrm>
            <a:custGeom>
              <a:avLst/>
              <a:gdLst/>
              <a:ahLst/>
              <a:cxnLst/>
              <a:rect l="0" t="0" r="0" b="0"/>
              <a:pathLst>
                <a:path w="86972" h="271831">
                  <a:moveTo>
                    <a:pt x="48871" y="17830"/>
                  </a:moveTo>
                  <a:lnTo>
                    <a:pt x="48871" y="17830"/>
                  </a:lnTo>
                  <a:lnTo>
                    <a:pt x="52242" y="14459"/>
                  </a:lnTo>
                  <a:lnTo>
                    <a:pt x="53897" y="10923"/>
                  </a:lnTo>
                  <a:lnTo>
                    <a:pt x="54960" y="2903"/>
                  </a:lnTo>
                  <a:lnTo>
                    <a:pt x="54340" y="1529"/>
                  </a:lnTo>
                  <a:lnTo>
                    <a:pt x="53223" y="612"/>
                  </a:lnTo>
                  <a:lnTo>
                    <a:pt x="51772" y="0"/>
                  </a:lnTo>
                  <a:lnTo>
                    <a:pt x="50100" y="300"/>
                  </a:lnTo>
                  <a:lnTo>
                    <a:pt x="46360" y="2513"/>
                  </a:lnTo>
                  <a:lnTo>
                    <a:pt x="22304" y="43086"/>
                  </a:lnTo>
                  <a:lnTo>
                    <a:pt x="7838" y="86932"/>
                  </a:lnTo>
                  <a:lnTo>
                    <a:pt x="2412" y="121214"/>
                  </a:lnTo>
                  <a:lnTo>
                    <a:pt x="0" y="155265"/>
                  </a:lnTo>
                  <a:lnTo>
                    <a:pt x="5384" y="202799"/>
                  </a:lnTo>
                  <a:lnTo>
                    <a:pt x="19288" y="241420"/>
                  </a:lnTo>
                  <a:lnTo>
                    <a:pt x="32665" y="258549"/>
                  </a:lnTo>
                  <a:lnTo>
                    <a:pt x="40184" y="265093"/>
                  </a:lnTo>
                  <a:lnTo>
                    <a:pt x="57946" y="270482"/>
                  </a:lnTo>
                  <a:lnTo>
                    <a:pt x="86971" y="27183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8" name="SMARTInkShape-1389">
              <a:extLst>
                <a:ext uri="{FF2B5EF4-FFF2-40B4-BE49-F238E27FC236}">
                  <a16:creationId xmlns:a16="http://schemas.microsoft.com/office/drawing/2014/main" xmlns="" id="{A3E5E956-93C8-42ED-A9A6-597ABB4DBF33}"/>
                </a:ext>
              </a:extLst>
            </p:cNvPr>
            <p:cNvSpPr/>
            <p:nvPr>
              <p:custDataLst>
                <p:tags r:id="rId135"/>
              </p:custDataLst>
            </p:nvPr>
          </p:nvSpPr>
          <p:spPr>
            <a:xfrm>
              <a:off x="4997450" y="5071051"/>
              <a:ext cx="196851" cy="28000"/>
            </a:xfrm>
            <a:custGeom>
              <a:avLst/>
              <a:gdLst/>
              <a:ahLst/>
              <a:cxnLst/>
              <a:rect l="0" t="0" r="0" b="0"/>
              <a:pathLst>
                <a:path w="196851" h="28000">
                  <a:moveTo>
                    <a:pt x="0" y="27999"/>
                  </a:moveTo>
                  <a:lnTo>
                    <a:pt x="0" y="27999"/>
                  </a:lnTo>
                  <a:lnTo>
                    <a:pt x="3371" y="24628"/>
                  </a:lnTo>
                  <a:lnTo>
                    <a:pt x="8789" y="22973"/>
                  </a:lnTo>
                  <a:lnTo>
                    <a:pt x="49527" y="16754"/>
                  </a:lnTo>
                  <a:lnTo>
                    <a:pt x="93070" y="10869"/>
                  </a:lnTo>
                  <a:lnTo>
                    <a:pt x="136153" y="4659"/>
                  </a:lnTo>
                  <a:lnTo>
                    <a:pt x="177386" y="0"/>
                  </a:lnTo>
                  <a:lnTo>
                    <a:pt x="196850" y="259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9" name="SMARTInkShape-1390">
              <a:extLst>
                <a:ext uri="{FF2B5EF4-FFF2-40B4-BE49-F238E27FC236}">
                  <a16:creationId xmlns:a16="http://schemas.microsoft.com/office/drawing/2014/main" xmlns="" id="{9E8EB09D-4C76-4A56-B5A6-647563F07C1B}"/>
                </a:ext>
              </a:extLst>
            </p:cNvPr>
            <p:cNvSpPr/>
            <p:nvPr>
              <p:custDataLst>
                <p:tags r:id="rId136"/>
              </p:custDataLst>
            </p:nvPr>
          </p:nvSpPr>
          <p:spPr>
            <a:xfrm>
              <a:off x="5597691" y="4877763"/>
              <a:ext cx="119608" cy="342922"/>
            </a:xfrm>
            <a:custGeom>
              <a:avLst/>
              <a:gdLst/>
              <a:ahLst/>
              <a:cxnLst/>
              <a:rect l="0" t="0" r="0" b="0"/>
              <a:pathLst>
                <a:path w="119608" h="342922">
                  <a:moveTo>
                    <a:pt x="22059" y="145087"/>
                  </a:moveTo>
                  <a:lnTo>
                    <a:pt x="22059" y="145087"/>
                  </a:lnTo>
                  <a:lnTo>
                    <a:pt x="11946" y="151829"/>
                  </a:lnTo>
                  <a:lnTo>
                    <a:pt x="8967" y="155931"/>
                  </a:lnTo>
                  <a:lnTo>
                    <a:pt x="5657" y="166135"/>
                  </a:lnTo>
                  <a:lnTo>
                    <a:pt x="10266" y="211846"/>
                  </a:lnTo>
                  <a:lnTo>
                    <a:pt x="15977" y="247652"/>
                  </a:lnTo>
                  <a:lnTo>
                    <a:pt x="20257" y="285073"/>
                  </a:lnTo>
                  <a:lnTo>
                    <a:pt x="21822" y="331704"/>
                  </a:lnTo>
                  <a:lnTo>
                    <a:pt x="21954" y="340446"/>
                  </a:lnTo>
                  <a:lnTo>
                    <a:pt x="21283" y="342354"/>
                  </a:lnTo>
                  <a:lnTo>
                    <a:pt x="20131" y="342921"/>
                  </a:lnTo>
                  <a:lnTo>
                    <a:pt x="18656" y="342593"/>
                  </a:lnTo>
                  <a:lnTo>
                    <a:pt x="13211" y="325276"/>
                  </a:lnTo>
                  <a:lnTo>
                    <a:pt x="7130" y="291061"/>
                  </a:lnTo>
                  <a:lnTo>
                    <a:pt x="4840" y="250651"/>
                  </a:lnTo>
                  <a:lnTo>
                    <a:pt x="4229" y="226048"/>
                  </a:lnTo>
                  <a:lnTo>
                    <a:pt x="3117" y="199765"/>
                  </a:lnTo>
                  <a:lnTo>
                    <a:pt x="1670" y="172368"/>
                  </a:lnTo>
                  <a:lnTo>
                    <a:pt x="0" y="144224"/>
                  </a:lnTo>
                  <a:lnTo>
                    <a:pt x="297" y="119111"/>
                  </a:lnTo>
                  <a:lnTo>
                    <a:pt x="4391" y="74276"/>
                  </a:lnTo>
                  <a:lnTo>
                    <a:pt x="14629" y="30189"/>
                  </a:lnTo>
                  <a:lnTo>
                    <a:pt x="26599" y="5994"/>
                  </a:lnTo>
                  <a:lnTo>
                    <a:pt x="31436" y="2264"/>
                  </a:lnTo>
                  <a:lnTo>
                    <a:pt x="36777" y="482"/>
                  </a:lnTo>
                  <a:lnTo>
                    <a:pt x="42453" y="0"/>
                  </a:lnTo>
                  <a:lnTo>
                    <a:pt x="47650" y="1795"/>
                  </a:lnTo>
                  <a:lnTo>
                    <a:pt x="57186" y="9435"/>
                  </a:lnTo>
                  <a:lnTo>
                    <a:pt x="70489" y="32378"/>
                  </a:lnTo>
                  <a:lnTo>
                    <a:pt x="76625" y="58148"/>
                  </a:lnTo>
                  <a:lnTo>
                    <a:pt x="73514" y="102348"/>
                  </a:lnTo>
                  <a:lnTo>
                    <a:pt x="71270" y="110334"/>
                  </a:lnTo>
                  <a:lnTo>
                    <a:pt x="69682" y="113452"/>
                  </a:lnTo>
                  <a:lnTo>
                    <a:pt x="69331" y="115530"/>
                  </a:lnTo>
                  <a:lnTo>
                    <a:pt x="69801" y="116916"/>
                  </a:lnTo>
                  <a:lnTo>
                    <a:pt x="72256" y="119139"/>
                  </a:lnTo>
                  <a:lnTo>
                    <a:pt x="87948" y="120988"/>
                  </a:lnTo>
                  <a:lnTo>
                    <a:pt x="99321" y="126381"/>
                  </a:lnTo>
                  <a:lnTo>
                    <a:pt x="107668" y="135362"/>
                  </a:lnTo>
                  <a:lnTo>
                    <a:pt x="118776" y="158374"/>
                  </a:lnTo>
                  <a:lnTo>
                    <a:pt x="119607" y="170748"/>
                  </a:lnTo>
                  <a:lnTo>
                    <a:pt x="116919" y="183302"/>
                  </a:lnTo>
                  <a:lnTo>
                    <a:pt x="111021" y="195938"/>
                  </a:lnTo>
                  <a:lnTo>
                    <a:pt x="101815" y="204847"/>
                  </a:lnTo>
                  <a:lnTo>
                    <a:pt x="96396" y="208210"/>
                  </a:lnTo>
                  <a:lnTo>
                    <a:pt x="84731" y="210066"/>
                  </a:lnTo>
                  <a:lnTo>
                    <a:pt x="78657" y="209573"/>
                  </a:lnTo>
                  <a:lnTo>
                    <a:pt x="73902" y="207833"/>
                  </a:lnTo>
                  <a:lnTo>
                    <a:pt x="60159" y="19588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0" name="SMARTInkShape-1391">
              <a:extLst>
                <a:ext uri="{FF2B5EF4-FFF2-40B4-BE49-F238E27FC236}">
                  <a16:creationId xmlns:a16="http://schemas.microsoft.com/office/drawing/2014/main" xmlns="" id="{A6692E91-6128-430F-BD98-C01EEDE119B4}"/>
                </a:ext>
              </a:extLst>
            </p:cNvPr>
            <p:cNvSpPr/>
            <p:nvPr>
              <p:custDataLst>
                <p:tags r:id="rId137"/>
              </p:custDataLst>
            </p:nvPr>
          </p:nvSpPr>
          <p:spPr>
            <a:xfrm>
              <a:off x="5773710" y="5041900"/>
              <a:ext cx="34960" cy="73527"/>
            </a:xfrm>
            <a:custGeom>
              <a:avLst/>
              <a:gdLst/>
              <a:ahLst/>
              <a:cxnLst/>
              <a:rect l="0" t="0" r="0" b="0"/>
              <a:pathLst>
                <a:path w="34960" h="73527">
                  <a:moveTo>
                    <a:pt x="30190" y="0"/>
                  </a:moveTo>
                  <a:lnTo>
                    <a:pt x="30190" y="0"/>
                  </a:lnTo>
                  <a:lnTo>
                    <a:pt x="23449" y="3371"/>
                  </a:lnTo>
                  <a:lnTo>
                    <a:pt x="12514" y="15580"/>
                  </a:lnTo>
                  <a:lnTo>
                    <a:pt x="1951" y="42327"/>
                  </a:lnTo>
                  <a:lnTo>
                    <a:pt x="0" y="53149"/>
                  </a:lnTo>
                  <a:lnTo>
                    <a:pt x="1015" y="62663"/>
                  </a:lnTo>
                  <a:lnTo>
                    <a:pt x="2273" y="67175"/>
                  </a:lnTo>
                  <a:lnTo>
                    <a:pt x="4523" y="70183"/>
                  </a:lnTo>
                  <a:lnTo>
                    <a:pt x="10786" y="73526"/>
                  </a:lnTo>
                  <a:lnTo>
                    <a:pt x="14432" y="73006"/>
                  </a:lnTo>
                  <a:lnTo>
                    <a:pt x="22246" y="68665"/>
                  </a:lnTo>
                  <a:lnTo>
                    <a:pt x="31207" y="58289"/>
                  </a:lnTo>
                  <a:lnTo>
                    <a:pt x="34170" y="50365"/>
                  </a:lnTo>
                  <a:lnTo>
                    <a:pt x="34959" y="46277"/>
                  </a:lnTo>
                  <a:lnTo>
                    <a:pt x="32701" y="30409"/>
                  </a:lnTo>
                  <a:lnTo>
                    <a:pt x="2384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1" name="SMARTInkShape-1392">
              <a:extLst>
                <a:ext uri="{FF2B5EF4-FFF2-40B4-BE49-F238E27FC236}">
                  <a16:creationId xmlns:a16="http://schemas.microsoft.com/office/drawing/2014/main" xmlns="" id="{83F8BF9A-7B7E-43F2-A4B4-33989C420805}"/>
                </a:ext>
              </a:extLst>
            </p:cNvPr>
            <p:cNvSpPr/>
            <p:nvPr>
              <p:custDataLst>
                <p:tags r:id="rId138"/>
              </p:custDataLst>
            </p:nvPr>
          </p:nvSpPr>
          <p:spPr>
            <a:xfrm>
              <a:off x="5627089" y="4667571"/>
              <a:ext cx="119662" cy="148906"/>
            </a:xfrm>
            <a:custGeom>
              <a:avLst/>
              <a:gdLst/>
              <a:ahLst/>
              <a:cxnLst/>
              <a:rect l="0" t="0" r="0" b="0"/>
              <a:pathLst>
                <a:path w="119662" h="148906">
                  <a:moveTo>
                    <a:pt x="18061" y="75879"/>
                  </a:moveTo>
                  <a:lnTo>
                    <a:pt x="18061" y="75879"/>
                  </a:lnTo>
                  <a:lnTo>
                    <a:pt x="23528" y="70412"/>
                  </a:lnTo>
                  <a:lnTo>
                    <a:pt x="19167" y="75478"/>
                  </a:lnTo>
                  <a:lnTo>
                    <a:pt x="13528" y="86892"/>
                  </a:lnTo>
                  <a:lnTo>
                    <a:pt x="7183" y="115318"/>
                  </a:lnTo>
                  <a:lnTo>
                    <a:pt x="4020" y="136013"/>
                  </a:lnTo>
                  <a:lnTo>
                    <a:pt x="0" y="148905"/>
                  </a:lnTo>
                  <a:lnTo>
                    <a:pt x="376" y="148552"/>
                  </a:lnTo>
                  <a:lnTo>
                    <a:pt x="15675" y="109247"/>
                  </a:lnTo>
                  <a:lnTo>
                    <a:pt x="30524" y="70322"/>
                  </a:lnTo>
                  <a:lnTo>
                    <a:pt x="46341" y="24530"/>
                  </a:lnTo>
                  <a:lnTo>
                    <a:pt x="61482" y="5161"/>
                  </a:lnTo>
                  <a:lnTo>
                    <a:pt x="66059" y="1217"/>
                  </a:lnTo>
                  <a:lnTo>
                    <a:pt x="69815" y="0"/>
                  </a:lnTo>
                  <a:lnTo>
                    <a:pt x="73025" y="598"/>
                  </a:lnTo>
                  <a:lnTo>
                    <a:pt x="75870" y="2408"/>
                  </a:lnTo>
                  <a:lnTo>
                    <a:pt x="80913" y="10064"/>
                  </a:lnTo>
                  <a:lnTo>
                    <a:pt x="94204" y="56415"/>
                  </a:lnTo>
                  <a:lnTo>
                    <a:pt x="105542" y="97697"/>
                  </a:lnTo>
                  <a:lnTo>
                    <a:pt x="119661" y="12032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2" name="SMARTInkShape-1393">
              <a:extLst>
                <a:ext uri="{FF2B5EF4-FFF2-40B4-BE49-F238E27FC236}">
                  <a16:creationId xmlns:a16="http://schemas.microsoft.com/office/drawing/2014/main" xmlns="" id="{3282E9EF-7F85-475C-A467-6607E8223FC9}"/>
                </a:ext>
              </a:extLst>
            </p:cNvPr>
            <p:cNvSpPr/>
            <p:nvPr>
              <p:custDataLst>
                <p:tags r:id="rId139"/>
              </p:custDataLst>
            </p:nvPr>
          </p:nvSpPr>
          <p:spPr>
            <a:xfrm>
              <a:off x="5975348" y="4978400"/>
              <a:ext cx="127003" cy="3782"/>
            </a:xfrm>
            <a:custGeom>
              <a:avLst/>
              <a:gdLst/>
              <a:ahLst/>
              <a:cxnLst/>
              <a:rect l="0" t="0" r="0" b="0"/>
              <a:pathLst>
                <a:path w="127003" h="3782">
                  <a:moveTo>
                    <a:pt x="2" y="0"/>
                  </a:moveTo>
                  <a:lnTo>
                    <a:pt x="2" y="0"/>
                  </a:lnTo>
                  <a:lnTo>
                    <a:pt x="0" y="3371"/>
                  </a:lnTo>
                  <a:lnTo>
                    <a:pt x="2119" y="3658"/>
                  </a:lnTo>
                  <a:lnTo>
                    <a:pt x="39683" y="1120"/>
                  </a:lnTo>
                  <a:lnTo>
                    <a:pt x="76356" y="3781"/>
                  </a:lnTo>
                  <a:lnTo>
                    <a:pt x="12700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3" name="SMARTInkShape-1394">
              <a:extLst>
                <a:ext uri="{FF2B5EF4-FFF2-40B4-BE49-F238E27FC236}">
                  <a16:creationId xmlns:a16="http://schemas.microsoft.com/office/drawing/2014/main" xmlns="" id="{A07D5A51-EA5A-4D25-B48C-89C2D653D8CE}"/>
                </a:ext>
              </a:extLst>
            </p:cNvPr>
            <p:cNvSpPr/>
            <p:nvPr>
              <p:custDataLst>
                <p:tags r:id="rId140"/>
              </p:custDataLst>
            </p:nvPr>
          </p:nvSpPr>
          <p:spPr>
            <a:xfrm>
              <a:off x="6045788" y="4883150"/>
              <a:ext cx="12113" cy="234951"/>
            </a:xfrm>
            <a:custGeom>
              <a:avLst/>
              <a:gdLst/>
              <a:ahLst/>
              <a:cxnLst/>
              <a:rect l="0" t="0" r="0" b="0"/>
              <a:pathLst>
                <a:path w="12113" h="234951">
                  <a:moveTo>
                    <a:pt x="5762" y="0"/>
                  </a:moveTo>
                  <a:lnTo>
                    <a:pt x="5762" y="0"/>
                  </a:lnTo>
                  <a:lnTo>
                    <a:pt x="2391" y="0"/>
                  </a:lnTo>
                  <a:lnTo>
                    <a:pt x="1398" y="1411"/>
                  </a:lnTo>
                  <a:lnTo>
                    <a:pt x="0" y="10845"/>
                  </a:lnTo>
                  <a:lnTo>
                    <a:pt x="998" y="30260"/>
                  </a:lnTo>
                  <a:lnTo>
                    <a:pt x="8191" y="70898"/>
                  </a:lnTo>
                  <a:lnTo>
                    <a:pt x="10370" y="104888"/>
                  </a:lnTo>
                  <a:lnTo>
                    <a:pt x="11338" y="139280"/>
                  </a:lnTo>
                  <a:lnTo>
                    <a:pt x="11767" y="172674"/>
                  </a:lnTo>
                  <a:lnTo>
                    <a:pt x="12010" y="214303"/>
                  </a:lnTo>
                  <a:lnTo>
                    <a:pt x="12112" y="234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4" name="SMARTInkShape-1395">
              <a:extLst>
                <a:ext uri="{FF2B5EF4-FFF2-40B4-BE49-F238E27FC236}">
                  <a16:creationId xmlns:a16="http://schemas.microsoft.com/office/drawing/2014/main" xmlns="" id="{655DC382-B045-40BF-A7AE-8DEFB7F2557A}"/>
                </a:ext>
              </a:extLst>
            </p:cNvPr>
            <p:cNvSpPr/>
            <p:nvPr>
              <p:custDataLst>
                <p:tags r:id="rId141"/>
              </p:custDataLst>
            </p:nvPr>
          </p:nvSpPr>
          <p:spPr>
            <a:xfrm>
              <a:off x="6261886" y="4665286"/>
              <a:ext cx="145265" cy="135315"/>
            </a:xfrm>
            <a:custGeom>
              <a:avLst/>
              <a:gdLst/>
              <a:ahLst/>
              <a:cxnLst/>
              <a:rect l="0" t="0" r="0" b="0"/>
              <a:pathLst>
                <a:path w="145265" h="135315">
                  <a:moveTo>
                    <a:pt x="43664" y="46414"/>
                  </a:moveTo>
                  <a:lnTo>
                    <a:pt x="43664" y="46414"/>
                  </a:lnTo>
                  <a:lnTo>
                    <a:pt x="43664" y="40326"/>
                  </a:lnTo>
                  <a:lnTo>
                    <a:pt x="40293" y="43513"/>
                  </a:lnTo>
                  <a:lnTo>
                    <a:pt x="17224" y="87467"/>
                  </a:lnTo>
                  <a:lnTo>
                    <a:pt x="981" y="117115"/>
                  </a:lnTo>
                  <a:lnTo>
                    <a:pt x="391" y="117537"/>
                  </a:lnTo>
                  <a:lnTo>
                    <a:pt x="0" y="117113"/>
                  </a:lnTo>
                  <a:lnTo>
                    <a:pt x="25798" y="79710"/>
                  </a:lnTo>
                  <a:lnTo>
                    <a:pt x="54613" y="34176"/>
                  </a:lnTo>
                  <a:lnTo>
                    <a:pt x="74189" y="8294"/>
                  </a:lnTo>
                  <a:lnTo>
                    <a:pt x="84512" y="1249"/>
                  </a:lnTo>
                  <a:lnTo>
                    <a:pt x="88534" y="77"/>
                  </a:lnTo>
                  <a:lnTo>
                    <a:pt x="91922" y="0"/>
                  </a:lnTo>
                  <a:lnTo>
                    <a:pt x="94886" y="655"/>
                  </a:lnTo>
                  <a:lnTo>
                    <a:pt x="101941" y="7026"/>
                  </a:lnTo>
                  <a:lnTo>
                    <a:pt x="105801" y="11689"/>
                  </a:lnTo>
                  <a:lnTo>
                    <a:pt x="114598" y="35106"/>
                  </a:lnTo>
                  <a:lnTo>
                    <a:pt x="119531" y="74623"/>
                  </a:lnTo>
                  <a:lnTo>
                    <a:pt x="126037" y="104475"/>
                  </a:lnTo>
                  <a:lnTo>
                    <a:pt x="145264" y="13531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5" name="SMARTInkShape-1396">
              <a:extLst>
                <a:ext uri="{FF2B5EF4-FFF2-40B4-BE49-F238E27FC236}">
                  <a16:creationId xmlns:a16="http://schemas.microsoft.com/office/drawing/2014/main" xmlns="" id="{ECC3FCB4-A5E8-4D05-8236-F9FE29B12DAA}"/>
                </a:ext>
              </a:extLst>
            </p:cNvPr>
            <p:cNvSpPr/>
            <p:nvPr>
              <p:custDataLst>
                <p:tags r:id="rId142"/>
              </p:custDataLst>
            </p:nvPr>
          </p:nvSpPr>
          <p:spPr>
            <a:xfrm>
              <a:off x="6400800" y="5016500"/>
              <a:ext cx="9379" cy="76201"/>
            </a:xfrm>
            <a:custGeom>
              <a:avLst/>
              <a:gdLst/>
              <a:ahLst/>
              <a:cxnLst/>
              <a:rect l="0" t="0" r="0" b="0"/>
              <a:pathLst>
                <a:path w="9379" h="76201">
                  <a:moveTo>
                    <a:pt x="0" y="0"/>
                  </a:moveTo>
                  <a:lnTo>
                    <a:pt x="0" y="0"/>
                  </a:lnTo>
                  <a:lnTo>
                    <a:pt x="3371" y="3371"/>
                  </a:lnTo>
                  <a:lnTo>
                    <a:pt x="5026" y="8789"/>
                  </a:lnTo>
                  <a:lnTo>
                    <a:pt x="9378" y="43897"/>
                  </a:lnTo>
                  <a:lnTo>
                    <a:pt x="0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6" name="SMARTInkShape-1397">
              <a:extLst>
                <a:ext uri="{FF2B5EF4-FFF2-40B4-BE49-F238E27FC236}">
                  <a16:creationId xmlns:a16="http://schemas.microsoft.com/office/drawing/2014/main" xmlns="" id="{E40CAA0E-BBC9-4EAD-BD78-88D810010A17}"/>
                </a:ext>
              </a:extLst>
            </p:cNvPr>
            <p:cNvSpPr/>
            <p:nvPr>
              <p:custDataLst>
                <p:tags r:id="rId143"/>
              </p:custDataLst>
            </p:nvPr>
          </p:nvSpPr>
          <p:spPr>
            <a:xfrm>
              <a:off x="6197600" y="4833982"/>
              <a:ext cx="129304" cy="379369"/>
            </a:xfrm>
            <a:custGeom>
              <a:avLst/>
              <a:gdLst/>
              <a:ahLst/>
              <a:cxnLst/>
              <a:rect l="0" t="0" r="0" b="0"/>
              <a:pathLst>
                <a:path w="129304" h="379369">
                  <a:moveTo>
                    <a:pt x="0" y="379368"/>
                  </a:moveTo>
                  <a:lnTo>
                    <a:pt x="0" y="379368"/>
                  </a:lnTo>
                  <a:lnTo>
                    <a:pt x="3371" y="375997"/>
                  </a:lnTo>
                  <a:lnTo>
                    <a:pt x="5467" y="363788"/>
                  </a:lnTo>
                  <a:lnTo>
                    <a:pt x="6175" y="316189"/>
                  </a:lnTo>
                  <a:lnTo>
                    <a:pt x="6273" y="272736"/>
                  </a:lnTo>
                  <a:lnTo>
                    <a:pt x="7710" y="248308"/>
                  </a:lnTo>
                  <a:lnTo>
                    <a:pt x="10078" y="222850"/>
                  </a:lnTo>
                  <a:lnTo>
                    <a:pt x="13069" y="196706"/>
                  </a:lnTo>
                  <a:lnTo>
                    <a:pt x="17179" y="171516"/>
                  </a:lnTo>
                  <a:lnTo>
                    <a:pt x="22037" y="146961"/>
                  </a:lnTo>
                  <a:lnTo>
                    <a:pt x="32372" y="101098"/>
                  </a:lnTo>
                  <a:lnTo>
                    <a:pt x="41669" y="61900"/>
                  </a:lnTo>
                  <a:lnTo>
                    <a:pt x="54836" y="21582"/>
                  </a:lnTo>
                  <a:lnTo>
                    <a:pt x="65294" y="6804"/>
                  </a:lnTo>
                  <a:lnTo>
                    <a:pt x="71045" y="1875"/>
                  </a:lnTo>
                  <a:lnTo>
                    <a:pt x="76996" y="0"/>
                  </a:lnTo>
                  <a:lnTo>
                    <a:pt x="89254" y="1680"/>
                  </a:lnTo>
                  <a:lnTo>
                    <a:pt x="101757" y="10894"/>
                  </a:lnTo>
                  <a:lnTo>
                    <a:pt x="108055" y="17302"/>
                  </a:lnTo>
                  <a:lnTo>
                    <a:pt x="111547" y="25807"/>
                  </a:lnTo>
                  <a:lnTo>
                    <a:pt x="113548" y="46547"/>
                  </a:lnTo>
                  <a:lnTo>
                    <a:pt x="106440" y="69875"/>
                  </a:lnTo>
                  <a:lnTo>
                    <a:pt x="82252" y="109233"/>
                  </a:lnTo>
                  <a:lnTo>
                    <a:pt x="53291" y="136652"/>
                  </a:lnTo>
                  <a:lnTo>
                    <a:pt x="51907" y="140496"/>
                  </a:lnTo>
                  <a:lnTo>
                    <a:pt x="52949" y="141803"/>
                  </a:lnTo>
                  <a:lnTo>
                    <a:pt x="98359" y="161993"/>
                  </a:lnTo>
                  <a:lnTo>
                    <a:pt x="119690" y="177612"/>
                  </a:lnTo>
                  <a:lnTo>
                    <a:pt x="127278" y="187629"/>
                  </a:lnTo>
                  <a:lnTo>
                    <a:pt x="129303" y="192274"/>
                  </a:lnTo>
                  <a:lnTo>
                    <a:pt x="129241" y="196783"/>
                  </a:lnTo>
                  <a:lnTo>
                    <a:pt x="125408" y="205557"/>
                  </a:lnTo>
                  <a:lnTo>
                    <a:pt x="115239" y="212277"/>
                  </a:lnTo>
                  <a:lnTo>
                    <a:pt x="102017" y="216205"/>
                  </a:lnTo>
                  <a:lnTo>
                    <a:pt x="89084" y="215599"/>
                  </a:lnTo>
                  <a:lnTo>
                    <a:pt x="78164" y="211096"/>
                  </a:lnTo>
                  <a:lnTo>
                    <a:pt x="63500" y="20156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7" name="SMARTInkShape-1398">
              <a:extLst>
                <a:ext uri="{FF2B5EF4-FFF2-40B4-BE49-F238E27FC236}">
                  <a16:creationId xmlns:a16="http://schemas.microsoft.com/office/drawing/2014/main" xmlns="" id="{8B5D4589-677B-4A28-98B3-F55318FCFB78}"/>
                </a:ext>
              </a:extLst>
            </p:cNvPr>
            <p:cNvSpPr/>
            <p:nvPr>
              <p:custDataLst>
                <p:tags r:id="rId144"/>
              </p:custDataLst>
            </p:nvPr>
          </p:nvSpPr>
          <p:spPr>
            <a:xfrm>
              <a:off x="6566162" y="4884033"/>
              <a:ext cx="133089" cy="176918"/>
            </a:xfrm>
            <a:custGeom>
              <a:avLst/>
              <a:gdLst/>
              <a:ahLst/>
              <a:cxnLst/>
              <a:rect l="0" t="0" r="0" b="0"/>
              <a:pathLst>
                <a:path w="133089" h="176918">
                  <a:moveTo>
                    <a:pt x="6088" y="5467"/>
                  </a:moveTo>
                  <a:lnTo>
                    <a:pt x="6088" y="5467"/>
                  </a:lnTo>
                  <a:lnTo>
                    <a:pt x="621" y="0"/>
                  </a:lnTo>
                  <a:lnTo>
                    <a:pt x="326" y="411"/>
                  </a:lnTo>
                  <a:lnTo>
                    <a:pt x="0" y="2749"/>
                  </a:lnTo>
                  <a:lnTo>
                    <a:pt x="3186" y="11403"/>
                  </a:lnTo>
                  <a:lnTo>
                    <a:pt x="37098" y="53695"/>
                  </a:lnTo>
                  <a:lnTo>
                    <a:pt x="80025" y="98092"/>
                  </a:lnTo>
                  <a:lnTo>
                    <a:pt x="115289" y="140128"/>
                  </a:lnTo>
                  <a:lnTo>
                    <a:pt x="133088" y="1769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8" name="SMARTInkShape-1399">
              <a:extLst>
                <a:ext uri="{FF2B5EF4-FFF2-40B4-BE49-F238E27FC236}">
                  <a16:creationId xmlns:a16="http://schemas.microsoft.com/office/drawing/2014/main" xmlns="" id="{5672FCD0-7936-4F50-9745-0E99232B3C94}"/>
                </a:ext>
              </a:extLst>
            </p:cNvPr>
            <p:cNvSpPr/>
            <p:nvPr>
              <p:custDataLst>
                <p:tags r:id="rId145"/>
              </p:custDataLst>
            </p:nvPr>
          </p:nvSpPr>
          <p:spPr>
            <a:xfrm>
              <a:off x="6563541" y="4852283"/>
              <a:ext cx="161110" cy="234068"/>
            </a:xfrm>
            <a:custGeom>
              <a:avLst/>
              <a:gdLst/>
              <a:ahLst/>
              <a:cxnLst/>
              <a:rect l="0" t="0" r="0" b="0"/>
              <a:pathLst>
                <a:path w="161110" h="234068">
                  <a:moveTo>
                    <a:pt x="161109" y="5467"/>
                  </a:moveTo>
                  <a:lnTo>
                    <a:pt x="161109" y="5467"/>
                  </a:lnTo>
                  <a:lnTo>
                    <a:pt x="161109" y="0"/>
                  </a:lnTo>
                  <a:lnTo>
                    <a:pt x="139434" y="37450"/>
                  </a:lnTo>
                  <a:lnTo>
                    <a:pt x="116665" y="76484"/>
                  </a:lnTo>
                  <a:lnTo>
                    <a:pt x="86479" y="123483"/>
                  </a:lnTo>
                  <a:lnTo>
                    <a:pt x="48999" y="171041"/>
                  </a:lnTo>
                  <a:lnTo>
                    <a:pt x="11861" y="216025"/>
                  </a:lnTo>
                  <a:lnTo>
                    <a:pt x="937" y="228872"/>
                  </a:lnTo>
                  <a:lnTo>
                    <a:pt x="0" y="231308"/>
                  </a:lnTo>
                  <a:lnTo>
                    <a:pt x="2359" y="2340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9" name="SMARTInkShape-1400">
              <a:extLst>
                <a:ext uri="{FF2B5EF4-FFF2-40B4-BE49-F238E27FC236}">
                  <a16:creationId xmlns:a16="http://schemas.microsoft.com/office/drawing/2014/main" xmlns="" id="{382962CD-1759-4C82-AA1C-99FEBD60C02C}"/>
                </a:ext>
              </a:extLst>
            </p:cNvPr>
            <p:cNvSpPr/>
            <p:nvPr>
              <p:custDataLst>
                <p:tags r:id="rId146"/>
              </p:custDataLst>
            </p:nvPr>
          </p:nvSpPr>
          <p:spPr>
            <a:xfrm>
              <a:off x="6788150" y="5048250"/>
              <a:ext cx="6351" cy="63501"/>
            </a:xfrm>
            <a:custGeom>
              <a:avLst/>
              <a:gdLst/>
              <a:ahLst/>
              <a:cxnLst/>
              <a:rect l="0" t="0" r="0" b="0"/>
              <a:pathLst>
                <a:path w="6351" h="63501">
                  <a:moveTo>
                    <a:pt x="0" y="0"/>
                  </a:moveTo>
                  <a:lnTo>
                    <a:pt x="0" y="0"/>
                  </a:lnTo>
                  <a:lnTo>
                    <a:pt x="3370" y="6742"/>
                  </a:lnTo>
                  <a:lnTo>
                    <a:pt x="6233" y="50113"/>
                  </a:lnTo>
                  <a:lnTo>
                    <a:pt x="6350" y="63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0" name="SMARTInkShape-1401">
              <a:extLst>
                <a:ext uri="{FF2B5EF4-FFF2-40B4-BE49-F238E27FC236}">
                  <a16:creationId xmlns:a16="http://schemas.microsoft.com/office/drawing/2014/main" xmlns="" id="{C48E2EB6-505A-4AB3-8143-830AB5574988}"/>
                </a:ext>
              </a:extLst>
            </p:cNvPr>
            <p:cNvSpPr/>
            <p:nvPr>
              <p:custDataLst>
                <p:tags r:id="rId147"/>
              </p:custDataLst>
            </p:nvPr>
          </p:nvSpPr>
          <p:spPr>
            <a:xfrm>
              <a:off x="6798303" y="4946650"/>
              <a:ext cx="32541" cy="42014"/>
            </a:xfrm>
            <a:custGeom>
              <a:avLst/>
              <a:gdLst/>
              <a:ahLst/>
              <a:cxnLst/>
              <a:rect l="0" t="0" r="0" b="0"/>
              <a:pathLst>
                <a:path w="32541" h="42014">
                  <a:moveTo>
                    <a:pt x="27947" y="12700"/>
                  </a:moveTo>
                  <a:lnTo>
                    <a:pt x="27947" y="12700"/>
                  </a:lnTo>
                  <a:lnTo>
                    <a:pt x="8173" y="7233"/>
                  </a:lnTo>
                  <a:lnTo>
                    <a:pt x="5593" y="8349"/>
                  </a:lnTo>
                  <a:lnTo>
                    <a:pt x="842" y="13353"/>
                  </a:lnTo>
                  <a:lnTo>
                    <a:pt x="0" y="16663"/>
                  </a:lnTo>
                  <a:lnTo>
                    <a:pt x="944" y="24104"/>
                  </a:lnTo>
                  <a:lnTo>
                    <a:pt x="5444" y="36226"/>
                  </a:lnTo>
                  <a:lnTo>
                    <a:pt x="8711" y="38968"/>
                  </a:lnTo>
                  <a:lnTo>
                    <a:pt x="17986" y="42013"/>
                  </a:lnTo>
                  <a:lnTo>
                    <a:pt x="22012" y="41415"/>
                  </a:lnTo>
                  <a:lnTo>
                    <a:pt x="25401" y="39604"/>
                  </a:lnTo>
                  <a:lnTo>
                    <a:pt x="28366" y="36986"/>
                  </a:lnTo>
                  <a:lnTo>
                    <a:pt x="31661" y="30314"/>
                  </a:lnTo>
                  <a:lnTo>
                    <a:pt x="32540" y="26560"/>
                  </a:lnTo>
                  <a:lnTo>
                    <a:pt x="31714" y="22646"/>
                  </a:lnTo>
                  <a:lnTo>
                    <a:pt x="27034" y="14533"/>
                  </a:lnTo>
                  <a:lnTo>
                    <a:pt x="23811" y="11805"/>
                  </a:lnTo>
                  <a:lnTo>
                    <a:pt x="13943" y="7261"/>
                  </a:lnTo>
                  <a:lnTo>
                    <a:pt x="12260" y="5546"/>
                  </a:lnTo>
                  <a:lnTo>
                    <a:pt x="889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6" name="SMARTInkShape-Group241">
            <a:extLst>
              <a:ext uri="{FF2B5EF4-FFF2-40B4-BE49-F238E27FC236}">
                <a16:creationId xmlns:a16="http://schemas.microsoft.com/office/drawing/2014/main" xmlns="" id="{3C83A304-80A4-4307-A937-FF758FF4C57B}"/>
              </a:ext>
            </a:extLst>
          </p:cNvPr>
          <p:cNvGrpSpPr/>
          <p:nvPr/>
        </p:nvGrpSpPr>
        <p:grpSpPr>
          <a:xfrm>
            <a:off x="4420483" y="4883150"/>
            <a:ext cx="336861" cy="374651"/>
            <a:chOff x="4420483" y="4883150"/>
            <a:chExt cx="336861" cy="374651"/>
          </a:xfrm>
        </p:grpSpPr>
        <p:sp>
          <p:nvSpPr>
            <p:cNvPr id="252" name="SMARTInkShape-1402">
              <a:extLst>
                <a:ext uri="{FF2B5EF4-FFF2-40B4-BE49-F238E27FC236}">
                  <a16:creationId xmlns:a16="http://schemas.microsoft.com/office/drawing/2014/main" xmlns="" id="{77C72BAA-9A38-40BA-86AD-F4DF46414E48}"/>
                </a:ext>
              </a:extLst>
            </p:cNvPr>
            <p:cNvSpPr/>
            <p:nvPr>
              <p:custDataLst>
                <p:tags r:id="rId129"/>
              </p:custDataLst>
            </p:nvPr>
          </p:nvSpPr>
          <p:spPr>
            <a:xfrm>
              <a:off x="4559812" y="4883150"/>
              <a:ext cx="107439" cy="290560"/>
            </a:xfrm>
            <a:custGeom>
              <a:avLst/>
              <a:gdLst/>
              <a:ahLst/>
              <a:cxnLst/>
              <a:rect l="0" t="0" r="0" b="0"/>
              <a:pathLst>
                <a:path w="107439" h="290560">
                  <a:moveTo>
                    <a:pt x="107438" y="0"/>
                  </a:moveTo>
                  <a:lnTo>
                    <a:pt x="107438" y="0"/>
                  </a:lnTo>
                  <a:lnTo>
                    <a:pt x="84834" y="18841"/>
                  </a:lnTo>
                  <a:lnTo>
                    <a:pt x="71286" y="28129"/>
                  </a:lnTo>
                  <a:lnTo>
                    <a:pt x="46590" y="57509"/>
                  </a:lnTo>
                  <a:lnTo>
                    <a:pt x="31866" y="83303"/>
                  </a:lnTo>
                  <a:lnTo>
                    <a:pt x="27284" y="86412"/>
                  </a:lnTo>
                  <a:lnTo>
                    <a:pt x="20737" y="88163"/>
                  </a:lnTo>
                  <a:lnTo>
                    <a:pt x="13453" y="88803"/>
                  </a:lnTo>
                  <a:lnTo>
                    <a:pt x="13031" y="89541"/>
                  </a:lnTo>
                  <a:lnTo>
                    <a:pt x="2084" y="131945"/>
                  </a:lnTo>
                  <a:lnTo>
                    <a:pt x="0" y="172009"/>
                  </a:lnTo>
                  <a:lnTo>
                    <a:pt x="2959" y="217265"/>
                  </a:lnTo>
                  <a:lnTo>
                    <a:pt x="10339" y="256830"/>
                  </a:lnTo>
                  <a:lnTo>
                    <a:pt x="18176" y="290559"/>
                  </a:lnTo>
                  <a:lnTo>
                    <a:pt x="22140" y="289533"/>
                  </a:lnTo>
                  <a:lnTo>
                    <a:pt x="31238" y="285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3" name="SMARTInkShape-1403">
              <a:extLst>
                <a:ext uri="{FF2B5EF4-FFF2-40B4-BE49-F238E27FC236}">
                  <a16:creationId xmlns:a16="http://schemas.microsoft.com/office/drawing/2014/main" xmlns="" id="{09BFD7D8-8318-48BE-AF7E-DC5CB6EA5D6C}"/>
                </a:ext>
              </a:extLst>
            </p:cNvPr>
            <p:cNvSpPr/>
            <p:nvPr>
              <p:custDataLst>
                <p:tags r:id="rId130"/>
              </p:custDataLst>
            </p:nvPr>
          </p:nvSpPr>
          <p:spPr>
            <a:xfrm>
              <a:off x="4715503" y="5060950"/>
              <a:ext cx="41841" cy="36533"/>
            </a:xfrm>
            <a:custGeom>
              <a:avLst/>
              <a:gdLst/>
              <a:ahLst/>
              <a:cxnLst/>
              <a:rect l="0" t="0" r="0" b="0"/>
              <a:pathLst>
                <a:path w="41841" h="36533">
                  <a:moveTo>
                    <a:pt x="27947" y="0"/>
                  </a:moveTo>
                  <a:lnTo>
                    <a:pt x="27947" y="0"/>
                  </a:lnTo>
                  <a:lnTo>
                    <a:pt x="8174" y="5467"/>
                  </a:lnTo>
                  <a:lnTo>
                    <a:pt x="5593" y="7172"/>
                  </a:lnTo>
                  <a:lnTo>
                    <a:pt x="843" y="12829"/>
                  </a:lnTo>
                  <a:lnTo>
                    <a:pt x="0" y="16315"/>
                  </a:lnTo>
                  <a:lnTo>
                    <a:pt x="944" y="23949"/>
                  </a:lnTo>
                  <a:lnTo>
                    <a:pt x="5443" y="32809"/>
                  </a:lnTo>
                  <a:lnTo>
                    <a:pt x="8711" y="34573"/>
                  </a:lnTo>
                  <a:lnTo>
                    <a:pt x="17987" y="36532"/>
                  </a:lnTo>
                  <a:lnTo>
                    <a:pt x="22717" y="35644"/>
                  </a:lnTo>
                  <a:lnTo>
                    <a:pt x="31737" y="30893"/>
                  </a:lnTo>
                  <a:lnTo>
                    <a:pt x="38568" y="22197"/>
                  </a:lnTo>
                  <a:lnTo>
                    <a:pt x="41378" y="16914"/>
                  </a:lnTo>
                  <a:lnTo>
                    <a:pt x="41840" y="12686"/>
                  </a:lnTo>
                  <a:lnTo>
                    <a:pt x="40737" y="9164"/>
                  </a:lnTo>
                  <a:lnTo>
                    <a:pt x="38590" y="6109"/>
                  </a:lnTo>
                  <a:lnTo>
                    <a:pt x="35748" y="4073"/>
                  </a:lnTo>
                  <a:lnTo>
                    <a:pt x="28827" y="1810"/>
                  </a:lnTo>
                  <a:lnTo>
                    <a:pt x="16997" y="536"/>
                  </a:lnTo>
                  <a:lnTo>
                    <a:pt x="14297" y="1063"/>
                  </a:lnTo>
                  <a:lnTo>
                    <a:pt x="12497" y="2120"/>
                  </a:lnTo>
                  <a:lnTo>
                    <a:pt x="8897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4" name="SMARTInkShape-1404">
              <a:extLst>
                <a:ext uri="{FF2B5EF4-FFF2-40B4-BE49-F238E27FC236}">
                  <a16:creationId xmlns:a16="http://schemas.microsoft.com/office/drawing/2014/main" xmlns="" id="{F626DAF8-E20F-44D4-9DEE-DC2557713BF1}"/>
                </a:ext>
              </a:extLst>
            </p:cNvPr>
            <p:cNvSpPr/>
            <p:nvPr>
              <p:custDataLst>
                <p:tags r:id="rId131"/>
              </p:custDataLst>
            </p:nvPr>
          </p:nvSpPr>
          <p:spPr>
            <a:xfrm>
              <a:off x="4705350" y="5175250"/>
              <a:ext cx="12701" cy="82551"/>
            </a:xfrm>
            <a:custGeom>
              <a:avLst/>
              <a:gdLst/>
              <a:ahLst/>
              <a:cxnLst/>
              <a:rect l="0" t="0" r="0" b="0"/>
              <a:pathLst>
                <a:path w="12701" h="82551">
                  <a:moveTo>
                    <a:pt x="0" y="0"/>
                  </a:moveTo>
                  <a:lnTo>
                    <a:pt x="0" y="0"/>
                  </a:lnTo>
                  <a:lnTo>
                    <a:pt x="705" y="6479"/>
                  </a:lnTo>
                  <a:lnTo>
                    <a:pt x="10984" y="49855"/>
                  </a:lnTo>
                  <a:lnTo>
                    <a:pt x="12700" y="82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5" name="SMARTInkShape-1405">
              <a:extLst>
                <a:ext uri="{FF2B5EF4-FFF2-40B4-BE49-F238E27FC236}">
                  <a16:creationId xmlns:a16="http://schemas.microsoft.com/office/drawing/2014/main" xmlns="" id="{9BC617D5-AD65-4737-841C-28A3208B50B1}"/>
                </a:ext>
              </a:extLst>
            </p:cNvPr>
            <p:cNvSpPr/>
            <p:nvPr>
              <p:custDataLst>
                <p:tags r:id="rId132"/>
              </p:custDataLst>
            </p:nvPr>
          </p:nvSpPr>
          <p:spPr>
            <a:xfrm>
              <a:off x="4420483" y="4902200"/>
              <a:ext cx="132468" cy="171451"/>
            </a:xfrm>
            <a:custGeom>
              <a:avLst/>
              <a:gdLst/>
              <a:ahLst/>
              <a:cxnLst/>
              <a:rect l="0" t="0" r="0" b="0"/>
              <a:pathLst>
                <a:path w="132468" h="171451">
                  <a:moveTo>
                    <a:pt x="5467" y="0"/>
                  </a:moveTo>
                  <a:lnTo>
                    <a:pt x="5467" y="0"/>
                  </a:lnTo>
                  <a:lnTo>
                    <a:pt x="0" y="0"/>
                  </a:lnTo>
                  <a:lnTo>
                    <a:pt x="23613" y="15580"/>
                  </a:lnTo>
                  <a:lnTo>
                    <a:pt x="55514" y="53878"/>
                  </a:lnTo>
                  <a:lnTo>
                    <a:pt x="83403" y="89812"/>
                  </a:lnTo>
                  <a:lnTo>
                    <a:pt x="110625" y="136117"/>
                  </a:lnTo>
                  <a:lnTo>
                    <a:pt x="132467" y="171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9" name="SMARTInkShape-Group242">
            <a:extLst>
              <a:ext uri="{FF2B5EF4-FFF2-40B4-BE49-F238E27FC236}">
                <a16:creationId xmlns:a16="http://schemas.microsoft.com/office/drawing/2014/main" xmlns="" id="{B27681BB-ED9D-4268-8D8F-E51FD35FD88F}"/>
              </a:ext>
            </a:extLst>
          </p:cNvPr>
          <p:cNvGrpSpPr/>
          <p:nvPr/>
        </p:nvGrpSpPr>
        <p:grpSpPr>
          <a:xfrm>
            <a:off x="3977792" y="5054600"/>
            <a:ext cx="137009" cy="106235"/>
            <a:chOff x="3977792" y="5054600"/>
            <a:chExt cx="137009" cy="106235"/>
          </a:xfrm>
        </p:grpSpPr>
        <p:sp>
          <p:nvSpPr>
            <p:cNvPr id="257" name="SMARTInkShape-1406">
              <a:extLst>
                <a:ext uri="{FF2B5EF4-FFF2-40B4-BE49-F238E27FC236}">
                  <a16:creationId xmlns:a16="http://schemas.microsoft.com/office/drawing/2014/main" xmlns="" id="{DFE35BF9-C4E1-43F6-BBEE-A0F7E76AF4DC}"/>
                </a:ext>
              </a:extLst>
            </p:cNvPr>
            <p:cNvSpPr/>
            <p:nvPr>
              <p:custDataLst>
                <p:tags r:id="rId127"/>
              </p:custDataLst>
            </p:nvPr>
          </p:nvSpPr>
          <p:spPr>
            <a:xfrm>
              <a:off x="3984142" y="5054600"/>
              <a:ext cx="130659" cy="6351"/>
            </a:xfrm>
            <a:custGeom>
              <a:avLst/>
              <a:gdLst/>
              <a:ahLst/>
              <a:cxnLst/>
              <a:rect l="0" t="0" r="0" b="0"/>
              <a:pathLst>
                <a:path w="130659" h="6351">
                  <a:moveTo>
                    <a:pt x="3658" y="6350"/>
                  </a:moveTo>
                  <a:lnTo>
                    <a:pt x="3658" y="6350"/>
                  </a:lnTo>
                  <a:lnTo>
                    <a:pt x="0" y="6350"/>
                  </a:lnTo>
                  <a:lnTo>
                    <a:pt x="43473" y="6350"/>
                  </a:lnTo>
                  <a:lnTo>
                    <a:pt x="80366" y="2979"/>
                  </a:lnTo>
                  <a:lnTo>
                    <a:pt x="13065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8" name="SMARTInkShape-1407">
              <a:extLst>
                <a:ext uri="{FF2B5EF4-FFF2-40B4-BE49-F238E27FC236}">
                  <a16:creationId xmlns:a16="http://schemas.microsoft.com/office/drawing/2014/main" xmlns="" id="{2E99F1B1-3443-452B-BBCF-E57328278162}"/>
                </a:ext>
              </a:extLst>
            </p:cNvPr>
            <p:cNvSpPr/>
            <p:nvPr>
              <p:custDataLst>
                <p:tags r:id="rId128"/>
              </p:custDataLst>
            </p:nvPr>
          </p:nvSpPr>
          <p:spPr>
            <a:xfrm>
              <a:off x="3977792" y="5149850"/>
              <a:ext cx="117959" cy="10985"/>
            </a:xfrm>
            <a:custGeom>
              <a:avLst/>
              <a:gdLst/>
              <a:ahLst/>
              <a:cxnLst/>
              <a:rect l="0" t="0" r="0" b="0"/>
              <a:pathLst>
                <a:path w="117959" h="10985">
                  <a:moveTo>
                    <a:pt x="3658" y="0"/>
                  </a:moveTo>
                  <a:lnTo>
                    <a:pt x="3658" y="0"/>
                  </a:lnTo>
                  <a:lnTo>
                    <a:pt x="287" y="3371"/>
                  </a:lnTo>
                  <a:lnTo>
                    <a:pt x="0" y="5069"/>
                  </a:lnTo>
                  <a:lnTo>
                    <a:pt x="514" y="6907"/>
                  </a:lnTo>
                  <a:lnTo>
                    <a:pt x="1562" y="8839"/>
                  </a:lnTo>
                  <a:lnTo>
                    <a:pt x="10252" y="10984"/>
                  </a:lnTo>
                  <a:lnTo>
                    <a:pt x="48940" y="8990"/>
                  </a:lnTo>
                  <a:lnTo>
                    <a:pt x="89825" y="3761"/>
                  </a:lnTo>
                  <a:lnTo>
                    <a:pt x="11795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4" name="SMARTInkShape-Group243">
            <a:extLst>
              <a:ext uri="{FF2B5EF4-FFF2-40B4-BE49-F238E27FC236}">
                <a16:creationId xmlns:a16="http://schemas.microsoft.com/office/drawing/2014/main" xmlns="" id="{C990B9F7-87CD-4792-B3DC-6A2BF70B7287}"/>
              </a:ext>
            </a:extLst>
          </p:cNvPr>
          <p:cNvGrpSpPr/>
          <p:nvPr/>
        </p:nvGrpSpPr>
        <p:grpSpPr>
          <a:xfrm>
            <a:off x="3380470" y="4765949"/>
            <a:ext cx="292727" cy="485502"/>
            <a:chOff x="3380470" y="4765949"/>
            <a:chExt cx="292727" cy="485502"/>
          </a:xfrm>
        </p:grpSpPr>
        <p:sp>
          <p:nvSpPr>
            <p:cNvPr id="260" name="SMARTInkShape-1408">
              <a:extLst>
                <a:ext uri="{FF2B5EF4-FFF2-40B4-BE49-F238E27FC236}">
                  <a16:creationId xmlns:a16="http://schemas.microsoft.com/office/drawing/2014/main" xmlns="" id="{8A2DD31D-5677-4842-AE36-1A64EDAF224C}"/>
                </a:ext>
              </a:extLst>
            </p:cNvPr>
            <p:cNvSpPr/>
            <p:nvPr>
              <p:custDataLst>
                <p:tags r:id="rId123"/>
              </p:custDataLst>
            </p:nvPr>
          </p:nvSpPr>
          <p:spPr>
            <a:xfrm>
              <a:off x="3380470" y="4994342"/>
              <a:ext cx="150053" cy="191118"/>
            </a:xfrm>
            <a:custGeom>
              <a:avLst/>
              <a:gdLst/>
              <a:ahLst/>
              <a:cxnLst/>
              <a:rect l="0" t="0" r="0" b="0"/>
              <a:pathLst>
                <a:path w="150053" h="191118">
                  <a:moveTo>
                    <a:pt x="143780" y="15808"/>
                  </a:moveTo>
                  <a:lnTo>
                    <a:pt x="143780" y="15808"/>
                  </a:lnTo>
                  <a:lnTo>
                    <a:pt x="150052" y="9536"/>
                  </a:lnTo>
                  <a:lnTo>
                    <a:pt x="146736" y="6111"/>
                  </a:lnTo>
                  <a:lnTo>
                    <a:pt x="117525" y="0"/>
                  </a:lnTo>
                  <a:lnTo>
                    <a:pt x="95705" y="1090"/>
                  </a:lnTo>
                  <a:lnTo>
                    <a:pt x="71367" y="12623"/>
                  </a:lnTo>
                  <a:lnTo>
                    <a:pt x="39269" y="36189"/>
                  </a:lnTo>
                  <a:lnTo>
                    <a:pt x="27716" y="51206"/>
                  </a:lnTo>
                  <a:lnTo>
                    <a:pt x="23522" y="65407"/>
                  </a:lnTo>
                  <a:lnTo>
                    <a:pt x="23391" y="72157"/>
                  </a:lnTo>
                  <a:lnTo>
                    <a:pt x="25421" y="77363"/>
                  </a:lnTo>
                  <a:lnTo>
                    <a:pt x="33320" y="85029"/>
                  </a:lnTo>
                  <a:lnTo>
                    <a:pt x="54227" y="94994"/>
                  </a:lnTo>
                  <a:lnTo>
                    <a:pt x="61175" y="96863"/>
                  </a:lnTo>
                  <a:lnTo>
                    <a:pt x="61899" y="98067"/>
                  </a:lnTo>
                  <a:lnTo>
                    <a:pt x="60970" y="99575"/>
                  </a:lnTo>
                  <a:lnTo>
                    <a:pt x="13910" y="132637"/>
                  </a:lnTo>
                  <a:lnTo>
                    <a:pt x="5392" y="143932"/>
                  </a:lnTo>
                  <a:lnTo>
                    <a:pt x="0" y="158820"/>
                  </a:lnTo>
                  <a:lnTo>
                    <a:pt x="621" y="167799"/>
                  </a:lnTo>
                  <a:lnTo>
                    <a:pt x="1774" y="172168"/>
                  </a:lnTo>
                  <a:lnTo>
                    <a:pt x="4659" y="175787"/>
                  </a:lnTo>
                  <a:lnTo>
                    <a:pt x="13510" y="181689"/>
                  </a:lnTo>
                  <a:lnTo>
                    <a:pt x="46577" y="190522"/>
                  </a:lnTo>
                  <a:lnTo>
                    <a:pt x="85199" y="191117"/>
                  </a:lnTo>
                  <a:lnTo>
                    <a:pt x="124730" y="1809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1" name="SMARTInkShape-1409">
              <a:extLst>
                <a:ext uri="{FF2B5EF4-FFF2-40B4-BE49-F238E27FC236}">
                  <a16:creationId xmlns:a16="http://schemas.microsoft.com/office/drawing/2014/main" xmlns="" id="{C2526713-785E-47BF-A9FE-8D1A2B7288B5}"/>
                </a:ext>
              </a:extLst>
            </p:cNvPr>
            <p:cNvSpPr/>
            <p:nvPr>
              <p:custDataLst>
                <p:tags r:id="rId124"/>
              </p:custDataLst>
            </p:nvPr>
          </p:nvSpPr>
          <p:spPr>
            <a:xfrm>
              <a:off x="3635179" y="5168900"/>
              <a:ext cx="6908" cy="82551"/>
            </a:xfrm>
            <a:custGeom>
              <a:avLst/>
              <a:gdLst/>
              <a:ahLst/>
              <a:cxnLst/>
              <a:rect l="0" t="0" r="0" b="0"/>
              <a:pathLst>
                <a:path w="6908" h="82551">
                  <a:moveTo>
                    <a:pt x="3371" y="0"/>
                  </a:moveTo>
                  <a:lnTo>
                    <a:pt x="3371" y="0"/>
                  </a:lnTo>
                  <a:lnTo>
                    <a:pt x="2665" y="10139"/>
                  </a:lnTo>
                  <a:lnTo>
                    <a:pt x="0" y="17676"/>
                  </a:lnTo>
                  <a:lnTo>
                    <a:pt x="2750" y="53333"/>
                  </a:lnTo>
                  <a:lnTo>
                    <a:pt x="6907" y="70925"/>
                  </a:lnTo>
                  <a:lnTo>
                    <a:pt x="3371" y="82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2" name="SMARTInkShape-1410">
              <a:extLst>
                <a:ext uri="{FF2B5EF4-FFF2-40B4-BE49-F238E27FC236}">
                  <a16:creationId xmlns:a16="http://schemas.microsoft.com/office/drawing/2014/main" xmlns="" id="{06F26728-72D4-47C1-9A39-B033A643A309}"/>
                </a:ext>
              </a:extLst>
            </p:cNvPr>
            <p:cNvSpPr/>
            <p:nvPr>
              <p:custDataLst>
                <p:tags r:id="rId125"/>
              </p:custDataLst>
            </p:nvPr>
          </p:nvSpPr>
          <p:spPr>
            <a:xfrm>
              <a:off x="3638550" y="5071374"/>
              <a:ext cx="34647" cy="24350"/>
            </a:xfrm>
            <a:custGeom>
              <a:avLst/>
              <a:gdLst/>
              <a:ahLst/>
              <a:cxnLst/>
              <a:rect l="0" t="0" r="0" b="0"/>
              <a:pathLst>
                <a:path w="34647" h="24350">
                  <a:moveTo>
                    <a:pt x="19050" y="14976"/>
                  </a:moveTo>
                  <a:lnTo>
                    <a:pt x="19050" y="14976"/>
                  </a:lnTo>
                  <a:lnTo>
                    <a:pt x="19050" y="9509"/>
                  </a:lnTo>
                  <a:lnTo>
                    <a:pt x="19050" y="14171"/>
                  </a:lnTo>
                  <a:lnTo>
                    <a:pt x="27888" y="23743"/>
                  </a:lnTo>
                  <a:lnTo>
                    <a:pt x="29881" y="24349"/>
                  </a:lnTo>
                  <a:lnTo>
                    <a:pt x="31915" y="24047"/>
                  </a:lnTo>
                  <a:lnTo>
                    <a:pt x="33977" y="23140"/>
                  </a:lnTo>
                  <a:lnTo>
                    <a:pt x="34646" y="21829"/>
                  </a:lnTo>
                  <a:lnTo>
                    <a:pt x="34386" y="20250"/>
                  </a:lnTo>
                  <a:lnTo>
                    <a:pt x="28899" y="9276"/>
                  </a:lnTo>
                  <a:lnTo>
                    <a:pt x="23192" y="3506"/>
                  </a:lnTo>
                  <a:lnTo>
                    <a:pt x="19695" y="979"/>
                  </a:lnTo>
                  <a:lnTo>
                    <a:pt x="15952" y="0"/>
                  </a:lnTo>
                  <a:lnTo>
                    <a:pt x="0" y="22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3" name="SMARTInkShape-1411">
              <a:extLst>
                <a:ext uri="{FF2B5EF4-FFF2-40B4-BE49-F238E27FC236}">
                  <a16:creationId xmlns:a16="http://schemas.microsoft.com/office/drawing/2014/main" xmlns="" id="{B46765D4-9D9E-4AA7-B962-185006BE2A08}"/>
                </a:ext>
              </a:extLst>
            </p:cNvPr>
            <p:cNvSpPr/>
            <p:nvPr>
              <p:custDataLst>
                <p:tags r:id="rId126"/>
              </p:custDataLst>
            </p:nvPr>
          </p:nvSpPr>
          <p:spPr>
            <a:xfrm>
              <a:off x="3410376" y="4765949"/>
              <a:ext cx="113875" cy="146059"/>
            </a:xfrm>
            <a:custGeom>
              <a:avLst/>
              <a:gdLst/>
              <a:ahLst/>
              <a:cxnLst/>
              <a:rect l="0" t="0" r="0" b="0"/>
              <a:pathLst>
                <a:path w="113875" h="146059">
                  <a:moveTo>
                    <a:pt x="24974" y="53701"/>
                  </a:moveTo>
                  <a:lnTo>
                    <a:pt x="24974" y="53701"/>
                  </a:lnTo>
                  <a:lnTo>
                    <a:pt x="31301" y="47373"/>
                  </a:lnTo>
                  <a:lnTo>
                    <a:pt x="22484" y="68400"/>
                  </a:lnTo>
                  <a:lnTo>
                    <a:pt x="15370" y="110348"/>
                  </a:lnTo>
                  <a:lnTo>
                    <a:pt x="1010" y="145670"/>
                  </a:lnTo>
                  <a:lnTo>
                    <a:pt x="531" y="146058"/>
                  </a:lnTo>
                  <a:lnTo>
                    <a:pt x="212" y="145611"/>
                  </a:lnTo>
                  <a:lnTo>
                    <a:pt x="0" y="144607"/>
                  </a:lnTo>
                  <a:lnTo>
                    <a:pt x="13445" y="106446"/>
                  </a:lnTo>
                  <a:lnTo>
                    <a:pt x="32809" y="59181"/>
                  </a:lnTo>
                  <a:lnTo>
                    <a:pt x="61388" y="14014"/>
                  </a:lnTo>
                  <a:lnTo>
                    <a:pt x="72932" y="0"/>
                  </a:lnTo>
                  <a:lnTo>
                    <a:pt x="74585" y="261"/>
                  </a:lnTo>
                  <a:lnTo>
                    <a:pt x="78303" y="4314"/>
                  </a:lnTo>
                  <a:lnTo>
                    <a:pt x="88528" y="45021"/>
                  </a:lnTo>
                  <a:lnTo>
                    <a:pt x="96951" y="89224"/>
                  </a:lnTo>
                  <a:lnTo>
                    <a:pt x="111052" y="135598"/>
                  </a:lnTo>
                  <a:lnTo>
                    <a:pt x="113874" y="1426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8" name="SMARTInkShape-Group244">
            <a:extLst>
              <a:ext uri="{FF2B5EF4-FFF2-40B4-BE49-F238E27FC236}">
                <a16:creationId xmlns:a16="http://schemas.microsoft.com/office/drawing/2014/main" xmlns="" id="{9BD18719-306E-4E05-AAB8-9874DB3FFC45}"/>
              </a:ext>
            </a:extLst>
          </p:cNvPr>
          <p:cNvGrpSpPr/>
          <p:nvPr/>
        </p:nvGrpSpPr>
        <p:grpSpPr>
          <a:xfrm>
            <a:off x="2454173" y="5041900"/>
            <a:ext cx="435021" cy="304801"/>
            <a:chOff x="2454173" y="5041900"/>
            <a:chExt cx="435021" cy="304801"/>
          </a:xfrm>
        </p:grpSpPr>
        <p:sp>
          <p:nvSpPr>
            <p:cNvPr id="265" name="SMARTInkShape-1412">
              <a:extLst>
                <a:ext uri="{FF2B5EF4-FFF2-40B4-BE49-F238E27FC236}">
                  <a16:creationId xmlns:a16="http://schemas.microsoft.com/office/drawing/2014/main" xmlns="" id="{53660CE3-D396-4CBC-8C16-C00E618BD277}"/>
                </a:ext>
              </a:extLst>
            </p:cNvPr>
            <p:cNvSpPr/>
            <p:nvPr>
              <p:custDataLst>
                <p:tags r:id="rId120"/>
              </p:custDataLst>
            </p:nvPr>
          </p:nvSpPr>
          <p:spPr>
            <a:xfrm>
              <a:off x="2454173" y="5130800"/>
              <a:ext cx="358878" cy="11794"/>
            </a:xfrm>
            <a:custGeom>
              <a:avLst/>
              <a:gdLst/>
              <a:ahLst/>
              <a:cxnLst/>
              <a:rect l="0" t="0" r="0" b="0"/>
              <a:pathLst>
                <a:path w="358878" h="11794">
                  <a:moveTo>
                    <a:pt x="41377" y="0"/>
                  </a:moveTo>
                  <a:lnTo>
                    <a:pt x="41377" y="0"/>
                  </a:lnTo>
                  <a:lnTo>
                    <a:pt x="0" y="6089"/>
                  </a:lnTo>
                  <a:lnTo>
                    <a:pt x="11321" y="9644"/>
                  </a:lnTo>
                  <a:lnTo>
                    <a:pt x="52776" y="11793"/>
                  </a:lnTo>
                  <a:lnTo>
                    <a:pt x="99360" y="10416"/>
                  </a:lnTo>
                  <a:lnTo>
                    <a:pt x="126599" y="9061"/>
                  </a:lnTo>
                  <a:lnTo>
                    <a:pt x="156047" y="8156"/>
                  </a:lnTo>
                  <a:lnTo>
                    <a:pt x="186968" y="7554"/>
                  </a:lnTo>
                  <a:lnTo>
                    <a:pt x="218871" y="7153"/>
                  </a:lnTo>
                  <a:lnTo>
                    <a:pt x="248606" y="6180"/>
                  </a:lnTo>
                  <a:lnTo>
                    <a:pt x="276896" y="4825"/>
                  </a:lnTo>
                  <a:lnTo>
                    <a:pt x="322441" y="2144"/>
                  </a:lnTo>
                  <a:lnTo>
                    <a:pt x="35887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6" name="SMARTInkShape-1413">
              <a:extLst>
                <a:ext uri="{FF2B5EF4-FFF2-40B4-BE49-F238E27FC236}">
                  <a16:creationId xmlns:a16="http://schemas.microsoft.com/office/drawing/2014/main" xmlns="" id="{415B0083-2903-4362-826E-4F05E2861072}"/>
                </a:ext>
              </a:extLst>
            </p:cNvPr>
            <p:cNvSpPr/>
            <p:nvPr>
              <p:custDataLst>
                <p:tags r:id="rId121"/>
              </p:custDataLst>
            </p:nvPr>
          </p:nvSpPr>
          <p:spPr>
            <a:xfrm>
              <a:off x="2542460" y="5200650"/>
              <a:ext cx="295991" cy="23995"/>
            </a:xfrm>
            <a:custGeom>
              <a:avLst/>
              <a:gdLst/>
              <a:ahLst/>
              <a:cxnLst/>
              <a:rect l="0" t="0" r="0" b="0"/>
              <a:pathLst>
                <a:path w="295991" h="23995">
                  <a:moveTo>
                    <a:pt x="48340" y="6350"/>
                  </a:moveTo>
                  <a:lnTo>
                    <a:pt x="48340" y="6350"/>
                  </a:lnTo>
                  <a:lnTo>
                    <a:pt x="1230" y="20655"/>
                  </a:lnTo>
                  <a:lnTo>
                    <a:pt x="0" y="22237"/>
                  </a:lnTo>
                  <a:lnTo>
                    <a:pt x="1297" y="23290"/>
                  </a:lnTo>
                  <a:lnTo>
                    <a:pt x="4278" y="23994"/>
                  </a:lnTo>
                  <a:lnTo>
                    <a:pt x="42183" y="21613"/>
                  </a:lnTo>
                  <a:lnTo>
                    <a:pt x="82293" y="18308"/>
                  </a:lnTo>
                  <a:lnTo>
                    <a:pt x="128341" y="15192"/>
                  </a:lnTo>
                  <a:lnTo>
                    <a:pt x="152474" y="14361"/>
                  </a:lnTo>
                  <a:lnTo>
                    <a:pt x="177029" y="13808"/>
                  </a:lnTo>
                  <a:lnTo>
                    <a:pt x="201161" y="12028"/>
                  </a:lnTo>
                  <a:lnTo>
                    <a:pt x="248670" y="6286"/>
                  </a:lnTo>
                  <a:lnTo>
                    <a:pt x="29599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7" name="SMARTInkShape-1414">
              <a:extLst>
                <a:ext uri="{FF2B5EF4-FFF2-40B4-BE49-F238E27FC236}">
                  <a16:creationId xmlns:a16="http://schemas.microsoft.com/office/drawing/2014/main" xmlns="" id="{F1CED828-797C-4894-9C17-A7A669E6D226}"/>
                </a:ext>
              </a:extLst>
            </p:cNvPr>
            <p:cNvSpPr/>
            <p:nvPr>
              <p:custDataLst>
                <p:tags r:id="rId122"/>
              </p:custDataLst>
            </p:nvPr>
          </p:nvSpPr>
          <p:spPr>
            <a:xfrm>
              <a:off x="2742233" y="5041900"/>
              <a:ext cx="146961" cy="304801"/>
            </a:xfrm>
            <a:custGeom>
              <a:avLst/>
              <a:gdLst/>
              <a:ahLst/>
              <a:cxnLst/>
              <a:rect l="0" t="0" r="0" b="0"/>
              <a:pathLst>
                <a:path w="146961" h="304801">
                  <a:moveTo>
                    <a:pt x="7317" y="0"/>
                  </a:moveTo>
                  <a:lnTo>
                    <a:pt x="7317" y="0"/>
                  </a:lnTo>
                  <a:lnTo>
                    <a:pt x="575" y="0"/>
                  </a:lnTo>
                  <a:lnTo>
                    <a:pt x="0" y="1411"/>
                  </a:lnTo>
                  <a:lnTo>
                    <a:pt x="3124" y="6742"/>
                  </a:lnTo>
                  <a:lnTo>
                    <a:pt x="41302" y="29494"/>
                  </a:lnTo>
                  <a:lnTo>
                    <a:pt x="85213" y="56704"/>
                  </a:lnTo>
                  <a:lnTo>
                    <a:pt x="123102" y="82462"/>
                  </a:lnTo>
                  <a:lnTo>
                    <a:pt x="135447" y="95211"/>
                  </a:lnTo>
                  <a:lnTo>
                    <a:pt x="146960" y="127772"/>
                  </a:lnTo>
                  <a:lnTo>
                    <a:pt x="144875" y="158387"/>
                  </a:lnTo>
                  <a:lnTo>
                    <a:pt x="136187" y="191750"/>
                  </a:lnTo>
                  <a:lnTo>
                    <a:pt x="114724" y="237594"/>
                  </a:lnTo>
                  <a:lnTo>
                    <a:pt x="81868" y="283842"/>
                  </a:lnTo>
                  <a:lnTo>
                    <a:pt x="64467" y="304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1" name="SMARTInkShape-Group245">
            <a:extLst>
              <a:ext uri="{FF2B5EF4-FFF2-40B4-BE49-F238E27FC236}">
                <a16:creationId xmlns:a16="http://schemas.microsoft.com/office/drawing/2014/main" xmlns="" id="{C36858D0-F5B3-41BD-97F4-E87D66F491F5}"/>
              </a:ext>
            </a:extLst>
          </p:cNvPr>
          <p:cNvGrpSpPr/>
          <p:nvPr/>
        </p:nvGrpSpPr>
        <p:grpSpPr>
          <a:xfrm>
            <a:off x="2490083" y="4076700"/>
            <a:ext cx="221368" cy="254001"/>
            <a:chOff x="2490083" y="4076700"/>
            <a:chExt cx="221368" cy="254001"/>
          </a:xfrm>
        </p:grpSpPr>
        <p:sp>
          <p:nvSpPr>
            <p:cNvPr id="269" name="SMARTInkShape-1415">
              <a:extLst>
                <a:ext uri="{FF2B5EF4-FFF2-40B4-BE49-F238E27FC236}">
                  <a16:creationId xmlns:a16="http://schemas.microsoft.com/office/drawing/2014/main" xmlns="" id="{15281437-6554-4E10-A852-5B05989BAF7C}"/>
                </a:ext>
              </a:extLst>
            </p:cNvPr>
            <p:cNvSpPr/>
            <p:nvPr>
              <p:custDataLst>
                <p:tags r:id="rId118"/>
              </p:custDataLst>
            </p:nvPr>
          </p:nvSpPr>
          <p:spPr>
            <a:xfrm>
              <a:off x="2552962" y="4241800"/>
              <a:ext cx="158489" cy="88901"/>
            </a:xfrm>
            <a:custGeom>
              <a:avLst/>
              <a:gdLst/>
              <a:ahLst/>
              <a:cxnLst/>
              <a:rect l="0" t="0" r="0" b="0"/>
              <a:pathLst>
                <a:path w="158489" h="88901">
                  <a:moveTo>
                    <a:pt x="6088" y="88900"/>
                  </a:moveTo>
                  <a:lnTo>
                    <a:pt x="6088" y="88900"/>
                  </a:lnTo>
                  <a:lnTo>
                    <a:pt x="1724" y="78761"/>
                  </a:lnTo>
                  <a:lnTo>
                    <a:pt x="0" y="59046"/>
                  </a:lnTo>
                  <a:lnTo>
                    <a:pt x="3187" y="46501"/>
                  </a:lnTo>
                  <a:lnTo>
                    <a:pt x="12613" y="27274"/>
                  </a:lnTo>
                  <a:lnTo>
                    <a:pt x="16749" y="22704"/>
                  </a:lnTo>
                  <a:lnTo>
                    <a:pt x="20939" y="20674"/>
                  </a:lnTo>
                  <a:lnTo>
                    <a:pt x="27035" y="21653"/>
                  </a:lnTo>
                  <a:lnTo>
                    <a:pt x="30636" y="22902"/>
                  </a:lnTo>
                  <a:lnTo>
                    <a:pt x="36518" y="28053"/>
                  </a:lnTo>
                  <a:lnTo>
                    <a:pt x="43797" y="40768"/>
                  </a:lnTo>
                  <a:lnTo>
                    <a:pt x="59084" y="68790"/>
                  </a:lnTo>
                  <a:lnTo>
                    <a:pt x="64449" y="75964"/>
                  </a:lnTo>
                  <a:lnTo>
                    <a:pt x="71067" y="79623"/>
                  </a:lnTo>
                  <a:lnTo>
                    <a:pt x="74807" y="80599"/>
                  </a:lnTo>
                  <a:lnTo>
                    <a:pt x="78712" y="79132"/>
                  </a:lnTo>
                  <a:lnTo>
                    <a:pt x="114634" y="41997"/>
                  </a:lnTo>
                  <a:lnTo>
                    <a:pt x="140797" y="12638"/>
                  </a:lnTo>
                  <a:lnTo>
                    <a:pt x="15848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0" name="SMARTInkShape-1416">
              <a:extLst>
                <a:ext uri="{FF2B5EF4-FFF2-40B4-BE49-F238E27FC236}">
                  <a16:creationId xmlns:a16="http://schemas.microsoft.com/office/drawing/2014/main" xmlns="" id="{744A5F42-EAF9-4A12-BA41-D4C11F148245}"/>
                </a:ext>
              </a:extLst>
            </p:cNvPr>
            <p:cNvSpPr/>
            <p:nvPr>
              <p:custDataLst>
                <p:tags r:id="rId119"/>
              </p:custDataLst>
            </p:nvPr>
          </p:nvSpPr>
          <p:spPr>
            <a:xfrm>
              <a:off x="2490083" y="4076700"/>
              <a:ext cx="189618" cy="76123"/>
            </a:xfrm>
            <a:custGeom>
              <a:avLst/>
              <a:gdLst/>
              <a:ahLst/>
              <a:cxnLst/>
              <a:rect l="0" t="0" r="0" b="0"/>
              <a:pathLst>
                <a:path w="189618" h="76123">
                  <a:moveTo>
                    <a:pt x="5467" y="69850"/>
                  </a:moveTo>
                  <a:lnTo>
                    <a:pt x="5467" y="69850"/>
                  </a:lnTo>
                  <a:lnTo>
                    <a:pt x="5467" y="75317"/>
                  </a:lnTo>
                  <a:lnTo>
                    <a:pt x="4761" y="75612"/>
                  </a:lnTo>
                  <a:lnTo>
                    <a:pt x="0" y="76122"/>
                  </a:lnTo>
                  <a:lnTo>
                    <a:pt x="11404" y="42936"/>
                  </a:lnTo>
                  <a:lnTo>
                    <a:pt x="26276" y="20483"/>
                  </a:lnTo>
                  <a:lnTo>
                    <a:pt x="39880" y="10750"/>
                  </a:lnTo>
                  <a:lnTo>
                    <a:pt x="61525" y="3185"/>
                  </a:lnTo>
                  <a:lnTo>
                    <a:pt x="68239" y="2123"/>
                  </a:lnTo>
                  <a:lnTo>
                    <a:pt x="73420" y="3532"/>
                  </a:lnTo>
                  <a:lnTo>
                    <a:pt x="77580" y="6588"/>
                  </a:lnTo>
                  <a:lnTo>
                    <a:pt x="109977" y="45282"/>
                  </a:lnTo>
                  <a:lnTo>
                    <a:pt x="121061" y="51405"/>
                  </a:lnTo>
                  <a:lnTo>
                    <a:pt x="128390" y="50498"/>
                  </a:lnTo>
                  <a:lnTo>
                    <a:pt x="145942" y="41964"/>
                  </a:lnTo>
                  <a:lnTo>
                    <a:pt x="18961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1" name="SMARTInkShape-Group246">
            <a:extLst>
              <a:ext uri="{FF2B5EF4-FFF2-40B4-BE49-F238E27FC236}">
                <a16:creationId xmlns:a16="http://schemas.microsoft.com/office/drawing/2014/main" xmlns="" id="{55FA627A-725B-46B6-B0BC-788AE8EA5162}"/>
              </a:ext>
            </a:extLst>
          </p:cNvPr>
          <p:cNvGrpSpPr/>
          <p:nvPr/>
        </p:nvGrpSpPr>
        <p:grpSpPr>
          <a:xfrm>
            <a:off x="3571391" y="3688660"/>
            <a:ext cx="1099164" cy="696509"/>
            <a:chOff x="3571391" y="3688660"/>
            <a:chExt cx="1099164" cy="696509"/>
          </a:xfrm>
        </p:grpSpPr>
        <p:sp>
          <p:nvSpPr>
            <p:cNvPr id="272" name="SMARTInkShape-1417">
              <a:extLst>
                <a:ext uri="{FF2B5EF4-FFF2-40B4-BE49-F238E27FC236}">
                  <a16:creationId xmlns:a16="http://schemas.microsoft.com/office/drawing/2014/main" xmlns="" id="{A298E583-EED8-4A14-9776-08B1F0C4EA12}"/>
                </a:ext>
              </a:extLst>
            </p:cNvPr>
            <p:cNvSpPr/>
            <p:nvPr>
              <p:custDataLst>
                <p:tags r:id="rId109"/>
              </p:custDataLst>
            </p:nvPr>
          </p:nvSpPr>
          <p:spPr>
            <a:xfrm>
              <a:off x="3571391" y="4115440"/>
              <a:ext cx="156060" cy="12061"/>
            </a:xfrm>
            <a:custGeom>
              <a:avLst/>
              <a:gdLst/>
              <a:ahLst/>
              <a:cxnLst/>
              <a:rect l="0" t="0" r="0" b="0"/>
              <a:pathLst>
                <a:path w="156060" h="12061">
                  <a:moveTo>
                    <a:pt x="3659" y="12060"/>
                  </a:moveTo>
                  <a:lnTo>
                    <a:pt x="3659" y="12060"/>
                  </a:lnTo>
                  <a:lnTo>
                    <a:pt x="288" y="12060"/>
                  </a:lnTo>
                  <a:lnTo>
                    <a:pt x="0" y="11354"/>
                  </a:lnTo>
                  <a:lnTo>
                    <a:pt x="1563" y="8689"/>
                  </a:lnTo>
                  <a:lnTo>
                    <a:pt x="8372" y="7034"/>
                  </a:lnTo>
                  <a:lnTo>
                    <a:pt x="51944" y="1520"/>
                  </a:lnTo>
                  <a:lnTo>
                    <a:pt x="90795" y="0"/>
                  </a:lnTo>
                  <a:lnTo>
                    <a:pt x="132479" y="1368"/>
                  </a:lnTo>
                  <a:lnTo>
                    <a:pt x="156059" y="571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3" name="SMARTInkShape-1418">
              <a:extLst>
                <a:ext uri="{FF2B5EF4-FFF2-40B4-BE49-F238E27FC236}">
                  <a16:creationId xmlns:a16="http://schemas.microsoft.com/office/drawing/2014/main" xmlns="" id="{5A7B6536-5104-4229-B532-D3128140D3DB}"/>
                </a:ext>
              </a:extLst>
            </p:cNvPr>
            <p:cNvSpPr/>
            <p:nvPr>
              <p:custDataLst>
                <p:tags r:id="rId110"/>
              </p:custDataLst>
            </p:nvPr>
          </p:nvSpPr>
          <p:spPr>
            <a:xfrm>
              <a:off x="3963644" y="3975165"/>
              <a:ext cx="122203" cy="410004"/>
            </a:xfrm>
            <a:custGeom>
              <a:avLst/>
              <a:gdLst/>
              <a:ahLst/>
              <a:cxnLst/>
              <a:rect l="0" t="0" r="0" b="0"/>
              <a:pathLst>
                <a:path w="122203" h="410004">
                  <a:moveTo>
                    <a:pt x="5106" y="222185"/>
                  </a:moveTo>
                  <a:lnTo>
                    <a:pt x="5106" y="222185"/>
                  </a:lnTo>
                  <a:lnTo>
                    <a:pt x="1735" y="225556"/>
                  </a:lnTo>
                  <a:lnTo>
                    <a:pt x="1962" y="234737"/>
                  </a:lnTo>
                  <a:lnTo>
                    <a:pt x="4485" y="270369"/>
                  </a:lnTo>
                  <a:lnTo>
                    <a:pt x="8293" y="309211"/>
                  </a:lnTo>
                  <a:lnTo>
                    <a:pt x="13890" y="352001"/>
                  </a:lnTo>
                  <a:lnTo>
                    <a:pt x="22316" y="399111"/>
                  </a:lnTo>
                  <a:lnTo>
                    <a:pt x="23792" y="410003"/>
                  </a:lnTo>
                  <a:lnTo>
                    <a:pt x="15285" y="370354"/>
                  </a:lnTo>
                  <a:lnTo>
                    <a:pt x="11276" y="339779"/>
                  </a:lnTo>
                  <a:lnTo>
                    <a:pt x="7143" y="300554"/>
                  </a:lnTo>
                  <a:lnTo>
                    <a:pt x="5053" y="277253"/>
                  </a:lnTo>
                  <a:lnTo>
                    <a:pt x="2953" y="252547"/>
                  </a:lnTo>
                  <a:lnTo>
                    <a:pt x="1554" y="226199"/>
                  </a:lnTo>
                  <a:lnTo>
                    <a:pt x="621" y="198755"/>
                  </a:lnTo>
                  <a:lnTo>
                    <a:pt x="0" y="170582"/>
                  </a:lnTo>
                  <a:lnTo>
                    <a:pt x="4953" y="124226"/>
                  </a:lnTo>
                  <a:lnTo>
                    <a:pt x="14915" y="85514"/>
                  </a:lnTo>
                  <a:lnTo>
                    <a:pt x="36391" y="38070"/>
                  </a:lnTo>
                  <a:lnTo>
                    <a:pt x="52407" y="15238"/>
                  </a:lnTo>
                  <a:lnTo>
                    <a:pt x="68932" y="3208"/>
                  </a:lnTo>
                  <a:lnTo>
                    <a:pt x="77290" y="0"/>
                  </a:lnTo>
                  <a:lnTo>
                    <a:pt x="84979" y="685"/>
                  </a:lnTo>
                  <a:lnTo>
                    <a:pt x="99166" y="8970"/>
                  </a:lnTo>
                  <a:lnTo>
                    <a:pt x="103090" y="16541"/>
                  </a:lnTo>
                  <a:lnTo>
                    <a:pt x="105569" y="36244"/>
                  </a:lnTo>
                  <a:lnTo>
                    <a:pt x="96342" y="81974"/>
                  </a:lnTo>
                  <a:lnTo>
                    <a:pt x="76822" y="125056"/>
                  </a:lnTo>
                  <a:lnTo>
                    <a:pt x="70229" y="137461"/>
                  </a:lnTo>
                  <a:lnTo>
                    <a:pt x="69327" y="141726"/>
                  </a:lnTo>
                  <a:lnTo>
                    <a:pt x="70498" y="143146"/>
                  </a:lnTo>
                  <a:lnTo>
                    <a:pt x="113760" y="164250"/>
                  </a:lnTo>
                  <a:lnTo>
                    <a:pt x="117759" y="168745"/>
                  </a:lnTo>
                  <a:lnTo>
                    <a:pt x="122202" y="179384"/>
                  </a:lnTo>
                  <a:lnTo>
                    <a:pt x="121332" y="200644"/>
                  </a:lnTo>
                  <a:lnTo>
                    <a:pt x="113234" y="221447"/>
                  </a:lnTo>
                  <a:lnTo>
                    <a:pt x="98527" y="237645"/>
                  </a:lnTo>
                  <a:lnTo>
                    <a:pt x="80764" y="248011"/>
                  </a:lnTo>
                  <a:lnTo>
                    <a:pt x="75300" y="248574"/>
                  </a:lnTo>
                  <a:lnTo>
                    <a:pt x="65466" y="245437"/>
                  </a:lnTo>
                  <a:lnTo>
                    <a:pt x="62985" y="241920"/>
                  </a:lnTo>
                  <a:lnTo>
                    <a:pt x="62256" y="2221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4" name="SMARTInkShape-1419">
              <a:extLst>
                <a:ext uri="{FF2B5EF4-FFF2-40B4-BE49-F238E27FC236}">
                  <a16:creationId xmlns:a16="http://schemas.microsoft.com/office/drawing/2014/main" xmlns="" id="{3D13CCD6-9D99-4FA8-A14B-B3085EB576EB}"/>
                </a:ext>
              </a:extLst>
            </p:cNvPr>
            <p:cNvSpPr/>
            <p:nvPr>
              <p:custDataLst>
                <p:tags r:id="rId111"/>
              </p:custDataLst>
            </p:nvPr>
          </p:nvSpPr>
          <p:spPr>
            <a:xfrm>
              <a:off x="3658480" y="4003192"/>
              <a:ext cx="16151" cy="251309"/>
            </a:xfrm>
            <a:custGeom>
              <a:avLst/>
              <a:gdLst/>
              <a:ahLst/>
              <a:cxnLst/>
              <a:rect l="0" t="0" r="0" b="0"/>
              <a:pathLst>
                <a:path w="16151" h="251309">
                  <a:moveTo>
                    <a:pt x="5470" y="3658"/>
                  </a:moveTo>
                  <a:lnTo>
                    <a:pt x="5470" y="3658"/>
                  </a:lnTo>
                  <a:lnTo>
                    <a:pt x="2099" y="287"/>
                  </a:lnTo>
                  <a:lnTo>
                    <a:pt x="1106" y="0"/>
                  </a:lnTo>
                  <a:lnTo>
                    <a:pt x="444" y="514"/>
                  </a:lnTo>
                  <a:lnTo>
                    <a:pt x="3" y="1562"/>
                  </a:lnTo>
                  <a:lnTo>
                    <a:pt x="0" y="20569"/>
                  </a:lnTo>
                  <a:lnTo>
                    <a:pt x="7943" y="66657"/>
                  </a:lnTo>
                  <a:lnTo>
                    <a:pt x="13625" y="97980"/>
                  </a:lnTo>
                  <a:lnTo>
                    <a:pt x="16150" y="133067"/>
                  </a:lnTo>
                  <a:lnTo>
                    <a:pt x="15390" y="166066"/>
                  </a:lnTo>
                  <a:lnTo>
                    <a:pt x="10996" y="210529"/>
                  </a:lnTo>
                  <a:lnTo>
                    <a:pt x="5470" y="2513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5" name="SMARTInkShape-1420">
              <a:extLst>
                <a:ext uri="{FF2B5EF4-FFF2-40B4-BE49-F238E27FC236}">
                  <a16:creationId xmlns:a16="http://schemas.microsoft.com/office/drawing/2014/main" xmlns="" id="{1F935162-D326-47B5-A30F-0985E15B569C}"/>
                </a:ext>
              </a:extLst>
            </p:cNvPr>
            <p:cNvSpPr/>
            <p:nvPr>
              <p:custDataLst>
                <p:tags r:id="rId112"/>
              </p:custDataLst>
            </p:nvPr>
          </p:nvSpPr>
          <p:spPr>
            <a:xfrm>
              <a:off x="4191000" y="4178300"/>
              <a:ext cx="6351" cy="69851"/>
            </a:xfrm>
            <a:custGeom>
              <a:avLst/>
              <a:gdLst/>
              <a:ahLst/>
              <a:cxnLst/>
              <a:rect l="0" t="0" r="0" b="0"/>
              <a:pathLst>
                <a:path w="6351" h="69851">
                  <a:moveTo>
                    <a:pt x="0" y="0"/>
                  </a:moveTo>
                  <a:lnTo>
                    <a:pt x="0" y="0"/>
                  </a:lnTo>
                  <a:lnTo>
                    <a:pt x="0" y="42063"/>
                  </a:lnTo>
                  <a:lnTo>
                    <a:pt x="6350" y="69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6" name="SMARTInkShape-1421">
              <a:extLst>
                <a:ext uri="{FF2B5EF4-FFF2-40B4-BE49-F238E27FC236}">
                  <a16:creationId xmlns:a16="http://schemas.microsoft.com/office/drawing/2014/main" xmlns="" id="{2974FB55-1128-470F-B1AA-C57DC6C9798B}"/>
                </a:ext>
              </a:extLst>
            </p:cNvPr>
            <p:cNvSpPr/>
            <p:nvPr>
              <p:custDataLst>
                <p:tags r:id="rId113"/>
              </p:custDataLst>
            </p:nvPr>
          </p:nvSpPr>
          <p:spPr>
            <a:xfrm>
              <a:off x="3961757" y="3688660"/>
              <a:ext cx="165744" cy="190910"/>
            </a:xfrm>
            <a:custGeom>
              <a:avLst/>
              <a:gdLst/>
              <a:ahLst/>
              <a:cxnLst/>
              <a:rect l="0" t="0" r="0" b="0"/>
              <a:pathLst>
                <a:path w="165744" h="190910">
                  <a:moveTo>
                    <a:pt x="51443" y="57840"/>
                  </a:moveTo>
                  <a:lnTo>
                    <a:pt x="51443" y="57840"/>
                  </a:lnTo>
                  <a:lnTo>
                    <a:pt x="48072" y="93814"/>
                  </a:lnTo>
                  <a:lnTo>
                    <a:pt x="34837" y="135423"/>
                  </a:lnTo>
                  <a:lnTo>
                    <a:pt x="9849" y="178864"/>
                  </a:lnTo>
                  <a:lnTo>
                    <a:pt x="0" y="190909"/>
                  </a:lnTo>
                  <a:lnTo>
                    <a:pt x="6097" y="158494"/>
                  </a:lnTo>
                  <a:lnTo>
                    <a:pt x="17649" y="122566"/>
                  </a:lnTo>
                  <a:lnTo>
                    <a:pt x="32895" y="85196"/>
                  </a:lnTo>
                  <a:lnTo>
                    <a:pt x="59196" y="38507"/>
                  </a:lnTo>
                  <a:lnTo>
                    <a:pt x="76867" y="8681"/>
                  </a:lnTo>
                  <a:lnTo>
                    <a:pt x="86496" y="713"/>
                  </a:lnTo>
                  <a:lnTo>
                    <a:pt x="90334" y="0"/>
                  </a:lnTo>
                  <a:lnTo>
                    <a:pt x="93598" y="936"/>
                  </a:lnTo>
                  <a:lnTo>
                    <a:pt x="96479" y="2970"/>
                  </a:lnTo>
                  <a:lnTo>
                    <a:pt x="111244" y="32289"/>
                  </a:lnTo>
                  <a:lnTo>
                    <a:pt x="125867" y="78115"/>
                  </a:lnTo>
                  <a:lnTo>
                    <a:pt x="135759" y="121190"/>
                  </a:lnTo>
                  <a:lnTo>
                    <a:pt x="157617" y="165219"/>
                  </a:lnTo>
                  <a:lnTo>
                    <a:pt x="165743" y="17849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7" name="SMARTInkShape-1422">
              <a:extLst>
                <a:ext uri="{FF2B5EF4-FFF2-40B4-BE49-F238E27FC236}">
                  <a16:creationId xmlns:a16="http://schemas.microsoft.com/office/drawing/2014/main" xmlns="" id="{90C85647-D845-4109-8A54-4ABAEDFE17F8}"/>
                </a:ext>
              </a:extLst>
            </p:cNvPr>
            <p:cNvSpPr/>
            <p:nvPr>
              <p:custDataLst>
                <p:tags r:id="rId114"/>
              </p:custDataLst>
            </p:nvPr>
          </p:nvSpPr>
          <p:spPr>
            <a:xfrm>
              <a:off x="4381500" y="3994150"/>
              <a:ext cx="184151" cy="228601"/>
            </a:xfrm>
            <a:custGeom>
              <a:avLst/>
              <a:gdLst/>
              <a:ahLst/>
              <a:cxnLst/>
              <a:rect l="0" t="0" r="0" b="0"/>
              <a:pathLst>
                <a:path w="184151" h="228601">
                  <a:moveTo>
                    <a:pt x="0" y="0"/>
                  </a:moveTo>
                  <a:lnTo>
                    <a:pt x="0" y="0"/>
                  </a:lnTo>
                  <a:lnTo>
                    <a:pt x="3371" y="0"/>
                  </a:lnTo>
                  <a:lnTo>
                    <a:pt x="42716" y="36628"/>
                  </a:lnTo>
                  <a:lnTo>
                    <a:pt x="74197" y="78037"/>
                  </a:lnTo>
                  <a:lnTo>
                    <a:pt x="105868" y="122684"/>
                  </a:lnTo>
                  <a:lnTo>
                    <a:pt x="130851" y="163821"/>
                  </a:lnTo>
                  <a:lnTo>
                    <a:pt x="166034" y="210853"/>
                  </a:lnTo>
                  <a:lnTo>
                    <a:pt x="173276" y="220712"/>
                  </a:lnTo>
                  <a:lnTo>
                    <a:pt x="184150" y="228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8" name="SMARTInkShape-1423">
              <a:extLst>
                <a:ext uri="{FF2B5EF4-FFF2-40B4-BE49-F238E27FC236}">
                  <a16:creationId xmlns:a16="http://schemas.microsoft.com/office/drawing/2014/main" xmlns="" id="{50551F36-EBE2-4E9F-8CD9-1489A6CBDD15}"/>
                </a:ext>
              </a:extLst>
            </p:cNvPr>
            <p:cNvSpPr/>
            <p:nvPr>
              <p:custDataLst>
                <p:tags r:id="rId115"/>
              </p:custDataLst>
            </p:nvPr>
          </p:nvSpPr>
          <p:spPr>
            <a:xfrm>
              <a:off x="4413250" y="3987800"/>
              <a:ext cx="171451" cy="298451"/>
            </a:xfrm>
            <a:custGeom>
              <a:avLst/>
              <a:gdLst/>
              <a:ahLst/>
              <a:cxnLst/>
              <a:rect l="0" t="0" r="0" b="0"/>
              <a:pathLst>
                <a:path w="171451" h="298451">
                  <a:moveTo>
                    <a:pt x="171450" y="0"/>
                  </a:moveTo>
                  <a:lnTo>
                    <a:pt x="171450" y="0"/>
                  </a:lnTo>
                  <a:lnTo>
                    <a:pt x="153773" y="0"/>
                  </a:lnTo>
                  <a:lnTo>
                    <a:pt x="143838" y="5644"/>
                  </a:lnTo>
                  <a:lnTo>
                    <a:pt x="132367" y="16620"/>
                  </a:lnTo>
                  <a:lnTo>
                    <a:pt x="103992" y="58055"/>
                  </a:lnTo>
                  <a:lnTo>
                    <a:pt x="78791" y="105632"/>
                  </a:lnTo>
                  <a:lnTo>
                    <a:pt x="63945" y="141491"/>
                  </a:lnTo>
                  <a:lnTo>
                    <a:pt x="47940" y="178596"/>
                  </a:lnTo>
                  <a:lnTo>
                    <a:pt x="31419" y="214373"/>
                  </a:lnTo>
                  <a:lnTo>
                    <a:pt x="11896" y="260603"/>
                  </a:lnTo>
                  <a:lnTo>
                    <a:pt x="0" y="298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9" name="SMARTInkShape-1424">
              <a:extLst>
                <a:ext uri="{FF2B5EF4-FFF2-40B4-BE49-F238E27FC236}">
                  <a16:creationId xmlns:a16="http://schemas.microsoft.com/office/drawing/2014/main" xmlns="" id="{217E5EE4-4CCA-44E2-BB92-8BDE800F02FE}"/>
                </a:ext>
              </a:extLst>
            </p:cNvPr>
            <p:cNvSpPr/>
            <p:nvPr>
              <p:custDataLst>
                <p:tags r:id="rId116"/>
              </p:custDataLst>
            </p:nvPr>
          </p:nvSpPr>
          <p:spPr>
            <a:xfrm>
              <a:off x="4648200" y="4197350"/>
              <a:ext cx="6351" cy="76201"/>
            </a:xfrm>
            <a:custGeom>
              <a:avLst/>
              <a:gdLst/>
              <a:ahLst/>
              <a:cxnLst/>
              <a:rect l="0" t="0" r="0" b="0"/>
              <a:pathLst>
                <a:path w="6351" h="76201">
                  <a:moveTo>
                    <a:pt x="0" y="0"/>
                  </a:moveTo>
                  <a:lnTo>
                    <a:pt x="0" y="0"/>
                  </a:lnTo>
                  <a:lnTo>
                    <a:pt x="5467" y="44159"/>
                  </a:lnTo>
                  <a:lnTo>
                    <a:pt x="6350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0" name="SMARTInkShape-1425">
              <a:extLst>
                <a:ext uri="{FF2B5EF4-FFF2-40B4-BE49-F238E27FC236}">
                  <a16:creationId xmlns:a16="http://schemas.microsoft.com/office/drawing/2014/main" xmlns="" id="{4BEA939C-B8B0-47DF-B285-DD17072A9D54}"/>
                </a:ext>
              </a:extLst>
            </p:cNvPr>
            <p:cNvSpPr/>
            <p:nvPr>
              <p:custDataLst>
                <p:tags r:id="rId117"/>
              </p:custDataLst>
            </p:nvPr>
          </p:nvSpPr>
          <p:spPr>
            <a:xfrm>
              <a:off x="4616271" y="4089400"/>
              <a:ext cx="54284" cy="42065"/>
            </a:xfrm>
            <a:custGeom>
              <a:avLst/>
              <a:gdLst/>
              <a:ahLst/>
              <a:cxnLst/>
              <a:rect l="0" t="0" r="0" b="0"/>
              <a:pathLst>
                <a:path w="54284" h="42065">
                  <a:moveTo>
                    <a:pt x="50979" y="0"/>
                  </a:moveTo>
                  <a:lnTo>
                    <a:pt x="50979" y="0"/>
                  </a:lnTo>
                  <a:lnTo>
                    <a:pt x="18997" y="0"/>
                  </a:lnTo>
                  <a:lnTo>
                    <a:pt x="13430" y="2117"/>
                  </a:lnTo>
                  <a:lnTo>
                    <a:pt x="3481" y="10113"/>
                  </a:lnTo>
                  <a:lnTo>
                    <a:pt x="968" y="14503"/>
                  </a:lnTo>
                  <a:lnTo>
                    <a:pt x="0" y="18841"/>
                  </a:lnTo>
                  <a:lnTo>
                    <a:pt x="60" y="23144"/>
                  </a:lnTo>
                  <a:lnTo>
                    <a:pt x="2216" y="27424"/>
                  </a:lnTo>
                  <a:lnTo>
                    <a:pt x="10256" y="35942"/>
                  </a:lnTo>
                  <a:lnTo>
                    <a:pt x="22767" y="40668"/>
                  </a:lnTo>
                  <a:lnTo>
                    <a:pt x="36324" y="42064"/>
                  </a:lnTo>
                  <a:lnTo>
                    <a:pt x="47052" y="40332"/>
                  </a:lnTo>
                  <a:lnTo>
                    <a:pt x="50478" y="38177"/>
                  </a:lnTo>
                  <a:lnTo>
                    <a:pt x="52761" y="35329"/>
                  </a:lnTo>
                  <a:lnTo>
                    <a:pt x="54283" y="32019"/>
                  </a:lnTo>
                  <a:lnTo>
                    <a:pt x="54094" y="24579"/>
                  </a:lnTo>
                  <a:lnTo>
                    <a:pt x="53056" y="20619"/>
                  </a:lnTo>
                  <a:lnTo>
                    <a:pt x="50246" y="17274"/>
                  </a:lnTo>
                  <a:lnTo>
                    <a:pt x="41481" y="11675"/>
                  </a:lnTo>
                  <a:lnTo>
                    <a:pt x="36886" y="10606"/>
                  </a:lnTo>
                  <a:lnTo>
                    <a:pt x="19229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5" name="SMARTInkShape-Group247">
            <a:extLst>
              <a:ext uri="{FF2B5EF4-FFF2-40B4-BE49-F238E27FC236}">
                <a16:creationId xmlns:a16="http://schemas.microsoft.com/office/drawing/2014/main" xmlns="" id="{531DC3F5-34C2-4A7F-9CA6-EFE1D245C2CC}"/>
              </a:ext>
            </a:extLst>
          </p:cNvPr>
          <p:cNvGrpSpPr/>
          <p:nvPr/>
        </p:nvGrpSpPr>
        <p:grpSpPr>
          <a:xfrm>
            <a:off x="3079750" y="3711739"/>
            <a:ext cx="269998" cy="670507"/>
            <a:chOff x="3079750" y="3711739"/>
            <a:chExt cx="269998" cy="670507"/>
          </a:xfrm>
        </p:grpSpPr>
        <p:sp>
          <p:nvSpPr>
            <p:cNvPr id="282" name="SMARTInkShape-1426">
              <a:extLst>
                <a:ext uri="{FF2B5EF4-FFF2-40B4-BE49-F238E27FC236}">
                  <a16:creationId xmlns:a16="http://schemas.microsoft.com/office/drawing/2014/main" xmlns="" id="{67789EA1-28F2-4FB3-829F-4A0B5630A44C}"/>
                </a:ext>
              </a:extLst>
            </p:cNvPr>
            <p:cNvSpPr/>
            <p:nvPr>
              <p:custDataLst>
                <p:tags r:id="rId106"/>
              </p:custDataLst>
            </p:nvPr>
          </p:nvSpPr>
          <p:spPr>
            <a:xfrm>
              <a:off x="3079750" y="3992331"/>
              <a:ext cx="148124" cy="389915"/>
            </a:xfrm>
            <a:custGeom>
              <a:avLst/>
              <a:gdLst/>
              <a:ahLst/>
              <a:cxnLst/>
              <a:rect l="0" t="0" r="0" b="0"/>
              <a:pathLst>
                <a:path w="148124" h="389915">
                  <a:moveTo>
                    <a:pt x="0" y="154219"/>
                  </a:moveTo>
                  <a:lnTo>
                    <a:pt x="0" y="154219"/>
                  </a:lnTo>
                  <a:lnTo>
                    <a:pt x="3371" y="196935"/>
                  </a:lnTo>
                  <a:lnTo>
                    <a:pt x="8838" y="238529"/>
                  </a:lnTo>
                  <a:lnTo>
                    <a:pt x="10983" y="272123"/>
                  </a:lnTo>
                  <a:lnTo>
                    <a:pt x="12643" y="306810"/>
                  </a:lnTo>
                  <a:lnTo>
                    <a:pt x="17543" y="351988"/>
                  </a:lnTo>
                  <a:lnTo>
                    <a:pt x="24226" y="389229"/>
                  </a:lnTo>
                  <a:lnTo>
                    <a:pt x="26028" y="389914"/>
                  </a:lnTo>
                  <a:lnTo>
                    <a:pt x="28641" y="388960"/>
                  </a:lnTo>
                  <a:lnTo>
                    <a:pt x="31794" y="386913"/>
                  </a:lnTo>
                  <a:lnTo>
                    <a:pt x="33190" y="382021"/>
                  </a:lnTo>
                  <a:lnTo>
                    <a:pt x="28481" y="341294"/>
                  </a:lnTo>
                  <a:lnTo>
                    <a:pt x="22536" y="307214"/>
                  </a:lnTo>
                  <a:lnTo>
                    <a:pt x="17542" y="266196"/>
                  </a:lnTo>
                  <a:lnTo>
                    <a:pt x="12971" y="225859"/>
                  </a:lnTo>
                  <a:lnTo>
                    <a:pt x="9292" y="186059"/>
                  </a:lnTo>
                  <a:lnTo>
                    <a:pt x="7658" y="144851"/>
                  </a:lnTo>
                  <a:lnTo>
                    <a:pt x="8813" y="108663"/>
                  </a:lnTo>
                  <a:lnTo>
                    <a:pt x="15311" y="62404"/>
                  </a:lnTo>
                  <a:lnTo>
                    <a:pt x="28055" y="25650"/>
                  </a:lnTo>
                  <a:lnTo>
                    <a:pt x="39280" y="8883"/>
                  </a:lnTo>
                  <a:lnTo>
                    <a:pt x="51324" y="1431"/>
                  </a:lnTo>
                  <a:lnTo>
                    <a:pt x="65615" y="0"/>
                  </a:lnTo>
                  <a:lnTo>
                    <a:pt x="73376" y="606"/>
                  </a:lnTo>
                  <a:lnTo>
                    <a:pt x="85763" y="6924"/>
                  </a:lnTo>
                  <a:lnTo>
                    <a:pt x="91042" y="11573"/>
                  </a:lnTo>
                  <a:lnTo>
                    <a:pt x="98789" y="24263"/>
                  </a:lnTo>
                  <a:lnTo>
                    <a:pt x="101843" y="31598"/>
                  </a:lnTo>
                  <a:lnTo>
                    <a:pt x="101472" y="47275"/>
                  </a:lnTo>
                  <a:lnTo>
                    <a:pt x="95899" y="63649"/>
                  </a:lnTo>
                  <a:lnTo>
                    <a:pt x="72470" y="98852"/>
                  </a:lnTo>
                  <a:lnTo>
                    <a:pt x="53353" y="114278"/>
                  </a:lnTo>
                  <a:lnTo>
                    <a:pt x="53913" y="114892"/>
                  </a:lnTo>
                  <a:lnTo>
                    <a:pt x="95843" y="122492"/>
                  </a:lnTo>
                  <a:lnTo>
                    <a:pt x="123099" y="137057"/>
                  </a:lnTo>
                  <a:lnTo>
                    <a:pt x="137966" y="148708"/>
                  </a:lnTo>
                  <a:lnTo>
                    <a:pt x="145985" y="162824"/>
                  </a:lnTo>
                  <a:lnTo>
                    <a:pt x="148123" y="170538"/>
                  </a:lnTo>
                  <a:lnTo>
                    <a:pt x="146736" y="186637"/>
                  </a:lnTo>
                  <a:lnTo>
                    <a:pt x="144390" y="194881"/>
                  </a:lnTo>
                  <a:lnTo>
                    <a:pt x="134259" y="207804"/>
                  </a:lnTo>
                  <a:lnTo>
                    <a:pt x="106789" y="230655"/>
                  </a:lnTo>
                  <a:lnTo>
                    <a:pt x="97792" y="234051"/>
                  </a:lnTo>
                  <a:lnTo>
                    <a:pt x="94828" y="233546"/>
                  </a:lnTo>
                  <a:lnTo>
                    <a:pt x="92852" y="231798"/>
                  </a:lnTo>
                  <a:lnTo>
                    <a:pt x="88900" y="22406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3" name="SMARTInkShape-1427">
              <a:extLst>
                <a:ext uri="{FF2B5EF4-FFF2-40B4-BE49-F238E27FC236}">
                  <a16:creationId xmlns:a16="http://schemas.microsoft.com/office/drawing/2014/main" xmlns="" id="{DD99FCF7-53DF-499D-A3DC-4467A9A6A19E}"/>
                </a:ext>
              </a:extLst>
            </p:cNvPr>
            <p:cNvSpPr/>
            <p:nvPr>
              <p:custDataLst>
                <p:tags r:id="rId107"/>
              </p:custDataLst>
            </p:nvPr>
          </p:nvSpPr>
          <p:spPr>
            <a:xfrm>
              <a:off x="3293987" y="4171950"/>
              <a:ext cx="55761" cy="74420"/>
            </a:xfrm>
            <a:custGeom>
              <a:avLst/>
              <a:gdLst/>
              <a:ahLst/>
              <a:cxnLst/>
              <a:rect l="0" t="0" r="0" b="0"/>
              <a:pathLst>
                <a:path w="55761" h="74420">
                  <a:moveTo>
                    <a:pt x="39763" y="38100"/>
                  </a:moveTo>
                  <a:lnTo>
                    <a:pt x="39763" y="38100"/>
                  </a:lnTo>
                  <a:lnTo>
                    <a:pt x="36392" y="34729"/>
                  </a:lnTo>
                  <a:lnTo>
                    <a:pt x="34737" y="29311"/>
                  </a:lnTo>
                  <a:lnTo>
                    <a:pt x="33296" y="22904"/>
                  </a:lnTo>
                  <a:lnTo>
                    <a:pt x="30303" y="17706"/>
                  </a:lnTo>
                  <a:lnTo>
                    <a:pt x="26622" y="14925"/>
                  </a:lnTo>
                  <a:lnTo>
                    <a:pt x="24652" y="14183"/>
                  </a:lnTo>
                  <a:lnTo>
                    <a:pt x="16819" y="19003"/>
                  </a:lnTo>
                  <a:lnTo>
                    <a:pt x="11767" y="23252"/>
                  </a:lnTo>
                  <a:lnTo>
                    <a:pt x="4272" y="35499"/>
                  </a:lnTo>
                  <a:lnTo>
                    <a:pt x="0" y="48939"/>
                  </a:lnTo>
                  <a:lnTo>
                    <a:pt x="455" y="59615"/>
                  </a:lnTo>
                  <a:lnTo>
                    <a:pt x="2973" y="63732"/>
                  </a:lnTo>
                  <a:lnTo>
                    <a:pt x="11417" y="70188"/>
                  </a:lnTo>
                  <a:lnTo>
                    <a:pt x="31443" y="74419"/>
                  </a:lnTo>
                  <a:lnTo>
                    <a:pt x="37744" y="72896"/>
                  </a:lnTo>
                  <a:lnTo>
                    <a:pt x="48508" y="65560"/>
                  </a:lnTo>
                  <a:lnTo>
                    <a:pt x="54233" y="53361"/>
                  </a:lnTo>
                  <a:lnTo>
                    <a:pt x="55760" y="46158"/>
                  </a:lnTo>
                  <a:lnTo>
                    <a:pt x="54661" y="39238"/>
                  </a:lnTo>
                  <a:lnTo>
                    <a:pt x="47795" y="25905"/>
                  </a:lnTo>
                  <a:lnTo>
                    <a:pt x="1436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4" name="SMARTInkShape-1428">
              <a:extLst>
                <a:ext uri="{FF2B5EF4-FFF2-40B4-BE49-F238E27FC236}">
                  <a16:creationId xmlns:a16="http://schemas.microsoft.com/office/drawing/2014/main" xmlns="" id="{EE9C9D43-C22D-43A0-8898-0DC290E09C5A}"/>
                </a:ext>
              </a:extLst>
            </p:cNvPr>
            <p:cNvSpPr/>
            <p:nvPr>
              <p:custDataLst>
                <p:tags r:id="rId108"/>
              </p:custDataLst>
            </p:nvPr>
          </p:nvSpPr>
          <p:spPr>
            <a:xfrm>
              <a:off x="3106394" y="3711739"/>
              <a:ext cx="144807" cy="201163"/>
            </a:xfrm>
            <a:custGeom>
              <a:avLst/>
              <a:gdLst/>
              <a:ahLst/>
              <a:cxnLst/>
              <a:rect l="0" t="0" r="0" b="0"/>
              <a:pathLst>
                <a:path w="144807" h="201163">
                  <a:moveTo>
                    <a:pt x="24156" y="66511"/>
                  </a:moveTo>
                  <a:lnTo>
                    <a:pt x="24156" y="66511"/>
                  </a:lnTo>
                  <a:lnTo>
                    <a:pt x="24156" y="57091"/>
                  </a:lnTo>
                  <a:lnTo>
                    <a:pt x="19086" y="101994"/>
                  </a:lnTo>
                  <a:lnTo>
                    <a:pt x="11291" y="147917"/>
                  </a:lnTo>
                  <a:lnTo>
                    <a:pt x="1557" y="193935"/>
                  </a:lnTo>
                  <a:lnTo>
                    <a:pt x="0" y="200755"/>
                  </a:lnTo>
                  <a:lnTo>
                    <a:pt x="291" y="201162"/>
                  </a:lnTo>
                  <a:lnTo>
                    <a:pt x="2496" y="197853"/>
                  </a:lnTo>
                  <a:lnTo>
                    <a:pt x="14729" y="157471"/>
                  </a:lnTo>
                  <a:lnTo>
                    <a:pt x="22553" y="125282"/>
                  </a:lnTo>
                  <a:lnTo>
                    <a:pt x="30734" y="91690"/>
                  </a:lnTo>
                  <a:lnTo>
                    <a:pt x="43273" y="46690"/>
                  </a:lnTo>
                  <a:lnTo>
                    <a:pt x="59312" y="5549"/>
                  </a:lnTo>
                  <a:lnTo>
                    <a:pt x="64004" y="611"/>
                  </a:lnTo>
                  <a:lnTo>
                    <a:pt x="65539" y="0"/>
                  </a:lnTo>
                  <a:lnTo>
                    <a:pt x="66561" y="298"/>
                  </a:lnTo>
                  <a:lnTo>
                    <a:pt x="69108" y="5333"/>
                  </a:lnTo>
                  <a:lnTo>
                    <a:pt x="89534" y="50415"/>
                  </a:lnTo>
                  <a:lnTo>
                    <a:pt x="112722" y="97433"/>
                  </a:lnTo>
                  <a:lnTo>
                    <a:pt x="135288" y="142005"/>
                  </a:lnTo>
                  <a:lnTo>
                    <a:pt x="140106" y="148982"/>
                  </a:lnTo>
                  <a:lnTo>
                    <a:pt x="141672" y="150419"/>
                  </a:lnTo>
                  <a:lnTo>
                    <a:pt x="142717" y="150672"/>
                  </a:lnTo>
                  <a:lnTo>
                    <a:pt x="143413" y="150135"/>
                  </a:lnTo>
                  <a:lnTo>
                    <a:pt x="144806" y="13636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0" name="SMARTInkShape-Group248">
            <a:extLst>
              <a:ext uri="{FF2B5EF4-FFF2-40B4-BE49-F238E27FC236}">
                <a16:creationId xmlns:a16="http://schemas.microsoft.com/office/drawing/2014/main" xmlns="" id="{5B9A6EF7-3EF0-43F7-ACAE-9FB38AE8DAD7}"/>
              </a:ext>
            </a:extLst>
          </p:cNvPr>
          <p:cNvGrpSpPr/>
          <p:nvPr/>
        </p:nvGrpSpPr>
        <p:grpSpPr>
          <a:xfrm>
            <a:off x="1875942" y="3950845"/>
            <a:ext cx="389249" cy="417956"/>
            <a:chOff x="1875942" y="3950845"/>
            <a:chExt cx="389249" cy="417956"/>
          </a:xfrm>
        </p:grpSpPr>
        <p:sp>
          <p:nvSpPr>
            <p:cNvPr id="286" name="SMARTInkShape-1429">
              <a:extLst>
                <a:ext uri="{FF2B5EF4-FFF2-40B4-BE49-F238E27FC236}">
                  <a16:creationId xmlns:a16="http://schemas.microsoft.com/office/drawing/2014/main" xmlns="" id="{81DE24B2-5C54-48FC-A0A6-6C78276154B3}"/>
                </a:ext>
              </a:extLst>
            </p:cNvPr>
            <p:cNvSpPr/>
            <p:nvPr>
              <p:custDataLst>
                <p:tags r:id="rId102"/>
              </p:custDataLst>
            </p:nvPr>
          </p:nvSpPr>
          <p:spPr>
            <a:xfrm>
              <a:off x="2227349" y="4120736"/>
              <a:ext cx="37842" cy="50507"/>
            </a:xfrm>
            <a:custGeom>
              <a:avLst/>
              <a:gdLst/>
              <a:ahLst/>
              <a:cxnLst/>
              <a:rect l="0" t="0" r="0" b="0"/>
              <a:pathLst>
                <a:path w="37842" h="50507">
                  <a:moveTo>
                    <a:pt x="14201" y="13114"/>
                  </a:moveTo>
                  <a:lnTo>
                    <a:pt x="14201" y="13114"/>
                  </a:lnTo>
                  <a:lnTo>
                    <a:pt x="5362" y="21952"/>
                  </a:lnTo>
                  <a:lnTo>
                    <a:pt x="3217" y="27861"/>
                  </a:lnTo>
                  <a:lnTo>
                    <a:pt x="2645" y="31412"/>
                  </a:lnTo>
                  <a:lnTo>
                    <a:pt x="3891" y="39121"/>
                  </a:lnTo>
                  <a:lnTo>
                    <a:pt x="5211" y="43152"/>
                  </a:lnTo>
                  <a:lnTo>
                    <a:pt x="7502" y="45839"/>
                  </a:lnTo>
                  <a:lnTo>
                    <a:pt x="13811" y="48825"/>
                  </a:lnTo>
                  <a:lnTo>
                    <a:pt x="25296" y="50506"/>
                  </a:lnTo>
                  <a:lnTo>
                    <a:pt x="28653" y="49331"/>
                  </a:lnTo>
                  <a:lnTo>
                    <a:pt x="34265" y="44262"/>
                  </a:lnTo>
                  <a:lnTo>
                    <a:pt x="37229" y="35424"/>
                  </a:lnTo>
                  <a:lnTo>
                    <a:pt x="37841" y="25147"/>
                  </a:lnTo>
                  <a:lnTo>
                    <a:pt x="35761" y="15875"/>
                  </a:lnTo>
                  <a:lnTo>
                    <a:pt x="27253" y="2722"/>
                  </a:lnTo>
                  <a:lnTo>
                    <a:pt x="22902" y="541"/>
                  </a:lnTo>
                  <a:lnTo>
                    <a:pt x="12424" y="0"/>
                  </a:lnTo>
                  <a:lnTo>
                    <a:pt x="8077" y="1550"/>
                  </a:lnTo>
                  <a:lnTo>
                    <a:pt x="1366" y="7033"/>
                  </a:lnTo>
                  <a:lnTo>
                    <a:pt x="0" y="10471"/>
                  </a:lnTo>
                  <a:lnTo>
                    <a:pt x="1501" y="2581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7" name="SMARTInkShape-1430">
              <a:extLst>
                <a:ext uri="{FF2B5EF4-FFF2-40B4-BE49-F238E27FC236}">
                  <a16:creationId xmlns:a16="http://schemas.microsoft.com/office/drawing/2014/main" xmlns="" id="{6F44FDDE-E77B-4278-9A6F-4EBAC2EF0BB4}"/>
                </a:ext>
              </a:extLst>
            </p:cNvPr>
            <p:cNvSpPr/>
            <p:nvPr>
              <p:custDataLst>
                <p:tags r:id="rId103"/>
              </p:custDataLst>
            </p:nvPr>
          </p:nvSpPr>
          <p:spPr>
            <a:xfrm>
              <a:off x="2228850" y="4279900"/>
              <a:ext cx="6351" cy="88901"/>
            </a:xfrm>
            <a:custGeom>
              <a:avLst/>
              <a:gdLst/>
              <a:ahLst/>
              <a:cxnLst/>
              <a:rect l="0" t="0" r="0" b="0"/>
              <a:pathLst>
                <a:path w="6351" h="88901">
                  <a:moveTo>
                    <a:pt x="0" y="0"/>
                  </a:moveTo>
                  <a:lnTo>
                    <a:pt x="0" y="0"/>
                  </a:lnTo>
                  <a:lnTo>
                    <a:pt x="1881" y="46710"/>
                  </a:lnTo>
                  <a:lnTo>
                    <a:pt x="6350" y="88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8" name="SMARTInkShape-1431">
              <a:extLst>
                <a:ext uri="{FF2B5EF4-FFF2-40B4-BE49-F238E27FC236}">
                  <a16:creationId xmlns:a16="http://schemas.microsoft.com/office/drawing/2014/main" xmlns="" id="{D760EE78-562F-4CDB-94C9-3C40865D8C35}"/>
                </a:ext>
              </a:extLst>
            </p:cNvPr>
            <p:cNvSpPr/>
            <p:nvPr>
              <p:custDataLst>
                <p:tags r:id="rId104"/>
              </p:custDataLst>
            </p:nvPr>
          </p:nvSpPr>
          <p:spPr>
            <a:xfrm>
              <a:off x="2057876" y="3950845"/>
              <a:ext cx="120175" cy="367156"/>
            </a:xfrm>
            <a:custGeom>
              <a:avLst/>
              <a:gdLst/>
              <a:ahLst/>
              <a:cxnLst/>
              <a:rect l="0" t="0" r="0" b="0"/>
              <a:pathLst>
                <a:path w="120175" h="367156">
                  <a:moveTo>
                    <a:pt x="120174" y="11555"/>
                  </a:moveTo>
                  <a:lnTo>
                    <a:pt x="120174" y="11555"/>
                  </a:lnTo>
                  <a:lnTo>
                    <a:pt x="120174" y="2717"/>
                  </a:lnTo>
                  <a:lnTo>
                    <a:pt x="119468" y="1430"/>
                  </a:lnTo>
                  <a:lnTo>
                    <a:pt x="118292" y="571"/>
                  </a:lnTo>
                  <a:lnTo>
                    <a:pt x="116803" y="0"/>
                  </a:lnTo>
                  <a:lnTo>
                    <a:pt x="111385" y="1245"/>
                  </a:lnTo>
                  <a:lnTo>
                    <a:pt x="107965" y="2565"/>
                  </a:lnTo>
                  <a:lnTo>
                    <a:pt x="96409" y="14535"/>
                  </a:lnTo>
                  <a:lnTo>
                    <a:pt x="68753" y="58775"/>
                  </a:lnTo>
                  <a:lnTo>
                    <a:pt x="43317" y="97997"/>
                  </a:lnTo>
                  <a:lnTo>
                    <a:pt x="18226" y="144761"/>
                  </a:lnTo>
                  <a:lnTo>
                    <a:pt x="3137" y="171566"/>
                  </a:lnTo>
                  <a:lnTo>
                    <a:pt x="0" y="190105"/>
                  </a:lnTo>
                  <a:lnTo>
                    <a:pt x="3036" y="200788"/>
                  </a:lnTo>
                  <a:lnTo>
                    <a:pt x="20727" y="246898"/>
                  </a:lnTo>
                  <a:lnTo>
                    <a:pt x="24555" y="288010"/>
                  </a:lnTo>
                  <a:lnTo>
                    <a:pt x="24875" y="332369"/>
                  </a:lnTo>
                  <a:lnTo>
                    <a:pt x="26791" y="351674"/>
                  </a:lnTo>
                  <a:lnTo>
                    <a:pt x="31274" y="36715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9" name="SMARTInkShape-1432">
              <a:extLst>
                <a:ext uri="{FF2B5EF4-FFF2-40B4-BE49-F238E27FC236}">
                  <a16:creationId xmlns:a16="http://schemas.microsoft.com/office/drawing/2014/main" xmlns="" id="{2072CC86-1027-4D85-AB7C-B010D486C562}"/>
                </a:ext>
              </a:extLst>
            </p:cNvPr>
            <p:cNvSpPr/>
            <p:nvPr>
              <p:custDataLst>
                <p:tags r:id="rId105"/>
              </p:custDataLst>
            </p:nvPr>
          </p:nvSpPr>
          <p:spPr>
            <a:xfrm>
              <a:off x="1875942" y="3987800"/>
              <a:ext cx="194159" cy="184151"/>
            </a:xfrm>
            <a:custGeom>
              <a:avLst/>
              <a:gdLst/>
              <a:ahLst/>
              <a:cxnLst/>
              <a:rect l="0" t="0" r="0" b="0"/>
              <a:pathLst>
                <a:path w="194159" h="184151">
                  <a:moveTo>
                    <a:pt x="3658" y="0"/>
                  </a:moveTo>
                  <a:lnTo>
                    <a:pt x="3658" y="0"/>
                  </a:lnTo>
                  <a:lnTo>
                    <a:pt x="0" y="0"/>
                  </a:lnTo>
                  <a:lnTo>
                    <a:pt x="1562" y="0"/>
                  </a:lnTo>
                  <a:lnTo>
                    <a:pt x="4608" y="1881"/>
                  </a:lnTo>
                  <a:lnTo>
                    <a:pt x="47360" y="43046"/>
                  </a:lnTo>
                  <a:lnTo>
                    <a:pt x="85773" y="83108"/>
                  </a:lnTo>
                  <a:lnTo>
                    <a:pt x="122298" y="112584"/>
                  </a:lnTo>
                  <a:lnTo>
                    <a:pt x="166115" y="154996"/>
                  </a:lnTo>
                  <a:lnTo>
                    <a:pt x="194158" y="184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91" name="SMARTInkShape-1433">
            <a:extLst>
              <a:ext uri="{FF2B5EF4-FFF2-40B4-BE49-F238E27FC236}">
                <a16:creationId xmlns:a16="http://schemas.microsoft.com/office/drawing/2014/main" xmlns="" id="{E36B0FAE-809E-440A-B8BD-677C28CC20D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3364854" y="2428169"/>
            <a:ext cx="229247" cy="56612"/>
          </a:xfrm>
          <a:custGeom>
            <a:avLst/>
            <a:gdLst/>
            <a:ahLst/>
            <a:cxnLst/>
            <a:rect l="0" t="0" r="0" b="0"/>
            <a:pathLst>
              <a:path w="229247" h="56612">
                <a:moveTo>
                  <a:pt x="19696" y="29281"/>
                </a:moveTo>
                <a:lnTo>
                  <a:pt x="19696" y="29281"/>
                </a:lnTo>
                <a:lnTo>
                  <a:pt x="16325" y="29281"/>
                </a:lnTo>
                <a:lnTo>
                  <a:pt x="15332" y="28575"/>
                </a:lnTo>
                <a:lnTo>
                  <a:pt x="14670" y="27399"/>
                </a:lnTo>
                <a:lnTo>
                  <a:pt x="14229" y="25910"/>
                </a:lnTo>
                <a:lnTo>
                  <a:pt x="19382" y="20492"/>
                </a:lnTo>
                <a:lnTo>
                  <a:pt x="23721" y="17072"/>
                </a:lnTo>
                <a:lnTo>
                  <a:pt x="66875" y="6513"/>
                </a:lnTo>
                <a:lnTo>
                  <a:pt x="110659" y="506"/>
                </a:lnTo>
                <a:lnTo>
                  <a:pt x="150605" y="0"/>
                </a:lnTo>
                <a:lnTo>
                  <a:pt x="155652" y="1294"/>
                </a:lnTo>
                <a:lnTo>
                  <a:pt x="157605" y="2862"/>
                </a:lnTo>
                <a:lnTo>
                  <a:pt x="157497" y="4612"/>
                </a:lnTo>
                <a:lnTo>
                  <a:pt x="156012" y="6485"/>
                </a:lnTo>
                <a:lnTo>
                  <a:pt x="117440" y="20336"/>
                </a:lnTo>
                <a:lnTo>
                  <a:pt x="72332" y="36038"/>
                </a:lnTo>
                <a:lnTo>
                  <a:pt x="26748" y="49236"/>
                </a:lnTo>
                <a:lnTo>
                  <a:pt x="1794" y="56517"/>
                </a:lnTo>
                <a:lnTo>
                  <a:pt x="0" y="56611"/>
                </a:lnTo>
                <a:lnTo>
                  <a:pt x="215" y="55967"/>
                </a:lnTo>
                <a:lnTo>
                  <a:pt x="30857" y="48320"/>
                </a:lnTo>
                <a:lnTo>
                  <a:pt x="72164" y="39154"/>
                </a:lnTo>
                <a:lnTo>
                  <a:pt x="97008" y="33746"/>
                </a:lnTo>
                <a:lnTo>
                  <a:pt x="122743" y="28730"/>
                </a:lnTo>
                <a:lnTo>
                  <a:pt x="149072" y="23975"/>
                </a:lnTo>
                <a:lnTo>
                  <a:pt x="193613" y="16339"/>
                </a:lnTo>
                <a:lnTo>
                  <a:pt x="229246" y="10231"/>
                </a:lnTo>
              </a:path>
            </a:pathLst>
          </a:custGeom>
          <a:ln w="19050">
            <a:solidFill>
              <a:srgbClr val="009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2" name="SMARTInkShape-1434">
            <a:extLst>
              <a:ext uri="{FF2B5EF4-FFF2-40B4-BE49-F238E27FC236}">
                <a16:creationId xmlns:a16="http://schemas.microsoft.com/office/drawing/2014/main" xmlns="" id="{14BD6ACC-B4D7-432E-B732-2EA2B4181411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2755900" y="2457450"/>
            <a:ext cx="349251" cy="68049"/>
          </a:xfrm>
          <a:custGeom>
            <a:avLst/>
            <a:gdLst/>
            <a:ahLst/>
            <a:cxnLst/>
            <a:rect l="0" t="0" r="0" b="0"/>
            <a:pathLst>
              <a:path w="349251" h="68049">
                <a:moveTo>
                  <a:pt x="0" y="63500"/>
                </a:moveTo>
                <a:lnTo>
                  <a:pt x="0" y="63500"/>
                </a:lnTo>
                <a:lnTo>
                  <a:pt x="5467" y="58033"/>
                </a:lnTo>
                <a:lnTo>
                  <a:pt x="40936" y="51427"/>
                </a:lnTo>
                <a:lnTo>
                  <a:pt x="73462" y="44964"/>
                </a:lnTo>
                <a:lnTo>
                  <a:pt x="118963" y="37387"/>
                </a:lnTo>
                <a:lnTo>
                  <a:pt x="144925" y="33392"/>
                </a:lnTo>
                <a:lnTo>
                  <a:pt x="172111" y="29317"/>
                </a:lnTo>
                <a:lnTo>
                  <a:pt x="200113" y="25189"/>
                </a:lnTo>
                <a:lnTo>
                  <a:pt x="228659" y="21026"/>
                </a:lnTo>
                <a:lnTo>
                  <a:pt x="273546" y="12638"/>
                </a:lnTo>
                <a:lnTo>
                  <a:pt x="315295" y="3745"/>
                </a:lnTo>
                <a:lnTo>
                  <a:pt x="326398" y="2370"/>
                </a:lnTo>
                <a:lnTo>
                  <a:pt x="328371" y="2991"/>
                </a:lnTo>
                <a:lnTo>
                  <a:pt x="328981" y="4111"/>
                </a:lnTo>
                <a:lnTo>
                  <a:pt x="290944" y="16752"/>
                </a:lnTo>
                <a:lnTo>
                  <a:pt x="251370" y="27201"/>
                </a:lnTo>
                <a:lnTo>
                  <a:pt x="226846" y="32245"/>
                </a:lnTo>
                <a:lnTo>
                  <a:pt x="199914" y="37019"/>
                </a:lnTo>
                <a:lnTo>
                  <a:pt x="171376" y="41613"/>
                </a:lnTo>
                <a:lnTo>
                  <a:pt x="144590" y="46086"/>
                </a:lnTo>
                <a:lnTo>
                  <a:pt x="118971" y="50479"/>
                </a:lnTo>
                <a:lnTo>
                  <a:pt x="72632" y="58419"/>
                </a:lnTo>
                <a:lnTo>
                  <a:pt x="35573" y="64299"/>
                </a:lnTo>
                <a:lnTo>
                  <a:pt x="4779" y="68048"/>
                </a:lnTo>
                <a:lnTo>
                  <a:pt x="5303" y="67237"/>
                </a:lnTo>
                <a:lnTo>
                  <a:pt x="52282" y="49489"/>
                </a:lnTo>
                <a:lnTo>
                  <a:pt x="94827" y="36928"/>
                </a:lnTo>
                <a:lnTo>
                  <a:pt x="115429" y="29129"/>
                </a:lnTo>
                <a:lnTo>
                  <a:pt x="116464" y="27886"/>
                </a:lnTo>
                <a:lnTo>
                  <a:pt x="115743" y="27057"/>
                </a:lnTo>
                <a:lnTo>
                  <a:pt x="82444" y="39851"/>
                </a:lnTo>
                <a:lnTo>
                  <a:pt x="79657" y="41384"/>
                </a:lnTo>
                <a:lnTo>
                  <a:pt x="79211" y="42406"/>
                </a:lnTo>
                <a:lnTo>
                  <a:pt x="80324" y="43087"/>
                </a:lnTo>
                <a:lnTo>
                  <a:pt x="112229" y="40675"/>
                </a:lnTo>
                <a:lnTo>
                  <a:pt x="157594" y="33600"/>
                </a:lnTo>
                <a:lnTo>
                  <a:pt x="185496" y="28750"/>
                </a:lnTo>
                <a:lnTo>
                  <a:pt x="216092" y="23400"/>
                </a:lnTo>
                <a:lnTo>
                  <a:pt x="248483" y="17717"/>
                </a:lnTo>
                <a:lnTo>
                  <a:pt x="282072" y="11811"/>
                </a:lnTo>
                <a:lnTo>
                  <a:pt x="349250" y="0"/>
                </a:lnTo>
              </a:path>
            </a:pathLst>
          </a:custGeom>
          <a:ln w="19050">
            <a:solidFill>
              <a:srgbClr val="009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02" name="SMARTInkShape-Group251">
            <a:extLst>
              <a:ext uri="{FF2B5EF4-FFF2-40B4-BE49-F238E27FC236}">
                <a16:creationId xmlns:a16="http://schemas.microsoft.com/office/drawing/2014/main" xmlns="" id="{43829FCF-8279-4154-8FE7-723D7E85F217}"/>
              </a:ext>
            </a:extLst>
          </p:cNvPr>
          <p:cNvGrpSpPr/>
          <p:nvPr/>
        </p:nvGrpSpPr>
        <p:grpSpPr>
          <a:xfrm>
            <a:off x="410285" y="1834184"/>
            <a:ext cx="751766" cy="901493"/>
            <a:chOff x="410285" y="1834184"/>
            <a:chExt cx="751766" cy="901493"/>
          </a:xfrm>
        </p:grpSpPr>
        <p:sp>
          <p:nvSpPr>
            <p:cNvPr id="293" name="SMARTInkShape-1435">
              <a:extLst>
                <a:ext uri="{FF2B5EF4-FFF2-40B4-BE49-F238E27FC236}">
                  <a16:creationId xmlns:a16="http://schemas.microsoft.com/office/drawing/2014/main" xmlns="" id="{BACCEA7F-D6CC-42FA-93E2-6A75AF223681}"/>
                </a:ext>
              </a:extLst>
            </p:cNvPr>
            <p:cNvSpPr/>
            <p:nvPr>
              <p:custDataLst>
                <p:tags r:id="rId93"/>
              </p:custDataLst>
            </p:nvPr>
          </p:nvSpPr>
          <p:spPr>
            <a:xfrm>
              <a:off x="876300" y="2279735"/>
              <a:ext cx="285751" cy="306732"/>
            </a:xfrm>
            <a:custGeom>
              <a:avLst/>
              <a:gdLst/>
              <a:ahLst/>
              <a:cxnLst/>
              <a:rect l="0" t="0" r="0" b="0"/>
              <a:pathLst>
                <a:path w="285751" h="306732">
                  <a:moveTo>
                    <a:pt x="0" y="222165"/>
                  </a:moveTo>
                  <a:lnTo>
                    <a:pt x="0" y="222165"/>
                  </a:lnTo>
                  <a:lnTo>
                    <a:pt x="0" y="216077"/>
                  </a:lnTo>
                  <a:lnTo>
                    <a:pt x="1881" y="263210"/>
                  </a:lnTo>
                  <a:lnTo>
                    <a:pt x="8789" y="289124"/>
                  </a:lnTo>
                  <a:lnTo>
                    <a:pt x="15195" y="301313"/>
                  </a:lnTo>
                  <a:lnTo>
                    <a:pt x="20394" y="306731"/>
                  </a:lnTo>
                  <a:lnTo>
                    <a:pt x="23474" y="306059"/>
                  </a:lnTo>
                  <a:lnTo>
                    <a:pt x="30659" y="299668"/>
                  </a:lnTo>
                  <a:lnTo>
                    <a:pt x="46064" y="273248"/>
                  </a:lnTo>
                  <a:lnTo>
                    <a:pt x="56676" y="231695"/>
                  </a:lnTo>
                  <a:lnTo>
                    <a:pt x="72064" y="270628"/>
                  </a:lnTo>
                  <a:lnTo>
                    <a:pt x="74854" y="273524"/>
                  </a:lnTo>
                  <a:lnTo>
                    <a:pt x="81717" y="276741"/>
                  </a:lnTo>
                  <a:lnTo>
                    <a:pt x="84817" y="275482"/>
                  </a:lnTo>
                  <a:lnTo>
                    <a:pt x="90143" y="268439"/>
                  </a:lnTo>
                  <a:lnTo>
                    <a:pt x="104380" y="230051"/>
                  </a:lnTo>
                  <a:lnTo>
                    <a:pt x="115202" y="183501"/>
                  </a:lnTo>
                  <a:lnTo>
                    <a:pt x="118229" y="143127"/>
                  </a:lnTo>
                  <a:lnTo>
                    <a:pt x="121455" y="99313"/>
                  </a:lnTo>
                  <a:lnTo>
                    <a:pt x="123830" y="58203"/>
                  </a:lnTo>
                  <a:lnTo>
                    <a:pt x="121487" y="12474"/>
                  </a:lnTo>
                  <a:lnTo>
                    <a:pt x="121208" y="8288"/>
                  </a:lnTo>
                  <a:lnTo>
                    <a:pt x="119611" y="8319"/>
                  </a:lnTo>
                  <a:lnTo>
                    <a:pt x="114073" y="15880"/>
                  </a:lnTo>
                  <a:lnTo>
                    <a:pt x="109764" y="42745"/>
                  </a:lnTo>
                  <a:lnTo>
                    <a:pt x="108756" y="73043"/>
                  </a:lnTo>
                  <a:lnTo>
                    <a:pt x="109014" y="109322"/>
                  </a:lnTo>
                  <a:lnTo>
                    <a:pt x="111480" y="146612"/>
                  </a:lnTo>
                  <a:lnTo>
                    <a:pt x="116836" y="193194"/>
                  </a:lnTo>
                  <a:lnTo>
                    <a:pt x="126262" y="227065"/>
                  </a:lnTo>
                  <a:lnTo>
                    <a:pt x="133963" y="238454"/>
                  </a:lnTo>
                  <a:lnTo>
                    <a:pt x="137992" y="241491"/>
                  </a:lnTo>
                  <a:lnTo>
                    <a:pt x="142089" y="242104"/>
                  </a:lnTo>
                  <a:lnTo>
                    <a:pt x="146231" y="241102"/>
                  </a:lnTo>
                  <a:lnTo>
                    <a:pt x="150404" y="239023"/>
                  </a:lnTo>
                  <a:lnTo>
                    <a:pt x="153186" y="234109"/>
                  </a:lnTo>
                  <a:lnTo>
                    <a:pt x="156277" y="219242"/>
                  </a:lnTo>
                  <a:lnTo>
                    <a:pt x="154646" y="191039"/>
                  </a:lnTo>
                  <a:lnTo>
                    <a:pt x="142953" y="160339"/>
                  </a:lnTo>
                  <a:lnTo>
                    <a:pt x="131973" y="146944"/>
                  </a:lnTo>
                  <a:lnTo>
                    <a:pt x="126082" y="142384"/>
                  </a:lnTo>
                  <a:lnTo>
                    <a:pt x="112011" y="139199"/>
                  </a:lnTo>
                  <a:lnTo>
                    <a:pt x="91985" y="141373"/>
                  </a:lnTo>
                  <a:lnTo>
                    <a:pt x="84626" y="143218"/>
                  </a:lnTo>
                  <a:lnTo>
                    <a:pt x="84640" y="142723"/>
                  </a:lnTo>
                  <a:lnTo>
                    <a:pt x="98171" y="130116"/>
                  </a:lnTo>
                  <a:lnTo>
                    <a:pt x="124240" y="85404"/>
                  </a:lnTo>
                  <a:lnTo>
                    <a:pt x="151855" y="40712"/>
                  </a:lnTo>
                  <a:lnTo>
                    <a:pt x="183710" y="1101"/>
                  </a:lnTo>
                  <a:lnTo>
                    <a:pt x="185973" y="0"/>
                  </a:lnTo>
                  <a:lnTo>
                    <a:pt x="187482" y="678"/>
                  </a:lnTo>
                  <a:lnTo>
                    <a:pt x="188488" y="2540"/>
                  </a:lnTo>
                  <a:lnTo>
                    <a:pt x="188354" y="47838"/>
                  </a:lnTo>
                  <a:lnTo>
                    <a:pt x="186018" y="80481"/>
                  </a:lnTo>
                  <a:lnTo>
                    <a:pt x="184980" y="116155"/>
                  </a:lnTo>
                  <a:lnTo>
                    <a:pt x="184396" y="161827"/>
                  </a:lnTo>
                  <a:lnTo>
                    <a:pt x="184172" y="198840"/>
                  </a:lnTo>
                  <a:lnTo>
                    <a:pt x="185575" y="197442"/>
                  </a:lnTo>
                  <a:lnTo>
                    <a:pt x="210883" y="150107"/>
                  </a:lnTo>
                  <a:lnTo>
                    <a:pt x="228995" y="121243"/>
                  </a:lnTo>
                  <a:lnTo>
                    <a:pt x="241476" y="110753"/>
                  </a:lnTo>
                  <a:lnTo>
                    <a:pt x="247062" y="108379"/>
                  </a:lnTo>
                  <a:lnTo>
                    <a:pt x="257031" y="107623"/>
                  </a:lnTo>
                  <a:lnTo>
                    <a:pt x="261665" y="110526"/>
                  </a:lnTo>
                  <a:lnTo>
                    <a:pt x="270577" y="121277"/>
                  </a:lnTo>
                  <a:lnTo>
                    <a:pt x="285750" y="17136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4" name="SMARTInkShape-1436">
              <a:extLst>
                <a:ext uri="{FF2B5EF4-FFF2-40B4-BE49-F238E27FC236}">
                  <a16:creationId xmlns:a16="http://schemas.microsoft.com/office/drawing/2014/main" xmlns="" id="{57997AD8-6E92-4E46-BC72-3D492C80FE12}"/>
                </a:ext>
              </a:extLst>
            </p:cNvPr>
            <p:cNvSpPr/>
            <p:nvPr>
              <p:custDataLst>
                <p:tags r:id="rId94"/>
              </p:custDataLst>
            </p:nvPr>
          </p:nvSpPr>
          <p:spPr>
            <a:xfrm>
              <a:off x="762000" y="2533650"/>
              <a:ext cx="57151" cy="101243"/>
            </a:xfrm>
            <a:custGeom>
              <a:avLst/>
              <a:gdLst/>
              <a:ahLst/>
              <a:cxnLst/>
              <a:rect l="0" t="0" r="0" b="0"/>
              <a:pathLst>
                <a:path w="57151" h="101243">
                  <a:moveTo>
                    <a:pt x="0" y="31750"/>
                  </a:moveTo>
                  <a:lnTo>
                    <a:pt x="0" y="31750"/>
                  </a:lnTo>
                  <a:lnTo>
                    <a:pt x="0" y="28092"/>
                  </a:lnTo>
                  <a:lnTo>
                    <a:pt x="0" y="29654"/>
                  </a:lnTo>
                  <a:lnTo>
                    <a:pt x="3763" y="32700"/>
                  </a:lnTo>
                  <a:lnTo>
                    <a:pt x="30756" y="48296"/>
                  </a:lnTo>
                  <a:lnTo>
                    <a:pt x="35321" y="53364"/>
                  </a:lnTo>
                  <a:lnTo>
                    <a:pt x="45116" y="77352"/>
                  </a:lnTo>
                  <a:lnTo>
                    <a:pt x="46392" y="91058"/>
                  </a:lnTo>
                  <a:lnTo>
                    <a:pt x="45025" y="101064"/>
                  </a:lnTo>
                  <a:lnTo>
                    <a:pt x="44834" y="101242"/>
                  </a:lnTo>
                  <a:lnTo>
                    <a:pt x="37822" y="94752"/>
                  </a:lnTo>
                  <a:lnTo>
                    <a:pt x="30178" y="73779"/>
                  </a:lnTo>
                  <a:lnTo>
                    <a:pt x="30187" y="45222"/>
                  </a:lnTo>
                  <a:lnTo>
                    <a:pt x="34818" y="30447"/>
                  </a:lnTo>
                  <a:lnTo>
                    <a:pt x="5715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5" name="SMARTInkShape-1437">
              <a:extLst>
                <a:ext uri="{FF2B5EF4-FFF2-40B4-BE49-F238E27FC236}">
                  <a16:creationId xmlns:a16="http://schemas.microsoft.com/office/drawing/2014/main" xmlns="" id="{697BC5BA-A71A-4E13-98D6-6463D70C6E40}"/>
                </a:ext>
              </a:extLst>
            </p:cNvPr>
            <p:cNvSpPr/>
            <p:nvPr>
              <p:custDataLst>
                <p:tags r:id="rId95"/>
              </p:custDataLst>
            </p:nvPr>
          </p:nvSpPr>
          <p:spPr>
            <a:xfrm>
              <a:off x="616833" y="2590800"/>
              <a:ext cx="81668" cy="50801"/>
            </a:xfrm>
            <a:custGeom>
              <a:avLst/>
              <a:gdLst/>
              <a:ahLst/>
              <a:cxnLst/>
              <a:rect l="0" t="0" r="0" b="0"/>
              <a:pathLst>
                <a:path w="81668" h="50801">
                  <a:moveTo>
                    <a:pt x="5467" y="50800"/>
                  </a:moveTo>
                  <a:lnTo>
                    <a:pt x="5467" y="50800"/>
                  </a:lnTo>
                  <a:lnTo>
                    <a:pt x="0" y="50800"/>
                  </a:lnTo>
                  <a:lnTo>
                    <a:pt x="41801" y="24068"/>
                  </a:lnTo>
                  <a:lnTo>
                    <a:pt x="81667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6" name="SMARTInkShape-1438">
              <a:extLst>
                <a:ext uri="{FF2B5EF4-FFF2-40B4-BE49-F238E27FC236}">
                  <a16:creationId xmlns:a16="http://schemas.microsoft.com/office/drawing/2014/main" xmlns="" id="{C18F08A1-443E-4327-853B-E0E31601EEC3}"/>
                </a:ext>
              </a:extLst>
            </p:cNvPr>
            <p:cNvSpPr/>
            <p:nvPr>
              <p:custDataLst>
                <p:tags r:id="rId96"/>
              </p:custDataLst>
            </p:nvPr>
          </p:nvSpPr>
          <p:spPr>
            <a:xfrm>
              <a:off x="618642" y="2510015"/>
              <a:ext cx="130659" cy="225662"/>
            </a:xfrm>
            <a:custGeom>
              <a:avLst/>
              <a:gdLst/>
              <a:ahLst/>
              <a:cxnLst/>
              <a:rect l="0" t="0" r="0" b="0"/>
              <a:pathLst>
                <a:path w="130659" h="225662">
                  <a:moveTo>
                    <a:pt x="3658" y="10935"/>
                  </a:moveTo>
                  <a:lnTo>
                    <a:pt x="3658" y="10935"/>
                  </a:lnTo>
                  <a:lnTo>
                    <a:pt x="3658" y="4193"/>
                  </a:lnTo>
                  <a:lnTo>
                    <a:pt x="2952" y="2207"/>
                  </a:lnTo>
                  <a:lnTo>
                    <a:pt x="1777" y="883"/>
                  </a:lnTo>
                  <a:lnTo>
                    <a:pt x="287" y="0"/>
                  </a:lnTo>
                  <a:lnTo>
                    <a:pt x="0" y="2234"/>
                  </a:lnTo>
                  <a:lnTo>
                    <a:pt x="6408" y="40485"/>
                  </a:lnTo>
                  <a:lnTo>
                    <a:pt x="15683" y="79036"/>
                  </a:lnTo>
                  <a:lnTo>
                    <a:pt x="27369" y="125108"/>
                  </a:lnTo>
                  <a:lnTo>
                    <a:pt x="39768" y="171137"/>
                  </a:lnTo>
                  <a:lnTo>
                    <a:pt x="55750" y="205942"/>
                  </a:lnTo>
                  <a:lnTo>
                    <a:pt x="67732" y="219431"/>
                  </a:lnTo>
                  <a:lnTo>
                    <a:pt x="73891" y="224015"/>
                  </a:lnTo>
                  <a:lnTo>
                    <a:pt x="80819" y="225661"/>
                  </a:lnTo>
                  <a:lnTo>
                    <a:pt x="96042" y="223726"/>
                  </a:lnTo>
                  <a:lnTo>
                    <a:pt x="110334" y="212518"/>
                  </a:lnTo>
                  <a:lnTo>
                    <a:pt x="117109" y="204590"/>
                  </a:lnTo>
                  <a:lnTo>
                    <a:pt x="124636" y="186375"/>
                  </a:lnTo>
                  <a:lnTo>
                    <a:pt x="130658" y="15698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7" name="SMARTInkShape-1439">
              <a:extLst>
                <a:ext uri="{FF2B5EF4-FFF2-40B4-BE49-F238E27FC236}">
                  <a16:creationId xmlns:a16="http://schemas.microsoft.com/office/drawing/2014/main" xmlns="" id="{89B6E921-F9D1-4C5E-9CCF-17E8009E0300}"/>
                </a:ext>
              </a:extLst>
            </p:cNvPr>
            <p:cNvSpPr/>
            <p:nvPr>
              <p:custDataLst>
                <p:tags r:id="rId97"/>
              </p:custDataLst>
            </p:nvPr>
          </p:nvSpPr>
          <p:spPr>
            <a:xfrm>
              <a:off x="952250" y="1834184"/>
              <a:ext cx="76451" cy="336990"/>
            </a:xfrm>
            <a:custGeom>
              <a:avLst/>
              <a:gdLst/>
              <a:ahLst/>
              <a:cxnLst/>
              <a:rect l="0" t="0" r="0" b="0"/>
              <a:pathLst>
                <a:path w="76451" h="336990">
                  <a:moveTo>
                    <a:pt x="57400" y="267666"/>
                  </a:moveTo>
                  <a:lnTo>
                    <a:pt x="57400" y="267666"/>
                  </a:lnTo>
                  <a:lnTo>
                    <a:pt x="56694" y="256821"/>
                  </a:lnTo>
                  <a:lnTo>
                    <a:pt x="52330" y="242345"/>
                  </a:lnTo>
                  <a:lnTo>
                    <a:pt x="48562" y="235716"/>
                  </a:lnTo>
                  <a:lnTo>
                    <a:pt x="45158" y="234372"/>
                  </a:lnTo>
                  <a:lnTo>
                    <a:pt x="35731" y="234759"/>
                  </a:lnTo>
                  <a:lnTo>
                    <a:pt x="24486" y="241046"/>
                  </a:lnTo>
                  <a:lnTo>
                    <a:pt x="13138" y="251602"/>
                  </a:lnTo>
                  <a:lnTo>
                    <a:pt x="3391" y="265700"/>
                  </a:lnTo>
                  <a:lnTo>
                    <a:pt x="0" y="283255"/>
                  </a:lnTo>
                  <a:lnTo>
                    <a:pt x="1550" y="302111"/>
                  </a:lnTo>
                  <a:lnTo>
                    <a:pt x="10356" y="326477"/>
                  </a:lnTo>
                  <a:lnTo>
                    <a:pt x="17912" y="335667"/>
                  </a:lnTo>
                  <a:lnTo>
                    <a:pt x="22608" y="336989"/>
                  </a:lnTo>
                  <a:lnTo>
                    <a:pt x="33470" y="334695"/>
                  </a:lnTo>
                  <a:lnTo>
                    <a:pt x="37919" y="329285"/>
                  </a:lnTo>
                  <a:lnTo>
                    <a:pt x="52010" y="286423"/>
                  </a:lnTo>
                  <a:lnTo>
                    <a:pt x="59238" y="254130"/>
                  </a:lnTo>
                  <a:lnTo>
                    <a:pt x="64802" y="213907"/>
                  </a:lnTo>
                  <a:lnTo>
                    <a:pt x="65862" y="188788"/>
                  </a:lnTo>
                  <a:lnTo>
                    <a:pt x="65864" y="160753"/>
                  </a:lnTo>
                  <a:lnTo>
                    <a:pt x="65159" y="130774"/>
                  </a:lnTo>
                  <a:lnTo>
                    <a:pt x="63278" y="101615"/>
                  </a:lnTo>
                  <a:lnTo>
                    <a:pt x="60613" y="73005"/>
                  </a:lnTo>
                  <a:lnTo>
                    <a:pt x="57426" y="44758"/>
                  </a:lnTo>
                  <a:lnTo>
                    <a:pt x="46197" y="1633"/>
                  </a:lnTo>
                  <a:lnTo>
                    <a:pt x="40759" y="0"/>
                  </a:lnTo>
                  <a:lnTo>
                    <a:pt x="34312" y="3850"/>
                  </a:lnTo>
                  <a:lnTo>
                    <a:pt x="27191" y="11355"/>
                  </a:lnTo>
                  <a:lnTo>
                    <a:pt x="17398" y="42272"/>
                  </a:lnTo>
                  <a:lnTo>
                    <a:pt x="13516" y="83530"/>
                  </a:lnTo>
                  <a:lnTo>
                    <a:pt x="18846" y="127737"/>
                  </a:lnTo>
                  <a:lnTo>
                    <a:pt x="30152" y="167610"/>
                  </a:lnTo>
                  <a:lnTo>
                    <a:pt x="44584" y="203441"/>
                  </a:lnTo>
                  <a:lnTo>
                    <a:pt x="65754" y="246441"/>
                  </a:lnTo>
                  <a:lnTo>
                    <a:pt x="76450" y="267666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8" name="SMARTInkShape-1440">
              <a:extLst>
                <a:ext uri="{FF2B5EF4-FFF2-40B4-BE49-F238E27FC236}">
                  <a16:creationId xmlns:a16="http://schemas.microsoft.com/office/drawing/2014/main" xmlns="" id="{16090A8A-3C4E-4859-A03E-23947336FB96}"/>
                </a:ext>
              </a:extLst>
            </p:cNvPr>
            <p:cNvSpPr/>
            <p:nvPr>
              <p:custDataLst>
                <p:tags r:id="rId98"/>
              </p:custDataLst>
            </p:nvPr>
          </p:nvSpPr>
          <p:spPr>
            <a:xfrm>
              <a:off x="736939" y="2081976"/>
              <a:ext cx="177462" cy="160342"/>
            </a:xfrm>
            <a:custGeom>
              <a:avLst/>
              <a:gdLst/>
              <a:ahLst/>
              <a:cxnLst/>
              <a:rect l="0" t="0" r="0" b="0"/>
              <a:pathLst>
                <a:path w="177462" h="160342">
                  <a:moveTo>
                    <a:pt x="12361" y="70674"/>
                  </a:moveTo>
                  <a:lnTo>
                    <a:pt x="12361" y="70674"/>
                  </a:lnTo>
                  <a:lnTo>
                    <a:pt x="805" y="53030"/>
                  </a:lnTo>
                  <a:lnTo>
                    <a:pt x="0" y="62153"/>
                  </a:lnTo>
                  <a:lnTo>
                    <a:pt x="8495" y="109115"/>
                  </a:lnTo>
                  <a:lnTo>
                    <a:pt x="23435" y="144433"/>
                  </a:lnTo>
                  <a:lnTo>
                    <a:pt x="35790" y="158459"/>
                  </a:lnTo>
                  <a:lnTo>
                    <a:pt x="39975" y="160241"/>
                  </a:lnTo>
                  <a:lnTo>
                    <a:pt x="48387" y="160341"/>
                  </a:lnTo>
                  <a:lnTo>
                    <a:pt x="52606" y="157263"/>
                  </a:lnTo>
                  <a:lnTo>
                    <a:pt x="61057" y="146317"/>
                  </a:lnTo>
                  <a:lnTo>
                    <a:pt x="67006" y="120917"/>
                  </a:lnTo>
                  <a:lnTo>
                    <a:pt x="69181" y="75966"/>
                  </a:lnTo>
                  <a:lnTo>
                    <a:pt x="69446" y="61528"/>
                  </a:lnTo>
                  <a:lnTo>
                    <a:pt x="70918" y="95039"/>
                  </a:lnTo>
                  <a:lnTo>
                    <a:pt x="81444" y="117507"/>
                  </a:lnTo>
                  <a:lnTo>
                    <a:pt x="83816" y="120946"/>
                  </a:lnTo>
                  <a:lnTo>
                    <a:pt x="86809" y="123238"/>
                  </a:lnTo>
                  <a:lnTo>
                    <a:pt x="93897" y="125786"/>
                  </a:lnTo>
                  <a:lnTo>
                    <a:pt x="97057" y="124349"/>
                  </a:lnTo>
                  <a:lnTo>
                    <a:pt x="102450" y="117107"/>
                  </a:lnTo>
                  <a:lnTo>
                    <a:pt x="118393" y="74266"/>
                  </a:lnTo>
                  <a:lnTo>
                    <a:pt x="119032" y="70952"/>
                  </a:lnTo>
                  <a:lnTo>
                    <a:pt x="120164" y="68743"/>
                  </a:lnTo>
                  <a:lnTo>
                    <a:pt x="121624" y="67270"/>
                  </a:lnTo>
                  <a:lnTo>
                    <a:pt x="123303" y="66288"/>
                  </a:lnTo>
                  <a:lnTo>
                    <a:pt x="124422" y="67750"/>
                  </a:lnTo>
                  <a:lnTo>
                    <a:pt x="135412" y="114623"/>
                  </a:lnTo>
                  <a:lnTo>
                    <a:pt x="138581" y="128875"/>
                  </a:lnTo>
                  <a:lnTo>
                    <a:pt x="138841" y="129230"/>
                  </a:lnTo>
                  <a:lnTo>
                    <a:pt x="139014" y="128761"/>
                  </a:lnTo>
                  <a:lnTo>
                    <a:pt x="139331" y="89182"/>
                  </a:lnTo>
                  <a:lnTo>
                    <a:pt x="139352" y="49190"/>
                  </a:lnTo>
                  <a:lnTo>
                    <a:pt x="146100" y="18447"/>
                  </a:lnTo>
                  <a:lnTo>
                    <a:pt x="153666" y="2675"/>
                  </a:lnTo>
                  <a:lnTo>
                    <a:pt x="155953" y="647"/>
                  </a:lnTo>
                  <a:lnTo>
                    <a:pt x="158183" y="0"/>
                  </a:lnTo>
                  <a:lnTo>
                    <a:pt x="160376" y="275"/>
                  </a:lnTo>
                  <a:lnTo>
                    <a:pt x="164694" y="9987"/>
                  </a:lnTo>
                  <a:lnTo>
                    <a:pt x="170971" y="54947"/>
                  </a:lnTo>
                  <a:lnTo>
                    <a:pt x="177461" y="96074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9" name="SMARTInkShape-1441">
              <a:extLst>
                <a:ext uri="{FF2B5EF4-FFF2-40B4-BE49-F238E27FC236}">
                  <a16:creationId xmlns:a16="http://schemas.microsoft.com/office/drawing/2014/main" xmlns="" id="{B4261569-954D-454C-AE5C-D3572B00FCC1}"/>
                </a:ext>
              </a:extLst>
            </p:cNvPr>
            <p:cNvSpPr/>
            <p:nvPr>
              <p:custDataLst>
                <p:tags r:id="rId99"/>
              </p:custDataLst>
            </p:nvPr>
          </p:nvSpPr>
          <p:spPr>
            <a:xfrm>
              <a:off x="649941" y="2175154"/>
              <a:ext cx="57192" cy="87720"/>
            </a:xfrm>
            <a:custGeom>
              <a:avLst/>
              <a:gdLst/>
              <a:ahLst/>
              <a:cxnLst/>
              <a:rect l="0" t="0" r="0" b="0"/>
              <a:pathLst>
                <a:path w="57192" h="87720">
                  <a:moveTo>
                    <a:pt x="54909" y="15596"/>
                  </a:moveTo>
                  <a:lnTo>
                    <a:pt x="54909" y="15596"/>
                  </a:lnTo>
                  <a:lnTo>
                    <a:pt x="25055" y="669"/>
                  </a:lnTo>
                  <a:lnTo>
                    <a:pt x="21601" y="0"/>
                  </a:lnTo>
                  <a:lnTo>
                    <a:pt x="18593" y="260"/>
                  </a:lnTo>
                  <a:lnTo>
                    <a:pt x="15881" y="1139"/>
                  </a:lnTo>
                  <a:lnTo>
                    <a:pt x="5324" y="12488"/>
                  </a:lnTo>
                  <a:lnTo>
                    <a:pt x="1121" y="25268"/>
                  </a:lnTo>
                  <a:lnTo>
                    <a:pt x="0" y="32628"/>
                  </a:lnTo>
                  <a:lnTo>
                    <a:pt x="2518" y="48330"/>
                  </a:lnTo>
                  <a:lnTo>
                    <a:pt x="9046" y="64011"/>
                  </a:lnTo>
                  <a:lnTo>
                    <a:pt x="19003" y="78036"/>
                  </a:lnTo>
                  <a:lnTo>
                    <a:pt x="30484" y="85681"/>
                  </a:lnTo>
                  <a:lnTo>
                    <a:pt x="36509" y="87719"/>
                  </a:lnTo>
                  <a:lnTo>
                    <a:pt x="41231" y="87667"/>
                  </a:lnTo>
                  <a:lnTo>
                    <a:pt x="45085" y="86221"/>
                  </a:lnTo>
                  <a:lnTo>
                    <a:pt x="51248" y="80852"/>
                  </a:lnTo>
                  <a:lnTo>
                    <a:pt x="56339" y="73761"/>
                  </a:lnTo>
                  <a:lnTo>
                    <a:pt x="57191" y="64025"/>
                  </a:lnTo>
                  <a:lnTo>
                    <a:pt x="54512" y="52642"/>
                  </a:lnTo>
                  <a:lnTo>
                    <a:pt x="42209" y="21946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0" name="SMARTInkShape-1442">
              <a:extLst>
                <a:ext uri="{FF2B5EF4-FFF2-40B4-BE49-F238E27FC236}">
                  <a16:creationId xmlns:a16="http://schemas.microsoft.com/office/drawing/2014/main" xmlns="" id="{63CE6ABB-F7DD-432C-8543-4458E2BF1635}"/>
                </a:ext>
              </a:extLst>
            </p:cNvPr>
            <p:cNvSpPr/>
            <p:nvPr>
              <p:custDataLst>
                <p:tags r:id="rId100"/>
              </p:custDataLst>
            </p:nvPr>
          </p:nvSpPr>
          <p:spPr>
            <a:xfrm>
              <a:off x="556319" y="2171700"/>
              <a:ext cx="85032" cy="132788"/>
            </a:xfrm>
            <a:custGeom>
              <a:avLst/>
              <a:gdLst/>
              <a:ahLst/>
              <a:cxnLst/>
              <a:rect l="0" t="0" r="0" b="0"/>
              <a:pathLst>
                <a:path w="85032" h="132788">
                  <a:moveTo>
                    <a:pt x="15181" y="50800"/>
                  </a:moveTo>
                  <a:lnTo>
                    <a:pt x="15181" y="50800"/>
                  </a:lnTo>
                  <a:lnTo>
                    <a:pt x="8439" y="50800"/>
                  </a:lnTo>
                  <a:lnTo>
                    <a:pt x="5747" y="49389"/>
                  </a:lnTo>
                  <a:lnTo>
                    <a:pt x="875" y="44058"/>
                  </a:lnTo>
                  <a:lnTo>
                    <a:pt x="0" y="41366"/>
                  </a:lnTo>
                  <a:lnTo>
                    <a:pt x="121" y="38867"/>
                  </a:lnTo>
                  <a:lnTo>
                    <a:pt x="908" y="36494"/>
                  </a:lnTo>
                  <a:lnTo>
                    <a:pt x="2843" y="34913"/>
                  </a:lnTo>
                  <a:lnTo>
                    <a:pt x="8757" y="33156"/>
                  </a:lnTo>
                  <a:lnTo>
                    <a:pt x="26761" y="38908"/>
                  </a:lnTo>
                  <a:lnTo>
                    <a:pt x="49970" y="52921"/>
                  </a:lnTo>
                  <a:lnTo>
                    <a:pt x="62628" y="68206"/>
                  </a:lnTo>
                  <a:lnTo>
                    <a:pt x="67979" y="77220"/>
                  </a:lnTo>
                  <a:lnTo>
                    <a:pt x="72043" y="96644"/>
                  </a:lnTo>
                  <a:lnTo>
                    <a:pt x="70364" y="121769"/>
                  </a:lnTo>
                  <a:lnTo>
                    <a:pt x="68903" y="127746"/>
                  </a:lnTo>
                  <a:lnTo>
                    <a:pt x="66518" y="131025"/>
                  </a:lnTo>
                  <a:lnTo>
                    <a:pt x="63517" y="132505"/>
                  </a:lnTo>
                  <a:lnTo>
                    <a:pt x="60105" y="132787"/>
                  </a:lnTo>
                  <a:lnTo>
                    <a:pt x="56419" y="130858"/>
                  </a:lnTo>
                  <a:lnTo>
                    <a:pt x="48561" y="123070"/>
                  </a:lnTo>
                  <a:lnTo>
                    <a:pt x="39574" y="93301"/>
                  </a:lnTo>
                  <a:lnTo>
                    <a:pt x="35814" y="56573"/>
                  </a:lnTo>
                  <a:lnTo>
                    <a:pt x="42461" y="35256"/>
                  </a:lnTo>
                  <a:lnTo>
                    <a:pt x="54822" y="18492"/>
                  </a:lnTo>
                  <a:lnTo>
                    <a:pt x="85031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1" name="SMARTInkShape-1443">
              <a:extLst>
                <a:ext uri="{FF2B5EF4-FFF2-40B4-BE49-F238E27FC236}">
                  <a16:creationId xmlns:a16="http://schemas.microsoft.com/office/drawing/2014/main" xmlns="" id="{925F5C2E-7A8F-4DC3-B633-FF033E485051}"/>
                </a:ext>
              </a:extLst>
            </p:cNvPr>
            <p:cNvSpPr/>
            <p:nvPr>
              <p:custDataLst>
                <p:tags r:id="rId101"/>
              </p:custDataLst>
            </p:nvPr>
          </p:nvSpPr>
          <p:spPr>
            <a:xfrm>
              <a:off x="410285" y="2242433"/>
              <a:ext cx="148320" cy="279171"/>
            </a:xfrm>
            <a:custGeom>
              <a:avLst/>
              <a:gdLst/>
              <a:ahLst/>
              <a:cxnLst/>
              <a:rect l="0" t="0" r="0" b="0"/>
              <a:pathLst>
                <a:path w="148320" h="279171">
                  <a:moveTo>
                    <a:pt x="65965" y="5467"/>
                  </a:moveTo>
                  <a:lnTo>
                    <a:pt x="65965" y="5467"/>
                  </a:lnTo>
                  <a:lnTo>
                    <a:pt x="59223" y="2096"/>
                  </a:lnTo>
                  <a:lnTo>
                    <a:pt x="44917" y="0"/>
                  </a:lnTo>
                  <a:lnTo>
                    <a:pt x="33327" y="3272"/>
                  </a:lnTo>
                  <a:lnTo>
                    <a:pt x="21120" y="10841"/>
                  </a:lnTo>
                  <a:lnTo>
                    <a:pt x="8640" y="23613"/>
                  </a:lnTo>
                  <a:lnTo>
                    <a:pt x="1682" y="42460"/>
                  </a:lnTo>
                  <a:lnTo>
                    <a:pt x="0" y="64241"/>
                  </a:lnTo>
                  <a:lnTo>
                    <a:pt x="6987" y="94221"/>
                  </a:lnTo>
                  <a:lnTo>
                    <a:pt x="14117" y="107472"/>
                  </a:lnTo>
                  <a:lnTo>
                    <a:pt x="20111" y="110865"/>
                  </a:lnTo>
                  <a:lnTo>
                    <a:pt x="36178" y="112753"/>
                  </a:lnTo>
                  <a:lnTo>
                    <a:pt x="53197" y="105596"/>
                  </a:lnTo>
                  <a:lnTo>
                    <a:pt x="68757" y="92302"/>
                  </a:lnTo>
                  <a:lnTo>
                    <a:pt x="84745" y="64984"/>
                  </a:lnTo>
                  <a:lnTo>
                    <a:pt x="92853" y="35253"/>
                  </a:lnTo>
                  <a:lnTo>
                    <a:pt x="91414" y="11078"/>
                  </a:lnTo>
                  <a:lnTo>
                    <a:pt x="88329" y="4433"/>
                  </a:lnTo>
                  <a:lnTo>
                    <a:pt x="87225" y="4072"/>
                  </a:lnTo>
                  <a:lnTo>
                    <a:pt x="86488" y="5243"/>
                  </a:lnTo>
                  <a:lnTo>
                    <a:pt x="85997" y="7434"/>
                  </a:lnTo>
                  <a:lnTo>
                    <a:pt x="91690" y="41368"/>
                  </a:lnTo>
                  <a:lnTo>
                    <a:pt x="106043" y="77253"/>
                  </a:lnTo>
                  <a:lnTo>
                    <a:pt x="122995" y="118851"/>
                  </a:lnTo>
                  <a:lnTo>
                    <a:pt x="137269" y="162456"/>
                  </a:lnTo>
                  <a:lnTo>
                    <a:pt x="148319" y="205245"/>
                  </a:lnTo>
                  <a:lnTo>
                    <a:pt x="147359" y="240187"/>
                  </a:lnTo>
                  <a:lnTo>
                    <a:pt x="141887" y="259600"/>
                  </a:lnTo>
                  <a:lnTo>
                    <a:pt x="137040" y="266611"/>
                  </a:lnTo>
                  <a:lnTo>
                    <a:pt x="124130" y="276283"/>
                  </a:lnTo>
                  <a:lnTo>
                    <a:pt x="110866" y="279170"/>
                  </a:lnTo>
                  <a:lnTo>
                    <a:pt x="104366" y="278953"/>
                  </a:lnTo>
                  <a:lnTo>
                    <a:pt x="97916" y="275280"/>
                  </a:lnTo>
                  <a:lnTo>
                    <a:pt x="85104" y="261791"/>
                  </a:lnTo>
                  <a:lnTo>
                    <a:pt x="72733" y="230992"/>
                  </a:lnTo>
                  <a:lnTo>
                    <a:pt x="74618" y="203537"/>
                  </a:lnTo>
                  <a:lnTo>
                    <a:pt x="85015" y="15786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03" name="SMARTInkShape-1444">
            <a:extLst>
              <a:ext uri="{FF2B5EF4-FFF2-40B4-BE49-F238E27FC236}">
                <a16:creationId xmlns:a16="http://schemas.microsoft.com/office/drawing/2014/main" xmlns="" id="{F9B95258-A43C-4E45-96B2-93ACCB135ADD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1569286" y="1980379"/>
            <a:ext cx="132515" cy="673922"/>
          </a:xfrm>
          <a:custGeom>
            <a:avLst/>
            <a:gdLst/>
            <a:ahLst/>
            <a:cxnLst/>
            <a:rect l="0" t="0" r="0" b="0"/>
            <a:pathLst>
              <a:path w="132515" h="673922">
                <a:moveTo>
                  <a:pt x="132514" y="32571"/>
                </a:moveTo>
                <a:lnTo>
                  <a:pt x="132514" y="32571"/>
                </a:lnTo>
                <a:lnTo>
                  <a:pt x="132514" y="22458"/>
                </a:lnTo>
                <a:lnTo>
                  <a:pt x="128751" y="13730"/>
                </a:lnTo>
                <a:lnTo>
                  <a:pt x="125772" y="9427"/>
                </a:lnTo>
                <a:lnTo>
                  <a:pt x="114936" y="2764"/>
                </a:lnTo>
                <a:lnTo>
                  <a:pt x="108095" y="0"/>
                </a:lnTo>
                <a:lnTo>
                  <a:pt x="89206" y="691"/>
                </a:lnTo>
                <a:lnTo>
                  <a:pt x="66699" y="7819"/>
                </a:lnTo>
                <a:lnTo>
                  <a:pt x="42585" y="22746"/>
                </a:lnTo>
                <a:lnTo>
                  <a:pt x="15322" y="57725"/>
                </a:lnTo>
                <a:lnTo>
                  <a:pt x="3952" y="95998"/>
                </a:lnTo>
                <a:lnTo>
                  <a:pt x="7325" y="134149"/>
                </a:lnTo>
                <a:lnTo>
                  <a:pt x="20632" y="172265"/>
                </a:lnTo>
                <a:lnTo>
                  <a:pt x="51545" y="218811"/>
                </a:lnTo>
                <a:lnTo>
                  <a:pt x="59370" y="247209"/>
                </a:lnTo>
                <a:lnTo>
                  <a:pt x="59789" y="266255"/>
                </a:lnTo>
                <a:lnTo>
                  <a:pt x="52091" y="301483"/>
                </a:lnTo>
                <a:lnTo>
                  <a:pt x="40873" y="342887"/>
                </a:lnTo>
                <a:lnTo>
                  <a:pt x="27907" y="387140"/>
                </a:lnTo>
                <a:lnTo>
                  <a:pt x="16877" y="419227"/>
                </a:lnTo>
                <a:lnTo>
                  <a:pt x="8683" y="452303"/>
                </a:lnTo>
                <a:lnTo>
                  <a:pt x="1984" y="498895"/>
                </a:lnTo>
                <a:lnTo>
                  <a:pt x="0" y="539512"/>
                </a:lnTo>
                <a:lnTo>
                  <a:pt x="3174" y="578357"/>
                </a:lnTo>
                <a:lnTo>
                  <a:pt x="13052" y="614796"/>
                </a:lnTo>
                <a:lnTo>
                  <a:pt x="22270" y="635649"/>
                </a:lnTo>
                <a:lnTo>
                  <a:pt x="43326" y="658583"/>
                </a:lnTo>
                <a:lnTo>
                  <a:pt x="59243" y="669691"/>
                </a:lnTo>
                <a:lnTo>
                  <a:pt x="81370" y="673687"/>
                </a:lnTo>
                <a:lnTo>
                  <a:pt x="119814" y="673921"/>
                </a:lnTo>
              </a:path>
            </a:pathLst>
          </a:custGeom>
          <a:ln w="19050">
            <a:solidFill>
              <a:srgbClr val="009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4" name="SMARTInkShape-1445">
            <a:extLst>
              <a:ext uri="{FF2B5EF4-FFF2-40B4-BE49-F238E27FC236}">
                <a16:creationId xmlns:a16="http://schemas.microsoft.com/office/drawing/2014/main" xmlns="" id="{CE9DFC03-7E2C-4FEE-A76B-EA90FD20FBCD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952500" y="3327771"/>
            <a:ext cx="4870451" cy="206488"/>
          </a:xfrm>
          <a:custGeom>
            <a:avLst/>
            <a:gdLst/>
            <a:ahLst/>
            <a:cxnLst/>
            <a:rect l="0" t="0" r="0" b="0"/>
            <a:pathLst>
              <a:path w="4870451" h="206488">
                <a:moveTo>
                  <a:pt x="0" y="202829"/>
                </a:moveTo>
                <a:lnTo>
                  <a:pt x="0" y="202829"/>
                </a:lnTo>
                <a:lnTo>
                  <a:pt x="43823" y="206200"/>
                </a:lnTo>
                <a:lnTo>
                  <a:pt x="68726" y="206487"/>
                </a:lnTo>
                <a:lnTo>
                  <a:pt x="97323" y="205973"/>
                </a:lnTo>
                <a:lnTo>
                  <a:pt x="128382" y="204925"/>
                </a:lnTo>
                <a:lnTo>
                  <a:pt x="164610" y="203520"/>
                </a:lnTo>
                <a:lnTo>
                  <a:pt x="204285" y="201879"/>
                </a:lnTo>
                <a:lnTo>
                  <a:pt x="246256" y="200079"/>
                </a:lnTo>
                <a:lnTo>
                  <a:pt x="292582" y="197468"/>
                </a:lnTo>
                <a:lnTo>
                  <a:pt x="341810" y="194316"/>
                </a:lnTo>
                <a:lnTo>
                  <a:pt x="392973" y="190803"/>
                </a:lnTo>
                <a:lnTo>
                  <a:pt x="449660" y="187051"/>
                </a:lnTo>
                <a:lnTo>
                  <a:pt x="510029" y="183138"/>
                </a:lnTo>
                <a:lnTo>
                  <a:pt x="572853" y="179118"/>
                </a:lnTo>
                <a:lnTo>
                  <a:pt x="640135" y="174321"/>
                </a:lnTo>
                <a:lnTo>
                  <a:pt x="710390" y="169007"/>
                </a:lnTo>
                <a:lnTo>
                  <a:pt x="782627" y="163348"/>
                </a:lnTo>
                <a:lnTo>
                  <a:pt x="860418" y="156753"/>
                </a:lnTo>
                <a:lnTo>
                  <a:pt x="941912" y="149534"/>
                </a:lnTo>
                <a:lnTo>
                  <a:pt x="1025874" y="141899"/>
                </a:lnTo>
                <a:lnTo>
                  <a:pt x="1117833" y="132576"/>
                </a:lnTo>
                <a:lnTo>
                  <a:pt x="1215122" y="122127"/>
                </a:lnTo>
                <a:lnTo>
                  <a:pt x="1315964" y="110927"/>
                </a:lnTo>
                <a:lnTo>
                  <a:pt x="1421998" y="99934"/>
                </a:lnTo>
                <a:lnTo>
                  <a:pt x="1531493" y="89076"/>
                </a:lnTo>
                <a:lnTo>
                  <a:pt x="1643296" y="78311"/>
                </a:lnTo>
                <a:lnTo>
                  <a:pt x="1759458" y="68311"/>
                </a:lnTo>
                <a:lnTo>
                  <a:pt x="1878527" y="58823"/>
                </a:lnTo>
                <a:lnTo>
                  <a:pt x="1999535" y="49675"/>
                </a:lnTo>
                <a:lnTo>
                  <a:pt x="2124657" y="41459"/>
                </a:lnTo>
                <a:lnTo>
                  <a:pt x="2252521" y="33866"/>
                </a:lnTo>
                <a:lnTo>
                  <a:pt x="2382214" y="26687"/>
                </a:lnTo>
                <a:lnTo>
                  <a:pt x="2510304" y="21901"/>
                </a:lnTo>
                <a:lnTo>
                  <a:pt x="2637325" y="18710"/>
                </a:lnTo>
                <a:lnTo>
                  <a:pt x="2763633" y="16583"/>
                </a:lnTo>
                <a:lnTo>
                  <a:pt x="2888761" y="14459"/>
                </a:lnTo>
                <a:lnTo>
                  <a:pt x="3013102" y="12338"/>
                </a:lnTo>
                <a:lnTo>
                  <a:pt x="3136918" y="10218"/>
                </a:lnTo>
                <a:lnTo>
                  <a:pt x="3259679" y="8101"/>
                </a:lnTo>
                <a:lnTo>
                  <a:pt x="3381735" y="5982"/>
                </a:lnTo>
                <a:lnTo>
                  <a:pt x="3503323" y="3864"/>
                </a:lnTo>
                <a:lnTo>
                  <a:pt x="3621071" y="2452"/>
                </a:lnTo>
                <a:lnTo>
                  <a:pt x="3736259" y="1511"/>
                </a:lnTo>
                <a:lnTo>
                  <a:pt x="3849739" y="884"/>
                </a:lnTo>
                <a:lnTo>
                  <a:pt x="3956437" y="465"/>
                </a:lnTo>
                <a:lnTo>
                  <a:pt x="4058614" y="186"/>
                </a:lnTo>
                <a:lnTo>
                  <a:pt x="4157776" y="0"/>
                </a:lnTo>
                <a:lnTo>
                  <a:pt x="4250694" y="582"/>
                </a:lnTo>
                <a:lnTo>
                  <a:pt x="4339452" y="1676"/>
                </a:lnTo>
                <a:lnTo>
                  <a:pt x="4425435" y="3110"/>
                </a:lnTo>
                <a:lnTo>
                  <a:pt x="4501101" y="4772"/>
                </a:lnTo>
                <a:lnTo>
                  <a:pt x="4569890" y="6585"/>
                </a:lnTo>
                <a:lnTo>
                  <a:pt x="4634093" y="8500"/>
                </a:lnTo>
                <a:lnTo>
                  <a:pt x="4688890" y="10482"/>
                </a:lnTo>
                <a:lnTo>
                  <a:pt x="4737415" y="12509"/>
                </a:lnTo>
                <a:lnTo>
                  <a:pt x="4781760" y="14566"/>
                </a:lnTo>
                <a:lnTo>
                  <a:pt x="4811323" y="15937"/>
                </a:lnTo>
                <a:lnTo>
                  <a:pt x="4870450" y="18679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08" name="SMARTInkShape-Group254">
            <a:extLst>
              <a:ext uri="{FF2B5EF4-FFF2-40B4-BE49-F238E27FC236}">
                <a16:creationId xmlns:a16="http://schemas.microsoft.com/office/drawing/2014/main" xmlns="" id="{3993124B-4D6A-49C9-B5E9-858EF7A40C15}"/>
              </a:ext>
            </a:extLst>
          </p:cNvPr>
          <p:cNvGrpSpPr/>
          <p:nvPr/>
        </p:nvGrpSpPr>
        <p:grpSpPr>
          <a:xfrm>
            <a:off x="10177668" y="2261744"/>
            <a:ext cx="236333" cy="192123"/>
            <a:chOff x="10177668" y="2261744"/>
            <a:chExt cx="236333" cy="192123"/>
          </a:xfrm>
        </p:grpSpPr>
        <p:sp>
          <p:nvSpPr>
            <p:cNvPr id="305" name="SMARTInkShape-1446">
              <a:extLst>
                <a:ext uri="{FF2B5EF4-FFF2-40B4-BE49-F238E27FC236}">
                  <a16:creationId xmlns:a16="http://schemas.microsoft.com/office/drawing/2014/main" xmlns="" id="{3C5080FE-44BB-4DAA-B03D-85F360FDAF51}"/>
                </a:ext>
              </a:extLst>
            </p:cNvPr>
            <p:cNvSpPr/>
            <p:nvPr>
              <p:custDataLst>
                <p:tags r:id="rId90"/>
              </p:custDataLst>
            </p:nvPr>
          </p:nvSpPr>
          <p:spPr>
            <a:xfrm>
              <a:off x="10331450" y="2330450"/>
              <a:ext cx="82551" cy="12701"/>
            </a:xfrm>
            <a:custGeom>
              <a:avLst/>
              <a:gdLst/>
              <a:ahLst/>
              <a:cxnLst/>
              <a:rect l="0" t="0" r="0" b="0"/>
              <a:pathLst>
                <a:path w="82551" h="12701">
                  <a:moveTo>
                    <a:pt x="0" y="12700"/>
                  </a:moveTo>
                  <a:lnTo>
                    <a:pt x="0" y="12700"/>
                  </a:lnTo>
                  <a:lnTo>
                    <a:pt x="3370" y="9329"/>
                  </a:lnTo>
                  <a:lnTo>
                    <a:pt x="49500" y="2160"/>
                  </a:lnTo>
                  <a:lnTo>
                    <a:pt x="8255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6" name="SMARTInkShape-1447">
              <a:extLst>
                <a:ext uri="{FF2B5EF4-FFF2-40B4-BE49-F238E27FC236}">
                  <a16:creationId xmlns:a16="http://schemas.microsoft.com/office/drawing/2014/main" xmlns="" id="{DC4EBABF-C265-4359-BDF7-44AA28B2ABAC}"/>
                </a:ext>
              </a:extLst>
            </p:cNvPr>
            <p:cNvSpPr/>
            <p:nvPr>
              <p:custDataLst>
                <p:tags r:id="rId91"/>
              </p:custDataLst>
            </p:nvPr>
          </p:nvSpPr>
          <p:spPr>
            <a:xfrm>
              <a:off x="10287000" y="2359304"/>
              <a:ext cx="44451" cy="94563"/>
            </a:xfrm>
            <a:custGeom>
              <a:avLst/>
              <a:gdLst/>
              <a:ahLst/>
              <a:cxnLst/>
              <a:rect l="0" t="0" r="0" b="0"/>
              <a:pathLst>
                <a:path w="44451" h="94563">
                  <a:moveTo>
                    <a:pt x="44450" y="15596"/>
                  </a:moveTo>
                  <a:lnTo>
                    <a:pt x="44450" y="15596"/>
                  </a:lnTo>
                  <a:lnTo>
                    <a:pt x="44448" y="669"/>
                  </a:lnTo>
                  <a:lnTo>
                    <a:pt x="43039" y="0"/>
                  </a:lnTo>
                  <a:lnTo>
                    <a:pt x="23401" y="5746"/>
                  </a:lnTo>
                  <a:lnTo>
                    <a:pt x="9128" y="14951"/>
                  </a:lnTo>
                  <a:lnTo>
                    <a:pt x="4057" y="22600"/>
                  </a:lnTo>
                  <a:lnTo>
                    <a:pt x="2704" y="26615"/>
                  </a:lnTo>
                  <a:lnTo>
                    <a:pt x="2508" y="29998"/>
                  </a:lnTo>
                  <a:lnTo>
                    <a:pt x="4171" y="35637"/>
                  </a:lnTo>
                  <a:lnTo>
                    <a:pt x="9146" y="40496"/>
                  </a:lnTo>
                  <a:lnTo>
                    <a:pt x="36147" y="61251"/>
                  </a:lnTo>
                  <a:lnTo>
                    <a:pt x="38915" y="64377"/>
                  </a:lnTo>
                  <a:lnTo>
                    <a:pt x="41989" y="71613"/>
                  </a:lnTo>
                  <a:lnTo>
                    <a:pt x="42103" y="74813"/>
                  </a:lnTo>
                  <a:lnTo>
                    <a:pt x="40349" y="80250"/>
                  </a:lnTo>
                  <a:lnTo>
                    <a:pt x="35337" y="85018"/>
                  </a:lnTo>
                  <a:lnTo>
                    <a:pt x="20620" y="93828"/>
                  </a:lnTo>
                  <a:lnTo>
                    <a:pt x="16571" y="94562"/>
                  </a:lnTo>
                  <a:lnTo>
                    <a:pt x="0" y="9179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7" name="SMARTInkShape-1448">
              <a:extLst>
                <a:ext uri="{FF2B5EF4-FFF2-40B4-BE49-F238E27FC236}">
                  <a16:creationId xmlns:a16="http://schemas.microsoft.com/office/drawing/2014/main" xmlns="" id="{561B58C1-5F1F-46C5-876E-2F176C2B2725}"/>
                </a:ext>
              </a:extLst>
            </p:cNvPr>
            <p:cNvSpPr/>
            <p:nvPr>
              <p:custDataLst>
                <p:tags r:id="rId92"/>
              </p:custDataLst>
            </p:nvPr>
          </p:nvSpPr>
          <p:spPr>
            <a:xfrm>
              <a:off x="10177668" y="2261744"/>
              <a:ext cx="96371" cy="119507"/>
            </a:xfrm>
            <a:custGeom>
              <a:avLst/>
              <a:gdLst/>
              <a:ahLst/>
              <a:cxnLst/>
              <a:rect l="0" t="0" r="0" b="0"/>
              <a:pathLst>
                <a:path w="96371" h="119507">
                  <a:moveTo>
                    <a:pt x="90282" y="11556"/>
                  </a:moveTo>
                  <a:lnTo>
                    <a:pt x="90282" y="11556"/>
                  </a:lnTo>
                  <a:lnTo>
                    <a:pt x="93652" y="11556"/>
                  </a:lnTo>
                  <a:lnTo>
                    <a:pt x="94645" y="10850"/>
                  </a:lnTo>
                  <a:lnTo>
                    <a:pt x="95308" y="9674"/>
                  </a:lnTo>
                  <a:lnTo>
                    <a:pt x="96370" y="2718"/>
                  </a:lnTo>
                  <a:lnTo>
                    <a:pt x="95047" y="1430"/>
                  </a:lnTo>
                  <a:lnTo>
                    <a:pt x="89813" y="0"/>
                  </a:lnTo>
                  <a:lnTo>
                    <a:pt x="72190" y="5937"/>
                  </a:lnTo>
                  <a:lnTo>
                    <a:pt x="52465" y="16633"/>
                  </a:lnTo>
                  <a:lnTo>
                    <a:pt x="36588" y="32110"/>
                  </a:lnTo>
                  <a:lnTo>
                    <a:pt x="24354" y="50528"/>
                  </a:lnTo>
                  <a:lnTo>
                    <a:pt x="22175" y="56629"/>
                  </a:lnTo>
                  <a:lnTo>
                    <a:pt x="22301" y="59243"/>
                  </a:lnTo>
                  <a:lnTo>
                    <a:pt x="24319" y="64030"/>
                  </a:lnTo>
                  <a:lnTo>
                    <a:pt x="32032" y="73763"/>
                  </a:lnTo>
                  <a:lnTo>
                    <a:pt x="31693" y="74899"/>
                  </a:lnTo>
                  <a:lnTo>
                    <a:pt x="29435" y="78044"/>
                  </a:lnTo>
                  <a:lnTo>
                    <a:pt x="369" y="101713"/>
                  </a:lnTo>
                  <a:lnTo>
                    <a:pt x="0" y="104116"/>
                  </a:lnTo>
                  <a:lnTo>
                    <a:pt x="1167" y="106424"/>
                  </a:lnTo>
                  <a:lnTo>
                    <a:pt x="5521" y="110164"/>
                  </a:lnTo>
                  <a:lnTo>
                    <a:pt x="27741" y="117257"/>
                  </a:lnTo>
                  <a:lnTo>
                    <a:pt x="71232" y="11950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1" name="SMARTInkShape-Group255">
            <a:extLst>
              <a:ext uri="{FF2B5EF4-FFF2-40B4-BE49-F238E27FC236}">
                <a16:creationId xmlns:a16="http://schemas.microsoft.com/office/drawing/2014/main" xmlns="" id="{8636AC43-B54B-451C-8D4D-D9B31A7C3288}"/>
              </a:ext>
            </a:extLst>
          </p:cNvPr>
          <p:cNvGrpSpPr/>
          <p:nvPr/>
        </p:nvGrpSpPr>
        <p:grpSpPr>
          <a:xfrm>
            <a:off x="9636726" y="2368811"/>
            <a:ext cx="167675" cy="228340"/>
            <a:chOff x="9636726" y="2368811"/>
            <a:chExt cx="167675" cy="228340"/>
          </a:xfrm>
        </p:grpSpPr>
        <p:sp>
          <p:nvSpPr>
            <p:cNvPr id="309" name="SMARTInkShape-1449">
              <a:extLst>
                <a:ext uri="{FF2B5EF4-FFF2-40B4-BE49-F238E27FC236}">
                  <a16:creationId xmlns:a16="http://schemas.microsoft.com/office/drawing/2014/main" xmlns="" id="{62B9FD12-9521-4309-AE8C-2C33307F3C5B}"/>
                </a:ext>
              </a:extLst>
            </p:cNvPr>
            <p:cNvSpPr/>
            <p:nvPr>
              <p:custDataLst>
                <p:tags r:id="rId88"/>
              </p:custDataLst>
            </p:nvPr>
          </p:nvSpPr>
          <p:spPr>
            <a:xfrm>
              <a:off x="9759956" y="2463800"/>
              <a:ext cx="44445" cy="133351"/>
            </a:xfrm>
            <a:custGeom>
              <a:avLst/>
              <a:gdLst/>
              <a:ahLst/>
              <a:cxnLst/>
              <a:rect l="0" t="0" r="0" b="0"/>
              <a:pathLst>
                <a:path w="44445" h="133351">
                  <a:moveTo>
                    <a:pt x="6344" y="0"/>
                  </a:moveTo>
                  <a:lnTo>
                    <a:pt x="6344" y="0"/>
                  </a:lnTo>
                  <a:lnTo>
                    <a:pt x="877" y="0"/>
                  </a:lnTo>
                  <a:lnTo>
                    <a:pt x="3" y="47576"/>
                  </a:lnTo>
                  <a:lnTo>
                    <a:pt x="0" y="50767"/>
                  </a:lnTo>
                  <a:lnTo>
                    <a:pt x="702" y="52895"/>
                  </a:lnTo>
                  <a:lnTo>
                    <a:pt x="1878" y="54313"/>
                  </a:lnTo>
                  <a:lnTo>
                    <a:pt x="3366" y="55259"/>
                  </a:lnTo>
                  <a:lnTo>
                    <a:pt x="12204" y="56590"/>
                  </a:lnTo>
                  <a:lnTo>
                    <a:pt x="19766" y="53138"/>
                  </a:lnTo>
                  <a:lnTo>
                    <a:pt x="30077" y="47024"/>
                  </a:lnTo>
                  <a:lnTo>
                    <a:pt x="32750" y="46166"/>
                  </a:lnTo>
                  <a:lnTo>
                    <a:pt x="35238" y="46300"/>
                  </a:lnTo>
                  <a:lnTo>
                    <a:pt x="39881" y="48329"/>
                  </a:lnTo>
                  <a:lnTo>
                    <a:pt x="41402" y="50564"/>
                  </a:lnTo>
                  <a:lnTo>
                    <a:pt x="43092" y="56810"/>
                  </a:lnTo>
                  <a:lnTo>
                    <a:pt x="37898" y="99966"/>
                  </a:lnTo>
                  <a:lnTo>
                    <a:pt x="34949" y="113573"/>
                  </a:lnTo>
                  <a:lnTo>
                    <a:pt x="35291" y="118755"/>
                  </a:lnTo>
                  <a:lnTo>
                    <a:pt x="36931" y="122914"/>
                  </a:lnTo>
                  <a:lnTo>
                    <a:pt x="44444" y="1333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0" name="SMARTInkShape-1450">
              <a:extLst>
                <a:ext uri="{FF2B5EF4-FFF2-40B4-BE49-F238E27FC236}">
                  <a16:creationId xmlns:a16="http://schemas.microsoft.com/office/drawing/2014/main" xmlns="" id="{E8718D97-3B81-449C-BE15-7AC320A451CF}"/>
                </a:ext>
              </a:extLst>
            </p:cNvPr>
            <p:cNvSpPr/>
            <p:nvPr>
              <p:custDataLst>
                <p:tags r:id="rId89"/>
              </p:custDataLst>
            </p:nvPr>
          </p:nvSpPr>
          <p:spPr>
            <a:xfrm>
              <a:off x="9636726" y="2368811"/>
              <a:ext cx="91475" cy="144533"/>
            </a:xfrm>
            <a:custGeom>
              <a:avLst/>
              <a:gdLst/>
              <a:ahLst/>
              <a:cxnLst/>
              <a:rect l="0" t="0" r="0" b="0"/>
              <a:pathLst>
                <a:path w="91475" h="144533">
                  <a:moveTo>
                    <a:pt x="72424" y="6089"/>
                  </a:moveTo>
                  <a:lnTo>
                    <a:pt x="72424" y="6089"/>
                  </a:lnTo>
                  <a:lnTo>
                    <a:pt x="77891" y="6089"/>
                  </a:lnTo>
                  <a:lnTo>
                    <a:pt x="81883" y="2718"/>
                  </a:lnTo>
                  <a:lnTo>
                    <a:pt x="82258" y="1725"/>
                  </a:lnTo>
                  <a:lnTo>
                    <a:pt x="81802" y="1063"/>
                  </a:lnTo>
                  <a:lnTo>
                    <a:pt x="79413" y="327"/>
                  </a:lnTo>
                  <a:lnTo>
                    <a:pt x="76001" y="0"/>
                  </a:lnTo>
                  <a:lnTo>
                    <a:pt x="48319" y="11971"/>
                  </a:lnTo>
                  <a:lnTo>
                    <a:pt x="12408" y="35867"/>
                  </a:lnTo>
                  <a:lnTo>
                    <a:pt x="6944" y="44253"/>
                  </a:lnTo>
                  <a:lnTo>
                    <a:pt x="5487" y="48465"/>
                  </a:lnTo>
                  <a:lnTo>
                    <a:pt x="5927" y="51978"/>
                  </a:lnTo>
                  <a:lnTo>
                    <a:pt x="7632" y="55027"/>
                  </a:lnTo>
                  <a:lnTo>
                    <a:pt x="10179" y="57764"/>
                  </a:lnTo>
                  <a:lnTo>
                    <a:pt x="23877" y="64988"/>
                  </a:lnTo>
                  <a:lnTo>
                    <a:pt x="45352" y="69386"/>
                  </a:lnTo>
                  <a:lnTo>
                    <a:pt x="48025" y="70865"/>
                  </a:lnTo>
                  <a:lnTo>
                    <a:pt x="49808" y="72556"/>
                  </a:lnTo>
                  <a:lnTo>
                    <a:pt x="51789" y="76317"/>
                  </a:lnTo>
                  <a:lnTo>
                    <a:pt x="52317" y="78308"/>
                  </a:lnTo>
                  <a:lnTo>
                    <a:pt x="47260" y="84282"/>
                  </a:lnTo>
                  <a:lnTo>
                    <a:pt x="829" y="122221"/>
                  </a:lnTo>
                  <a:lnTo>
                    <a:pt x="0" y="124433"/>
                  </a:lnTo>
                  <a:lnTo>
                    <a:pt x="152" y="126613"/>
                  </a:lnTo>
                  <a:lnTo>
                    <a:pt x="959" y="128772"/>
                  </a:lnTo>
                  <a:lnTo>
                    <a:pt x="5618" y="133051"/>
                  </a:lnTo>
                  <a:lnTo>
                    <a:pt x="23480" y="141548"/>
                  </a:lnTo>
                  <a:lnTo>
                    <a:pt x="47965" y="144532"/>
                  </a:lnTo>
                  <a:lnTo>
                    <a:pt x="91474" y="13943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6" name="SMARTInkShape-Group256">
            <a:extLst>
              <a:ext uri="{FF2B5EF4-FFF2-40B4-BE49-F238E27FC236}">
                <a16:creationId xmlns:a16="http://schemas.microsoft.com/office/drawing/2014/main" xmlns="" id="{BDD399BF-BC4B-48DB-8744-4E06193D34A7}"/>
              </a:ext>
            </a:extLst>
          </p:cNvPr>
          <p:cNvGrpSpPr/>
          <p:nvPr/>
        </p:nvGrpSpPr>
        <p:grpSpPr>
          <a:xfrm>
            <a:off x="8859931" y="1505027"/>
            <a:ext cx="332522" cy="730174"/>
            <a:chOff x="8859931" y="1505027"/>
            <a:chExt cx="332522" cy="730174"/>
          </a:xfrm>
        </p:grpSpPr>
        <p:sp>
          <p:nvSpPr>
            <p:cNvPr id="312" name="SMARTInkShape-1451">
              <a:extLst>
                <a:ext uri="{FF2B5EF4-FFF2-40B4-BE49-F238E27FC236}">
                  <a16:creationId xmlns:a16="http://schemas.microsoft.com/office/drawing/2014/main" xmlns="" id="{5ED0D737-2847-4B83-B08B-17F609264EAF}"/>
                </a:ext>
              </a:extLst>
            </p:cNvPr>
            <p:cNvSpPr/>
            <p:nvPr>
              <p:custDataLst>
                <p:tags r:id="rId84"/>
              </p:custDataLst>
            </p:nvPr>
          </p:nvSpPr>
          <p:spPr>
            <a:xfrm>
              <a:off x="9144000" y="2133861"/>
              <a:ext cx="48453" cy="101340"/>
            </a:xfrm>
            <a:custGeom>
              <a:avLst/>
              <a:gdLst/>
              <a:ahLst/>
              <a:cxnLst/>
              <a:rect l="0" t="0" r="0" b="0"/>
              <a:pathLst>
                <a:path w="48453" h="101340">
                  <a:moveTo>
                    <a:pt x="12700" y="6089"/>
                  </a:moveTo>
                  <a:lnTo>
                    <a:pt x="12700" y="6089"/>
                  </a:lnTo>
                  <a:lnTo>
                    <a:pt x="7233" y="6089"/>
                  </a:lnTo>
                  <a:lnTo>
                    <a:pt x="9982" y="2718"/>
                  </a:lnTo>
                  <a:lnTo>
                    <a:pt x="13374" y="1063"/>
                  </a:lnTo>
                  <a:lnTo>
                    <a:pt x="24671" y="0"/>
                  </a:lnTo>
                  <a:lnTo>
                    <a:pt x="36395" y="3187"/>
                  </a:lnTo>
                  <a:lnTo>
                    <a:pt x="39078" y="4860"/>
                  </a:lnTo>
                  <a:lnTo>
                    <a:pt x="42063" y="8600"/>
                  </a:lnTo>
                  <a:lnTo>
                    <a:pt x="42153" y="11291"/>
                  </a:lnTo>
                  <a:lnTo>
                    <a:pt x="40372" y="18044"/>
                  </a:lnTo>
                  <a:lnTo>
                    <a:pt x="35402" y="26407"/>
                  </a:lnTo>
                  <a:lnTo>
                    <a:pt x="28108" y="35555"/>
                  </a:lnTo>
                  <a:lnTo>
                    <a:pt x="26603" y="39881"/>
                  </a:lnTo>
                  <a:lnTo>
                    <a:pt x="26908" y="41317"/>
                  </a:lnTo>
                  <a:lnTo>
                    <a:pt x="27816" y="42274"/>
                  </a:lnTo>
                  <a:lnTo>
                    <a:pt x="30706" y="43338"/>
                  </a:lnTo>
                  <a:lnTo>
                    <a:pt x="34344" y="43811"/>
                  </a:lnTo>
                  <a:lnTo>
                    <a:pt x="38312" y="45902"/>
                  </a:lnTo>
                  <a:lnTo>
                    <a:pt x="46608" y="52994"/>
                  </a:lnTo>
                  <a:lnTo>
                    <a:pt x="47299" y="55703"/>
                  </a:lnTo>
                  <a:lnTo>
                    <a:pt x="46313" y="66259"/>
                  </a:lnTo>
                  <a:lnTo>
                    <a:pt x="48452" y="77618"/>
                  </a:lnTo>
                  <a:lnTo>
                    <a:pt x="46699" y="83270"/>
                  </a:lnTo>
                  <a:lnTo>
                    <a:pt x="31632" y="93790"/>
                  </a:lnTo>
                  <a:lnTo>
                    <a:pt x="0" y="10133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3" name="SMARTInkShape-1452">
              <a:extLst>
                <a:ext uri="{FF2B5EF4-FFF2-40B4-BE49-F238E27FC236}">
                  <a16:creationId xmlns:a16="http://schemas.microsoft.com/office/drawing/2014/main" xmlns="" id="{601B9783-8CFE-426E-AAB8-9E3DC9570256}"/>
                </a:ext>
              </a:extLst>
            </p:cNvPr>
            <p:cNvSpPr/>
            <p:nvPr>
              <p:custDataLst>
                <p:tags r:id="rId85"/>
              </p:custDataLst>
            </p:nvPr>
          </p:nvSpPr>
          <p:spPr>
            <a:xfrm>
              <a:off x="9006805" y="2003490"/>
              <a:ext cx="118146" cy="136461"/>
            </a:xfrm>
            <a:custGeom>
              <a:avLst/>
              <a:gdLst/>
              <a:ahLst/>
              <a:cxnLst/>
              <a:rect l="0" t="0" r="0" b="0"/>
              <a:pathLst>
                <a:path w="118146" h="136461">
                  <a:moveTo>
                    <a:pt x="86395" y="9460"/>
                  </a:moveTo>
                  <a:lnTo>
                    <a:pt x="86395" y="9460"/>
                  </a:lnTo>
                  <a:lnTo>
                    <a:pt x="86395" y="3993"/>
                  </a:lnTo>
                  <a:lnTo>
                    <a:pt x="79652" y="0"/>
                  </a:lnTo>
                  <a:lnTo>
                    <a:pt x="70699" y="82"/>
                  </a:lnTo>
                  <a:lnTo>
                    <a:pt x="47703" y="5883"/>
                  </a:lnTo>
                  <a:lnTo>
                    <a:pt x="15462" y="23256"/>
                  </a:lnTo>
                  <a:lnTo>
                    <a:pt x="5950" y="32290"/>
                  </a:lnTo>
                  <a:lnTo>
                    <a:pt x="1251" y="42890"/>
                  </a:lnTo>
                  <a:lnTo>
                    <a:pt x="0" y="48680"/>
                  </a:lnTo>
                  <a:lnTo>
                    <a:pt x="575" y="53246"/>
                  </a:lnTo>
                  <a:lnTo>
                    <a:pt x="2371" y="56995"/>
                  </a:lnTo>
                  <a:lnTo>
                    <a:pt x="13521" y="67524"/>
                  </a:lnTo>
                  <a:lnTo>
                    <a:pt x="24373" y="74072"/>
                  </a:lnTo>
                  <a:lnTo>
                    <a:pt x="52705" y="79106"/>
                  </a:lnTo>
                  <a:lnTo>
                    <a:pt x="51939" y="79879"/>
                  </a:lnTo>
                  <a:lnTo>
                    <a:pt x="36798" y="91501"/>
                  </a:lnTo>
                  <a:lnTo>
                    <a:pt x="28113" y="103070"/>
                  </a:lnTo>
                  <a:lnTo>
                    <a:pt x="19982" y="119197"/>
                  </a:lnTo>
                  <a:lnTo>
                    <a:pt x="19542" y="121423"/>
                  </a:lnTo>
                  <a:lnTo>
                    <a:pt x="19953" y="123613"/>
                  </a:lnTo>
                  <a:lnTo>
                    <a:pt x="20933" y="125779"/>
                  </a:lnTo>
                  <a:lnTo>
                    <a:pt x="27668" y="130066"/>
                  </a:lnTo>
                  <a:lnTo>
                    <a:pt x="38421" y="133619"/>
                  </a:lnTo>
                  <a:lnTo>
                    <a:pt x="60342" y="134912"/>
                  </a:lnTo>
                  <a:lnTo>
                    <a:pt x="93034" y="133149"/>
                  </a:lnTo>
                  <a:lnTo>
                    <a:pt x="118145" y="13646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4" name="SMARTInkShape-1453">
              <a:extLst>
                <a:ext uri="{FF2B5EF4-FFF2-40B4-BE49-F238E27FC236}">
                  <a16:creationId xmlns:a16="http://schemas.microsoft.com/office/drawing/2014/main" xmlns="" id="{27928C42-0E62-4A10-9980-EACB558A8151}"/>
                </a:ext>
              </a:extLst>
            </p:cNvPr>
            <p:cNvSpPr/>
            <p:nvPr>
              <p:custDataLst>
                <p:tags r:id="rId86"/>
              </p:custDataLst>
            </p:nvPr>
          </p:nvSpPr>
          <p:spPr>
            <a:xfrm>
              <a:off x="8991600" y="1575683"/>
              <a:ext cx="76201" cy="81668"/>
            </a:xfrm>
            <a:custGeom>
              <a:avLst/>
              <a:gdLst/>
              <a:ahLst/>
              <a:cxnLst/>
              <a:rect l="0" t="0" r="0" b="0"/>
              <a:pathLst>
                <a:path w="76201" h="81668">
                  <a:moveTo>
                    <a:pt x="0" y="5467"/>
                  </a:moveTo>
                  <a:lnTo>
                    <a:pt x="0" y="5467"/>
                  </a:lnTo>
                  <a:lnTo>
                    <a:pt x="3370" y="5467"/>
                  </a:lnTo>
                  <a:lnTo>
                    <a:pt x="23764" y="0"/>
                  </a:lnTo>
                  <a:lnTo>
                    <a:pt x="30083" y="1391"/>
                  </a:lnTo>
                  <a:lnTo>
                    <a:pt x="32756" y="2750"/>
                  </a:lnTo>
                  <a:lnTo>
                    <a:pt x="37605" y="8022"/>
                  </a:lnTo>
                  <a:lnTo>
                    <a:pt x="39887" y="11404"/>
                  </a:lnTo>
                  <a:lnTo>
                    <a:pt x="39996" y="15775"/>
                  </a:lnTo>
                  <a:lnTo>
                    <a:pt x="36355" y="26276"/>
                  </a:lnTo>
                  <a:lnTo>
                    <a:pt x="16660" y="51473"/>
                  </a:lnTo>
                  <a:lnTo>
                    <a:pt x="4936" y="65665"/>
                  </a:lnTo>
                  <a:lnTo>
                    <a:pt x="3290" y="68882"/>
                  </a:lnTo>
                  <a:lnTo>
                    <a:pt x="2899" y="71027"/>
                  </a:lnTo>
                  <a:lnTo>
                    <a:pt x="3345" y="72457"/>
                  </a:lnTo>
                  <a:lnTo>
                    <a:pt x="9127" y="78123"/>
                  </a:lnTo>
                  <a:lnTo>
                    <a:pt x="18638" y="78210"/>
                  </a:lnTo>
                  <a:lnTo>
                    <a:pt x="44369" y="75888"/>
                  </a:lnTo>
                  <a:lnTo>
                    <a:pt x="76200" y="8166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5" name="SMARTInkShape-1454">
              <a:extLst>
                <a:ext uri="{FF2B5EF4-FFF2-40B4-BE49-F238E27FC236}">
                  <a16:creationId xmlns:a16="http://schemas.microsoft.com/office/drawing/2014/main" xmlns="" id="{3ACCDC65-DC3A-4616-A3F4-C06A53F61F31}"/>
                </a:ext>
              </a:extLst>
            </p:cNvPr>
            <p:cNvSpPr/>
            <p:nvPr>
              <p:custDataLst>
                <p:tags r:id="rId87"/>
              </p:custDataLst>
            </p:nvPr>
          </p:nvSpPr>
          <p:spPr>
            <a:xfrm>
              <a:off x="8859931" y="1505027"/>
              <a:ext cx="87220" cy="120574"/>
            </a:xfrm>
            <a:custGeom>
              <a:avLst/>
              <a:gdLst/>
              <a:ahLst/>
              <a:cxnLst/>
              <a:rect l="0" t="0" r="0" b="0"/>
              <a:pathLst>
                <a:path w="87220" h="120574">
                  <a:moveTo>
                    <a:pt x="87219" y="6273"/>
                  </a:moveTo>
                  <a:lnTo>
                    <a:pt x="87219" y="6273"/>
                  </a:lnTo>
                  <a:lnTo>
                    <a:pt x="87217" y="806"/>
                  </a:lnTo>
                  <a:lnTo>
                    <a:pt x="86514" y="511"/>
                  </a:lnTo>
                  <a:lnTo>
                    <a:pt x="78380" y="0"/>
                  </a:lnTo>
                  <a:lnTo>
                    <a:pt x="57182" y="8768"/>
                  </a:lnTo>
                  <a:lnTo>
                    <a:pt x="44764" y="18223"/>
                  </a:lnTo>
                  <a:lnTo>
                    <a:pt x="35522" y="29961"/>
                  </a:lnTo>
                  <a:lnTo>
                    <a:pt x="31684" y="39005"/>
                  </a:lnTo>
                  <a:lnTo>
                    <a:pt x="30547" y="49524"/>
                  </a:lnTo>
                  <a:lnTo>
                    <a:pt x="31800" y="52041"/>
                  </a:lnTo>
                  <a:lnTo>
                    <a:pt x="34045" y="53718"/>
                  </a:lnTo>
                  <a:lnTo>
                    <a:pt x="42066" y="56079"/>
                  </a:lnTo>
                  <a:lnTo>
                    <a:pt x="44416" y="56410"/>
                  </a:lnTo>
                  <a:lnTo>
                    <a:pt x="45984" y="57337"/>
                  </a:lnTo>
                  <a:lnTo>
                    <a:pt x="47029" y="58660"/>
                  </a:lnTo>
                  <a:lnTo>
                    <a:pt x="47726" y="60248"/>
                  </a:lnTo>
                  <a:lnTo>
                    <a:pt x="46779" y="62012"/>
                  </a:lnTo>
                  <a:lnTo>
                    <a:pt x="3992" y="96153"/>
                  </a:lnTo>
                  <a:lnTo>
                    <a:pt x="840" y="102899"/>
                  </a:lnTo>
                  <a:lnTo>
                    <a:pt x="0" y="106674"/>
                  </a:lnTo>
                  <a:lnTo>
                    <a:pt x="851" y="109896"/>
                  </a:lnTo>
                  <a:lnTo>
                    <a:pt x="5559" y="115357"/>
                  </a:lnTo>
                  <a:lnTo>
                    <a:pt x="12355" y="118255"/>
                  </a:lnTo>
                  <a:lnTo>
                    <a:pt x="61819" y="12057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9" name="SMARTInkShape-Group257">
            <a:extLst>
              <a:ext uri="{FF2B5EF4-FFF2-40B4-BE49-F238E27FC236}">
                <a16:creationId xmlns:a16="http://schemas.microsoft.com/office/drawing/2014/main" xmlns="" id="{FE9AA664-5C8C-4BC7-8888-F18E36A6A9C3}"/>
              </a:ext>
            </a:extLst>
          </p:cNvPr>
          <p:cNvGrpSpPr/>
          <p:nvPr/>
        </p:nvGrpSpPr>
        <p:grpSpPr>
          <a:xfrm>
            <a:off x="7430922" y="1130384"/>
            <a:ext cx="138279" cy="171367"/>
            <a:chOff x="7430922" y="1130384"/>
            <a:chExt cx="138279" cy="171367"/>
          </a:xfrm>
        </p:grpSpPr>
        <p:sp>
          <p:nvSpPr>
            <p:cNvPr id="317" name="SMARTInkShape-1455">
              <a:extLst>
                <a:ext uri="{FF2B5EF4-FFF2-40B4-BE49-F238E27FC236}">
                  <a16:creationId xmlns:a16="http://schemas.microsoft.com/office/drawing/2014/main" xmlns="" id="{9D82F464-5BBF-4343-A7A6-7EAAA208F530}"/>
                </a:ext>
              </a:extLst>
            </p:cNvPr>
            <p:cNvSpPr/>
            <p:nvPr>
              <p:custDataLst>
                <p:tags r:id="rId82"/>
              </p:custDataLst>
            </p:nvPr>
          </p:nvSpPr>
          <p:spPr>
            <a:xfrm>
              <a:off x="7563112" y="1212850"/>
              <a:ext cx="6089" cy="88901"/>
            </a:xfrm>
            <a:custGeom>
              <a:avLst/>
              <a:gdLst/>
              <a:ahLst/>
              <a:cxnLst/>
              <a:rect l="0" t="0" r="0" b="0"/>
              <a:pathLst>
                <a:path w="6089" h="88901">
                  <a:moveTo>
                    <a:pt x="6088" y="0"/>
                  </a:moveTo>
                  <a:lnTo>
                    <a:pt x="6088" y="0"/>
                  </a:lnTo>
                  <a:lnTo>
                    <a:pt x="1061" y="11933"/>
                  </a:lnTo>
                  <a:lnTo>
                    <a:pt x="0" y="24386"/>
                  </a:lnTo>
                  <a:lnTo>
                    <a:pt x="5705" y="70058"/>
                  </a:lnTo>
                  <a:lnTo>
                    <a:pt x="6088" y="889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8" name="SMARTInkShape-1456">
              <a:extLst>
                <a:ext uri="{FF2B5EF4-FFF2-40B4-BE49-F238E27FC236}">
                  <a16:creationId xmlns:a16="http://schemas.microsoft.com/office/drawing/2014/main" xmlns="" id="{DA31D3EB-B778-4BC2-9D5D-AB1897B2DE4E}"/>
                </a:ext>
              </a:extLst>
            </p:cNvPr>
            <p:cNvSpPr/>
            <p:nvPr>
              <p:custDataLst>
                <p:tags r:id="rId83"/>
              </p:custDataLst>
            </p:nvPr>
          </p:nvSpPr>
          <p:spPr>
            <a:xfrm>
              <a:off x="7430922" y="1130384"/>
              <a:ext cx="93829" cy="131978"/>
            </a:xfrm>
            <a:custGeom>
              <a:avLst/>
              <a:gdLst/>
              <a:ahLst/>
              <a:cxnLst/>
              <a:rect l="0" t="0" r="0" b="0"/>
              <a:pathLst>
                <a:path w="93829" h="131978">
                  <a:moveTo>
                    <a:pt x="74778" y="12616"/>
                  </a:moveTo>
                  <a:lnTo>
                    <a:pt x="74778" y="12616"/>
                  </a:lnTo>
                  <a:lnTo>
                    <a:pt x="78148" y="12616"/>
                  </a:lnTo>
                  <a:lnTo>
                    <a:pt x="79141" y="11910"/>
                  </a:lnTo>
                  <a:lnTo>
                    <a:pt x="79803" y="10734"/>
                  </a:lnTo>
                  <a:lnTo>
                    <a:pt x="80245" y="9245"/>
                  </a:lnTo>
                  <a:lnTo>
                    <a:pt x="81245" y="8252"/>
                  </a:lnTo>
                  <a:lnTo>
                    <a:pt x="84237" y="7149"/>
                  </a:lnTo>
                  <a:lnTo>
                    <a:pt x="85317" y="6149"/>
                  </a:lnTo>
                  <a:lnTo>
                    <a:pt x="87194" y="876"/>
                  </a:lnTo>
                  <a:lnTo>
                    <a:pt x="86582" y="556"/>
                  </a:lnTo>
                  <a:lnTo>
                    <a:pt x="75243" y="0"/>
                  </a:lnTo>
                  <a:lnTo>
                    <a:pt x="59635" y="5002"/>
                  </a:lnTo>
                  <a:lnTo>
                    <a:pt x="47165" y="11457"/>
                  </a:lnTo>
                  <a:lnTo>
                    <a:pt x="38752" y="18216"/>
                  </a:lnTo>
                  <a:lnTo>
                    <a:pt x="34071" y="25923"/>
                  </a:lnTo>
                  <a:lnTo>
                    <a:pt x="31067" y="38998"/>
                  </a:lnTo>
                  <a:lnTo>
                    <a:pt x="32537" y="43862"/>
                  </a:lnTo>
                  <a:lnTo>
                    <a:pt x="33918" y="46147"/>
                  </a:lnTo>
                  <a:lnTo>
                    <a:pt x="35543" y="47670"/>
                  </a:lnTo>
                  <a:lnTo>
                    <a:pt x="41903" y="50315"/>
                  </a:lnTo>
                  <a:lnTo>
                    <a:pt x="42278" y="51154"/>
                  </a:lnTo>
                  <a:lnTo>
                    <a:pt x="42695" y="53968"/>
                  </a:lnTo>
                  <a:lnTo>
                    <a:pt x="36187" y="62890"/>
                  </a:lnTo>
                  <a:lnTo>
                    <a:pt x="5775" y="101186"/>
                  </a:lnTo>
                  <a:lnTo>
                    <a:pt x="710" y="112237"/>
                  </a:lnTo>
                  <a:lnTo>
                    <a:pt x="0" y="115013"/>
                  </a:lnTo>
                  <a:lnTo>
                    <a:pt x="937" y="117570"/>
                  </a:lnTo>
                  <a:lnTo>
                    <a:pt x="5740" y="122292"/>
                  </a:lnTo>
                  <a:lnTo>
                    <a:pt x="23981" y="130367"/>
                  </a:lnTo>
                  <a:lnTo>
                    <a:pt x="30564" y="131977"/>
                  </a:lnTo>
                  <a:lnTo>
                    <a:pt x="75035" y="125377"/>
                  </a:lnTo>
                  <a:lnTo>
                    <a:pt x="93828" y="12056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22" name="SMARTInkShape-Group258">
            <a:extLst>
              <a:ext uri="{FF2B5EF4-FFF2-40B4-BE49-F238E27FC236}">
                <a16:creationId xmlns:a16="http://schemas.microsoft.com/office/drawing/2014/main" xmlns="" id="{9064C8C2-1502-49F8-A95C-E47087467917}"/>
              </a:ext>
            </a:extLst>
          </p:cNvPr>
          <p:cNvGrpSpPr/>
          <p:nvPr/>
        </p:nvGrpSpPr>
        <p:grpSpPr>
          <a:xfrm>
            <a:off x="9883666" y="2095500"/>
            <a:ext cx="219185" cy="539751"/>
            <a:chOff x="9883666" y="2095500"/>
            <a:chExt cx="219185" cy="539751"/>
          </a:xfrm>
        </p:grpSpPr>
        <p:sp>
          <p:nvSpPr>
            <p:cNvPr id="320" name="SMARTInkShape-1457">
              <a:extLst>
                <a:ext uri="{FF2B5EF4-FFF2-40B4-BE49-F238E27FC236}">
                  <a16:creationId xmlns:a16="http://schemas.microsoft.com/office/drawing/2014/main" xmlns="" id="{E68BB8DE-A78C-4B8C-BFB6-215968068E69}"/>
                </a:ext>
              </a:extLst>
            </p:cNvPr>
            <p:cNvSpPr/>
            <p:nvPr>
              <p:custDataLst>
                <p:tags r:id="rId80"/>
              </p:custDataLst>
            </p:nvPr>
          </p:nvSpPr>
          <p:spPr>
            <a:xfrm>
              <a:off x="9883666" y="2345842"/>
              <a:ext cx="19976" cy="289409"/>
            </a:xfrm>
            <a:custGeom>
              <a:avLst/>
              <a:gdLst/>
              <a:ahLst/>
              <a:cxnLst/>
              <a:rect l="0" t="0" r="0" b="0"/>
              <a:pathLst>
                <a:path w="19976" h="289409">
                  <a:moveTo>
                    <a:pt x="15984" y="3658"/>
                  </a:moveTo>
                  <a:lnTo>
                    <a:pt x="15984" y="3658"/>
                  </a:lnTo>
                  <a:lnTo>
                    <a:pt x="15984" y="0"/>
                  </a:lnTo>
                  <a:lnTo>
                    <a:pt x="16689" y="13674"/>
                  </a:lnTo>
                  <a:lnTo>
                    <a:pt x="19355" y="21280"/>
                  </a:lnTo>
                  <a:lnTo>
                    <a:pt x="19975" y="67099"/>
                  </a:lnTo>
                  <a:lnTo>
                    <a:pt x="16799" y="107781"/>
                  </a:lnTo>
                  <a:lnTo>
                    <a:pt x="11259" y="147907"/>
                  </a:lnTo>
                  <a:lnTo>
                    <a:pt x="5483" y="191098"/>
                  </a:lnTo>
                  <a:lnTo>
                    <a:pt x="1531" y="236547"/>
                  </a:lnTo>
                  <a:lnTo>
                    <a:pt x="0" y="241468"/>
                  </a:lnTo>
                  <a:lnTo>
                    <a:pt x="177" y="250697"/>
                  </a:lnTo>
                  <a:lnTo>
                    <a:pt x="3262" y="283004"/>
                  </a:lnTo>
                  <a:lnTo>
                    <a:pt x="3284" y="28940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1" name="SMARTInkShape-1458">
              <a:extLst>
                <a:ext uri="{FF2B5EF4-FFF2-40B4-BE49-F238E27FC236}">
                  <a16:creationId xmlns:a16="http://schemas.microsoft.com/office/drawing/2014/main" xmlns="" id="{257BB2BA-061B-4622-B639-39EBCB4EAF29}"/>
                </a:ext>
              </a:extLst>
            </p:cNvPr>
            <p:cNvSpPr/>
            <p:nvPr>
              <p:custDataLst>
                <p:tags r:id="rId81"/>
              </p:custDataLst>
            </p:nvPr>
          </p:nvSpPr>
          <p:spPr>
            <a:xfrm>
              <a:off x="10090543" y="2095500"/>
              <a:ext cx="12308" cy="368126"/>
            </a:xfrm>
            <a:custGeom>
              <a:avLst/>
              <a:gdLst/>
              <a:ahLst/>
              <a:cxnLst/>
              <a:rect l="0" t="0" r="0" b="0"/>
              <a:pathLst>
                <a:path w="12308" h="368126">
                  <a:moveTo>
                    <a:pt x="12307" y="0"/>
                  </a:moveTo>
                  <a:lnTo>
                    <a:pt x="12307" y="0"/>
                  </a:lnTo>
                  <a:lnTo>
                    <a:pt x="10426" y="47069"/>
                  </a:lnTo>
                  <a:lnTo>
                    <a:pt x="8648" y="62547"/>
                  </a:lnTo>
                  <a:lnTo>
                    <a:pt x="11685" y="107241"/>
                  </a:lnTo>
                  <a:lnTo>
                    <a:pt x="10344" y="153909"/>
                  </a:lnTo>
                  <a:lnTo>
                    <a:pt x="6534" y="200446"/>
                  </a:lnTo>
                  <a:lnTo>
                    <a:pt x="6008" y="246758"/>
                  </a:lnTo>
                  <a:lnTo>
                    <a:pt x="4078" y="287022"/>
                  </a:lnTo>
                  <a:lnTo>
                    <a:pt x="0" y="323962"/>
                  </a:lnTo>
                  <a:lnTo>
                    <a:pt x="365" y="354204"/>
                  </a:lnTo>
                  <a:lnTo>
                    <a:pt x="5880" y="368125"/>
                  </a:lnTo>
                  <a:lnTo>
                    <a:pt x="5957" y="3619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25" name="SMARTInkShape-Group259">
            <a:extLst>
              <a:ext uri="{FF2B5EF4-FFF2-40B4-BE49-F238E27FC236}">
                <a16:creationId xmlns:a16="http://schemas.microsoft.com/office/drawing/2014/main" xmlns="" id="{EB93C98F-11C6-454F-9A8F-CD7ED9376EB2}"/>
              </a:ext>
            </a:extLst>
          </p:cNvPr>
          <p:cNvGrpSpPr/>
          <p:nvPr/>
        </p:nvGrpSpPr>
        <p:grpSpPr>
          <a:xfrm>
            <a:off x="8801100" y="1454150"/>
            <a:ext cx="86208" cy="730124"/>
            <a:chOff x="8801100" y="1454150"/>
            <a:chExt cx="86208" cy="730124"/>
          </a:xfrm>
        </p:grpSpPr>
        <p:sp>
          <p:nvSpPr>
            <p:cNvPr id="323" name="SMARTInkShape-1459">
              <a:extLst>
                <a:ext uri="{FF2B5EF4-FFF2-40B4-BE49-F238E27FC236}">
                  <a16:creationId xmlns:a16="http://schemas.microsoft.com/office/drawing/2014/main" xmlns="" id="{41020E16-92AE-4658-8960-A99A813B7CF8}"/>
                </a:ext>
              </a:extLst>
            </p:cNvPr>
            <p:cNvSpPr/>
            <p:nvPr>
              <p:custDataLst>
                <p:tags r:id="rId78"/>
              </p:custDataLst>
            </p:nvPr>
          </p:nvSpPr>
          <p:spPr>
            <a:xfrm>
              <a:off x="8854470" y="1771650"/>
              <a:ext cx="32838" cy="412624"/>
            </a:xfrm>
            <a:custGeom>
              <a:avLst/>
              <a:gdLst/>
              <a:ahLst/>
              <a:cxnLst/>
              <a:rect l="0" t="0" r="0" b="0"/>
              <a:pathLst>
                <a:path w="32838" h="412624">
                  <a:moveTo>
                    <a:pt x="29180" y="0"/>
                  </a:moveTo>
                  <a:lnTo>
                    <a:pt x="29180" y="0"/>
                  </a:lnTo>
                  <a:lnTo>
                    <a:pt x="29180" y="8838"/>
                  </a:lnTo>
                  <a:lnTo>
                    <a:pt x="32837" y="22782"/>
                  </a:lnTo>
                  <a:lnTo>
                    <a:pt x="29455" y="65600"/>
                  </a:lnTo>
                  <a:lnTo>
                    <a:pt x="24854" y="106110"/>
                  </a:lnTo>
                  <a:lnTo>
                    <a:pt x="23094" y="148203"/>
                  </a:lnTo>
                  <a:lnTo>
                    <a:pt x="15958" y="195531"/>
                  </a:lnTo>
                  <a:lnTo>
                    <a:pt x="10642" y="240627"/>
                  </a:lnTo>
                  <a:lnTo>
                    <a:pt x="6790" y="285711"/>
                  </a:lnTo>
                  <a:lnTo>
                    <a:pt x="2015" y="331522"/>
                  </a:lnTo>
                  <a:lnTo>
                    <a:pt x="173" y="342077"/>
                  </a:lnTo>
                  <a:lnTo>
                    <a:pt x="3166" y="360422"/>
                  </a:lnTo>
                  <a:lnTo>
                    <a:pt x="0" y="377588"/>
                  </a:lnTo>
                  <a:lnTo>
                    <a:pt x="3776" y="412623"/>
                  </a:lnTo>
                  <a:lnTo>
                    <a:pt x="10130" y="4064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4" name="SMARTInkShape-1460">
              <a:extLst>
                <a:ext uri="{FF2B5EF4-FFF2-40B4-BE49-F238E27FC236}">
                  <a16:creationId xmlns:a16="http://schemas.microsoft.com/office/drawing/2014/main" xmlns="" id="{62F510AF-FF3B-4018-99A7-EC601015CC2E}"/>
                </a:ext>
              </a:extLst>
            </p:cNvPr>
            <p:cNvSpPr/>
            <p:nvPr>
              <p:custDataLst>
                <p:tags r:id="rId79"/>
              </p:custDataLst>
            </p:nvPr>
          </p:nvSpPr>
          <p:spPr>
            <a:xfrm>
              <a:off x="8801100" y="1454150"/>
              <a:ext cx="6351" cy="279401"/>
            </a:xfrm>
            <a:custGeom>
              <a:avLst/>
              <a:gdLst/>
              <a:ahLst/>
              <a:cxnLst/>
              <a:rect l="0" t="0" r="0" b="0"/>
              <a:pathLst>
                <a:path w="6351" h="279401">
                  <a:moveTo>
                    <a:pt x="0" y="0"/>
                  </a:moveTo>
                  <a:lnTo>
                    <a:pt x="0" y="0"/>
                  </a:lnTo>
                  <a:lnTo>
                    <a:pt x="705" y="15901"/>
                  </a:lnTo>
                  <a:lnTo>
                    <a:pt x="5467" y="36126"/>
                  </a:lnTo>
                  <a:lnTo>
                    <a:pt x="6316" y="82721"/>
                  </a:lnTo>
                  <a:lnTo>
                    <a:pt x="6348" y="127010"/>
                  </a:lnTo>
                  <a:lnTo>
                    <a:pt x="6350" y="169961"/>
                  </a:lnTo>
                  <a:lnTo>
                    <a:pt x="6350" y="215469"/>
                  </a:lnTo>
                  <a:lnTo>
                    <a:pt x="5645" y="224175"/>
                  </a:lnTo>
                  <a:lnTo>
                    <a:pt x="2691" y="236304"/>
                  </a:lnTo>
                  <a:lnTo>
                    <a:pt x="5728" y="249387"/>
                  </a:lnTo>
                  <a:lnTo>
                    <a:pt x="4194" y="253831"/>
                  </a:lnTo>
                  <a:lnTo>
                    <a:pt x="245" y="259968"/>
                  </a:lnTo>
                  <a:lnTo>
                    <a:pt x="0" y="2794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26" name="SMARTInkShape-1461">
            <a:extLst>
              <a:ext uri="{FF2B5EF4-FFF2-40B4-BE49-F238E27FC236}">
                <a16:creationId xmlns:a16="http://schemas.microsoft.com/office/drawing/2014/main" xmlns="" id="{DA4728DD-D6B9-49A1-A7D1-F7C162E10670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7778750" y="1123950"/>
            <a:ext cx="18146" cy="228601"/>
          </a:xfrm>
          <a:custGeom>
            <a:avLst/>
            <a:gdLst/>
            <a:ahLst/>
            <a:cxnLst/>
            <a:rect l="0" t="0" r="0" b="0"/>
            <a:pathLst>
              <a:path w="18146" h="228601">
                <a:moveTo>
                  <a:pt x="0" y="0"/>
                </a:moveTo>
                <a:lnTo>
                  <a:pt x="0" y="0"/>
                </a:lnTo>
                <a:lnTo>
                  <a:pt x="0" y="3371"/>
                </a:lnTo>
                <a:lnTo>
                  <a:pt x="705" y="4364"/>
                </a:lnTo>
                <a:lnTo>
                  <a:pt x="1881" y="5026"/>
                </a:lnTo>
                <a:lnTo>
                  <a:pt x="3370" y="5467"/>
                </a:lnTo>
                <a:lnTo>
                  <a:pt x="8838" y="9459"/>
                </a:lnTo>
                <a:lnTo>
                  <a:pt x="9420" y="11245"/>
                </a:lnTo>
                <a:lnTo>
                  <a:pt x="9103" y="13141"/>
                </a:lnTo>
                <a:lnTo>
                  <a:pt x="7573" y="17129"/>
                </a:lnTo>
                <a:lnTo>
                  <a:pt x="6894" y="21254"/>
                </a:lnTo>
                <a:lnTo>
                  <a:pt x="10116" y="35426"/>
                </a:lnTo>
                <a:lnTo>
                  <a:pt x="7479" y="65809"/>
                </a:lnTo>
                <a:lnTo>
                  <a:pt x="12536" y="110585"/>
                </a:lnTo>
                <a:lnTo>
                  <a:pt x="11946" y="127075"/>
                </a:lnTo>
                <a:lnTo>
                  <a:pt x="6609" y="157436"/>
                </a:lnTo>
                <a:lnTo>
                  <a:pt x="13235" y="192514"/>
                </a:lnTo>
                <a:lnTo>
                  <a:pt x="18145" y="205024"/>
                </a:lnTo>
                <a:lnTo>
                  <a:pt x="17742" y="206533"/>
                </a:lnTo>
                <a:lnTo>
                  <a:pt x="16766" y="207539"/>
                </a:lnTo>
                <a:lnTo>
                  <a:pt x="15411" y="208209"/>
                </a:lnTo>
                <a:lnTo>
                  <a:pt x="14508" y="209362"/>
                </a:lnTo>
                <a:lnTo>
                  <a:pt x="12530" y="214355"/>
                </a:lnTo>
                <a:lnTo>
                  <a:pt x="9567" y="218271"/>
                </a:lnTo>
                <a:lnTo>
                  <a:pt x="9199" y="220303"/>
                </a:lnTo>
                <a:lnTo>
                  <a:pt x="9660" y="222363"/>
                </a:lnTo>
                <a:lnTo>
                  <a:pt x="12700" y="228600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7" name="SMARTInkShape-1462">
            <a:extLst>
              <a:ext uri="{FF2B5EF4-FFF2-40B4-BE49-F238E27FC236}">
                <a16:creationId xmlns:a16="http://schemas.microsoft.com/office/drawing/2014/main" xmlns="" id="{5F666F8A-3A9C-4873-A4AF-5CE0C1F7C269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7435850" y="933450"/>
            <a:ext cx="3346451" cy="1968501"/>
          </a:xfrm>
          <a:custGeom>
            <a:avLst/>
            <a:gdLst/>
            <a:ahLst/>
            <a:cxnLst/>
            <a:rect l="0" t="0" r="0" b="0"/>
            <a:pathLst>
              <a:path w="3346451" h="1968501">
                <a:moveTo>
                  <a:pt x="0" y="0"/>
                </a:moveTo>
                <a:lnTo>
                  <a:pt x="0" y="0"/>
                </a:lnTo>
                <a:lnTo>
                  <a:pt x="46986" y="27888"/>
                </a:lnTo>
                <a:lnTo>
                  <a:pt x="85559" y="54662"/>
                </a:lnTo>
                <a:lnTo>
                  <a:pt x="128284" y="82205"/>
                </a:lnTo>
                <a:lnTo>
                  <a:pt x="162143" y="102387"/>
                </a:lnTo>
                <a:lnTo>
                  <a:pt x="198358" y="123822"/>
                </a:lnTo>
                <a:lnTo>
                  <a:pt x="235621" y="147460"/>
                </a:lnTo>
                <a:lnTo>
                  <a:pt x="275229" y="172077"/>
                </a:lnTo>
                <a:lnTo>
                  <a:pt x="317057" y="197834"/>
                </a:lnTo>
                <a:lnTo>
                  <a:pt x="361518" y="225745"/>
                </a:lnTo>
                <a:lnTo>
                  <a:pt x="407148" y="254612"/>
                </a:lnTo>
                <a:lnTo>
                  <a:pt x="454005" y="283905"/>
                </a:lnTo>
                <a:lnTo>
                  <a:pt x="478353" y="298631"/>
                </a:lnTo>
                <a:lnTo>
                  <a:pt x="503050" y="313388"/>
                </a:lnTo>
                <a:lnTo>
                  <a:pt x="528690" y="328869"/>
                </a:lnTo>
                <a:lnTo>
                  <a:pt x="554954" y="344835"/>
                </a:lnTo>
                <a:lnTo>
                  <a:pt x="581637" y="361123"/>
                </a:lnTo>
                <a:lnTo>
                  <a:pt x="608597" y="376921"/>
                </a:lnTo>
                <a:lnTo>
                  <a:pt x="635742" y="392392"/>
                </a:lnTo>
                <a:lnTo>
                  <a:pt x="663011" y="407645"/>
                </a:lnTo>
                <a:lnTo>
                  <a:pt x="690363" y="422752"/>
                </a:lnTo>
                <a:lnTo>
                  <a:pt x="717769" y="437762"/>
                </a:lnTo>
                <a:lnTo>
                  <a:pt x="745213" y="452708"/>
                </a:lnTo>
                <a:lnTo>
                  <a:pt x="773387" y="468317"/>
                </a:lnTo>
                <a:lnTo>
                  <a:pt x="802046" y="484367"/>
                </a:lnTo>
                <a:lnTo>
                  <a:pt x="831030" y="500711"/>
                </a:lnTo>
                <a:lnTo>
                  <a:pt x="860937" y="517957"/>
                </a:lnTo>
                <a:lnTo>
                  <a:pt x="891458" y="535805"/>
                </a:lnTo>
                <a:lnTo>
                  <a:pt x="922389" y="554053"/>
                </a:lnTo>
                <a:lnTo>
                  <a:pt x="953593" y="572569"/>
                </a:lnTo>
                <a:lnTo>
                  <a:pt x="984978" y="591263"/>
                </a:lnTo>
                <a:lnTo>
                  <a:pt x="1016485" y="610075"/>
                </a:lnTo>
                <a:lnTo>
                  <a:pt x="1048778" y="628967"/>
                </a:lnTo>
                <a:lnTo>
                  <a:pt x="1081598" y="647911"/>
                </a:lnTo>
                <a:lnTo>
                  <a:pt x="1114765" y="666891"/>
                </a:lnTo>
                <a:lnTo>
                  <a:pt x="1147459" y="686599"/>
                </a:lnTo>
                <a:lnTo>
                  <a:pt x="1179840" y="706794"/>
                </a:lnTo>
                <a:lnTo>
                  <a:pt x="1212009" y="727313"/>
                </a:lnTo>
                <a:lnTo>
                  <a:pt x="1244039" y="747342"/>
                </a:lnTo>
                <a:lnTo>
                  <a:pt x="1275976" y="767044"/>
                </a:lnTo>
                <a:lnTo>
                  <a:pt x="1307850" y="786530"/>
                </a:lnTo>
                <a:lnTo>
                  <a:pt x="1340390" y="805870"/>
                </a:lnTo>
                <a:lnTo>
                  <a:pt x="1373371" y="825113"/>
                </a:lnTo>
                <a:lnTo>
                  <a:pt x="1406647" y="844292"/>
                </a:lnTo>
                <a:lnTo>
                  <a:pt x="1439414" y="863428"/>
                </a:lnTo>
                <a:lnTo>
                  <a:pt x="1471843" y="882535"/>
                </a:lnTo>
                <a:lnTo>
                  <a:pt x="1504045" y="901623"/>
                </a:lnTo>
                <a:lnTo>
                  <a:pt x="1536802" y="920699"/>
                </a:lnTo>
                <a:lnTo>
                  <a:pt x="1569930" y="939766"/>
                </a:lnTo>
                <a:lnTo>
                  <a:pt x="1603303" y="958827"/>
                </a:lnTo>
                <a:lnTo>
                  <a:pt x="1636840" y="978590"/>
                </a:lnTo>
                <a:lnTo>
                  <a:pt x="1670488" y="998821"/>
                </a:lnTo>
                <a:lnTo>
                  <a:pt x="1704208" y="1019364"/>
                </a:lnTo>
                <a:lnTo>
                  <a:pt x="1738682" y="1039409"/>
                </a:lnTo>
                <a:lnTo>
                  <a:pt x="1773662" y="1059123"/>
                </a:lnTo>
                <a:lnTo>
                  <a:pt x="1808974" y="1078615"/>
                </a:lnTo>
                <a:lnTo>
                  <a:pt x="1843098" y="1097960"/>
                </a:lnTo>
                <a:lnTo>
                  <a:pt x="1876434" y="1117207"/>
                </a:lnTo>
                <a:lnTo>
                  <a:pt x="1909239" y="1136388"/>
                </a:lnTo>
                <a:lnTo>
                  <a:pt x="1942397" y="1155525"/>
                </a:lnTo>
                <a:lnTo>
                  <a:pt x="1975794" y="1174634"/>
                </a:lnTo>
                <a:lnTo>
                  <a:pt x="2009346" y="1193722"/>
                </a:lnTo>
                <a:lnTo>
                  <a:pt x="2042296" y="1212092"/>
                </a:lnTo>
                <a:lnTo>
                  <a:pt x="2074848" y="1229984"/>
                </a:lnTo>
                <a:lnTo>
                  <a:pt x="2107131" y="1247556"/>
                </a:lnTo>
                <a:lnTo>
                  <a:pt x="2139238" y="1264915"/>
                </a:lnTo>
                <a:lnTo>
                  <a:pt x="2171226" y="1282132"/>
                </a:lnTo>
                <a:lnTo>
                  <a:pt x="2203134" y="1299255"/>
                </a:lnTo>
                <a:lnTo>
                  <a:pt x="2236399" y="1317725"/>
                </a:lnTo>
                <a:lnTo>
                  <a:pt x="2270573" y="1337095"/>
                </a:lnTo>
                <a:lnTo>
                  <a:pt x="2305348" y="1357063"/>
                </a:lnTo>
                <a:lnTo>
                  <a:pt x="2339115" y="1376020"/>
                </a:lnTo>
                <a:lnTo>
                  <a:pt x="2372209" y="1394302"/>
                </a:lnTo>
                <a:lnTo>
                  <a:pt x="2404856" y="1412135"/>
                </a:lnTo>
                <a:lnTo>
                  <a:pt x="2437909" y="1430373"/>
                </a:lnTo>
                <a:lnTo>
                  <a:pt x="2471233" y="1448882"/>
                </a:lnTo>
                <a:lnTo>
                  <a:pt x="2504739" y="1467571"/>
                </a:lnTo>
                <a:lnTo>
                  <a:pt x="2537658" y="1487087"/>
                </a:lnTo>
                <a:lnTo>
                  <a:pt x="2570190" y="1507152"/>
                </a:lnTo>
                <a:lnTo>
                  <a:pt x="2602460" y="1527585"/>
                </a:lnTo>
                <a:lnTo>
                  <a:pt x="2634557" y="1547557"/>
                </a:lnTo>
                <a:lnTo>
                  <a:pt x="2666538" y="1567221"/>
                </a:lnTo>
                <a:lnTo>
                  <a:pt x="2698441" y="1586681"/>
                </a:lnTo>
                <a:lnTo>
                  <a:pt x="2730295" y="1605298"/>
                </a:lnTo>
                <a:lnTo>
                  <a:pt x="2762111" y="1623354"/>
                </a:lnTo>
                <a:lnTo>
                  <a:pt x="2793908" y="1641036"/>
                </a:lnTo>
                <a:lnTo>
                  <a:pt x="2826393" y="1659174"/>
                </a:lnTo>
                <a:lnTo>
                  <a:pt x="2859339" y="1677616"/>
                </a:lnTo>
                <a:lnTo>
                  <a:pt x="2892595" y="1696261"/>
                </a:lnTo>
                <a:lnTo>
                  <a:pt x="2924639" y="1714335"/>
                </a:lnTo>
                <a:lnTo>
                  <a:pt x="2955884" y="1732029"/>
                </a:lnTo>
                <a:lnTo>
                  <a:pt x="2986587" y="1749469"/>
                </a:lnTo>
                <a:lnTo>
                  <a:pt x="3017642" y="1767446"/>
                </a:lnTo>
                <a:lnTo>
                  <a:pt x="3048928" y="1785781"/>
                </a:lnTo>
                <a:lnTo>
                  <a:pt x="3080369" y="1804354"/>
                </a:lnTo>
                <a:lnTo>
                  <a:pt x="3111206" y="1822380"/>
                </a:lnTo>
                <a:lnTo>
                  <a:pt x="3141642" y="1840042"/>
                </a:lnTo>
                <a:lnTo>
                  <a:pt x="3171811" y="1857462"/>
                </a:lnTo>
                <a:lnTo>
                  <a:pt x="3198980" y="1873308"/>
                </a:lnTo>
                <a:lnTo>
                  <a:pt x="3224147" y="1888105"/>
                </a:lnTo>
                <a:lnTo>
                  <a:pt x="3269515" y="1915835"/>
                </a:lnTo>
                <a:lnTo>
                  <a:pt x="3308495" y="1942271"/>
                </a:lnTo>
                <a:lnTo>
                  <a:pt x="3346450" y="1968500"/>
                </a:lnTo>
              </a:path>
            </a:pathLst>
          </a:custGeom>
          <a:ln w="19050">
            <a:solidFill>
              <a:srgbClr val="009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32" name="SMARTInkShape-Group262">
            <a:extLst>
              <a:ext uri="{FF2B5EF4-FFF2-40B4-BE49-F238E27FC236}">
                <a16:creationId xmlns:a16="http://schemas.microsoft.com/office/drawing/2014/main" xmlns="" id="{D88B0B04-70BB-4896-9AFE-E739310582D5}"/>
              </a:ext>
            </a:extLst>
          </p:cNvPr>
          <p:cNvGrpSpPr/>
          <p:nvPr/>
        </p:nvGrpSpPr>
        <p:grpSpPr>
          <a:xfrm>
            <a:off x="9804400" y="2089150"/>
            <a:ext cx="355601" cy="673101"/>
            <a:chOff x="9804400" y="2089150"/>
            <a:chExt cx="355601" cy="673101"/>
          </a:xfrm>
        </p:grpSpPr>
        <p:sp>
          <p:nvSpPr>
            <p:cNvPr id="328" name="SMARTInkShape-1463">
              <a:extLst>
                <a:ext uri="{FF2B5EF4-FFF2-40B4-BE49-F238E27FC236}">
                  <a16:creationId xmlns:a16="http://schemas.microsoft.com/office/drawing/2014/main" xmlns="" id="{5DF733DB-F401-4894-9D25-415ABDF1953A}"/>
                </a:ext>
              </a:extLst>
            </p:cNvPr>
            <p:cNvSpPr/>
            <p:nvPr>
              <p:custDataLst>
                <p:tags r:id="rId74"/>
              </p:custDataLst>
            </p:nvPr>
          </p:nvSpPr>
          <p:spPr>
            <a:xfrm>
              <a:off x="9804400" y="2678094"/>
              <a:ext cx="184151" cy="84157"/>
            </a:xfrm>
            <a:custGeom>
              <a:avLst/>
              <a:gdLst/>
              <a:ahLst/>
              <a:cxnLst/>
              <a:rect l="0" t="0" r="0" b="0"/>
              <a:pathLst>
                <a:path w="184151" h="84157">
                  <a:moveTo>
                    <a:pt x="184150" y="14306"/>
                  </a:moveTo>
                  <a:lnTo>
                    <a:pt x="184150" y="14306"/>
                  </a:lnTo>
                  <a:lnTo>
                    <a:pt x="177407" y="7564"/>
                  </a:lnTo>
                  <a:lnTo>
                    <a:pt x="159732" y="0"/>
                  </a:lnTo>
                  <a:lnTo>
                    <a:pt x="142723" y="1128"/>
                  </a:lnTo>
                  <a:lnTo>
                    <a:pt x="107669" y="13459"/>
                  </a:lnTo>
                  <a:lnTo>
                    <a:pt x="76074" y="30157"/>
                  </a:lnTo>
                  <a:lnTo>
                    <a:pt x="38513" y="56393"/>
                  </a:lnTo>
                  <a:lnTo>
                    <a:pt x="0" y="8415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9" name="SMARTInkShape-1464">
              <a:extLst>
                <a:ext uri="{FF2B5EF4-FFF2-40B4-BE49-F238E27FC236}">
                  <a16:creationId xmlns:a16="http://schemas.microsoft.com/office/drawing/2014/main" xmlns="" id="{A71BD7B6-BDCA-4A94-AD38-D3700599EBC3}"/>
                </a:ext>
              </a:extLst>
            </p:cNvPr>
            <p:cNvSpPr/>
            <p:nvPr>
              <p:custDataLst>
                <p:tags r:id="rId75"/>
              </p:custDataLst>
            </p:nvPr>
          </p:nvSpPr>
          <p:spPr>
            <a:xfrm>
              <a:off x="9862433" y="2667000"/>
              <a:ext cx="119768" cy="88901"/>
            </a:xfrm>
            <a:custGeom>
              <a:avLst/>
              <a:gdLst/>
              <a:ahLst/>
              <a:cxnLst/>
              <a:rect l="0" t="0" r="0" b="0"/>
              <a:pathLst>
                <a:path w="119768" h="88901">
                  <a:moveTo>
                    <a:pt x="5467" y="0"/>
                  </a:moveTo>
                  <a:lnTo>
                    <a:pt x="5467" y="0"/>
                  </a:lnTo>
                  <a:lnTo>
                    <a:pt x="0" y="0"/>
                  </a:lnTo>
                  <a:lnTo>
                    <a:pt x="21837" y="10670"/>
                  </a:lnTo>
                  <a:lnTo>
                    <a:pt x="69288" y="44829"/>
                  </a:lnTo>
                  <a:lnTo>
                    <a:pt x="119767" y="889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0" name="SMARTInkShape-1465">
              <a:extLst>
                <a:ext uri="{FF2B5EF4-FFF2-40B4-BE49-F238E27FC236}">
                  <a16:creationId xmlns:a16="http://schemas.microsoft.com/office/drawing/2014/main" xmlns="" id="{59ACFC21-A568-4DCC-AA94-D7994C84717F}"/>
                </a:ext>
              </a:extLst>
            </p:cNvPr>
            <p:cNvSpPr/>
            <p:nvPr>
              <p:custDataLst>
                <p:tags r:id="rId76"/>
              </p:custDataLst>
            </p:nvPr>
          </p:nvSpPr>
          <p:spPr>
            <a:xfrm>
              <a:off x="10020300" y="2115874"/>
              <a:ext cx="139701" cy="100277"/>
            </a:xfrm>
            <a:custGeom>
              <a:avLst/>
              <a:gdLst/>
              <a:ahLst/>
              <a:cxnLst/>
              <a:rect l="0" t="0" r="0" b="0"/>
              <a:pathLst>
                <a:path w="139701" h="100277">
                  <a:moveTo>
                    <a:pt x="139700" y="5026"/>
                  </a:moveTo>
                  <a:lnTo>
                    <a:pt x="139700" y="5026"/>
                  </a:lnTo>
                  <a:lnTo>
                    <a:pt x="117096" y="0"/>
                  </a:lnTo>
                  <a:lnTo>
                    <a:pt x="102137" y="675"/>
                  </a:lnTo>
                  <a:lnTo>
                    <a:pt x="86081" y="5679"/>
                  </a:lnTo>
                  <a:lnTo>
                    <a:pt x="44049" y="35598"/>
                  </a:lnTo>
                  <a:lnTo>
                    <a:pt x="18068" y="64492"/>
                  </a:lnTo>
                  <a:lnTo>
                    <a:pt x="0" y="10027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1" name="SMARTInkShape-1466">
              <a:extLst>
                <a:ext uri="{FF2B5EF4-FFF2-40B4-BE49-F238E27FC236}">
                  <a16:creationId xmlns:a16="http://schemas.microsoft.com/office/drawing/2014/main" xmlns="" id="{8E56A856-8A1D-4048-95C3-7AB109EC7BA3}"/>
                </a:ext>
              </a:extLst>
            </p:cNvPr>
            <p:cNvSpPr/>
            <p:nvPr>
              <p:custDataLst>
                <p:tags r:id="rId77"/>
              </p:custDataLst>
            </p:nvPr>
          </p:nvSpPr>
          <p:spPr>
            <a:xfrm>
              <a:off x="10065633" y="2089150"/>
              <a:ext cx="62618" cy="82551"/>
            </a:xfrm>
            <a:custGeom>
              <a:avLst/>
              <a:gdLst/>
              <a:ahLst/>
              <a:cxnLst/>
              <a:rect l="0" t="0" r="0" b="0"/>
              <a:pathLst>
                <a:path w="62618" h="82551">
                  <a:moveTo>
                    <a:pt x="5467" y="0"/>
                  </a:moveTo>
                  <a:lnTo>
                    <a:pt x="5467" y="0"/>
                  </a:lnTo>
                  <a:lnTo>
                    <a:pt x="2097" y="3371"/>
                  </a:lnTo>
                  <a:lnTo>
                    <a:pt x="441" y="6908"/>
                  </a:lnTo>
                  <a:lnTo>
                    <a:pt x="0" y="8838"/>
                  </a:lnTo>
                  <a:lnTo>
                    <a:pt x="6120" y="21669"/>
                  </a:lnTo>
                  <a:lnTo>
                    <a:pt x="45164" y="68071"/>
                  </a:lnTo>
                  <a:lnTo>
                    <a:pt x="62617" y="825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33" name="SMARTInkShape-1467">
            <a:extLst>
              <a:ext uri="{FF2B5EF4-FFF2-40B4-BE49-F238E27FC236}">
                <a16:creationId xmlns:a16="http://schemas.microsoft.com/office/drawing/2014/main" xmlns="" id="{BFF09BAC-4894-4EF8-930C-6832E16A16F2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8769350" y="2181119"/>
            <a:ext cx="122547" cy="92182"/>
          </a:xfrm>
          <a:custGeom>
            <a:avLst/>
            <a:gdLst/>
            <a:ahLst/>
            <a:cxnLst/>
            <a:rect l="0" t="0" r="0" b="0"/>
            <a:pathLst>
              <a:path w="122547" h="92182">
                <a:moveTo>
                  <a:pt x="6350" y="15981"/>
                </a:moveTo>
                <a:lnTo>
                  <a:pt x="6350" y="15981"/>
                </a:lnTo>
                <a:lnTo>
                  <a:pt x="2979" y="15981"/>
                </a:lnTo>
                <a:lnTo>
                  <a:pt x="2691" y="16686"/>
                </a:lnTo>
                <a:lnTo>
                  <a:pt x="4254" y="19352"/>
                </a:lnTo>
                <a:lnTo>
                  <a:pt x="48846" y="38763"/>
                </a:lnTo>
                <a:lnTo>
                  <a:pt x="78922" y="60530"/>
                </a:lnTo>
                <a:lnTo>
                  <a:pt x="90109" y="62121"/>
                </a:lnTo>
                <a:lnTo>
                  <a:pt x="106427" y="59050"/>
                </a:lnTo>
                <a:lnTo>
                  <a:pt x="111168" y="57394"/>
                </a:lnTo>
                <a:lnTo>
                  <a:pt x="118316" y="49909"/>
                </a:lnTo>
                <a:lnTo>
                  <a:pt x="121211" y="44950"/>
                </a:lnTo>
                <a:lnTo>
                  <a:pt x="122546" y="31913"/>
                </a:lnTo>
                <a:lnTo>
                  <a:pt x="120082" y="18123"/>
                </a:lnTo>
                <a:lnTo>
                  <a:pt x="114282" y="7290"/>
                </a:lnTo>
                <a:lnTo>
                  <a:pt x="108883" y="1535"/>
                </a:lnTo>
                <a:lnTo>
                  <a:pt x="106455" y="0"/>
                </a:lnTo>
                <a:lnTo>
                  <a:pt x="102720" y="389"/>
                </a:lnTo>
                <a:lnTo>
                  <a:pt x="92925" y="4582"/>
                </a:lnTo>
                <a:lnTo>
                  <a:pt x="51260" y="38477"/>
                </a:lnTo>
                <a:lnTo>
                  <a:pt x="0" y="92181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36" name="SMARTInkShape-Group264">
            <a:extLst>
              <a:ext uri="{FF2B5EF4-FFF2-40B4-BE49-F238E27FC236}">
                <a16:creationId xmlns:a16="http://schemas.microsoft.com/office/drawing/2014/main" xmlns="" id="{DCD2A2C0-A037-4644-BA37-3432E2CFCC92}"/>
              </a:ext>
            </a:extLst>
          </p:cNvPr>
          <p:cNvGrpSpPr/>
          <p:nvPr/>
        </p:nvGrpSpPr>
        <p:grpSpPr>
          <a:xfrm>
            <a:off x="8743950" y="1416050"/>
            <a:ext cx="146051" cy="152401"/>
            <a:chOff x="8743950" y="1416050"/>
            <a:chExt cx="146051" cy="152401"/>
          </a:xfrm>
        </p:grpSpPr>
        <p:sp>
          <p:nvSpPr>
            <p:cNvPr id="334" name="SMARTInkShape-1468">
              <a:extLst>
                <a:ext uri="{FF2B5EF4-FFF2-40B4-BE49-F238E27FC236}">
                  <a16:creationId xmlns:a16="http://schemas.microsoft.com/office/drawing/2014/main" xmlns="" id="{A6D1128B-B508-4FE2-831A-F08FFA1A9E0A}"/>
                </a:ext>
              </a:extLst>
            </p:cNvPr>
            <p:cNvSpPr/>
            <p:nvPr>
              <p:custDataLst>
                <p:tags r:id="rId72"/>
              </p:custDataLst>
            </p:nvPr>
          </p:nvSpPr>
          <p:spPr>
            <a:xfrm>
              <a:off x="8743950" y="1429633"/>
              <a:ext cx="146051" cy="138818"/>
            </a:xfrm>
            <a:custGeom>
              <a:avLst/>
              <a:gdLst/>
              <a:ahLst/>
              <a:cxnLst/>
              <a:rect l="0" t="0" r="0" b="0"/>
              <a:pathLst>
                <a:path w="146051" h="138818">
                  <a:moveTo>
                    <a:pt x="146050" y="5467"/>
                  </a:moveTo>
                  <a:lnTo>
                    <a:pt x="146050" y="5467"/>
                  </a:lnTo>
                  <a:lnTo>
                    <a:pt x="125328" y="441"/>
                  </a:lnTo>
                  <a:lnTo>
                    <a:pt x="119536" y="0"/>
                  </a:lnTo>
                  <a:lnTo>
                    <a:pt x="103692" y="7035"/>
                  </a:lnTo>
                  <a:lnTo>
                    <a:pt x="86302" y="20275"/>
                  </a:lnTo>
                  <a:lnTo>
                    <a:pt x="52246" y="61283"/>
                  </a:lnTo>
                  <a:lnTo>
                    <a:pt x="23242" y="100322"/>
                  </a:lnTo>
                  <a:lnTo>
                    <a:pt x="0" y="13881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5" name="SMARTInkShape-1469">
              <a:extLst>
                <a:ext uri="{FF2B5EF4-FFF2-40B4-BE49-F238E27FC236}">
                  <a16:creationId xmlns:a16="http://schemas.microsoft.com/office/drawing/2014/main" xmlns="" id="{3E9C04FA-A219-4672-A213-713904B1D17E}"/>
                </a:ext>
              </a:extLst>
            </p:cNvPr>
            <p:cNvSpPr/>
            <p:nvPr>
              <p:custDataLst>
                <p:tags r:id="rId73"/>
              </p:custDataLst>
            </p:nvPr>
          </p:nvSpPr>
          <p:spPr>
            <a:xfrm>
              <a:off x="8763000" y="1416050"/>
              <a:ext cx="95251" cy="101601"/>
            </a:xfrm>
            <a:custGeom>
              <a:avLst/>
              <a:gdLst/>
              <a:ahLst/>
              <a:cxnLst/>
              <a:rect l="0" t="0" r="0" b="0"/>
              <a:pathLst>
                <a:path w="95251" h="101601">
                  <a:moveTo>
                    <a:pt x="0" y="0"/>
                  </a:moveTo>
                  <a:lnTo>
                    <a:pt x="0" y="0"/>
                  </a:lnTo>
                  <a:lnTo>
                    <a:pt x="6480" y="10845"/>
                  </a:lnTo>
                  <a:lnTo>
                    <a:pt x="48102" y="49914"/>
                  </a:lnTo>
                  <a:lnTo>
                    <a:pt x="95250" y="1016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9" name="SMARTInkShape-Group265">
            <a:extLst>
              <a:ext uri="{FF2B5EF4-FFF2-40B4-BE49-F238E27FC236}">
                <a16:creationId xmlns:a16="http://schemas.microsoft.com/office/drawing/2014/main" xmlns="" id="{3E5B8024-A4BD-4E0F-9004-CD033396421D}"/>
              </a:ext>
            </a:extLst>
          </p:cNvPr>
          <p:cNvGrpSpPr/>
          <p:nvPr/>
        </p:nvGrpSpPr>
        <p:grpSpPr>
          <a:xfrm>
            <a:off x="7727950" y="1333500"/>
            <a:ext cx="133351" cy="171451"/>
            <a:chOff x="7727950" y="1333500"/>
            <a:chExt cx="133351" cy="171451"/>
          </a:xfrm>
        </p:grpSpPr>
        <p:sp>
          <p:nvSpPr>
            <p:cNvPr id="337" name="SMARTInkShape-1470">
              <a:extLst>
                <a:ext uri="{FF2B5EF4-FFF2-40B4-BE49-F238E27FC236}">
                  <a16:creationId xmlns:a16="http://schemas.microsoft.com/office/drawing/2014/main" xmlns="" id="{975E9DEF-DD07-4946-9352-59A30CE387C3}"/>
                </a:ext>
              </a:extLst>
            </p:cNvPr>
            <p:cNvSpPr/>
            <p:nvPr>
              <p:custDataLst>
                <p:tags r:id="rId70"/>
              </p:custDataLst>
            </p:nvPr>
          </p:nvSpPr>
          <p:spPr>
            <a:xfrm>
              <a:off x="7727950" y="1346200"/>
              <a:ext cx="133351" cy="158751"/>
            </a:xfrm>
            <a:custGeom>
              <a:avLst/>
              <a:gdLst/>
              <a:ahLst/>
              <a:cxnLst/>
              <a:rect l="0" t="0" r="0" b="0"/>
              <a:pathLst>
                <a:path w="133351" h="158751">
                  <a:moveTo>
                    <a:pt x="133350" y="0"/>
                  </a:moveTo>
                  <a:lnTo>
                    <a:pt x="133350" y="0"/>
                  </a:lnTo>
                  <a:lnTo>
                    <a:pt x="116729" y="1411"/>
                  </a:lnTo>
                  <a:lnTo>
                    <a:pt x="100092" y="6742"/>
                  </a:lnTo>
                  <a:lnTo>
                    <a:pt x="70893" y="27789"/>
                  </a:lnTo>
                  <a:lnTo>
                    <a:pt x="43269" y="63110"/>
                  </a:lnTo>
                  <a:lnTo>
                    <a:pt x="20582" y="104856"/>
                  </a:lnTo>
                  <a:lnTo>
                    <a:pt x="0" y="1587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8" name="SMARTInkShape-1471">
              <a:extLst>
                <a:ext uri="{FF2B5EF4-FFF2-40B4-BE49-F238E27FC236}">
                  <a16:creationId xmlns:a16="http://schemas.microsoft.com/office/drawing/2014/main" xmlns="" id="{F354CEFC-2B1B-4378-8F32-7B7646D880F9}"/>
                </a:ext>
              </a:extLst>
            </p:cNvPr>
            <p:cNvSpPr/>
            <p:nvPr>
              <p:custDataLst>
                <p:tags r:id="rId71"/>
              </p:custDataLst>
            </p:nvPr>
          </p:nvSpPr>
          <p:spPr>
            <a:xfrm>
              <a:off x="7747000" y="1333500"/>
              <a:ext cx="101601" cy="139701"/>
            </a:xfrm>
            <a:custGeom>
              <a:avLst/>
              <a:gdLst/>
              <a:ahLst/>
              <a:cxnLst/>
              <a:rect l="0" t="0" r="0" b="0"/>
              <a:pathLst>
                <a:path w="101601" h="139701">
                  <a:moveTo>
                    <a:pt x="0" y="0"/>
                  </a:moveTo>
                  <a:lnTo>
                    <a:pt x="0" y="0"/>
                  </a:lnTo>
                  <a:lnTo>
                    <a:pt x="6741" y="3371"/>
                  </a:lnTo>
                  <a:lnTo>
                    <a:pt x="26732" y="26745"/>
                  </a:lnTo>
                  <a:lnTo>
                    <a:pt x="49182" y="66483"/>
                  </a:lnTo>
                  <a:lnTo>
                    <a:pt x="67414" y="108147"/>
                  </a:lnTo>
                  <a:lnTo>
                    <a:pt x="80339" y="128156"/>
                  </a:lnTo>
                  <a:lnTo>
                    <a:pt x="88857" y="134569"/>
                  </a:lnTo>
                  <a:lnTo>
                    <a:pt x="101600" y="1397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42" name="SMARTInkShape-Group266">
            <a:extLst>
              <a:ext uri="{FF2B5EF4-FFF2-40B4-BE49-F238E27FC236}">
                <a16:creationId xmlns:a16="http://schemas.microsoft.com/office/drawing/2014/main" xmlns="" id="{5DE0BB99-6E51-4663-B9E0-15ADEBA2B8CE}"/>
              </a:ext>
            </a:extLst>
          </p:cNvPr>
          <p:cNvGrpSpPr/>
          <p:nvPr/>
        </p:nvGrpSpPr>
        <p:grpSpPr>
          <a:xfrm>
            <a:off x="6704499" y="1595853"/>
            <a:ext cx="372439" cy="867948"/>
            <a:chOff x="6704499" y="1595853"/>
            <a:chExt cx="372439" cy="867948"/>
          </a:xfrm>
        </p:grpSpPr>
        <p:sp>
          <p:nvSpPr>
            <p:cNvPr id="340" name="SMARTInkShape-1472">
              <a:extLst>
                <a:ext uri="{FF2B5EF4-FFF2-40B4-BE49-F238E27FC236}">
                  <a16:creationId xmlns:a16="http://schemas.microsoft.com/office/drawing/2014/main" xmlns="" id="{9F6656B8-D1D8-4346-8659-606E01E2C7C9}"/>
                </a:ext>
              </a:extLst>
            </p:cNvPr>
            <p:cNvSpPr/>
            <p:nvPr>
              <p:custDataLst>
                <p:tags r:id="rId68"/>
              </p:custDataLst>
            </p:nvPr>
          </p:nvSpPr>
          <p:spPr>
            <a:xfrm>
              <a:off x="6704499" y="1595853"/>
              <a:ext cx="191602" cy="493298"/>
            </a:xfrm>
            <a:custGeom>
              <a:avLst/>
              <a:gdLst/>
              <a:ahLst/>
              <a:cxnLst/>
              <a:rect l="0" t="0" r="0" b="0"/>
              <a:pathLst>
                <a:path w="191602" h="493298">
                  <a:moveTo>
                    <a:pt x="96351" y="493297"/>
                  </a:moveTo>
                  <a:lnTo>
                    <a:pt x="96351" y="493297"/>
                  </a:lnTo>
                  <a:lnTo>
                    <a:pt x="95646" y="457954"/>
                  </a:lnTo>
                  <a:lnTo>
                    <a:pt x="92980" y="422791"/>
                  </a:lnTo>
                  <a:lnTo>
                    <a:pt x="91987" y="399021"/>
                  </a:lnTo>
                  <a:lnTo>
                    <a:pt x="91325" y="371885"/>
                  </a:lnTo>
                  <a:lnTo>
                    <a:pt x="90884" y="342506"/>
                  </a:lnTo>
                  <a:lnTo>
                    <a:pt x="91295" y="310220"/>
                  </a:lnTo>
                  <a:lnTo>
                    <a:pt x="92275" y="275995"/>
                  </a:lnTo>
                  <a:lnTo>
                    <a:pt x="93633" y="240479"/>
                  </a:lnTo>
                  <a:lnTo>
                    <a:pt x="95950" y="206218"/>
                  </a:lnTo>
                  <a:lnTo>
                    <a:pt x="98907" y="172795"/>
                  </a:lnTo>
                  <a:lnTo>
                    <a:pt x="102288" y="139929"/>
                  </a:lnTo>
                  <a:lnTo>
                    <a:pt x="103837" y="112374"/>
                  </a:lnTo>
                  <a:lnTo>
                    <a:pt x="103676" y="66705"/>
                  </a:lnTo>
                  <a:lnTo>
                    <a:pt x="102990" y="29487"/>
                  </a:lnTo>
                  <a:lnTo>
                    <a:pt x="100777" y="23929"/>
                  </a:lnTo>
                  <a:lnTo>
                    <a:pt x="97185" y="20930"/>
                  </a:lnTo>
                  <a:lnTo>
                    <a:pt x="92674" y="19636"/>
                  </a:lnTo>
                  <a:lnTo>
                    <a:pt x="86844" y="21595"/>
                  </a:lnTo>
                  <a:lnTo>
                    <a:pt x="42347" y="59369"/>
                  </a:lnTo>
                  <a:lnTo>
                    <a:pt x="0" y="100738"/>
                  </a:lnTo>
                  <a:lnTo>
                    <a:pt x="366" y="100358"/>
                  </a:lnTo>
                  <a:lnTo>
                    <a:pt x="18581" y="63278"/>
                  </a:lnTo>
                  <a:lnTo>
                    <a:pt x="45239" y="19515"/>
                  </a:lnTo>
                  <a:lnTo>
                    <a:pt x="58113" y="5679"/>
                  </a:lnTo>
                  <a:lnTo>
                    <a:pt x="64509" y="1002"/>
                  </a:lnTo>
                  <a:lnTo>
                    <a:pt x="73006" y="0"/>
                  </a:lnTo>
                  <a:lnTo>
                    <a:pt x="103780" y="7998"/>
                  </a:lnTo>
                  <a:lnTo>
                    <a:pt x="148852" y="27832"/>
                  </a:lnTo>
                  <a:lnTo>
                    <a:pt x="191601" y="4879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1" name="SMARTInkShape-1473">
              <a:extLst>
                <a:ext uri="{FF2B5EF4-FFF2-40B4-BE49-F238E27FC236}">
                  <a16:creationId xmlns:a16="http://schemas.microsoft.com/office/drawing/2014/main" xmlns="" id="{F4830BD5-01E3-4E05-AC29-E3E26A33EE08}"/>
                </a:ext>
              </a:extLst>
            </p:cNvPr>
            <p:cNvSpPr/>
            <p:nvPr>
              <p:custDataLst>
                <p:tags r:id="rId69"/>
              </p:custDataLst>
            </p:nvPr>
          </p:nvSpPr>
          <p:spPr>
            <a:xfrm>
              <a:off x="6718762" y="2324592"/>
              <a:ext cx="358176" cy="139209"/>
            </a:xfrm>
            <a:custGeom>
              <a:avLst/>
              <a:gdLst/>
              <a:ahLst/>
              <a:cxnLst/>
              <a:rect l="0" t="0" r="0" b="0"/>
              <a:pathLst>
                <a:path w="358176" h="139209">
                  <a:moveTo>
                    <a:pt x="31288" y="139208"/>
                  </a:moveTo>
                  <a:lnTo>
                    <a:pt x="31288" y="139208"/>
                  </a:lnTo>
                  <a:lnTo>
                    <a:pt x="21148" y="134844"/>
                  </a:lnTo>
                  <a:lnTo>
                    <a:pt x="10332" y="132741"/>
                  </a:lnTo>
                  <a:lnTo>
                    <a:pt x="0" y="126793"/>
                  </a:lnTo>
                  <a:lnTo>
                    <a:pt x="41491" y="136650"/>
                  </a:lnTo>
                  <a:lnTo>
                    <a:pt x="65748" y="137745"/>
                  </a:lnTo>
                  <a:lnTo>
                    <a:pt x="77414" y="135500"/>
                  </a:lnTo>
                  <a:lnTo>
                    <a:pt x="91913" y="126899"/>
                  </a:lnTo>
                  <a:lnTo>
                    <a:pt x="94988" y="122535"/>
                  </a:lnTo>
                  <a:lnTo>
                    <a:pt x="98404" y="112042"/>
                  </a:lnTo>
                  <a:lnTo>
                    <a:pt x="96957" y="87493"/>
                  </a:lnTo>
                  <a:lnTo>
                    <a:pt x="88688" y="64618"/>
                  </a:lnTo>
                  <a:lnTo>
                    <a:pt x="68183" y="38632"/>
                  </a:lnTo>
                  <a:lnTo>
                    <a:pt x="27379" y="5118"/>
                  </a:lnTo>
                  <a:lnTo>
                    <a:pt x="16666" y="616"/>
                  </a:lnTo>
                  <a:lnTo>
                    <a:pt x="16601" y="247"/>
                  </a:lnTo>
                  <a:lnTo>
                    <a:pt x="17263" y="0"/>
                  </a:lnTo>
                  <a:lnTo>
                    <a:pt x="48358" y="5019"/>
                  </a:lnTo>
                  <a:lnTo>
                    <a:pt x="86192" y="1328"/>
                  </a:lnTo>
                  <a:lnTo>
                    <a:pt x="122815" y="47"/>
                  </a:lnTo>
                  <a:lnTo>
                    <a:pt x="168787" y="1079"/>
                  </a:lnTo>
                  <a:lnTo>
                    <a:pt x="201525" y="6321"/>
                  </a:lnTo>
                  <a:lnTo>
                    <a:pt x="248317" y="13835"/>
                  </a:lnTo>
                  <a:lnTo>
                    <a:pt x="280381" y="22103"/>
                  </a:lnTo>
                  <a:lnTo>
                    <a:pt x="322639" y="40540"/>
                  </a:lnTo>
                  <a:lnTo>
                    <a:pt x="342105" y="55844"/>
                  </a:lnTo>
                  <a:lnTo>
                    <a:pt x="355459" y="72054"/>
                  </a:lnTo>
                  <a:lnTo>
                    <a:pt x="358175" y="79622"/>
                  </a:lnTo>
                  <a:lnTo>
                    <a:pt x="357428" y="93675"/>
                  </a:lnTo>
                  <a:lnTo>
                    <a:pt x="353843" y="98975"/>
                  </a:lnTo>
                  <a:lnTo>
                    <a:pt x="342333" y="106745"/>
                  </a:lnTo>
                  <a:lnTo>
                    <a:pt x="309873" y="111715"/>
                  </a:lnTo>
                  <a:lnTo>
                    <a:pt x="268974" y="103075"/>
                  </a:lnTo>
                  <a:lnTo>
                    <a:pt x="228949" y="80367"/>
                  </a:lnTo>
                  <a:lnTo>
                    <a:pt x="202738" y="630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43" name="SMARTInkShape-1474">
            <a:extLst>
              <a:ext uri="{FF2B5EF4-FFF2-40B4-BE49-F238E27FC236}">
                <a16:creationId xmlns:a16="http://schemas.microsoft.com/office/drawing/2014/main" xmlns="" id="{3FF6319C-438B-49D6-BFD1-9BFBA65754AA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8972299" y="3680701"/>
            <a:ext cx="472531" cy="161050"/>
          </a:xfrm>
          <a:custGeom>
            <a:avLst/>
            <a:gdLst/>
            <a:ahLst/>
            <a:cxnLst/>
            <a:rect l="0" t="0" r="0" b="0"/>
            <a:pathLst>
              <a:path w="472531" h="161050">
                <a:moveTo>
                  <a:pt x="32001" y="78499"/>
                </a:moveTo>
                <a:lnTo>
                  <a:pt x="32001" y="78499"/>
                </a:lnTo>
                <a:lnTo>
                  <a:pt x="3391" y="87337"/>
                </a:lnTo>
                <a:lnTo>
                  <a:pt x="932" y="88624"/>
                </a:lnTo>
                <a:lnTo>
                  <a:pt x="0" y="89482"/>
                </a:lnTo>
                <a:lnTo>
                  <a:pt x="84" y="90054"/>
                </a:lnTo>
                <a:lnTo>
                  <a:pt x="34867" y="90267"/>
                </a:lnTo>
                <a:lnTo>
                  <a:pt x="73491" y="87728"/>
                </a:lnTo>
                <a:lnTo>
                  <a:pt x="98467" y="86062"/>
                </a:lnTo>
                <a:lnTo>
                  <a:pt x="126405" y="84247"/>
                </a:lnTo>
                <a:lnTo>
                  <a:pt x="156321" y="82331"/>
                </a:lnTo>
                <a:lnTo>
                  <a:pt x="187554" y="81759"/>
                </a:lnTo>
                <a:lnTo>
                  <a:pt x="219663" y="82084"/>
                </a:lnTo>
                <a:lnTo>
                  <a:pt x="252359" y="83005"/>
                </a:lnTo>
                <a:lnTo>
                  <a:pt x="282624" y="84325"/>
                </a:lnTo>
                <a:lnTo>
                  <a:pt x="311267" y="85911"/>
                </a:lnTo>
                <a:lnTo>
                  <a:pt x="338828" y="87674"/>
                </a:lnTo>
                <a:lnTo>
                  <a:pt x="382622" y="87751"/>
                </a:lnTo>
                <a:lnTo>
                  <a:pt x="427519" y="83827"/>
                </a:lnTo>
                <a:lnTo>
                  <a:pt x="444147" y="79456"/>
                </a:lnTo>
                <a:lnTo>
                  <a:pt x="448581" y="76315"/>
                </a:lnTo>
                <a:lnTo>
                  <a:pt x="451538" y="72809"/>
                </a:lnTo>
                <a:lnTo>
                  <a:pt x="451393" y="69062"/>
                </a:lnTo>
                <a:lnTo>
                  <a:pt x="445586" y="61134"/>
                </a:lnTo>
                <a:lnTo>
                  <a:pt x="407046" y="16726"/>
                </a:lnTo>
                <a:lnTo>
                  <a:pt x="403299" y="9181"/>
                </a:lnTo>
                <a:lnTo>
                  <a:pt x="403710" y="6181"/>
                </a:lnTo>
                <a:lnTo>
                  <a:pt x="405396" y="3476"/>
                </a:lnTo>
                <a:lnTo>
                  <a:pt x="407931" y="967"/>
                </a:lnTo>
                <a:lnTo>
                  <a:pt x="411738" y="0"/>
                </a:lnTo>
                <a:lnTo>
                  <a:pt x="427207" y="2009"/>
                </a:lnTo>
                <a:lnTo>
                  <a:pt x="439071" y="5228"/>
                </a:lnTo>
                <a:lnTo>
                  <a:pt x="449517" y="12774"/>
                </a:lnTo>
                <a:lnTo>
                  <a:pt x="458158" y="23182"/>
                </a:lnTo>
                <a:lnTo>
                  <a:pt x="471803" y="53340"/>
                </a:lnTo>
                <a:lnTo>
                  <a:pt x="472530" y="65906"/>
                </a:lnTo>
                <a:lnTo>
                  <a:pt x="464690" y="101927"/>
                </a:lnTo>
                <a:lnTo>
                  <a:pt x="453637" y="122365"/>
                </a:lnTo>
                <a:lnTo>
                  <a:pt x="436564" y="141120"/>
                </a:lnTo>
                <a:lnTo>
                  <a:pt x="406651" y="161049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4" name="SMARTInkShape-1475">
            <a:extLst>
              <a:ext uri="{FF2B5EF4-FFF2-40B4-BE49-F238E27FC236}">
                <a16:creationId xmlns:a16="http://schemas.microsoft.com/office/drawing/2014/main" xmlns="" id="{E0078516-D5B5-4A91-9BB1-D4D57611BA9C}"/>
              </a:ext>
            </a:extLst>
          </p:cNvPr>
          <p:cNvSpPr/>
          <p:nvPr>
            <p:custDataLst>
              <p:tags r:id="rId9"/>
            </p:custDataLst>
          </p:nvPr>
        </p:nvSpPr>
        <p:spPr>
          <a:xfrm>
            <a:off x="8243183" y="3618250"/>
            <a:ext cx="271389" cy="185401"/>
          </a:xfrm>
          <a:custGeom>
            <a:avLst/>
            <a:gdLst/>
            <a:ahLst/>
            <a:cxnLst/>
            <a:rect l="0" t="0" r="0" b="0"/>
            <a:pathLst>
              <a:path w="271389" h="185401">
                <a:moveTo>
                  <a:pt x="5467" y="71100"/>
                </a:moveTo>
                <a:lnTo>
                  <a:pt x="5467" y="71100"/>
                </a:lnTo>
                <a:lnTo>
                  <a:pt x="1103" y="60961"/>
                </a:lnTo>
                <a:lnTo>
                  <a:pt x="0" y="53423"/>
                </a:lnTo>
                <a:lnTo>
                  <a:pt x="3272" y="45369"/>
                </a:lnTo>
                <a:lnTo>
                  <a:pt x="6120" y="41246"/>
                </a:lnTo>
                <a:lnTo>
                  <a:pt x="18692" y="34784"/>
                </a:lnTo>
                <a:lnTo>
                  <a:pt x="38156" y="30970"/>
                </a:lnTo>
                <a:lnTo>
                  <a:pt x="65621" y="31627"/>
                </a:lnTo>
                <a:lnTo>
                  <a:pt x="109447" y="49448"/>
                </a:lnTo>
                <a:lnTo>
                  <a:pt x="131408" y="71119"/>
                </a:lnTo>
                <a:lnTo>
                  <a:pt x="145401" y="96509"/>
                </a:lnTo>
                <a:lnTo>
                  <a:pt x="149269" y="121904"/>
                </a:lnTo>
                <a:lnTo>
                  <a:pt x="144873" y="145420"/>
                </a:lnTo>
                <a:lnTo>
                  <a:pt x="135158" y="165514"/>
                </a:lnTo>
                <a:lnTo>
                  <a:pt x="121434" y="179148"/>
                </a:lnTo>
                <a:lnTo>
                  <a:pt x="115234" y="182644"/>
                </a:lnTo>
                <a:lnTo>
                  <a:pt x="104582" y="184645"/>
                </a:lnTo>
                <a:lnTo>
                  <a:pt x="100471" y="182075"/>
                </a:lnTo>
                <a:lnTo>
                  <a:pt x="94022" y="171693"/>
                </a:lnTo>
                <a:lnTo>
                  <a:pt x="94137" y="164267"/>
                </a:lnTo>
                <a:lnTo>
                  <a:pt x="99909" y="146610"/>
                </a:lnTo>
                <a:lnTo>
                  <a:pt x="121801" y="116835"/>
                </a:lnTo>
                <a:lnTo>
                  <a:pt x="160743" y="82299"/>
                </a:lnTo>
                <a:lnTo>
                  <a:pt x="193718" y="55851"/>
                </a:lnTo>
                <a:lnTo>
                  <a:pt x="240456" y="20721"/>
                </a:lnTo>
                <a:lnTo>
                  <a:pt x="270998" y="0"/>
                </a:lnTo>
                <a:lnTo>
                  <a:pt x="271388" y="416"/>
                </a:lnTo>
                <a:lnTo>
                  <a:pt x="231080" y="38536"/>
                </a:lnTo>
                <a:lnTo>
                  <a:pt x="202765" y="72740"/>
                </a:lnTo>
                <a:lnTo>
                  <a:pt x="192403" y="97229"/>
                </a:lnTo>
                <a:lnTo>
                  <a:pt x="194853" y="125987"/>
                </a:lnTo>
                <a:lnTo>
                  <a:pt x="205349" y="153350"/>
                </a:lnTo>
                <a:lnTo>
                  <a:pt x="234067" y="18540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49" name="SMARTInkShape-Group269">
            <a:extLst>
              <a:ext uri="{FF2B5EF4-FFF2-40B4-BE49-F238E27FC236}">
                <a16:creationId xmlns:a16="http://schemas.microsoft.com/office/drawing/2014/main" xmlns="" id="{E1AB1555-D331-4458-8AAE-90263D7F82C8}"/>
              </a:ext>
            </a:extLst>
          </p:cNvPr>
          <p:cNvGrpSpPr/>
          <p:nvPr/>
        </p:nvGrpSpPr>
        <p:grpSpPr>
          <a:xfrm>
            <a:off x="6934896" y="674955"/>
            <a:ext cx="4158555" cy="2696896"/>
            <a:chOff x="6934896" y="674955"/>
            <a:chExt cx="4158555" cy="2696896"/>
          </a:xfrm>
        </p:grpSpPr>
        <p:sp>
          <p:nvSpPr>
            <p:cNvPr id="345" name="SMARTInkShape-1476">
              <a:extLst>
                <a:ext uri="{FF2B5EF4-FFF2-40B4-BE49-F238E27FC236}">
                  <a16:creationId xmlns:a16="http://schemas.microsoft.com/office/drawing/2014/main" xmlns="" id="{8DF57957-E32E-442E-B609-3F99A3455AB5}"/>
                </a:ext>
              </a:extLst>
            </p:cNvPr>
            <p:cNvSpPr/>
            <p:nvPr>
              <p:custDataLst>
                <p:tags r:id="rId64"/>
              </p:custDataLst>
            </p:nvPr>
          </p:nvSpPr>
          <p:spPr>
            <a:xfrm>
              <a:off x="7154802" y="674955"/>
              <a:ext cx="204849" cy="169596"/>
            </a:xfrm>
            <a:custGeom>
              <a:avLst/>
              <a:gdLst/>
              <a:ahLst/>
              <a:cxnLst/>
              <a:rect l="0" t="0" r="0" b="0"/>
              <a:pathLst>
                <a:path w="204849" h="169596">
                  <a:moveTo>
                    <a:pt x="77848" y="23545"/>
                  </a:moveTo>
                  <a:lnTo>
                    <a:pt x="77848" y="23545"/>
                  </a:lnTo>
                  <a:lnTo>
                    <a:pt x="69009" y="14707"/>
                  </a:lnTo>
                  <a:lnTo>
                    <a:pt x="67722" y="14125"/>
                  </a:lnTo>
                  <a:lnTo>
                    <a:pt x="66864" y="14443"/>
                  </a:lnTo>
                  <a:lnTo>
                    <a:pt x="66291" y="15360"/>
                  </a:lnTo>
                  <a:lnTo>
                    <a:pt x="55235" y="52319"/>
                  </a:lnTo>
                  <a:lnTo>
                    <a:pt x="42142" y="92905"/>
                  </a:lnTo>
                  <a:lnTo>
                    <a:pt x="22427" y="133388"/>
                  </a:lnTo>
                  <a:lnTo>
                    <a:pt x="4288" y="161816"/>
                  </a:lnTo>
                  <a:lnTo>
                    <a:pt x="1292" y="164409"/>
                  </a:lnTo>
                  <a:lnTo>
                    <a:pt x="0" y="160493"/>
                  </a:lnTo>
                  <a:lnTo>
                    <a:pt x="4876" y="113652"/>
                  </a:lnTo>
                  <a:lnTo>
                    <a:pt x="17186" y="68353"/>
                  </a:lnTo>
                  <a:lnTo>
                    <a:pt x="34238" y="29295"/>
                  </a:lnTo>
                  <a:lnTo>
                    <a:pt x="50816" y="5493"/>
                  </a:lnTo>
                  <a:lnTo>
                    <a:pt x="55593" y="927"/>
                  </a:lnTo>
                  <a:lnTo>
                    <a:pt x="60189" y="0"/>
                  </a:lnTo>
                  <a:lnTo>
                    <a:pt x="64664" y="1498"/>
                  </a:lnTo>
                  <a:lnTo>
                    <a:pt x="74811" y="10924"/>
                  </a:lnTo>
                  <a:lnTo>
                    <a:pt x="104320" y="49588"/>
                  </a:lnTo>
                  <a:lnTo>
                    <a:pt x="140697" y="91405"/>
                  </a:lnTo>
                  <a:lnTo>
                    <a:pt x="176078" y="132931"/>
                  </a:lnTo>
                  <a:lnTo>
                    <a:pt x="204848" y="16959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6" name="SMARTInkShape-1477">
              <a:extLst>
                <a:ext uri="{FF2B5EF4-FFF2-40B4-BE49-F238E27FC236}">
                  <a16:creationId xmlns:a16="http://schemas.microsoft.com/office/drawing/2014/main" xmlns="" id="{209EF728-BDDE-4932-B055-8E48AA06B90E}"/>
                </a:ext>
              </a:extLst>
            </p:cNvPr>
            <p:cNvSpPr/>
            <p:nvPr>
              <p:custDataLst>
                <p:tags r:id="rId65"/>
              </p:custDataLst>
            </p:nvPr>
          </p:nvSpPr>
          <p:spPr>
            <a:xfrm>
              <a:off x="10858002" y="3058880"/>
              <a:ext cx="207949" cy="306621"/>
            </a:xfrm>
            <a:custGeom>
              <a:avLst/>
              <a:gdLst/>
              <a:ahLst/>
              <a:cxnLst/>
              <a:rect l="0" t="0" r="0" b="0"/>
              <a:pathLst>
                <a:path w="207949" h="306621">
                  <a:moveTo>
                    <a:pt x="13198" y="8170"/>
                  </a:moveTo>
                  <a:lnTo>
                    <a:pt x="13198" y="8170"/>
                  </a:lnTo>
                  <a:lnTo>
                    <a:pt x="812" y="147"/>
                  </a:lnTo>
                  <a:lnTo>
                    <a:pt x="0" y="0"/>
                  </a:lnTo>
                  <a:lnTo>
                    <a:pt x="167" y="606"/>
                  </a:lnTo>
                  <a:lnTo>
                    <a:pt x="40636" y="19238"/>
                  </a:lnTo>
                  <a:lnTo>
                    <a:pt x="71255" y="34961"/>
                  </a:lnTo>
                  <a:lnTo>
                    <a:pt x="108382" y="56061"/>
                  </a:lnTo>
                  <a:lnTo>
                    <a:pt x="142755" y="79549"/>
                  </a:lnTo>
                  <a:lnTo>
                    <a:pt x="171674" y="104805"/>
                  </a:lnTo>
                  <a:lnTo>
                    <a:pt x="198443" y="146791"/>
                  </a:lnTo>
                  <a:lnTo>
                    <a:pt x="207948" y="175848"/>
                  </a:lnTo>
                  <a:lnTo>
                    <a:pt x="207151" y="219973"/>
                  </a:lnTo>
                  <a:lnTo>
                    <a:pt x="193943" y="245768"/>
                  </a:lnTo>
                  <a:lnTo>
                    <a:pt x="184495" y="257585"/>
                  </a:lnTo>
                  <a:lnTo>
                    <a:pt x="153300" y="278241"/>
                  </a:lnTo>
                  <a:lnTo>
                    <a:pt x="95748" y="3066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7" name="SMARTInkShape-1478">
              <a:extLst>
                <a:ext uri="{FF2B5EF4-FFF2-40B4-BE49-F238E27FC236}">
                  <a16:creationId xmlns:a16="http://schemas.microsoft.com/office/drawing/2014/main" xmlns="" id="{325C3788-1042-498D-BC9C-9AF934134282}"/>
                </a:ext>
              </a:extLst>
            </p:cNvPr>
            <p:cNvSpPr/>
            <p:nvPr>
              <p:custDataLst>
                <p:tags r:id="rId66"/>
              </p:custDataLst>
            </p:nvPr>
          </p:nvSpPr>
          <p:spPr>
            <a:xfrm>
              <a:off x="6934896" y="3124788"/>
              <a:ext cx="4158555" cy="101076"/>
            </a:xfrm>
            <a:custGeom>
              <a:avLst/>
              <a:gdLst/>
              <a:ahLst/>
              <a:cxnLst/>
              <a:rect l="0" t="0" r="0" b="0"/>
              <a:pathLst>
                <a:path w="4158555" h="101076">
                  <a:moveTo>
                    <a:pt x="31054" y="5762"/>
                  </a:moveTo>
                  <a:lnTo>
                    <a:pt x="31054" y="5762"/>
                  </a:lnTo>
                  <a:lnTo>
                    <a:pt x="346" y="295"/>
                  </a:lnTo>
                  <a:lnTo>
                    <a:pt x="0" y="0"/>
                  </a:lnTo>
                  <a:lnTo>
                    <a:pt x="36972" y="2861"/>
                  </a:lnTo>
                  <a:lnTo>
                    <a:pt x="79546" y="8235"/>
                  </a:lnTo>
                  <a:lnTo>
                    <a:pt x="105715" y="11644"/>
                  </a:lnTo>
                  <a:lnTo>
                    <a:pt x="140800" y="14623"/>
                  </a:lnTo>
                  <a:lnTo>
                    <a:pt x="181829" y="17313"/>
                  </a:lnTo>
                  <a:lnTo>
                    <a:pt x="226820" y="19813"/>
                  </a:lnTo>
                  <a:lnTo>
                    <a:pt x="280098" y="21479"/>
                  </a:lnTo>
                  <a:lnTo>
                    <a:pt x="338900" y="22590"/>
                  </a:lnTo>
                  <a:lnTo>
                    <a:pt x="401385" y="23331"/>
                  </a:lnTo>
                  <a:lnTo>
                    <a:pt x="471968" y="23825"/>
                  </a:lnTo>
                  <a:lnTo>
                    <a:pt x="547953" y="24154"/>
                  </a:lnTo>
                  <a:lnTo>
                    <a:pt x="627536" y="24373"/>
                  </a:lnTo>
                  <a:lnTo>
                    <a:pt x="717986" y="24520"/>
                  </a:lnTo>
                  <a:lnTo>
                    <a:pt x="815681" y="24617"/>
                  </a:lnTo>
                  <a:lnTo>
                    <a:pt x="918206" y="24681"/>
                  </a:lnTo>
                  <a:lnTo>
                    <a:pt x="1031005" y="24019"/>
                  </a:lnTo>
                  <a:lnTo>
                    <a:pt x="1150655" y="22872"/>
                  </a:lnTo>
                  <a:lnTo>
                    <a:pt x="1274871" y="21402"/>
                  </a:lnTo>
                  <a:lnTo>
                    <a:pt x="1402132" y="21128"/>
                  </a:lnTo>
                  <a:lnTo>
                    <a:pt x="1531422" y="21650"/>
                  </a:lnTo>
                  <a:lnTo>
                    <a:pt x="1662067" y="22704"/>
                  </a:lnTo>
                  <a:lnTo>
                    <a:pt x="1795730" y="24112"/>
                  </a:lnTo>
                  <a:lnTo>
                    <a:pt x="1931405" y="25757"/>
                  </a:lnTo>
                  <a:lnTo>
                    <a:pt x="2068420" y="27558"/>
                  </a:lnTo>
                  <a:lnTo>
                    <a:pt x="2207037" y="30876"/>
                  </a:lnTo>
                  <a:lnTo>
                    <a:pt x="2346719" y="35205"/>
                  </a:lnTo>
                  <a:lnTo>
                    <a:pt x="2487115" y="40207"/>
                  </a:lnTo>
                  <a:lnTo>
                    <a:pt x="2626572" y="46365"/>
                  </a:lnTo>
                  <a:lnTo>
                    <a:pt x="2765405" y="53291"/>
                  </a:lnTo>
                  <a:lnTo>
                    <a:pt x="2903821" y="60732"/>
                  </a:lnTo>
                  <a:lnTo>
                    <a:pt x="3034905" y="67809"/>
                  </a:lnTo>
                  <a:lnTo>
                    <a:pt x="3161098" y="74643"/>
                  </a:lnTo>
                  <a:lnTo>
                    <a:pt x="3284034" y="81316"/>
                  </a:lnTo>
                  <a:lnTo>
                    <a:pt x="3395626" y="87176"/>
                  </a:lnTo>
                  <a:lnTo>
                    <a:pt x="3499651" y="92494"/>
                  </a:lnTo>
                  <a:lnTo>
                    <a:pt x="3598635" y="97450"/>
                  </a:lnTo>
                  <a:lnTo>
                    <a:pt x="3685791" y="100048"/>
                  </a:lnTo>
                  <a:lnTo>
                    <a:pt x="3765061" y="101075"/>
                  </a:lnTo>
                  <a:lnTo>
                    <a:pt x="3839075" y="101054"/>
                  </a:lnTo>
                  <a:lnTo>
                    <a:pt x="3900412" y="100334"/>
                  </a:lnTo>
                  <a:lnTo>
                    <a:pt x="3953298" y="99149"/>
                  </a:lnTo>
                  <a:lnTo>
                    <a:pt x="4000550" y="97654"/>
                  </a:lnTo>
                  <a:lnTo>
                    <a:pt x="4039107" y="94540"/>
                  </a:lnTo>
                  <a:lnTo>
                    <a:pt x="4071868" y="90347"/>
                  </a:lnTo>
                  <a:lnTo>
                    <a:pt x="4100763" y="85435"/>
                  </a:lnTo>
                  <a:lnTo>
                    <a:pt x="4158554" y="7561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8" name="SMARTInkShape-1479">
              <a:extLst>
                <a:ext uri="{FF2B5EF4-FFF2-40B4-BE49-F238E27FC236}">
                  <a16:creationId xmlns:a16="http://schemas.microsoft.com/office/drawing/2014/main" xmlns="" id="{EA7FEEBF-35BC-4E72-BCE1-4B34F0451103}"/>
                </a:ext>
              </a:extLst>
            </p:cNvPr>
            <p:cNvSpPr/>
            <p:nvPr>
              <p:custDataLst>
                <p:tags r:id="rId67"/>
              </p:custDataLst>
            </p:nvPr>
          </p:nvSpPr>
          <p:spPr>
            <a:xfrm>
              <a:off x="7213600" y="676079"/>
              <a:ext cx="93639" cy="2695772"/>
            </a:xfrm>
            <a:custGeom>
              <a:avLst/>
              <a:gdLst/>
              <a:ahLst/>
              <a:cxnLst/>
              <a:rect l="0" t="0" r="0" b="0"/>
              <a:pathLst>
                <a:path w="93639" h="2695772">
                  <a:moveTo>
                    <a:pt x="19050" y="3371"/>
                  </a:moveTo>
                  <a:lnTo>
                    <a:pt x="19050" y="3371"/>
                  </a:lnTo>
                  <a:lnTo>
                    <a:pt x="15679" y="0"/>
                  </a:lnTo>
                  <a:lnTo>
                    <a:pt x="14686" y="418"/>
                  </a:lnTo>
                  <a:lnTo>
                    <a:pt x="13582" y="4646"/>
                  </a:lnTo>
                  <a:lnTo>
                    <a:pt x="16332" y="35185"/>
                  </a:lnTo>
                  <a:lnTo>
                    <a:pt x="19724" y="75601"/>
                  </a:lnTo>
                  <a:lnTo>
                    <a:pt x="21616" y="100208"/>
                  </a:lnTo>
                  <a:lnTo>
                    <a:pt x="24288" y="129312"/>
                  </a:lnTo>
                  <a:lnTo>
                    <a:pt x="27481" y="161415"/>
                  </a:lnTo>
                  <a:lnTo>
                    <a:pt x="31021" y="195517"/>
                  </a:lnTo>
                  <a:lnTo>
                    <a:pt x="34792" y="235185"/>
                  </a:lnTo>
                  <a:lnTo>
                    <a:pt x="38716" y="278564"/>
                  </a:lnTo>
                  <a:lnTo>
                    <a:pt x="42743" y="324416"/>
                  </a:lnTo>
                  <a:lnTo>
                    <a:pt x="45428" y="376151"/>
                  </a:lnTo>
                  <a:lnTo>
                    <a:pt x="47220" y="431808"/>
                  </a:lnTo>
                  <a:lnTo>
                    <a:pt x="48413" y="490079"/>
                  </a:lnTo>
                  <a:lnTo>
                    <a:pt x="48503" y="551504"/>
                  </a:lnTo>
                  <a:lnTo>
                    <a:pt x="47857" y="615032"/>
                  </a:lnTo>
                  <a:lnTo>
                    <a:pt x="46722" y="679962"/>
                  </a:lnTo>
                  <a:lnTo>
                    <a:pt x="46670" y="748648"/>
                  </a:lnTo>
                  <a:lnTo>
                    <a:pt x="47341" y="819839"/>
                  </a:lnTo>
                  <a:lnTo>
                    <a:pt x="48495" y="892700"/>
                  </a:lnTo>
                  <a:lnTo>
                    <a:pt x="50673" y="969496"/>
                  </a:lnTo>
                  <a:lnTo>
                    <a:pt x="53538" y="1048915"/>
                  </a:lnTo>
                  <a:lnTo>
                    <a:pt x="56859" y="1130084"/>
                  </a:lnTo>
                  <a:lnTo>
                    <a:pt x="60483" y="1213124"/>
                  </a:lnTo>
                  <a:lnTo>
                    <a:pt x="64311" y="1297412"/>
                  </a:lnTo>
                  <a:lnTo>
                    <a:pt x="68273" y="1382531"/>
                  </a:lnTo>
                  <a:lnTo>
                    <a:pt x="72327" y="1465384"/>
                  </a:lnTo>
                  <a:lnTo>
                    <a:pt x="76440" y="1546724"/>
                  </a:lnTo>
                  <a:lnTo>
                    <a:pt x="80593" y="1627056"/>
                  </a:lnTo>
                  <a:lnTo>
                    <a:pt x="84068" y="1706717"/>
                  </a:lnTo>
                  <a:lnTo>
                    <a:pt x="87089" y="1785929"/>
                  </a:lnTo>
                  <a:lnTo>
                    <a:pt x="89809" y="1864843"/>
                  </a:lnTo>
                  <a:lnTo>
                    <a:pt x="91623" y="1939324"/>
                  </a:lnTo>
                  <a:lnTo>
                    <a:pt x="92833" y="2010851"/>
                  </a:lnTo>
                  <a:lnTo>
                    <a:pt x="93638" y="2080408"/>
                  </a:lnTo>
                  <a:lnTo>
                    <a:pt x="92059" y="2145123"/>
                  </a:lnTo>
                  <a:lnTo>
                    <a:pt x="88889" y="2206611"/>
                  </a:lnTo>
                  <a:lnTo>
                    <a:pt x="84660" y="2265948"/>
                  </a:lnTo>
                  <a:lnTo>
                    <a:pt x="79724" y="2321028"/>
                  </a:lnTo>
                  <a:lnTo>
                    <a:pt x="74316" y="2373270"/>
                  </a:lnTo>
                  <a:lnTo>
                    <a:pt x="68593" y="2423620"/>
                  </a:lnTo>
                  <a:lnTo>
                    <a:pt x="61956" y="2467770"/>
                  </a:lnTo>
                  <a:lnTo>
                    <a:pt x="54710" y="2507787"/>
                  </a:lnTo>
                  <a:lnTo>
                    <a:pt x="47057" y="2545049"/>
                  </a:lnTo>
                  <a:lnTo>
                    <a:pt x="39838" y="2576240"/>
                  </a:lnTo>
                  <a:lnTo>
                    <a:pt x="32909" y="2603383"/>
                  </a:lnTo>
                  <a:lnTo>
                    <a:pt x="20270" y="2646243"/>
                  </a:lnTo>
                  <a:lnTo>
                    <a:pt x="0" y="26957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62" name="SMARTInkShape-Group270">
            <a:extLst>
              <a:ext uri="{FF2B5EF4-FFF2-40B4-BE49-F238E27FC236}">
                <a16:creationId xmlns:a16="http://schemas.microsoft.com/office/drawing/2014/main" xmlns="" id="{3DC576D6-B7AE-4C9E-B3B9-F6445BE9BBF8}"/>
              </a:ext>
            </a:extLst>
          </p:cNvPr>
          <p:cNvGrpSpPr/>
          <p:nvPr/>
        </p:nvGrpSpPr>
        <p:grpSpPr>
          <a:xfrm>
            <a:off x="4267200" y="2463800"/>
            <a:ext cx="1240844" cy="370681"/>
            <a:chOff x="4267200" y="2463800"/>
            <a:chExt cx="1240844" cy="370681"/>
          </a:xfrm>
        </p:grpSpPr>
        <p:sp>
          <p:nvSpPr>
            <p:cNvPr id="350" name="SMARTInkShape-1480">
              <a:extLst>
                <a:ext uri="{FF2B5EF4-FFF2-40B4-BE49-F238E27FC236}">
                  <a16:creationId xmlns:a16="http://schemas.microsoft.com/office/drawing/2014/main" xmlns="" id="{F55C43CA-3D4A-445A-93CF-D1F6B19BE9D8}"/>
                </a:ext>
              </a:extLst>
            </p:cNvPr>
            <p:cNvSpPr/>
            <p:nvPr>
              <p:custDataLst>
                <p:tags r:id="rId52"/>
              </p:custDataLst>
            </p:nvPr>
          </p:nvSpPr>
          <p:spPr>
            <a:xfrm>
              <a:off x="5356366" y="2679700"/>
              <a:ext cx="151678" cy="127001"/>
            </a:xfrm>
            <a:custGeom>
              <a:avLst/>
              <a:gdLst/>
              <a:ahLst/>
              <a:cxnLst/>
              <a:rect l="0" t="0" r="0" b="0"/>
              <a:pathLst>
                <a:path w="151678" h="127001">
                  <a:moveTo>
                    <a:pt x="9384" y="0"/>
                  </a:moveTo>
                  <a:lnTo>
                    <a:pt x="9384" y="0"/>
                  </a:lnTo>
                  <a:lnTo>
                    <a:pt x="10089" y="6481"/>
                  </a:lnTo>
                  <a:lnTo>
                    <a:pt x="12755" y="15580"/>
                  </a:lnTo>
                  <a:lnTo>
                    <a:pt x="10316" y="58644"/>
                  </a:lnTo>
                  <a:lnTo>
                    <a:pt x="6197" y="96407"/>
                  </a:lnTo>
                  <a:lnTo>
                    <a:pt x="0" y="113718"/>
                  </a:lnTo>
                  <a:lnTo>
                    <a:pt x="20551" y="66162"/>
                  </a:lnTo>
                  <a:lnTo>
                    <a:pt x="46237" y="23442"/>
                  </a:lnTo>
                  <a:lnTo>
                    <a:pt x="50887" y="17745"/>
                  </a:lnTo>
                  <a:lnTo>
                    <a:pt x="54691" y="15358"/>
                  </a:lnTo>
                  <a:lnTo>
                    <a:pt x="57933" y="15177"/>
                  </a:lnTo>
                  <a:lnTo>
                    <a:pt x="60800" y="16468"/>
                  </a:lnTo>
                  <a:lnTo>
                    <a:pt x="62711" y="19445"/>
                  </a:lnTo>
                  <a:lnTo>
                    <a:pt x="64835" y="28398"/>
                  </a:lnTo>
                  <a:lnTo>
                    <a:pt x="61129" y="55756"/>
                  </a:lnTo>
                  <a:lnTo>
                    <a:pt x="54934" y="81974"/>
                  </a:lnTo>
                  <a:lnTo>
                    <a:pt x="55273" y="82872"/>
                  </a:lnTo>
                  <a:lnTo>
                    <a:pt x="56204" y="82059"/>
                  </a:lnTo>
                  <a:lnTo>
                    <a:pt x="92522" y="40277"/>
                  </a:lnTo>
                  <a:lnTo>
                    <a:pt x="111158" y="25261"/>
                  </a:lnTo>
                  <a:lnTo>
                    <a:pt x="123762" y="18753"/>
                  </a:lnTo>
                  <a:lnTo>
                    <a:pt x="130085" y="18146"/>
                  </a:lnTo>
                  <a:lnTo>
                    <a:pt x="142756" y="21235"/>
                  </a:lnTo>
                  <a:lnTo>
                    <a:pt x="146983" y="25446"/>
                  </a:lnTo>
                  <a:lnTo>
                    <a:pt x="151677" y="37650"/>
                  </a:lnTo>
                  <a:lnTo>
                    <a:pt x="149622" y="72845"/>
                  </a:lnTo>
                  <a:lnTo>
                    <a:pt x="139068" y="117589"/>
                  </a:lnTo>
                  <a:lnTo>
                    <a:pt x="136384" y="1270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1" name="SMARTInkShape-1481">
              <a:extLst>
                <a:ext uri="{FF2B5EF4-FFF2-40B4-BE49-F238E27FC236}">
                  <a16:creationId xmlns:a16="http://schemas.microsoft.com/office/drawing/2014/main" xmlns="" id="{4631220B-4D62-4C83-9E18-3641F701FBB6}"/>
                </a:ext>
              </a:extLst>
            </p:cNvPr>
            <p:cNvSpPr/>
            <p:nvPr>
              <p:custDataLst>
                <p:tags r:id="rId53"/>
              </p:custDataLst>
            </p:nvPr>
          </p:nvSpPr>
          <p:spPr>
            <a:xfrm>
              <a:off x="5233283" y="2667000"/>
              <a:ext cx="94368" cy="135980"/>
            </a:xfrm>
            <a:custGeom>
              <a:avLst/>
              <a:gdLst/>
              <a:ahLst/>
              <a:cxnLst/>
              <a:rect l="0" t="0" r="0" b="0"/>
              <a:pathLst>
                <a:path w="94368" h="135980">
                  <a:moveTo>
                    <a:pt x="5467" y="0"/>
                  </a:moveTo>
                  <a:lnTo>
                    <a:pt x="5467" y="0"/>
                  </a:lnTo>
                  <a:lnTo>
                    <a:pt x="0" y="0"/>
                  </a:lnTo>
                  <a:lnTo>
                    <a:pt x="20242" y="12209"/>
                  </a:lnTo>
                  <a:lnTo>
                    <a:pt x="34461" y="30507"/>
                  </a:lnTo>
                  <a:lnTo>
                    <a:pt x="47611" y="53803"/>
                  </a:lnTo>
                  <a:lnTo>
                    <a:pt x="50538" y="72125"/>
                  </a:lnTo>
                  <a:lnTo>
                    <a:pt x="48782" y="91322"/>
                  </a:lnTo>
                  <a:lnTo>
                    <a:pt x="39154" y="117291"/>
                  </a:lnTo>
                  <a:lnTo>
                    <a:pt x="26031" y="135177"/>
                  </a:lnTo>
                  <a:lnTo>
                    <a:pt x="24821" y="135979"/>
                  </a:lnTo>
                  <a:lnTo>
                    <a:pt x="24577" y="120385"/>
                  </a:lnTo>
                  <a:lnTo>
                    <a:pt x="35374" y="83647"/>
                  </a:lnTo>
                  <a:lnTo>
                    <a:pt x="51958" y="47205"/>
                  </a:lnTo>
                  <a:lnTo>
                    <a:pt x="78725" y="18261"/>
                  </a:lnTo>
                  <a:lnTo>
                    <a:pt x="94367" y="63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2" name="SMARTInkShape-1482">
              <a:extLst>
                <a:ext uri="{FF2B5EF4-FFF2-40B4-BE49-F238E27FC236}">
                  <a16:creationId xmlns:a16="http://schemas.microsoft.com/office/drawing/2014/main" xmlns="" id="{A4AB301F-523E-438A-A052-BE4E60E6C17D}"/>
                </a:ext>
              </a:extLst>
            </p:cNvPr>
            <p:cNvSpPr/>
            <p:nvPr>
              <p:custDataLst>
                <p:tags r:id="rId54"/>
              </p:custDataLst>
            </p:nvPr>
          </p:nvSpPr>
          <p:spPr>
            <a:xfrm>
              <a:off x="5124180" y="2672741"/>
              <a:ext cx="63771" cy="129736"/>
            </a:xfrm>
            <a:custGeom>
              <a:avLst/>
              <a:gdLst/>
              <a:ahLst/>
              <a:cxnLst/>
              <a:rect l="0" t="0" r="0" b="0"/>
              <a:pathLst>
                <a:path w="63771" h="129736">
                  <a:moveTo>
                    <a:pt x="6620" y="51409"/>
                  </a:moveTo>
                  <a:lnTo>
                    <a:pt x="6620" y="51409"/>
                  </a:lnTo>
                  <a:lnTo>
                    <a:pt x="3249" y="54780"/>
                  </a:lnTo>
                  <a:lnTo>
                    <a:pt x="2962" y="55773"/>
                  </a:lnTo>
                  <a:lnTo>
                    <a:pt x="3476" y="56435"/>
                  </a:lnTo>
                  <a:lnTo>
                    <a:pt x="4524" y="56876"/>
                  </a:lnTo>
                  <a:lnTo>
                    <a:pt x="12741" y="54126"/>
                  </a:lnTo>
                  <a:lnTo>
                    <a:pt x="32523" y="41101"/>
                  </a:lnTo>
                  <a:lnTo>
                    <a:pt x="44948" y="25542"/>
                  </a:lnTo>
                  <a:lnTo>
                    <a:pt x="48349" y="16159"/>
                  </a:lnTo>
                  <a:lnTo>
                    <a:pt x="47980" y="7285"/>
                  </a:lnTo>
                  <a:lnTo>
                    <a:pt x="46893" y="2943"/>
                  </a:lnTo>
                  <a:lnTo>
                    <a:pt x="44052" y="754"/>
                  </a:lnTo>
                  <a:lnTo>
                    <a:pt x="40041" y="0"/>
                  </a:lnTo>
                  <a:lnTo>
                    <a:pt x="35251" y="203"/>
                  </a:lnTo>
                  <a:lnTo>
                    <a:pt x="24284" y="7955"/>
                  </a:lnTo>
                  <a:lnTo>
                    <a:pt x="13059" y="21513"/>
                  </a:lnTo>
                  <a:lnTo>
                    <a:pt x="3367" y="39298"/>
                  </a:lnTo>
                  <a:lnTo>
                    <a:pt x="0" y="58961"/>
                  </a:lnTo>
                  <a:lnTo>
                    <a:pt x="3588" y="96959"/>
                  </a:lnTo>
                  <a:lnTo>
                    <a:pt x="12463" y="119703"/>
                  </a:lnTo>
                  <a:lnTo>
                    <a:pt x="16865" y="124455"/>
                  </a:lnTo>
                  <a:lnTo>
                    <a:pt x="27401" y="129735"/>
                  </a:lnTo>
                  <a:lnTo>
                    <a:pt x="41020" y="128319"/>
                  </a:lnTo>
                  <a:lnTo>
                    <a:pt x="63770" y="12125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3" name="SMARTInkShape-1483">
              <a:extLst>
                <a:ext uri="{FF2B5EF4-FFF2-40B4-BE49-F238E27FC236}">
                  <a16:creationId xmlns:a16="http://schemas.microsoft.com/office/drawing/2014/main" xmlns="" id="{7534BEC4-1996-4DDF-B15C-BE57021F9006}"/>
                </a:ext>
              </a:extLst>
            </p:cNvPr>
            <p:cNvSpPr/>
            <p:nvPr>
              <p:custDataLst>
                <p:tags r:id="rId55"/>
              </p:custDataLst>
            </p:nvPr>
          </p:nvSpPr>
          <p:spPr>
            <a:xfrm>
              <a:off x="4989279" y="2698750"/>
              <a:ext cx="116122" cy="12701"/>
            </a:xfrm>
            <a:custGeom>
              <a:avLst/>
              <a:gdLst/>
              <a:ahLst/>
              <a:cxnLst/>
              <a:rect l="0" t="0" r="0" b="0"/>
              <a:pathLst>
                <a:path w="116122" h="12701">
                  <a:moveTo>
                    <a:pt x="8171" y="12700"/>
                  </a:moveTo>
                  <a:lnTo>
                    <a:pt x="8171" y="12700"/>
                  </a:lnTo>
                  <a:lnTo>
                    <a:pt x="1429" y="9329"/>
                  </a:lnTo>
                  <a:lnTo>
                    <a:pt x="148" y="7630"/>
                  </a:lnTo>
                  <a:lnTo>
                    <a:pt x="0" y="5793"/>
                  </a:lnTo>
                  <a:lnTo>
                    <a:pt x="607" y="3862"/>
                  </a:lnTo>
                  <a:lnTo>
                    <a:pt x="3128" y="2575"/>
                  </a:lnTo>
                  <a:lnTo>
                    <a:pt x="45087" y="226"/>
                  </a:lnTo>
                  <a:lnTo>
                    <a:pt x="87979" y="45"/>
                  </a:lnTo>
                  <a:lnTo>
                    <a:pt x="116121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4" name="SMARTInkShape-1484">
              <a:extLst>
                <a:ext uri="{FF2B5EF4-FFF2-40B4-BE49-F238E27FC236}">
                  <a16:creationId xmlns:a16="http://schemas.microsoft.com/office/drawing/2014/main" xmlns="" id="{E005A0F6-E5DF-4044-B342-AE7D208E4487}"/>
                </a:ext>
              </a:extLst>
            </p:cNvPr>
            <p:cNvSpPr/>
            <p:nvPr>
              <p:custDataLst>
                <p:tags r:id="rId56"/>
              </p:custDataLst>
            </p:nvPr>
          </p:nvSpPr>
          <p:spPr>
            <a:xfrm>
              <a:off x="4998802" y="2565400"/>
              <a:ext cx="93899" cy="269081"/>
            </a:xfrm>
            <a:custGeom>
              <a:avLst/>
              <a:gdLst/>
              <a:ahLst/>
              <a:cxnLst/>
              <a:rect l="0" t="0" r="0" b="0"/>
              <a:pathLst>
                <a:path w="93899" h="269081">
                  <a:moveTo>
                    <a:pt x="43098" y="0"/>
                  </a:moveTo>
                  <a:lnTo>
                    <a:pt x="43098" y="0"/>
                  </a:lnTo>
                  <a:lnTo>
                    <a:pt x="42393" y="6481"/>
                  </a:lnTo>
                  <a:lnTo>
                    <a:pt x="30889" y="46087"/>
                  </a:lnTo>
                  <a:lnTo>
                    <a:pt x="19333" y="89777"/>
                  </a:lnTo>
                  <a:lnTo>
                    <a:pt x="13015" y="123862"/>
                  </a:lnTo>
                  <a:lnTo>
                    <a:pt x="7856" y="159472"/>
                  </a:lnTo>
                  <a:lnTo>
                    <a:pt x="3211" y="194114"/>
                  </a:lnTo>
                  <a:lnTo>
                    <a:pt x="0" y="235237"/>
                  </a:lnTo>
                  <a:lnTo>
                    <a:pt x="3011" y="252951"/>
                  </a:lnTo>
                  <a:lnTo>
                    <a:pt x="5790" y="259651"/>
                  </a:lnTo>
                  <a:lnTo>
                    <a:pt x="9760" y="264117"/>
                  </a:lnTo>
                  <a:lnTo>
                    <a:pt x="19814" y="269080"/>
                  </a:lnTo>
                  <a:lnTo>
                    <a:pt x="35102" y="265641"/>
                  </a:lnTo>
                  <a:lnTo>
                    <a:pt x="52949" y="256352"/>
                  </a:lnTo>
                  <a:lnTo>
                    <a:pt x="70289" y="242816"/>
                  </a:lnTo>
                  <a:lnTo>
                    <a:pt x="81759" y="225511"/>
                  </a:lnTo>
                  <a:lnTo>
                    <a:pt x="93898" y="1968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5" name="SMARTInkShape-1485">
              <a:extLst>
                <a:ext uri="{FF2B5EF4-FFF2-40B4-BE49-F238E27FC236}">
                  <a16:creationId xmlns:a16="http://schemas.microsoft.com/office/drawing/2014/main" xmlns="" id="{DE68C2BC-6B68-419D-8C13-F34DA58935D0}"/>
                </a:ext>
              </a:extLst>
            </p:cNvPr>
            <p:cNvSpPr/>
            <p:nvPr>
              <p:custDataLst>
                <p:tags r:id="rId57"/>
              </p:custDataLst>
            </p:nvPr>
          </p:nvSpPr>
          <p:spPr>
            <a:xfrm>
              <a:off x="4713301" y="2667000"/>
              <a:ext cx="93650" cy="140501"/>
            </a:xfrm>
            <a:custGeom>
              <a:avLst/>
              <a:gdLst/>
              <a:ahLst/>
              <a:cxnLst/>
              <a:rect l="0" t="0" r="0" b="0"/>
              <a:pathLst>
                <a:path w="93650" h="140501">
                  <a:moveTo>
                    <a:pt x="4749" y="44450"/>
                  </a:moveTo>
                  <a:lnTo>
                    <a:pt x="4749" y="44450"/>
                  </a:lnTo>
                  <a:lnTo>
                    <a:pt x="4749" y="41079"/>
                  </a:lnTo>
                  <a:lnTo>
                    <a:pt x="8512" y="37543"/>
                  </a:lnTo>
                  <a:lnTo>
                    <a:pt x="11491" y="35612"/>
                  </a:lnTo>
                  <a:lnTo>
                    <a:pt x="14888" y="35030"/>
                  </a:lnTo>
                  <a:lnTo>
                    <a:pt x="22426" y="36265"/>
                  </a:lnTo>
                  <a:lnTo>
                    <a:pt x="34602" y="44298"/>
                  </a:lnTo>
                  <a:lnTo>
                    <a:pt x="39184" y="57318"/>
                  </a:lnTo>
                  <a:lnTo>
                    <a:pt x="39809" y="74863"/>
                  </a:lnTo>
                  <a:lnTo>
                    <a:pt x="24957" y="121894"/>
                  </a:lnTo>
                  <a:lnTo>
                    <a:pt x="17023" y="133667"/>
                  </a:lnTo>
                  <a:lnTo>
                    <a:pt x="12931" y="137795"/>
                  </a:lnTo>
                  <a:lnTo>
                    <a:pt x="9498" y="139841"/>
                  </a:lnTo>
                  <a:lnTo>
                    <a:pt x="6504" y="140500"/>
                  </a:lnTo>
                  <a:lnTo>
                    <a:pt x="3803" y="140233"/>
                  </a:lnTo>
                  <a:lnTo>
                    <a:pt x="2001" y="137939"/>
                  </a:lnTo>
                  <a:lnTo>
                    <a:pt x="0" y="129745"/>
                  </a:lnTo>
                  <a:lnTo>
                    <a:pt x="8986" y="103119"/>
                  </a:lnTo>
                  <a:lnTo>
                    <a:pt x="28425" y="65047"/>
                  </a:lnTo>
                  <a:lnTo>
                    <a:pt x="52059" y="29230"/>
                  </a:lnTo>
                  <a:lnTo>
                    <a:pt x="68579" y="14637"/>
                  </a:lnTo>
                  <a:lnTo>
                    <a:pt x="93649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6" name="SMARTInkShape-1486">
              <a:extLst>
                <a:ext uri="{FF2B5EF4-FFF2-40B4-BE49-F238E27FC236}">
                  <a16:creationId xmlns:a16="http://schemas.microsoft.com/office/drawing/2014/main" xmlns="" id="{2A0A98AE-58D8-4632-B458-46B63CAE12E4}"/>
                </a:ext>
              </a:extLst>
            </p:cNvPr>
            <p:cNvSpPr/>
            <p:nvPr>
              <p:custDataLst>
                <p:tags r:id="rId58"/>
              </p:custDataLst>
            </p:nvPr>
          </p:nvSpPr>
          <p:spPr>
            <a:xfrm>
              <a:off x="4639788" y="2711450"/>
              <a:ext cx="52863" cy="96777"/>
            </a:xfrm>
            <a:custGeom>
              <a:avLst/>
              <a:gdLst/>
              <a:ahLst/>
              <a:cxnLst/>
              <a:rect l="0" t="0" r="0" b="0"/>
              <a:pathLst>
                <a:path w="52863" h="96777">
                  <a:moveTo>
                    <a:pt x="52862" y="0"/>
                  </a:moveTo>
                  <a:lnTo>
                    <a:pt x="52862" y="0"/>
                  </a:lnTo>
                  <a:lnTo>
                    <a:pt x="39064" y="706"/>
                  </a:lnTo>
                  <a:lnTo>
                    <a:pt x="22388" y="8838"/>
                  </a:lnTo>
                  <a:lnTo>
                    <a:pt x="10279" y="21669"/>
                  </a:lnTo>
                  <a:lnTo>
                    <a:pt x="1124" y="42247"/>
                  </a:lnTo>
                  <a:lnTo>
                    <a:pt x="0" y="58052"/>
                  </a:lnTo>
                  <a:lnTo>
                    <a:pt x="2556" y="73073"/>
                  </a:lnTo>
                  <a:lnTo>
                    <a:pt x="8396" y="84453"/>
                  </a:lnTo>
                  <a:lnTo>
                    <a:pt x="19618" y="95422"/>
                  </a:lnTo>
                  <a:lnTo>
                    <a:pt x="23644" y="96776"/>
                  </a:lnTo>
                  <a:lnTo>
                    <a:pt x="31880" y="96399"/>
                  </a:lnTo>
                  <a:lnTo>
                    <a:pt x="35346" y="93899"/>
                  </a:lnTo>
                  <a:lnTo>
                    <a:pt x="41079" y="85477"/>
                  </a:lnTo>
                  <a:lnTo>
                    <a:pt x="44902" y="68836"/>
                  </a:lnTo>
                  <a:lnTo>
                    <a:pt x="39293" y="47128"/>
                  </a:lnTo>
                  <a:lnTo>
                    <a:pt x="27462" y="190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7" name="SMARTInkShape-1487">
              <a:extLst>
                <a:ext uri="{FF2B5EF4-FFF2-40B4-BE49-F238E27FC236}">
                  <a16:creationId xmlns:a16="http://schemas.microsoft.com/office/drawing/2014/main" xmlns="" id="{8282FD98-6819-4166-BD08-408A2F4EA18A}"/>
                </a:ext>
              </a:extLst>
            </p:cNvPr>
            <p:cNvSpPr/>
            <p:nvPr>
              <p:custDataLst>
                <p:tags r:id="rId59"/>
              </p:custDataLst>
            </p:nvPr>
          </p:nvSpPr>
          <p:spPr>
            <a:xfrm>
              <a:off x="4546600" y="2695680"/>
              <a:ext cx="88901" cy="135979"/>
            </a:xfrm>
            <a:custGeom>
              <a:avLst/>
              <a:gdLst/>
              <a:ahLst/>
              <a:cxnLst/>
              <a:rect l="0" t="0" r="0" b="0"/>
              <a:pathLst>
                <a:path w="88901" h="135979">
                  <a:moveTo>
                    <a:pt x="0" y="9420"/>
                  </a:moveTo>
                  <a:lnTo>
                    <a:pt x="0" y="9420"/>
                  </a:lnTo>
                  <a:lnTo>
                    <a:pt x="0" y="582"/>
                  </a:lnTo>
                  <a:lnTo>
                    <a:pt x="1411" y="0"/>
                  </a:lnTo>
                  <a:lnTo>
                    <a:pt x="6742" y="1235"/>
                  </a:lnTo>
                  <a:lnTo>
                    <a:pt x="17677" y="5897"/>
                  </a:lnTo>
                  <a:lnTo>
                    <a:pt x="29853" y="21860"/>
                  </a:lnTo>
                  <a:lnTo>
                    <a:pt x="39027" y="47835"/>
                  </a:lnTo>
                  <a:lnTo>
                    <a:pt x="42673" y="91875"/>
                  </a:lnTo>
                  <a:lnTo>
                    <a:pt x="38357" y="118910"/>
                  </a:lnTo>
                  <a:lnTo>
                    <a:pt x="29866" y="134368"/>
                  </a:lnTo>
                  <a:lnTo>
                    <a:pt x="28378" y="135757"/>
                  </a:lnTo>
                  <a:lnTo>
                    <a:pt x="27386" y="135978"/>
                  </a:lnTo>
                  <a:lnTo>
                    <a:pt x="22617" y="126176"/>
                  </a:lnTo>
                  <a:lnTo>
                    <a:pt x="23478" y="99753"/>
                  </a:lnTo>
                  <a:lnTo>
                    <a:pt x="40229" y="54310"/>
                  </a:lnTo>
                  <a:lnTo>
                    <a:pt x="58486" y="27032"/>
                  </a:lnTo>
                  <a:lnTo>
                    <a:pt x="88900" y="307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8" name="SMARTInkShape-1488">
              <a:extLst>
                <a:ext uri="{FF2B5EF4-FFF2-40B4-BE49-F238E27FC236}">
                  <a16:creationId xmlns:a16="http://schemas.microsoft.com/office/drawing/2014/main" xmlns="" id="{58CB06D7-04C9-4DA3-BC2C-EB4C93C89A7D}"/>
                </a:ext>
              </a:extLst>
            </p:cNvPr>
            <p:cNvSpPr/>
            <p:nvPr>
              <p:custDataLst>
                <p:tags r:id="rId60"/>
              </p:custDataLst>
            </p:nvPr>
          </p:nvSpPr>
          <p:spPr>
            <a:xfrm>
              <a:off x="4425950" y="2693544"/>
              <a:ext cx="101601" cy="132866"/>
            </a:xfrm>
            <a:custGeom>
              <a:avLst/>
              <a:gdLst/>
              <a:ahLst/>
              <a:cxnLst/>
              <a:rect l="0" t="0" r="0" b="0"/>
              <a:pathLst>
                <a:path w="101601" h="132866">
                  <a:moveTo>
                    <a:pt x="0" y="11556"/>
                  </a:moveTo>
                  <a:lnTo>
                    <a:pt x="0" y="11556"/>
                  </a:lnTo>
                  <a:lnTo>
                    <a:pt x="0" y="2718"/>
                  </a:lnTo>
                  <a:lnTo>
                    <a:pt x="1411" y="1431"/>
                  </a:lnTo>
                  <a:lnTo>
                    <a:pt x="6742" y="0"/>
                  </a:lnTo>
                  <a:lnTo>
                    <a:pt x="15696" y="3127"/>
                  </a:lnTo>
                  <a:lnTo>
                    <a:pt x="26732" y="10632"/>
                  </a:lnTo>
                  <a:lnTo>
                    <a:pt x="38692" y="23375"/>
                  </a:lnTo>
                  <a:lnTo>
                    <a:pt x="45419" y="40327"/>
                  </a:lnTo>
                  <a:lnTo>
                    <a:pt x="49737" y="83326"/>
                  </a:lnTo>
                  <a:lnTo>
                    <a:pt x="45520" y="120330"/>
                  </a:lnTo>
                  <a:lnTo>
                    <a:pt x="41868" y="129985"/>
                  </a:lnTo>
                  <a:lnTo>
                    <a:pt x="39906" y="132136"/>
                  </a:lnTo>
                  <a:lnTo>
                    <a:pt x="37893" y="132865"/>
                  </a:lnTo>
                  <a:lnTo>
                    <a:pt x="35845" y="132645"/>
                  </a:lnTo>
                  <a:lnTo>
                    <a:pt x="34480" y="130382"/>
                  </a:lnTo>
                  <a:lnTo>
                    <a:pt x="32963" y="122223"/>
                  </a:lnTo>
                  <a:lnTo>
                    <a:pt x="47606" y="76050"/>
                  </a:lnTo>
                  <a:lnTo>
                    <a:pt x="59258" y="52214"/>
                  </a:lnTo>
                  <a:lnTo>
                    <a:pt x="80274" y="29012"/>
                  </a:lnTo>
                  <a:lnTo>
                    <a:pt x="101600" y="1790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9" name="SMARTInkShape-1489">
              <a:extLst>
                <a:ext uri="{FF2B5EF4-FFF2-40B4-BE49-F238E27FC236}">
                  <a16:creationId xmlns:a16="http://schemas.microsoft.com/office/drawing/2014/main" xmlns="" id="{93E79B5F-5CCD-4AA4-B7F6-B0EA1D94A21F}"/>
                </a:ext>
              </a:extLst>
            </p:cNvPr>
            <p:cNvSpPr/>
            <p:nvPr>
              <p:custDataLst>
                <p:tags r:id="rId61"/>
              </p:custDataLst>
            </p:nvPr>
          </p:nvSpPr>
          <p:spPr>
            <a:xfrm>
              <a:off x="4267200" y="2707672"/>
              <a:ext cx="139701" cy="115253"/>
            </a:xfrm>
            <a:custGeom>
              <a:avLst/>
              <a:gdLst/>
              <a:ahLst/>
              <a:cxnLst/>
              <a:rect l="0" t="0" r="0" b="0"/>
              <a:pathLst>
                <a:path w="139701" h="115253">
                  <a:moveTo>
                    <a:pt x="0" y="48228"/>
                  </a:moveTo>
                  <a:lnTo>
                    <a:pt x="0" y="48228"/>
                  </a:lnTo>
                  <a:lnTo>
                    <a:pt x="0" y="51599"/>
                  </a:lnTo>
                  <a:lnTo>
                    <a:pt x="1411" y="52592"/>
                  </a:lnTo>
                  <a:lnTo>
                    <a:pt x="27437" y="58062"/>
                  </a:lnTo>
                  <a:lnTo>
                    <a:pt x="49209" y="54513"/>
                  </a:lnTo>
                  <a:lnTo>
                    <a:pt x="62793" y="48434"/>
                  </a:lnTo>
                  <a:lnTo>
                    <a:pt x="78970" y="33707"/>
                  </a:lnTo>
                  <a:lnTo>
                    <a:pt x="84487" y="23900"/>
                  </a:lnTo>
                  <a:lnTo>
                    <a:pt x="85958" y="19310"/>
                  </a:lnTo>
                  <a:lnTo>
                    <a:pt x="85527" y="14838"/>
                  </a:lnTo>
                  <a:lnTo>
                    <a:pt x="81286" y="6107"/>
                  </a:lnTo>
                  <a:lnTo>
                    <a:pt x="77474" y="3214"/>
                  </a:lnTo>
                  <a:lnTo>
                    <a:pt x="67594" y="0"/>
                  </a:lnTo>
                  <a:lnTo>
                    <a:pt x="54266" y="2334"/>
                  </a:lnTo>
                  <a:lnTo>
                    <a:pt x="46760" y="4932"/>
                  </a:lnTo>
                  <a:lnTo>
                    <a:pt x="34658" y="15345"/>
                  </a:lnTo>
                  <a:lnTo>
                    <a:pt x="15391" y="48396"/>
                  </a:lnTo>
                  <a:lnTo>
                    <a:pt x="12250" y="66412"/>
                  </a:lnTo>
                  <a:lnTo>
                    <a:pt x="12400" y="75167"/>
                  </a:lnTo>
                  <a:lnTo>
                    <a:pt x="18211" y="90540"/>
                  </a:lnTo>
                  <a:lnTo>
                    <a:pt x="22724" y="97603"/>
                  </a:lnTo>
                  <a:lnTo>
                    <a:pt x="37145" y="107331"/>
                  </a:lnTo>
                  <a:lnTo>
                    <a:pt x="56726" y="113302"/>
                  </a:lnTo>
                  <a:lnTo>
                    <a:pt x="94105" y="115252"/>
                  </a:lnTo>
                  <a:lnTo>
                    <a:pt x="139700" y="10537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0" name="SMARTInkShape-1490">
              <a:extLst>
                <a:ext uri="{FF2B5EF4-FFF2-40B4-BE49-F238E27FC236}">
                  <a16:creationId xmlns:a16="http://schemas.microsoft.com/office/drawing/2014/main" xmlns="" id="{3892067F-155D-416D-BE65-D32AB4162778}"/>
                </a:ext>
              </a:extLst>
            </p:cNvPr>
            <p:cNvSpPr/>
            <p:nvPr>
              <p:custDataLst>
                <p:tags r:id="rId62"/>
              </p:custDataLst>
            </p:nvPr>
          </p:nvSpPr>
          <p:spPr>
            <a:xfrm>
              <a:off x="4392263" y="2468463"/>
              <a:ext cx="243238" cy="30158"/>
            </a:xfrm>
            <a:custGeom>
              <a:avLst/>
              <a:gdLst/>
              <a:ahLst/>
              <a:cxnLst/>
              <a:rect l="0" t="0" r="0" b="0"/>
              <a:pathLst>
                <a:path w="243238" h="30158">
                  <a:moveTo>
                    <a:pt x="27337" y="20737"/>
                  </a:moveTo>
                  <a:lnTo>
                    <a:pt x="27337" y="20737"/>
                  </a:lnTo>
                  <a:lnTo>
                    <a:pt x="5517" y="25806"/>
                  </a:lnTo>
                  <a:lnTo>
                    <a:pt x="0" y="29575"/>
                  </a:lnTo>
                  <a:lnTo>
                    <a:pt x="646" y="30157"/>
                  </a:lnTo>
                  <a:lnTo>
                    <a:pt x="39344" y="24259"/>
                  </a:lnTo>
                  <a:lnTo>
                    <a:pt x="80181" y="16658"/>
                  </a:lnTo>
                  <a:lnTo>
                    <a:pt x="104900" y="11668"/>
                  </a:lnTo>
                  <a:lnTo>
                    <a:pt x="151179" y="4241"/>
                  </a:lnTo>
                  <a:lnTo>
                    <a:pt x="191034" y="0"/>
                  </a:lnTo>
                  <a:lnTo>
                    <a:pt x="243237" y="168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1" name="SMARTInkShape-1491">
              <a:extLst>
                <a:ext uri="{FF2B5EF4-FFF2-40B4-BE49-F238E27FC236}">
                  <a16:creationId xmlns:a16="http://schemas.microsoft.com/office/drawing/2014/main" xmlns="" id="{6DCD95B9-7B35-4A3E-A35B-1E5E704379DF}"/>
                </a:ext>
              </a:extLst>
            </p:cNvPr>
            <p:cNvSpPr/>
            <p:nvPr>
              <p:custDataLst>
                <p:tags r:id="rId63"/>
              </p:custDataLst>
            </p:nvPr>
          </p:nvSpPr>
          <p:spPr>
            <a:xfrm>
              <a:off x="4344283" y="2463800"/>
              <a:ext cx="240418" cy="12701"/>
            </a:xfrm>
            <a:custGeom>
              <a:avLst/>
              <a:gdLst/>
              <a:ahLst/>
              <a:cxnLst/>
              <a:rect l="0" t="0" r="0" b="0"/>
              <a:pathLst>
                <a:path w="240418" h="12701">
                  <a:moveTo>
                    <a:pt x="5467" y="12700"/>
                  </a:moveTo>
                  <a:lnTo>
                    <a:pt x="5467" y="12700"/>
                  </a:lnTo>
                  <a:lnTo>
                    <a:pt x="0" y="7233"/>
                  </a:lnTo>
                  <a:lnTo>
                    <a:pt x="2749" y="9982"/>
                  </a:lnTo>
                  <a:lnTo>
                    <a:pt x="50317" y="12342"/>
                  </a:lnTo>
                  <a:lnTo>
                    <a:pt x="81139" y="12541"/>
                  </a:lnTo>
                  <a:lnTo>
                    <a:pt x="116004" y="12629"/>
                  </a:lnTo>
                  <a:lnTo>
                    <a:pt x="154549" y="10787"/>
                  </a:lnTo>
                  <a:lnTo>
                    <a:pt x="190965" y="7616"/>
                  </a:lnTo>
                  <a:lnTo>
                    <a:pt x="240417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80" name="SMARTInkShape-Group271">
            <a:extLst>
              <a:ext uri="{FF2B5EF4-FFF2-40B4-BE49-F238E27FC236}">
                <a16:creationId xmlns:a16="http://schemas.microsoft.com/office/drawing/2014/main" xmlns="" id="{3692FCE0-77E9-4F7A-9801-A4096AF5D147}"/>
              </a:ext>
            </a:extLst>
          </p:cNvPr>
          <p:cNvGrpSpPr/>
          <p:nvPr/>
        </p:nvGrpSpPr>
        <p:grpSpPr>
          <a:xfrm>
            <a:off x="2352192" y="1993900"/>
            <a:ext cx="2215714" cy="462341"/>
            <a:chOff x="2352192" y="1993900"/>
            <a:chExt cx="2215714" cy="462341"/>
          </a:xfrm>
        </p:grpSpPr>
        <p:sp>
          <p:nvSpPr>
            <p:cNvPr id="363" name="SMARTInkShape-1492">
              <a:extLst>
                <a:ext uri="{FF2B5EF4-FFF2-40B4-BE49-F238E27FC236}">
                  <a16:creationId xmlns:a16="http://schemas.microsoft.com/office/drawing/2014/main" xmlns="" id="{1644CDAE-802D-49CD-8435-749AE57FA481}"/>
                </a:ext>
              </a:extLst>
            </p:cNvPr>
            <p:cNvSpPr/>
            <p:nvPr>
              <p:custDataLst>
                <p:tags r:id="rId35"/>
              </p:custDataLst>
            </p:nvPr>
          </p:nvSpPr>
          <p:spPr>
            <a:xfrm>
              <a:off x="4044950" y="2146300"/>
              <a:ext cx="165101" cy="6351"/>
            </a:xfrm>
            <a:custGeom>
              <a:avLst/>
              <a:gdLst/>
              <a:ahLst/>
              <a:cxnLst/>
              <a:rect l="0" t="0" r="0" b="0"/>
              <a:pathLst>
                <a:path w="165101" h="6351">
                  <a:moveTo>
                    <a:pt x="0" y="6350"/>
                  </a:moveTo>
                  <a:lnTo>
                    <a:pt x="0" y="6350"/>
                  </a:lnTo>
                  <a:lnTo>
                    <a:pt x="6479" y="5644"/>
                  </a:lnTo>
                  <a:lnTo>
                    <a:pt x="39345" y="883"/>
                  </a:lnTo>
                  <a:lnTo>
                    <a:pt x="83345" y="174"/>
                  </a:lnTo>
                  <a:lnTo>
                    <a:pt x="130667" y="3394"/>
                  </a:lnTo>
                  <a:lnTo>
                    <a:pt x="1651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4" name="SMARTInkShape-1493">
              <a:extLst>
                <a:ext uri="{FF2B5EF4-FFF2-40B4-BE49-F238E27FC236}">
                  <a16:creationId xmlns:a16="http://schemas.microsoft.com/office/drawing/2014/main" xmlns="" id="{80EEFB11-B409-4123-91CA-64E17CFA0E8A}"/>
                </a:ext>
              </a:extLst>
            </p:cNvPr>
            <p:cNvSpPr/>
            <p:nvPr>
              <p:custDataLst>
                <p:tags r:id="rId36"/>
              </p:custDataLst>
            </p:nvPr>
          </p:nvSpPr>
          <p:spPr>
            <a:xfrm>
              <a:off x="3816350" y="2084022"/>
              <a:ext cx="40582" cy="17829"/>
            </a:xfrm>
            <a:custGeom>
              <a:avLst/>
              <a:gdLst/>
              <a:ahLst/>
              <a:cxnLst/>
              <a:rect l="0" t="0" r="0" b="0"/>
              <a:pathLst>
                <a:path w="40582" h="17829">
                  <a:moveTo>
                    <a:pt x="25400" y="17828"/>
                  </a:moveTo>
                  <a:lnTo>
                    <a:pt x="25400" y="17828"/>
                  </a:lnTo>
                  <a:lnTo>
                    <a:pt x="39705" y="8990"/>
                  </a:lnTo>
                  <a:lnTo>
                    <a:pt x="40581" y="6997"/>
                  </a:lnTo>
                  <a:lnTo>
                    <a:pt x="40460" y="4963"/>
                  </a:lnTo>
                  <a:lnTo>
                    <a:pt x="39673" y="2901"/>
                  </a:lnTo>
                  <a:lnTo>
                    <a:pt x="37032" y="1527"/>
                  </a:lnTo>
                  <a:lnTo>
                    <a:pt x="28453" y="0"/>
                  </a:lnTo>
                  <a:lnTo>
                    <a:pt x="0" y="512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5" name="SMARTInkShape-1494">
              <a:extLst>
                <a:ext uri="{FF2B5EF4-FFF2-40B4-BE49-F238E27FC236}">
                  <a16:creationId xmlns:a16="http://schemas.microsoft.com/office/drawing/2014/main" xmlns="" id="{6E0FD952-5EC1-4714-B71D-C7A364DAF71D}"/>
                </a:ext>
              </a:extLst>
            </p:cNvPr>
            <p:cNvSpPr/>
            <p:nvPr>
              <p:custDataLst>
                <p:tags r:id="rId37"/>
              </p:custDataLst>
            </p:nvPr>
          </p:nvSpPr>
          <p:spPr>
            <a:xfrm>
              <a:off x="4133850" y="2070100"/>
              <a:ext cx="19051" cy="152401"/>
            </a:xfrm>
            <a:custGeom>
              <a:avLst/>
              <a:gdLst/>
              <a:ahLst/>
              <a:cxnLst/>
              <a:rect l="0" t="0" r="0" b="0"/>
              <a:pathLst>
                <a:path w="19051" h="152401">
                  <a:moveTo>
                    <a:pt x="0" y="0"/>
                  </a:moveTo>
                  <a:lnTo>
                    <a:pt x="0" y="0"/>
                  </a:lnTo>
                  <a:lnTo>
                    <a:pt x="5026" y="45779"/>
                  </a:lnTo>
                  <a:lnTo>
                    <a:pt x="6175" y="86958"/>
                  </a:lnTo>
                  <a:lnTo>
                    <a:pt x="9698" y="129140"/>
                  </a:lnTo>
                  <a:lnTo>
                    <a:pt x="19050" y="152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6" name="SMARTInkShape-1495">
              <a:extLst>
                <a:ext uri="{FF2B5EF4-FFF2-40B4-BE49-F238E27FC236}">
                  <a16:creationId xmlns:a16="http://schemas.microsoft.com/office/drawing/2014/main" xmlns="" id="{A7170D27-2F1F-4D57-8E20-66DAD7AAC99B}"/>
                </a:ext>
              </a:extLst>
            </p:cNvPr>
            <p:cNvSpPr/>
            <p:nvPr>
              <p:custDataLst>
                <p:tags r:id="rId38"/>
              </p:custDataLst>
            </p:nvPr>
          </p:nvSpPr>
          <p:spPr>
            <a:xfrm>
              <a:off x="4388475" y="2033488"/>
              <a:ext cx="157166" cy="163613"/>
            </a:xfrm>
            <a:custGeom>
              <a:avLst/>
              <a:gdLst/>
              <a:ahLst/>
              <a:cxnLst/>
              <a:rect l="0" t="0" r="0" b="0"/>
              <a:pathLst>
                <a:path w="157166" h="163613">
                  <a:moveTo>
                    <a:pt x="145425" y="23912"/>
                  </a:moveTo>
                  <a:lnTo>
                    <a:pt x="145425" y="23912"/>
                  </a:lnTo>
                  <a:lnTo>
                    <a:pt x="148796" y="23912"/>
                  </a:lnTo>
                  <a:lnTo>
                    <a:pt x="149789" y="23206"/>
                  </a:lnTo>
                  <a:lnTo>
                    <a:pt x="150451" y="22030"/>
                  </a:lnTo>
                  <a:lnTo>
                    <a:pt x="150892" y="20541"/>
                  </a:lnTo>
                  <a:lnTo>
                    <a:pt x="157165" y="12356"/>
                  </a:lnTo>
                  <a:lnTo>
                    <a:pt x="153935" y="9839"/>
                  </a:lnTo>
                  <a:lnTo>
                    <a:pt x="136993" y="2474"/>
                  </a:lnTo>
                  <a:lnTo>
                    <a:pt x="103124" y="0"/>
                  </a:lnTo>
                  <a:lnTo>
                    <a:pt x="64345" y="7455"/>
                  </a:lnTo>
                  <a:lnTo>
                    <a:pt x="48711" y="15187"/>
                  </a:lnTo>
                  <a:lnTo>
                    <a:pt x="39411" y="25679"/>
                  </a:lnTo>
                  <a:lnTo>
                    <a:pt x="37354" y="30734"/>
                  </a:lnTo>
                  <a:lnTo>
                    <a:pt x="36951" y="40114"/>
                  </a:lnTo>
                  <a:lnTo>
                    <a:pt x="42886" y="48987"/>
                  </a:lnTo>
                  <a:lnTo>
                    <a:pt x="53285" y="56929"/>
                  </a:lnTo>
                  <a:lnTo>
                    <a:pt x="74301" y="64661"/>
                  </a:lnTo>
                  <a:lnTo>
                    <a:pt x="97044" y="67874"/>
                  </a:lnTo>
                  <a:lnTo>
                    <a:pt x="96238" y="69448"/>
                  </a:lnTo>
                  <a:lnTo>
                    <a:pt x="89697" y="74959"/>
                  </a:lnTo>
                  <a:lnTo>
                    <a:pt x="50292" y="89047"/>
                  </a:lnTo>
                  <a:lnTo>
                    <a:pt x="10055" y="111074"/>
                  </a:lnTo>
                  <a:lnTo>
                    <a:pt x="6495" y="113770"/>
                  </a:lnTo>
                  <a:lnTo>
                    <a:pt x="2540" y="122410"/>
                  </a:lnTo>
                  <a:lnTo>
                    <a:pt x="0" y="141833"/>
                  </a:lnTo>
                  <a:lnTo>
                    <a:pt x="3416" y="150640"/>
                  </a:lnTo>
                  <a:lnTo>
                    <a:pt x="6302" y="154964"/>
                  </a:lnTo>
                  <a:lnTo>
                    <a:pt x="9638" y="157846"/>
                  </a:lnTo>
                  <a:lnTo>
                    <a:pt x="17106" y="161050"/>
                  </a:lnTo>
                  <a:lnTo>
                    <a:pt x="59455" y="163387"/>
                  </a:lnTo>
                  <a:lnTo>
                    <a:pt x="100975" y="16361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7" name="SMARTInkShape-1496">
              <a:extLst>
                <a:ext uri="{FF2B5EF4-FFF2-40B4-BE49-F238E27FC236}">
                  <a16:creationId xmlns:a16="http://schemas.microsoft.com/office/drawing/2014/main" xmlns="" id="{B7EB125F-53F8-452C-9037-9ED0BAA22E92}"/>
                </a:ext>
              </a:extLst>
            </p:cNvPr>
            <p:cNvSpPr/>
            <p:nvPr>
              <p:custDataLst>
                <p:tags r:id="rId39"/>
              </p:custDataLst>
            </p:nvPr>
          </p:nvSpPr>
          <p:spPr>
            <a:xfrm>
              <a:off x="4540250" y="2279650"/>
              <a:ext cx="6351" cy="57151"/>
            </a:xfrm>
            <a:custGeom>
              <a:avLst/>
              <a:gdLst/>
              <a:ahLst/>
              <a:cxnLst/>
              <a:rect l="0" t="0" r="0" b="0"/>
              <a:pathLst>
                <a:path w="6351" h="57151">
                  <a:moveTo>
                    <a:pt x="0" y="0"/>
                  </a:moveTo>
                  <a:lnTo>
                    <a:pt x="0" y="0"/>
                  </a:lnTo>
                  <a:lnTo>
                    <a:pt x="705" y="21662"/>
                  </a:lnTo>
                  <a:lnTo>
                    <a:pt x="5957" y="48948"/>
                  </a:lnTo>
                  <a:lnTo>
                    <a:pt x="6350" y="57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8" name="SMARTInkShape-1497">
              <a:extLst>
                <a:ext uri="{FF2B5EF4-FFF2-40B4-BE49-F238E27FC236}">
                  <a16:creationId xmlns:a16="http://schemas.microsoft.com/office/drawing/2014/main" xmlns="" id="{6FBD1979-EEAD-46F5-BE8F-CE796FB8B0FA}"/>
                </a:ext>
              </a:extLst>
            </p:cNvPr>
            <p:cNvSpPr/>
            <p:nvPr>
              <p:custDataLst>
                <p:tags r:id="rId40"/>
              </p:custDataLst>
            </p:nvPr>
          </p:nvSpPr>
          <p:spPr>
            <a:xfrm>
              <a:off x="4540250" y="2197100"/>
              <a:ext cx="27656" cy="17829"/>
            </a:xfrm>
            <a:custGeom>
              <a:avLst/>
              <a:gdLst/>
              <a:ahLst/>
              <a:cxnLst/>
              <a:rect l="0" t="0" r="0" b="0"/>
              <a:pathLst>
                <a:path w="27656" h="17829">
                  <a:moveTo>
                    <a:pt x="0" y="0"/>
                  </a:moveTo>
                  <a:lnTo>
                    <a:pt x="0" y="0"/>
                  </a:lnTo>
                  <a:lnTo>
                    <a:pt x="0" y="3371"/>
                  </a:lnTo>
                  <a:lnTo>
                    <a:pt x="1881" y="6908"/>
                  </a:lnTo>
                  <a:lnTo>
                    <a:pt x="8838" y="14927"/>
                  </a:lnTo>
                  <a:lnTo>
                    <a:pt x="14748" y="17218"/>
                  </a:lnTo>
                  <a:lnTo>
                    <a:pt x="18298" y="17828"/>
                  </a:lnTo>
                  <a:lnTo>
                    <a:pt x="24124" y="16626"/>
                  </a:lnTo>
                  <a:lnTo>
                    <a:pt x="26666" y="15317"/>
                  </a:lnTo>
                  <a:lnTo>
                    <a:pt x="27655" y="13739"/>
                  </a:lnTo>
                  <a:lnTo>
                    <a:pt x="27609" y="11982"/>
                  </a:lnTo>
                  <a:lnTo>
                    <a:pt x="26872" y="10104"/>
                  </a:lnTo>
                  <a:lnTo>
                    <a:pt x="20410" y="6137"/>
                  </a:lnTo>
                  <a:lnTo>
                    <a:pt x="6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9" name="SMARTInkShape-1498">
              <a:extLst>
                <a:ext uri="{FF2B5EF4-FFF2-40B4-BE49-F238E27FC236}">
                  <a16:creationId xmlns:a16="http://schemas.microsoft.com/office/drawing/2014/main" xmlns="" id="{D01299D2-E1F8-4FBE-B8BF-A05EBFDDAA26}"/>
                </a:ext>
              </a:extLst>
            </p:cNvPr>
            <p:cNvSpPr/>
            <p:nvPr>
              <p:custDataLst>
                <p:tags r:id="rId41"/>
              </p:custDataLst>
            </p:nvPr>
          </p:nvSpPr>
          <p:spPr>
            <a:xfrm>
              <a:off x="3810000" y="2178050"/>
              <a:ext cx="6351" cy="63501"/>
            </a:xfrm>
            <a:custGeom>
              <a:avLst/>
              <a:gdLst/>
              <a:ahLst/>
              <a:cxnLst/>
              <a:rect l="0" t="0" r="0" b="0"/>
              <a:pathLst>
                <a:path w="6351" h="63501">
                  <a:moveTo>
                    <a:pt x="6350" y="0"/>
                  </a:moveTo>
                  <a:lnTo>
                    <a:pt x="6350" y="0"/>
                  </a:lnTo>
                  <a:lnTo>
                    <a:pt x="1986" y="10139"/>
                  </a:lnTo>
                  <a:lnTo>
                    <a:pt x="52" y="55325"/>
                  </a:lnTo>
                  <a:lnTo>
                    <a:pt x="0" y="63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0" name="SMARTInkShape-1499">
              <a:extLst>
                <a:ext uri="{FF2B5EF4-FFF2-40B4-BE49-F238E27FC236}">
                  <a16:creationId xmlns:a16="http://schemas.microsoft.com/office/drawing/2014/main" xmlns="" id="{E59AD680-14BB-44F8-A20A-5A686C2BA7AA}"/>
                </a:ext>
              </a:extLst>
            </p:cNvPr>
            <p:cNvSpPr/>
            <p:nvPr>
              <p:custDataLst>
                <p:tags r:id="rId42"/>
              </p:custDataLst>
            </p:nvPr>
          </p:nvSpPr>
          <p:spPr>
            <a:xfrm>
              <a:off x="3638550" y="1993900"/>
              <a:ext cx="127001" cy="228601"/>
            </a:xfrm>
            <a:custGeom>
              <a:avLst/>
              <a:gdLst/>
              <a:ahLst/>
              <a:cxnLst/>
              <a:rect l="0" t="0" r="0" b="0"/>
              <a:pathLst>
                <a:path w="127001" h="228601">
                  <a:moveTo>
                    <a:pt x="127000" y="0"/>
                  </a:moveTo>
                  <a:lnTo>
                    <a:pt x="127000" y="0"/>
                  </a:lnTo>
                  <a:lnTo>
                    <a:pt x="120258" y="3371"/>
                  </a:lnTo>
                  <a:lnTo>
                    <a:pt x="100268" y="31815"/>
                  </a:lnTo>
                  <a:lnTo>
                    <a:pt x="75937" y="79348"/>
                  </a:lnTo>
                  <a:lnTo>
                    <a:pt x="55191" y="119701"/>
                  </a:lnTo>
                  <a:lnTo>
                    <a:pt x="34932" y="158469"/>
                  </a:lnTo>
                  <a:lnTo>
                    <a:pt x="18111" y="194885"/>
                  </a:lnTo>
                  <a:lnTo>
                    <a:pt x="0" y="228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1" name="SMARTInkShape-1500">
              <a:extLst>
                <a:ext uri="{FF2B5EF4-FFF2-40B4-BE49-F238E27FC236}">
                  <a16:creationId xmlns:a16="http://schemas.microsoft.com/office/drawing/2014/main" xmlns="" id="{C943A0AA-8DB5-4192-99CB-C91BA9BC94D8}"/>
                </a:ext>
              </a:extLst>
            </p:cNvPr>
            <p:cNvSpPr/>
            <p:nvPr>
              <p:custDataLst>
                <p:tags r:id="rId43"/>
              </p:custDataLst>
            </p:nvPr>
          </p:nvSpPr>
          <p:spPr>
            <a:xfrm>
              <a:off x="3175000" y="2178050"/>
              <a:ext cx="165101" cy="11818"/>
            </a:xfrm>
            <a:custGeom>
              <a:avLst/>
              <a:gdLst/>
              <a:ahLst/>
              <a:cxnLst/>
              <a:rect l="0" t="0" r="0" b="0"/>
              <a:pathLst>
                <a:path w="165101" h="11818">
                  <a:moveTo>
                    <a:pt x="0" y="6350"/>
                  </a:moveTo>
                  <a:lnTo>
                    <a:pt x="0" y="6350"/>
                  </a:lnTo>
                  <a:lnTo>
                    <a:pt x="0" y="9721"/>
                  </a:lnTo>
                  <a:lnTo>
                    <a:pt x="2117" y="10714"/>
                  </a:lnTo>
                  <a:lnTo>
                    <a:pt x="10113" y="11817"/>
                  </a:lnTo>
                  <a:lnTo>
                    <a:pt x="56173" y="5676"/>
                  </a:lnTo>
                  <a:lnTo>
                    <a:pt x="96842" y="1682"/>
                  </a:lnTo>
                  <a:lnTo>
                    <a:pt x="134527" y="498"/>
                  </a:lnTo>
                  <a:lnTo>
                    <a:pt x="1651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2" name="SMARTInkShape-1501">
              <a:extLst>
                <a:ext uri="{FF2B5EF4-FFF2-40B4-BE49-F238E27FC236}">
                  <a16:creationId xmlns:a16="http://schemas.microsoft.com/office/drawing/2014/main" xmlns="" id="{5153C31B-10A7-4F9B-A65C-CD0BB6985939}"/>
                </a:ext>
              </a:extLst>
            </p:cNvPr>
            <p:cNvSpPr/>
            <p:nvPr>
              <p:custDataLst>
                <p:tags r:id="rId44"/>
              </p:custDataLst>
            </p:nvPr>
          </p:nvSpPr>
          <p:spPr>
            <a:xfrm>
              <a:off x="2977071" y="2216150"/>
              <a:ext cx="43054" cy="50086"/>
            </a:xfrm>
            <a:custGeom>
              <a:avLst/>
              <a:gdLst/>
              <a:ahLst/>
              <a:cxnLst/>
              <a:rect l="0" t="0" r="0" b="0"/>
              <a:pathLst>
                <a:path w="43054" h="50086">
                  <a:moveTo>
                    <a:pt x="39179" y="6350"/>
                  </a:moveTo>
                  <a:lnTo>
                    <a:pt x="39179" y="6350"/>
                  </a:lnTo>
                  <a:lnTo>
                    <a:pt x="25695" y="6350"/>
                  </a:lnTo>
                  <a:lnTo>
                    <a:pt x="15312" y="10113"/>
                  </a:lnTo>
                  <a:lnTo>
                    <a:pt x="520" y="20656"/>
                  </a:lnTo>
                  <a:lnTo>
                    <a:pt x="0" y="23648"/>
                  </a:lnTo>
                  <a:lnTo>
                    <a:pt x="3187" y="30736"/>
                  </a:lnTo>
                  <a:lnTo>
                    <a:pt x="12914" y="42660"/>
                  </a:lnTo>
                  <a:lnTo>
                    <a:pt x="20685" y="47182"/>
                  </a:lnTo>
                  <a:lnTo>
                    <a:pt x="37172" y="50085"/>
                  </a:lnTo>
                  <a:lnTo>
                    <a:pt x="39958" y="48913"/>
                  </a:lnTo>
                  <a:lnTo>
                    <a:pt x="41815" y="46719"/>
                  </a:lnTo>
                  <a:lnTo>
                    <a:pt x="43053" y="43846"/>
                  </a:lnTo>
                  <a:lnTo>
                    <a:pt x="42547" y="36891"/>
                  </a:lnTo>
                  <a:lnTo>
                    <a:pt x="39265" y="29096"/>
                  </a:lnTo>
                  <a:lnTo>
                    <a:pt x="2012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3" name="SMARTInkShape-1502">
              <a:extLst>
                <a:ext uri="{FF2B5EF4-FFF2-40B4-BE49-F238E27FC236}">
                  <a16:creationId xmlns:a16="http://schemas.microsoft.com/office/drawing/2014/main" xmlns="" id="{AF79D4C6-F69E-4A13-ADAD-CD6FD7D5AC50}"/>
                </a:ext>
              </a:extLst>
            </p:cNvPr>
            <p:cNvSpPr/>
            <p:nvPr>
              <p:custDataLst>
                <p:tags r:id="rId45"/>
              </p:custDataLst>
            </p:nvPr>
          </p:nvSpPr>
          <p:spPr>
            <a:xfrm>
              <a:off x="3241191" y="2127250"/>
              <a:ext cx="29060" cy="171451"/>
            </a:xfrm>
            <a:custGeom>
              <a:avLst/>
              <a:gdLst/>
              <a:ahLst/>
              <a:cxnLst/>
              <a:rect l="0" t="0" r="0" b="0"/>
              <a:pathLst>
                <a:path w="29060" h="171451">
                  <a:moveTo>
                    <a:pt x="3659" y="0"/>
                  </a:moveTo>
                  <a:lnTo>
                    <a:pt x="3659" y="0"/>
                  </a:lnTo>
                  <a:lnTo>
                    <a:pt x="0" y="0"/>
                  </a:lnTo>
                  <a:lnTo>
                    <a:pt x="1563" y="0"/>
                  </a:lnTo>
                  <a:lnTo>
                    <a:pt x="2262" y="706"/>
                  </a:lnTo>
                  <a:lnTo>
                    <a:pt x="12443" y="44813"/>
                  </a:lnTo>
                  <a:lnTo>
                    <a:pt x="16292" y="86567"/>
                  </a:lnTo>
                  <a:lnTo>
                    <a:pt x="21199" y="125290"/>
                  </a:lnTo>
                  <a:lnTo>
                    <a:pt x="29059" y="171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4" name="SMARTInkShape-1503">
              <a:extLst>
                <a:ext uri="{FF2B5EF4-FFF2-40B4-BE49-F238E27FC236}">
                  <a16:creationId xmlns:a16="http://schemas.microsoft.com/office/drawing/2014/main" xmlns="" id="{6D464DFE-E864-4941-968A-D41908D07739}"/>
                </a:ext>
              </a:extLst>
            </p:cNvPr>
            <p:cNvSpPr/>
            <p:nvPr>
              <p:custDataLst>
                <p:tags r:id="rId46"/>
              </p:custDataLst>
            </p:nvPr>
          </p:nvSpPr>
          <p:spPr>
            <a:xfrm>
              <a:off x="3391162" y="2021774"/>
              <a:ext cx="96575" cy="362151"/>
            </a:xfrm>
            <a:custGeom>
              <a:avLst/>
              <a:gdLst/>
              <a:ahLst/>
              <a:cxnLst/>
              <a:rect l="0" t="0" r="0" b="0"/>
              <a:pathLst>
                <a:path w="96575" h="362151">
                  <a:moveTo>
                    <a:pt x="6088" y="245176"/>
                  </a:moveTo>
                  <a:lnTo>
                    <a:pt x="6088" y="245176"/>
                  </a:lnTo>
                  <a:lnTo>
                    <a:pt x="6088" y="286621"/>
                  </a:lnTo>
                  <a:lnTo>
                    <a:pt x="2717" y="331366"/>
                  </a:lnTo>
                  <a:lnTo>
                    <a:pt x="0" y="362150"/>
                  </a:lnTo>
                  <a:lnTo>
                    <a:pt x="458" y="320156"/>
                  </a:lnTo>
                  <a:lnTo>
                    <a:pt x="3116" y="289789"/>
                  </a:lnTo>
                  <a:lnTo>
                    <a:pt x="6648" y="247600"/>
                  </a:lnTo>
                  <a:lnTo>
                    <a:pt x="8578" y="223509"/>
                  </a:lnTo>
                  <a:lnTo>
                    <a:pt x="11276" y="198276"/>
                  </a:lnTo>
                  <a:lnTo>
                    <a:pt x="14485" y="172281"/>
                  </a:lnTo>
                  <a:lnTo>
                    <a:pt x="18036" y="145780"/>
                  </a:lnTo>
                  <a:lnTo>
                    <a:pt x="22520" y="121056"/>
                  </a:lnTo>
                  <a:lnTo>
                    <a:pt x="33146" y="74771"/>
                  </a:lnTo>
                  <a:lnTo>
                    <a:pt x="44925" y="40089"/>
                  </a:lnTo>
                  <a:lnTo>
                    <a:pt x="61575" y="8256"/>
                  </a:lnTo>
                  <a:lnTo>
                    <a:pt x="66363" y="2562"/>
                  </a:lnTo>
                  <a:lnTo>
                    <a:pt x="70260" y="178"/>
                  </a:lnTo>
                  <a:lnTo>
                    <a:pt x="73564" y="0"/>
                  </a:lnTo>
                  <a:lnTo>
                    <a:pt x="76472" y="1292"/>
                  </a:lnTo>
                  <a:lnTo>
                    <a:pt x="81585" y="10253"/>
                  </a:lnTo>
                  <a:lnTo>
                    <a:pt x="83936" y="16594"/>
                  </a:lnTo>
                  <a:lnTo>
                    <a:pt x="83874" y="42373"/>
                  </a:lnTo>
                  <a:lnTo>
                    <a:pt x="72645" y="72354"/>
                  </a:lnTo>
                  <a:lnTo>
                    <a:pt x="38404" y="111252"/>
                  </a:lnTo>
                  <a:lnTo>
                    <a:pt x="75337" y="115147"/>
                  </a:lnTo>
                  <a:lnTo>
                    <a:pt x="84608" y="120592"/>
                  </a:lnTo>
                  <a:lnTo>
                    <a:pt x="93794" y="131592"/>
                  </a:lnTo>
                  <a:lnTo>
                    <a:pt x="96309" y="135587"/>
                  </a:lnTo>
                  <a:lnTo>
                    <a:pt x="96574" y="140367"/>
                  </a:lnTo>
                  <a:lnTo>
                    <a:pt x="93106" y="151322"/>
                  </a:lnTo>
                  <a:lnTo>
                    <a:pt x="84979" y="161365"/>
                  </a:lnTo>
                  <a:lnTo>
                    <a:pt x="57817" y="182215"/>
                  </a:lnTo>
                  <a:lnTo>
                    <a:pt x="47834" y="186304"/>
                  </a:lnTo>
                  <a:lnTo>
                    <a:pt x="37838" y="1880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5" name="SMARTInkShape-1504">
              <a:extLst>
                <a:ext uri="{FF2B5EF4-FFF2-40B4-BE49-F238E27FC236}">
                  <a16:creationId xmlns:a16="http://schemas.microsoft.com/office/drawing/2014/main" xmlns="" id="{D3F8AFEE-8CAD-4C32-9BF7-933E351CFDA2}"/>
                </a:ext>
              </a:extLst>
            </p:cNvPr>
            <p:cNvSpPr/>
            <p:nvPr>
              <p:custDataLst>
                <p:tags r:id="rId47"/>
              </p:custDataLst>
            </p:nvPr>
          </p:nvSpPr>
          <p:spPr>
            <a:xfrm>
              <a:off x="3556000" y="2171700"/>
              <a:ext cx="12439" cy="82551"/>
            </a:xfrm>
            <a:custGeom>
              <a:avLst/>
              <a:gdLst/>
              <a:ahLst/>
              <a:cxnLst/>
              <a:rect l="0" t="0" r="0" b="0"/>
              <a:pathLst>
                <a:path w="12439" h="82551">
                  <a:moveTo>
                    <a:pt x="6350" y="0"/>
                  </a:moveTo>
                  <a:lnTo>
                    <a:pt x="6350" y="0"/>
                  </a:lnTo>
                  <a:lnTo>
                    <a:pt x="9721" y="6742"/>
                  </a:lnTo>
                  <a:lnTo>
                    <a:pt x="12438" y="38692"/>
                  </a:lnTo>
                  <a:lnTo>
                    <a:pt x="7579" y="62911"/>
                  </a:lnTo>
                  <a:lnTo>
                    <a:pt x="0" y="82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6" name="SMARTInkShape-1505">
              <a:extLst>
                <a:ext uri="{FF2B5EF4-FFF2-40B4-BE49-F238E27FC236}">
                  <a16:creationId xmlns:a16="http://schemas.microsoft.com/office/drawing/2014/main" xmlns="" id="{3A963741-6E43-4C58-A179-D6E7B00551A3}"/>
                </a:ext>
              </a:extLst>
            </p:cNvPr>
            <p:cNvSpPr/>
            <p:nvPr>
              <p:custDataLst>
                <p:tags r:id="rId48"/>
              </p:custDataLst>
            </p:nvPr>
          </p:nvSpPr>
          <p:spPr>
            <a:xfrm>
              <a:off x="3625850" y="2032000"/>
              <a:ext cx="127001" cy="152401"/>
            </a:xfrm>
            <a:custGeom>
              <a:avLst/>
              <a:gdLst/>
              <a:ahLst/>
              <a:cxnLst/>
              <a:rect l="0" t="0" r="0" b="0"/>
              <a:pathLst>
                <a:path w="127001" h="152401">
                  <a:moveTo>
                    <a:pt x="0" y="0"/>
                  </a:moveTo>
                  <a:lnTo>
                    <a:pt x="0" y="0"/>
                  </a:lnTo>
                  <a:lnTo>
                    <a:pt x="20970" y="23087"/>
                  </a:lnTo>
                  <a:lnTo>
                    <a:pt x="48592" y="63670"/>
                  </a:lnTo>
                  <a:lnTo>
                    <a:pt x="80860" y="105867"/>
                  </a:lnTo>
                  <a:lnTo>
                    <a:pt x="112196" y="141176"/>
                  </a:lnTo>
                  <a:lnTo>
                    <a:pt x="127000" y="152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7" name="SMARTInkShape-1506">
              <a:extLst>
                <a:ext uri="{FF2B5EF4-FFF2-40B4-BE49-F238E27FC236}">
                  <a16:creationId xmlns:a16="http://schemas.microsoft.com/office/drawing/2014/main" xmlns="" id="{70582980-A7BD-4AD1-B64B-04161C1A1A40}"/>
                </a:ext>
              </a:extLst>
            </p:cNvPr>
            <p:cNvSpPr/>
            <p:nvPr>
              <p:custDataLst>
                <p:tags r:id="rId49"/>
              </p:custDataLst>
            </p:nvPr>
          </p:nvSpPr>
          <p:spPr>
            <a:xfrm>
              <a:off x="2803914" y="2056667"/>
              <a:ext cx="126000" cy="399574"/>
            </a:xfrm>
            <a:custGeom>
              <a:avLst/>
              <a:gdLst/>
              <a:ahLst/>
              <a:cxnLst/>
              <a:rect l="0" t="0" r="0" b="0"/>
              <a:pathLst>
                <a:path w="126000" h="399574">
                  <a:moveTo>
                    <a:pt x="28186" y="146783"/>
                  </a:moveTo>
                  <a:lnTo>
                    <a:pt x="28186" y="146783"/>
                  </a:lnTo>
                  <a:lnTo>
                    <a:pt x="24815" y="146783"/>
                  </a:lnTo>
                  <a:lnTo>
                    <a:pt x="21279" y="148664"/>
                  </a:lnTo>
                  <a:lnTo>
                    <a:pt x="16630" y="152250"/>
                  </a:lnTo>
                  <a:lnTo>
                    <a:pt x="24425" y="198522"/>
                  </a:lnTo>
                  <a:lnTo>
                    <a:pt x="33814" y="246074"/>
                  </a:lnTo>
                  <a:lnTo>
                    <a:pt x="37743" y="280047"/>
                  </a:lnTo>
                  <a:lnTo>
                    <a:pt x="39489" y="313256"/>
                  </a:lnTo>
                  <a:lnTo>
                    <a:pt x="39766" y="357602"/>
                  </a:lnTo>
                  <a:lnTo>
                    <a:pt x="33897" y="393299"/>
                  </a:lnTo>
                  <a:lnTo>
                    <a:pt x="31993" y="397910"/>
                  </a:lnTo>
                  <a:lnTo>
                    <a:pt x="30724" y="399573"/>
                  </a:lnTo>
                  <a:lnTo>
                    <a:pt x="29878" y="399271"/>
                  </a:lnTo>
                  <a:lnTo>
                    <a:pt x="18975" y="361830"/>
                  </a:lnTo>
                  <a:lnTo>
                    <a:pt x="13979" y="328202"/>
                  </a:lnTo>
                  <a:lnTo>
                    <a:pt x="9407" y="284093"/>
                  </a:lnTo>
                  <a:lnTo>
                    <a:pt x="7200" y="259490"/>
                  </a:lnTo>
                  <a:lnTo>
                    <a:pt x="5023" y="233210"/>
                  </a:lnTo>
                  <a:lnTo>
                    <a:pt x="2866" y="205812"/>
                  </a:lnTo>
                  <a:lnTo>
                    <a:pt x="723" y="177669"/>
                  </a:lnTo>
                  <a:lnTo>
                    <a:pt x="0" y="151851"/>
                  </a:lnTo>
                  <a:lnTo>
                    <a:pt x="1077" y="104351"/>
                  </a:lnTo>
                  <a:lnTo>
                    <a:pt x="2027" y="67246"/>
                  </a:lnTo>
                  <a:lnTo>
                    <a:pt x="6324" y="28202"/>
                  </a:lnTo>
                  <a:lnTo>
                    <a:pt x="9378" y="19045"/>
                  </a:lnTo>
                  <a:lnTo>
                    <a:pt x="14236" y="12236"/>
                  </a:lnTo>
                  <a:lnTo>
                    <a:pt x="27160" y="2788"/>
                  </a:lnTo>
                  <a:lnTo>
                    <a:pt x="40430" y="0"/>
                  </a:lnTo>
                  <a:lnTo>
                    <a:pt x="46932" y="244"/>
                  </a:lnTo>
                  <a:lnTo>
                    <a:pt x="69567" y="10701"/>
                  </a:lnTo>
                  <a:lnTo>
                    <a:pt x="82090" y="25154"/>
                  </a:lnTo>
                  <a:lnTo>
                    <a:pt x="87406" y="33947"/>
                  </a:lnTo>
                  <a:lnTo>
                    <a:pt x="91430" y="55006"/>
                  </a:lnTo>
                  <a:lnTo>
                    <a:pt x="90161" y="77065"/>
                  </a:lnTo>
                  <a:lnTo>
                    <a:pt x="81513" y="103940"/>
                  </a:lnTo>
                  <a:lnTo>
                    <a:pt x="70014" y="120762"/>
                  </a:lnTo>
                  <a:lnTo>
                    <a:pt x="54309" y="133522"/>
                  </a:lnTo>
                  <a:lnTo>
                    <a:pt x="71259" y="137772"/>
                  </a:lnTo>
                  <a:lnTo>
                    <a:pt x="104204" y="156441"/>
                  </a:lnTo>
                  <a:lnTo>
                    <a:pt x="117005" y="167303"/>
                  </a:lnTo>
                  <a:lnTo>
                    <a:pt x="124106" y="179186"/>
                  </a:lnTo>
                  <a:lnTo>
                    <a:pt x="125999" y="185319"/>
                  </a:lnTo>
                  <a:lnTo>
                    <a:pt x="124340" y="197776"/>
                  </a:lnTo>
                  <a:lnTo>
                    <a:pt x="118193" y="209663"/>
                  </a:lnTo>
                  <a:lnTo>
                    <a:pt x="108405" y="219650"/>
                  </a:lnTo>
                  <a:lnTo>
                    <a:pt x="87625" y="229835"/>
                  </a:lnTo>
                  <a:lnTo>
                    <a:pt x="77416" y="231202"/>
                  </a:lnTo>
                  <a:lnTo>
                    <a:pt x="73706" y="230579"/>
                  </a:lnTo>
                  <a:lnTo>
                    <a:pt x="72644" y="228753"/>
                  </a:lnTo>
                  <a:lnTo>
                    <a:pt x="73347" y="226124"/>
                  </a:lnTo>
                  <a:lnTo>
                    <a:pt x="78986" y="2166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8" name="SMARTInkShape-1507">
              <a:extLst>
                <a:ext uri="{FF2B5EF4-FFF2-40B4-BE49-F238E27FC236}">
                  <a16:creationId xmlns:a16="http://schemas.microsoft.com/office/drawing/2014/main" xmlns="" id="{05AD9962-03BF-42DF-B575-A7B5995CB25B}"/>
                </a:ext>
              </a:extLst>
            </p:cNvPr>
            <p:cNvSpPr/>
            <p:nvPr>
              <p:custDataLst>
                <p:tags r:id="rId50"/>
              </p:custDataLst>
            </p:nvPr>
          </p:nvSpPr>
          <p:spPr>
            <a:xfrm>
              <a:off x="2362200" y="2273300"/>
              <a:ext cx="139701" cy="11821"/>
            </a:xfrm>
            <a:custGeom>
              <a:avLst/>
              <a:gdLst/>
              <a:ahLst/>
              <a:cxnLst/>
              <a:rect l="0" t="0" r="0" b="0"/>
              <a:pathLst>
                <a:path w="139701" h="11821">
                  <a:moveTo>
                    <a:pt x="0" y="6350"/>
                  </a:moveTo>
                  <a:lnTo>
                    <a:pt x="0" y="6350"/>
                  </a:lnTo>
                  <a:lnTo>
                    <a:pt x="0" y="9721"/>
                  </a:lnTo>
                  <a:lnTo>
                    <a:pt x="706" y="10714"/>
                  </a:lnTo>
                  <a:lnTo>
                    <a:pt x="1881" y="11376"/>
                  </a:lnTo>
                  <a:lnTo>
                    <a:pt x="3371" y="11817"/>
                  </a:lnTo>
                  <a:lnTo>
                    <a:pt x="41248" y="11820"/>
                  </a:lnTo>
                  <a:lnTo>
                    <a:pt x="81993" y="7579"/>
                  </a:lnTo>
                  <a:lnTo>
                    <a:pt x="1397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9" name="SMARTInkShape-1508">
              <a:extLst>
                <a:ext uri="{FF2B5EF4-FFF2-40B4-BE49-F238E27FC236}">
                  <a16:creationId xmlns:a16="http://schemas.microsoft.com/office/drawing/2014/main" xmlns="" id="{6A378419-CFED-4D71-9173-7E76DC4AC3A4}"/>
                </a:ext>
              </a:extLst>
            </p:cNvPr>
            <p:cNvSpPr/>
            <p:nvPr>
              <p:custDataLst>
                <p:tags r:id="rId51"/>
              </p:custDataLst>
            </p:nvPr>
          </p:nvSpPr>
          <p:spPr>
            <a:xfrm>
              <a:off x="2352192" y="2203450"/>
              <a:ext cx="105259" cy="5027"/>
            </a:xfrm>
            <a:custGeom>
              <a:avLst/>
              <a:gdLst/>
              <a:ahLst/>
              <a:cxnLst/>
              <a:rect l="0" t="0" r="0" b="0"/>
              <a:pathLst>
                <a:path w="105259" h="5027">
                  <a:moveTo>
                    <a:pt x="3658" y="0"/>
                  </a:moveTo>
                  <a:lnTo>
                    <a:pt x="3658" y="0"/>
                  </a:lnTo>
                  <a:lnTo>
                    <a:pt x="287" y="0"/>
                  </a:lnTo>
                  <a:lnTo>
                    <a:pt x="0" y="706"/>
                  </a:lnTo>
                  <a:lnTo>
                    <a:pt x="1562" y="3371"/>
                  </a:lnTo>
                  <a:lnTo>
                    <a:pt x="8371" y="5026"/>
                  </a:lnTo>
                  <a:lnTo>
                    <a:pt x="51943" y="1812"/>
                  </a:lnTo>
                  <a:lnTo>
                    <a:pt x="10525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85" name="SMARTInkShape-Group272">
            <a:extLst>
              <a:ext uri="{FF2B5EF4-FFF2-40B4-BE49-F238E27FC236}">
                <a16:creationId xmlns:a16="http://schemas.microsoft.com/office/drawing/2014/main" xmlns="" id="{DE07D8CD-4FD2-4884-BD90-0AB32A92BB8F}"/>
              </a:ext>
            </a:extLst>
          </p:cNvPr>
          <p:cNvGrpSpPr/>
          <p:nvPr/>
        </p:nvGrpSpPr>
        <p:grpSpPr>
          <a:xfrm>
            <a:off x="1848733" y="2057661"/>
            <a:ext cx="270330" cy="387090"/>
            <a:chOff x="1848733" y="2057661"/>
            <a:chExt cx="270330" cy="387090"/>
          </a:xfrm>
        </p:grpSpPr>
        <p:sp>
          <p:nvSpPr>
            <p:cNvPr id="381" name="SMARTInkShape-1509">
              <a:extLst>
                <a:ext uri="{FF2B5EF4-FFF2-40B4-BE49-F238E27FC236}">
                  <a16:creationId xmlns:a16="http://schemas.microsoft.com/office/drawing/2014/main" xmlns="" id="{9F70C2B1-B868-442D-9F1F-EEA3DA4E985F}"/>
                </a:ext>
              </a:extLst>
            </p:cNvPr>
            <p:cNvSpPr/>
            <p:nvPr>
              <p:custDataLst>
                <p:tags r:id="rId31"/>
              </p:custDataLst>
            </p:nvPr>
          </p:nvSpPr>
          <p:spPr>
            <a:xfrm>
              <a:off x="2076450" y="2226819"/>
              <a:ext cx="42613" cy="39870"/>
            </a:xfrm>
            <a:custGeom>
              <a:avLst/>
              <a:gdLst/>
              <a:ahLst/>
              <a:cxnLst/>
              <a:rect l="0" t="0" r="0" b="0"/>
              <a:pathLst>
                <a:path w="42613" h="39870">
                  <a:moveTo>
                    <a:pt x="6350" y="33781"/>
                  </a:moveTo>
                  <a:lnTo>
                    <a:pt x="6350" y="33781"/>
                  </a:lnTo>
                  <a:lnTo>
                    <a:pt x="2979" y="37152"/>
                  </a:lnTo>
                  <a:lnTo>
                    <a:pt x="2692" y="38145"/>
                  </a:lnTo>
                  <a:lnTo>
                    <a:pt x="3205" y="38807"/>
                  </a:lnTo>
                  <a:lnTo>
                    <a:pt x="4254" y="39248"/>
                  </a:lnTo>
                  <a:lnTo>
                    <a:pt x="12471" y="39869"/>
                  </a:lnTo>
                  <a:lnTo>
                    <a:pt x="27213" y="33312"/>
                  </a:lnTo>
                  <a:lnTo>
                    <a:pt x="35143" y="26282"/>
                  </a:lnTo>
                  <a:lnTo>
                    <a:pt x="40313" y="18453"/>
                  </a:lnTo>
                  <a:lnTo>
                    <a:pt x="42612" y="10271"/>
                  </a:lnTo>
                  <a:lnTo>
                    <a:pt x="41813" y="6818"/>
                  </a:lnTo>
                  <a:lnTo>
                    <a:pt x="37163" y="1101"/>
                  </a:lnTo>
                  <a:lnTo>
                    <a:pt x="33242" y="0"/>
                  </a:lnTo>
                  <a:lnTo>
                    <a:pt x="23241" y="658"/>
                  </a:lnTo>
                  <a:lnTo>
                    <a:pt x="0" y="838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2" name="SMARTInkShape-1510">
              <a:extLst>
                <a:ext uri="{FF2B5EF4-FFF2-40B4-BE49-F238E27FC236}">
                  <a16:creationId xmlns:a16="http://schemas.microsoft.com/office/drawing/2014/main" xmlns="" id="{CD846AC0-C474-4528-8250-32400DE139D3}"/>
                </a:ext>
              </a:extLst>
            </p:cNvPr>
            <p:cNvSpPr/>
            <p:nvPr>
              <p:custDataLst>
                <p:tags r:id="rId32"/>
              </p:custDataLst>
            </p:nvPr>
          </p:nvSpPr>
          <p:spPr>
            <a:xfrm>
              <a:off x="2082800" y="2349500"/>
              <a:ext cx="12701" cy="95251"/>
            </a:xfrm>
            <a:custGeom>
              <a:avLst/>
              <a:gdLst/>
              <a:ahLst/>
              <a:cxnLst/>
              <a:rect l="0" t="0" r="0" b="0"/>
              <a:pathLst>
                <a:path w="12701" h="95251">
                  <a:moveTo>
                    <a:pt x="0" y="0"/>
                  </a:moveTo>
                  <a:lnTo>
                    <a:pt x="0" y="0"/>
                  </a:lnTo>
                  <a:lnTo>
                    <a:pt x="4364" y="39824"/>
                  </a:lnTo>
                  <a:lnTo>
                    <a:pt x="8115" y="84866"/>
                  </a:lnTo>
                  <a:lnTo>
                    <a:pt x="12700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3" name="SMARTInkShape-1511">
              <a:extLst>
                <a:ext uri="{FF2B5EF4-FFF2-40B4-BE49-F238E27FC236}">
                  <a16:creationId xmlns:a16="http://schemas.microsoft.com/office/drawing/2014/main" xmlns="" id="{FBEDAC2C-DCE4-4E65-B1DF-A87C4039B2D9}"/>
                </a:ext>
              </a:extLst>
            </p:cNvPr>
            <p:cNvSpPr/>
            <p:nvPr>
              <p:custDataLst>
                <p:tags r:id="rId33"/>
              </p:custDataLst>
            </p:nvPr>
          </p:nvSpPr>
          <p:spPr>
            <a:xfrm>
              <a:off x="1961319" y="2059165"/>
              <a:ext cx="108782" cy="323188"/>
            </a:xfrm>
            <a:custGeom>
              <a:avLst/>
              <a:gdLst/>
              <a:ahLst/>
              <a:cxnLst/>
              <a:rect l="0" t="0" r="0" b="0"/>
              <a:pathLst>
                <a:path w="108782" h="323188">
                  <a:moveTo>
                    <a:pt x="108781" y="10935"/>
                  </a:moveTo>
                  <a:lnTo>
                    <a:pt x="108781" y="10935"/>
                  </a:lnTo>
                  <a:lnTo>
                    <a:pt x="97846" y="0"/>
                  </a:lnTo>
                  <a:lnTo>
                    <a:pt x="96552" y="117"/>
                  </a:lnTo>
                  <a:lnTo>
                    <a:pt x="91360" y="3653"/>
                  </a:lnTo>
                  <a:lnTo>
                    <a:pt x="81403" y="14932"/>
                  </a:lnTo>
                  <a:lnTo>
                    <a:pt x="50900" y="58175"/>
                  </a:lnTo>
                  <a:lnTo>
                    <a:pt x="26086" y="98269"/>
                  </a:lnTo>
                  <a:lnTo>
                    <a:pt x="10509" y="136374"/>
                  </a:lnTo>
                  <a:lnTo>
                    <a:pt x="328" y="175572"/>
                  </a:lnTo>
                  <a:lnTo>
                    <a:pt x="0" y="222379"/>
                  </a:lnTo>
                  <a:lnTo>
                    <a:pt x="2548" y="269778"/>
                  </a:lnTo>
                  <a:lnTo>
                    <a:pt x="8656" y="317075"/>
                  </a:lnTo>
                  <a:lnTo>
                    <a:pt x="10281" y="320861"/>
                  </a:lnTo>
                  <a:lnTo>
                    <a:pt x="12070" y="322680"/>
                  </a:lnTo>
                  <a:lnTo>
                    <a:pt x="13968" y="323187"/>
                  </a:lnTo>
                  <a:lnTo>
                    <a:pt x="19881" y="3220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4" name="SMARTInkShape-1512">
              <a:extLst>
                <a:ext uri="{FF2B5EF4-FFF2-40B4-BE49-F238E27FC236}">
                  <a16:creationId xmlns:a16="http://schemas.microsoft.com/office/drawing/2014/main" xmlns="" id="{F2E6B8A8-E699-4D8E-9F0C-A1B88C3B9F20}"/>
                </a:ext>
              </a:extLst>
            </p:cNvPr>
            <p:cNvSpPr/>
            <p:nvPr>
              <p:custDataLst>
                <p:tags r:id="rId34"/>
              </p:custDataLst>
            </p:nvPr>
          </p:nvSpPr>
          <p:spPr>
            <a:xfrm>
              <a:off x="1848733" y="2057661"/>
              <a:ext cx="145168" cy="183890"/>
            </a:xfrm>
            <a:custGeom>
              <a:avLst/>
              <a:gdLst/>
              <a:ahLst/>
              <a:cxnLst/>
              <a:rect l="0" t="0" r="0" b="0"/>
              <a:pathLst>
                <a:path w="145168" h="183890">
                  <a:moveTo>
                    <a:pt x="5467" y="6089"/>
                  </a:moveTo>
                  <a:lnTo>
                    <a:pt x="5467" y="6089"/>
                  </a:lnTo>
                  <a:lnTo>
                    <a:pt x="0" y="622"/>
                  </a:lnTo>
                  <a:lnTo>
                    <a:pt x="411" y="327"/>
                  </a:lnTo>
                  <a:lnTo>
                    <a:pt x="2749" y="0"/>
                  </a:lnTo>
                  <a:lnTo>
                    <a:pt x="32739" y="29285"/>
                  </a:lnTo>
                  <a:lnTo>
                    <a:pt x="68474" y="75033"/>
                  </a:lnTo>
                  <a:lnTo>
                    <a:pt x="95711" y="113770"/>
                  </a:lnTo>
                  <a:lnTo>
                    <a:pt x="124422" y="157600"/>
                  </a:lnTo>
                  <a:lnTo>
                    <a:pt x="145167" y="1838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94" name="SMARTInkShape-Group273">
            <a:extLst>
              <a:ext uri="{FF2B5EF4-FFF2-40B4-BE49-F238E27FC236}">
                <a16:creationId xmlns:a16="http://schemas.microsoft.com/office/drawing/2014/main" xmlns="" id="{0B9C66EA-5122-4537-A7F8-C808F64DFBE5}"/>
              </a:ext>
            </a:extLst>
          </p:cNvPr>
          <p:cNvGrpSpPr/>
          <p:nvPr/>
        </p:nvGrpSpPr>
        <p:grpSpPr>
          <a:xfrm>
            <a:off x="3663950" y="917379"/>
            <a:ext cx="1034039" cy="480720"/>
            <a:chOff x="3663950" y="917379"/>
            <a:chExt cx="1034039" cy="480720"/>
          </a:xfrm>
        </p:grpSpPr>
        <p:sp>
          <p:nvSpPr>
            <p:cNvPr id="386" name="SMARTInkShape-1513">
              <a:extLst>
                <a:ext uri="{FF2B5EF4-FFF2-40B4-BE49-F238E27FC236}">
                  <a16:creationId xmlns:a16="http://schemas.microsoft.com/office/drawing/2014/main" xmlns="" id="{ACBB688E-5996-4EFD-8F60-733FEC822AFB}"/>
                </a:ext>
              </a:extLst>
            </p:cNvPr>
            <p:cNvSpPr/>
            <p:nvPr>
              <p:custDataLst>
                <p:tags r:id="rId23"/>
              </p:custDataLst>
            </p:nvPr>
          </p:nvSpPr>
          <p:spPr>
            <a:xfrm>
              <a:off x="4637167" y="1073150"/>
              <a:ext cx="60822" cy="29385"/>
            </a:xfrm>
            <a:custGeom>
              <a:avLst/>
              <a:gdLst/>
              <a:ahLst/>
              <a:cxnLst/>
              <a:rect l="0" t="0" r="0" b="0"/>
              <a:pathLst>
                <a:path w="60822" h="29385">
                  <a:moveTo>
                    <a:pt x="23733" y="0"/>
                  </a:moveTo>
                  <a:lnTo>
                    <a:pt x="23733" y="0"/>
                  </a:lnTo>
                  <a:lnTo>
                    <a:pt x="13620" y="3371"/>
                  </a:lnTo>
                  <a:lnTo>
                    <a:pt x="6774" y="8789"/>
                  </a:lnTo>
                  <a:lnTo>
                    <a:pt x="2084" y="15901"/>
                  </a:lnTo>
                  <a:lnTo>
                    <a:pt x="0" y="23765"/>
                  </a:lnTo>
                  <a:lnTo>
                    <a:pt x="2266" y="26427"/>
                  </a:lnTo>
                  <a:lnTo>
                    <a:pt x="12311" y="29384"/>
                  </a:lnTo>
                  <a:lnTo>
                    <a:pt x="33833" y="27678"/>
                  </a:lnTo>
                  <a:lnTo>
                    <a:pt x="54713" y="19333"/>
                  </a:lnTo>
                  <a:lnTo>
                    <a:pt x="58498" y="16416"/>
                  </a:lnTo>
                  <a:lnTo>
                    <a:pt x="60315" y="13767"/>
                  </a:lnTo>
                  <a:lnTo>
                    <a:pt x="60821" y="11294"/>
                  </a:lnTo>
                  <a:lnTo>
                    <a:pt x="59747" y="9646"/>
                  </a:lnTo>
                  <a:lnTo>
                    <a:pt x="54791" y="7815"/>
                  </a:lnTo>
                  <a:lnTo>
                    <a:pt x="36433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7" name="SMARTInkShape-1514">
              <a:extLst>
                <a:ext uri="{FF2B5EF4-FFF2-40B4-BE49-F238E27FC236}">
                  <a16:creationId xmlns:a16="http://schemas.microsoft.com/office/drawing/2014/main" xmlns="" id="{76497CE5-3E9B-4AD1-91CC-70F34414875A}"/>
                </a:ext>
              </a:extLst>
            </p:cNvPr>
            <p:cNvSpPr/>
            <p:nvPr>
              <p:custDataLst>
                <p:tags r:id="rId24"/>
              </p:custDataLst>
            </p:nvPr>
          </p:nvSpPr>
          <p:spPr>
            <a:xfrm>
              <a:off x="4660977" y="1193800"/>
              <a:ext cx="6274" cy="82551"/>
            </a:xfrm>
            <a:custGeom>
              <a:avLst/>
              <a:gdLst/>
              <a:ahLst/>
              <a:cxnLst/>
              <a:rect l="0" t="0" r="0" b="0"/>
              <a:pathLst>
                <a:path w="6274" h="82551">
                  <a:moveTo>
                    <a:pt x="6273" y="0"/>
                  </a:moveTo>
                  <a:lnTo>
                    <a:pt x="6273" y="0"/>
                  </a:lnTo>
                  <a:lnTo>
                    <a:pt x="1247" y="20722"/>
                  </a:lnTo>
                  <a:lnTo>
                    <a:pt x="0" y="65694"/>
                  </a:lnTo>
                  <a:lnTo>
                    <a:pt x="1838" y="73412"/>
                  </a:lnTo>
                  <a:lnTo>
                    <a:pt x="6273" y="82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8" name="SMARTInkShape-1515">
              <a:extLst>
                <a:ext uri="{FF2B5EF4-FFF2-40B4-BE49-F238E27FC236}">
                  <a16:creationId xmlns:a16="http://schemas.microsoft.com/office/drawing/2014/main" xmlns="" id="{1D5673E6-DC5B-489F-B889-C02FCF288538}"/>
                </a:ext>
              </a:extLst>
            </p:cNvPr>
            <p:cNvSpPr/>
            <p:nvPr>
              <p:custDataLst>
                <p:tags r:id="rId25"/>
              </p:custDataLst>
            </p:nvPr>
          </p:nvSpPr>
          <p:spPr>
            <a:xfrm>
              <a:off x="4401632" y="917379"/>
              <a:ext cx="202119" cy="320872"/>
            </a:xfrm>
            <a:custGeom>
              <a:avLst/>
              <a:gdLst/>
              <a:ahLst/>
              <a:cxnLst/>
              <a:rect l="0" t="0" r="0" b="0"/>
              <a:pathLst>
                <a:path w="202119" h="320872">
                  <a:moveTo>
                    <a:pt x="202118" y="3371"/>
                  </a:moveTo>
                  <a:lnTo>
                    <a:pt x="202118" y="3371"/>
                  </a:lnTo>
                  <a:lnTo>
                    <a:pt x="195376" y="0"/>
                  </a:lnTo>
                  <a:lnTo>
                    <a:pt x="191273" y="418"/>
                  </a:lnTo>
                  <a:lnTo>
                    <a:pt x="181070" y="4646"/>
                  </a:lnTo>
                  <a:lnTo>
                    <a:pt x="160055" y="28443"/>
                  </a:lnTo>
                  <a:lnTo>
                    <a:pt x="132583" y="72418"/>
                  </a:lnTo>
                  <a:lnTo>
                    <a:pt x="108654" y="109318"/>
                  </a:lnTo>
                  <a:lnTo>
                    <a:pt x="81556" y="149236"/>
                  </a:lnTo>
                  <a:lnTo>
                    <a:pt x="53050" y="190496"/>
                  </a:lnTo>
                  <a:lnTo>
                    <a:pt x="29562" y="226708"/>
                  </a:lnTo>
                  <a:lnTo>
                    <a:pt x="6116" y="271099"/>
                  </a:lnTo>
                  <a:lnTo>
                    <a:pt x="0" y="293106"/>
                  </a:lnTo>
                  <a:lnTo>
                    <a:pt x="5268" y="3208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9" name="SMARTInkShape-1516">
              <a:extLst>
                <a:ext uri="{FF2B5EF4-FFF2-40B4-BE49-F238E27FC236}">
                  <a16:creationId xmlns:a16="http://schemas.microsoft.com/office/drawing/2014/main" xmlns="" id="{0EF3DB6A-2414-400A-A474-0C6C3D7A5591}"/>
                </a:ext>
              </a:extLst>
            </p:cNvPr>
            <p:cNvSpPr/>
            <p:nvPr>
              <p:custDataLst>
                <p:tags r:id="rId26"/>
              </p:custDataLst>
            </p:nvPr>
          </p:nvSpPr>
          <p:spPr>
            <a:xfrm>
              <a:off x="4381500" y="961542"/>
              <a:ext cx="190501" cy="219559"/>
            </a:xfrm>
            <a:custGeom>
              <a:avLst/>
              <a:gdLst/>
              <a:ahLst/>
              <a:cxnLst/>
              <a:rect l="0" t="0" r="0" b="0"/>
              <a:pathLst>
                <a:path w="190501" h="219559">
                  <a:moveTo>
                    <a:pt x="0" y="3658"/>
                  </a:moveTo>
                  <a:lnTo>
                    <a:pt x="0" y="3658"/>
                  </a:lnTo>
                  <a:lnTo>
                    <a:pt x="0" y="0"/>
                  </a:lnTo>
                  <a:lnTo>
                    <a:pt x="0" y="1562"/>
                  </a:lnTo>
                  <a:lnTo>
                    <a:pt x="39563" y="34775"/>
                  </a:lnTo>
                  <a:lnTo>
                    <a:pt x="72165" y="70733"/>
                  </a:lnTo>
                  <a:lnTo>
                    <a:pt x="106755" y="112667"/>
                  </a:lnTo>
                  <a:lnTo>
                    <a:pt x="137464" y="154490"/>
                  </a:lnTo>
                  <a:lnTo>
                    <a:pt x="166382" y="199806"/>
                  </a:lnTo>
                  <a:lnTo>
                    <a:pt x="176489" y="210779"/>
                  </a:lnTo>
                  <a:lnTo>
                    <a:pt x="190500" y="2195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0" name="SMARTInkShape-1517">
              <a:extLst>
                <a:ext uri="{FF2B5EF4-FFF2-40B4-BE49-F238E27FC236}">
                  <a16:creationId xmlns:a16="http://schemas.microsoft.com/office/drawing/2014/main" xmlns="" id="{847E00B5-0020-4755-AAB5-E49743542D6F}"/>
                </a:ext>
              </a:extLst>
            </p:cNvPr>
            <p:cNvSpPr/>
            <p:nvPr>
              <p:custDataLst>
                <p:tags r:id="rId27"/>
              </p:custDataLst>
            </p:nvPr>
          </p:nvSpPr>
          <p:spPr>
            <a:xfrm>
              <a:off x="4191000" y="1143000"/>
              <a:ext cx="31751" cy="88901"/>
            </a:xfrm>
            <a:custGeom>
              <a:avLst/>
              <a:gdLst/>
              <a:ahLst/>
              <a:cxnLst/>
              <a:rect l="0" t="0" r="0" b="0"/>
              <a:pathLst>
                <a:path w="31751" h="88901">
                  <a:moveTo>
                    <a:pt x="31750" y="0"/>
                  </a:moveTo>
                  <a:lnTo>
                    <a:pt x="31750" y="0"/>
                  </a:lnTo>
                  <a:lnTo>
                    <a:pt x="9396" y="44016"/>
                  </a:lnTo>
                  <a:lnTo>
                    <a:pt x="2065" y="69764"/>
                  </a:lnTo>
                  <a:lnTo>
                    <a:pt x="0" y="88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1" name="SMARTInkShape-1518">
              <a:extLst>
                <a:ext uri="{FF2B5EF4-FFF2-40B4-BE49-F238E27FC236}">
                  <a16:creationId xmlns:a16="http://schemas.microsoft.com/office/drawing/2014/main" xmlns="" id="{E77A6B8F-CE69-4BB1-90FF-7A310CF7F788}"/>
                </a:ext>
              </a:extLst>
            </p:cNvPr>
            <p:cNvSpPr/>
            <p:nvPr>
              <p:custDataLst>
                <p:tags r:id="rId28"/>
              </p:custDataLst>
            </p:nvPr>
          </p:nvSpPr>
          <p:spPr>
            <a:xfrm>
              <a:off x="3962662" y="945599"/>
              <a:ext cx="101876" cy="452500"/>
            </a:xfrm>
            <a:custGeom>
              <a:avLst/>
              <a:gdLst/>
              <a:ahLst/>
              <a:cxnLst/>
              <a:rect l="0" t="0" r="0" b="0"/>
              <a:pathLst>
                <a:path w="101876" h="452500">
                  <a:moveTo>
                    <a:pt x="6088" y="362501"/>
                  </a:moveTo>
                  <a:lnTo>
                    <a:pt x="6088" y="362501"/>
                  </a:lnTo>
                  <a:lnTo>
                    <a:pt x="2717" y="410064"/>
                  </a:lnTo>
                  <a:lnTo>
                    <a:pt x="0" y="450167"/>
                  </a:lnTo>
                  <a:lnTo>
                    <a:pt x="618" y="451990"/>
                  </a:lnTo>
                  <a:lnTo>
                    <a:pt x="1736" y="452499"/>
                  </a:lnTo>
                  <a:lnTo>
                    <a:pt x="3187" y="452133"/>
                  </a:lnTo>
                  <a:lnTo>
                    <a:pt x="6220" y="419012"/>
                  </a:lnTo>
                  <a:lnTo>
                    <a:pt x="9204" y="388322"/>
                  </a:lnTo>
                  <a:lnTo>
                    <a:pt x="9119" y="342227"/>
                  </a:lnTo>
                  <a:lnTo>
                    <a:pt x="8109" y="315118"/>
                  </a:lnTo>
                  <a:lnTo>
                    <a:pt x="9552" y="282935"/>
                  </a:lnTo>
                  <a:lnTo>
                    <a:pt x="12629" y="247368"/>
                  </a:lnTo>
                  <a:lnTo>
                    <a:pt x="16799" y="209546"/>
                  </a:lnTo>
                  <a:lnTo>
                    <a:pt x="20990" y="173747"/>
                  </a:lnTo>
                  <a:lnTo>
                    <a:pt x="25195" y="139299"/>
                  </a:lnTo>
                  <a:lnTo>
                    <a:pt x="29409" y="105749"/>
                  </a:lnTo>
                  <a:lnTo>
                    <a:pt x="34336" y="78444"/>
                  </a:lnTo>
                  <a:lnTo>
                    <a:pt x="45454" y="34935"/>
                  </a:lnTo>
                  <a:lnTo>
                    <a:pt x="57450" y="10424"/>
                  </a:lnTo>
                  <a:lnTo>
                    <a:pt x="63613" y="2899"/>
                  </a:lnTo>
                  <a:lnTo>
                    <a:pt x="69132" y="0"/>
                  </a:lnTo>
                  <a:lnTo>
                    <a:pt x="74223" y="184"/>
                  </a:lnTo>
                  <a:lnTo>
                    <a:pt x="79028" y="2423"/>
                  </a:lnTo>
                  <a:lnTo>
                    <a:pt x="88130" y="18081"/>
                  </a:lnTo>
                  <a:lnTo>
                    <a:pt x="94762" y="41503"/>
                  </a:lnTo>
                  <a:lnTo>
                    <a:pt x="93823" y="81751"/>
                  </a:lnTo>
                  <a:lnTo>
                    <a:pt x="81221" y="127990"/>
                  </a:lnTo>
                  <a:lnTo>
                    <a:pt x="71120" y="153322"/>
                  </a:lnTo>
                  <a:lnTo>
                    <a:pt x="70609" y="153904"/>
                  </a:lnTo>
                  <a:lnTo>
                    <a:pt x="69790" y="153139"/>
                  </a:lnTo>
                  <a:lnTo>
                    <a:pt x="79767" y="158763"/>
                  </a:lnTo>
                  <a:lnTo>
                    <a:pt x="99447" y="176721"/>
                  </a:lnTo>
                  <a:lnTo>
                    <a:pt x="101488" y="182203"/>
                  </a:lnTo>
                  <a:lnTo>
                    <a:pt x="101875" y="195821"/>
                  </a:lnTo>
                  <a:lnTo>
                    <a:pt x="94755" y="215983"/>
                  </a:lnTo>
                  <a:lnTo>
                    <a:pt x="80337" y="235362"/>
                  </a:lnTo>
                  <a:lnTo>
                    <a:pt x="68721" y="242495"/>
                  </a:lnTo>
                  <a:lnTo>
                    <a:pt x="57208" y="244959"/>
                  </a:lnTo>
                  <a:lnTo>
                    <a:pt x="37838" y="2418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2" name="SMARTInkShape-1519">
              <a:extLst>
                <a:ext uri="{FF2B5EF4-FFF2-40B4-BE49-F238E27FC236}">
                  <a16:creationId xmlns:a16="http://schemas.microsoft.com/office/drawing/2014/main" xmlns="" id="{0CDAE7F7-09D9-4946-8F54-EFA29CAF08D4}"/>
                </a:ext>
              </a:extLst>
            </p:cNvPr>
            <p:cNvSpPr/>
            <p:nvPr>
              <p:custDataLst>
                <p:tags r:id="rId29"/>
              </p:custDataLst>
            </p:nvPr>
          </p:nvSpPr>
          <p:spPr>
            <a:xfrm>
              <a:off x="3787291" y="1066800"/>
              <a:ext cx="22710" cy="209551"/>
            </a:xfrm>
            <a:custGeom>
              <a:avLst/>
              <a:gdLst/>
              <a:ahLst/>
              <a:cxnLst/>
              <a:rect l="0" t="0" r="0" b="0"/>
              <a:pathLst>
                <a:path w="22710" h="209551">
                  <a:moveTo>
                    <a:pt x="3659" y="0"/>
                  </a:moveTo>
                  <a:lnTo>
                    <a:pt x="3659" y="0"/>
                  </a:lnTo>
                  <a:lnTo>
                    <a:pt x="0" y="26759"/>
                  </a:lnTo>
                  <a:lnTo>
                    <a:pt x="2967" y="63589"/>
                  </a:lnTo>
                  <a:lnTo>
                    <a:pt x="9020" y="102332"/>
                  </a:lnTo>
                  <a:lnTo>
                    <a:pt x="18026" y="145483"/>
                  </a:lnTo>
                  <a:lnTo>
                    <a:pt x="21321" y="188059"/>
                  </a:lnTo>
                  <a:lnTo>
                    <a:pt x="22709" y="209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3" name="SMARTInkShape-1520">
              <a:extLst>
                <a:ext uri="{FF2B5EF4-FFF2-40B4-BE49-F238E27FC236}">
                  <a16:creationId xmlns:a16="http://schemas.microsoft.com/office/drawing/2014/main" xmlns="" id="{C517459F-5E23-45FB-A27D-D242E0FBA706}"/>
                </a:ext>
              </a:extLst>
            </p:cNvPr>
            <p:cNvSpPr/>
            <p:nvPr>
              <p:custDataLst>
                <p:tags r:id="rId30"/>
              </p:custDataLst>
            </p:nvPr>
          </p:nvSpPr>
          <p:spPr>
            <a:xfrm>
              <a:off x="3663950" y="1143000"/>
              <a:ext cx="190501" cy="25401"/>
            </a:xfrm>
            <a:custGeom>
              <a:avLst/>
              <a:gdLst/>
              <a:ahLst/>
              <a:cxnLst/>
              <a:rect l="0" t="0" r="0" b="0"/>
              <a:pathLst>
                <a:path w="190501" h="25401">
                  <a:moveTo>
                    <a:pt x="0" y="25400"/>
                  </a:moveTo>
                  <a:lnTo>
                    <a:pt x="0" y="25400"/>
                  </a:lnTo>
                  <a:lnTo>
                    <a:pt x="18031" y="23989"/>
                  </a:lnTo>
                  <a:lnTo>
                    <a:pt x="52771" y="15966"/>
                  </a:lnTo>
                  <a:lnTo>
                    <a:pt x="95755" y="8807"/>
                  </a:lnTo>
                  <a:lnTo>
                    <a:pt x="130047" y="4385"/>
                  </a:lnTo>
                  <a:lnTo>
                    <a:pt x="175632" y="866"/>
                  </a:lnTo>
                  <a:lnTo>
                    <a:pt x="1905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97" name="SMARTInkShape-Group274">
            <a:extLst>
              <a:ext uri="{FF2B5EF4-FFF2-40B4-BE49-F238E27FC236}">
                <a16:creationId xmlns:a16="http://schemas.microsoft.com/office/drawing/2014/main" xmlns="" id="{CD9868FD-7828-4551-AB8B-02773878D5B7}"/>
              </a:ext>
            </a:extLst>
          </p:cNvPr>
          <p:cNvGrpSpPr/>
          <p:nvPr/>
        </p:nvGrpSpPr>
        <p:grpSpPr>
          <a:xfrm>
            <a:off x="3077683" y="958172"/>
            <a:ext cx="297948" cy="533063"/>
            <a:chOff x="3077683" y="958172"/>
            <a:chExt cx="297948" cy="533063"/>
          </a:xfrm>
        </p:grpSpPr>
        <p:sp>
          <p:nvSpPr>
            <p:cNvPr id="395" name="SMARTInkShape-1521">
              <a:extLst>
                <a:ext uri="{FF2B5EF4-FFF2-40B4-BE49-F238E27FC236}">
                  <a16:creationId xmlns:a16="http://schemas.microsoft.com/office/drawing/2014/main" xmlns="" id="{20D6AB3C-DB48-4A3B-91C7-777C4EEF6A33}"/>
                </a:ext>
              </a:extLst>
            </p:cNvPr>
            <p:cNvSpPr/>
            <p:nvPr>
              <p:custDataLst>
                <p:tags r:id="rId21"/>
              </p:custDataLst>
            </p:nvPr>
          </p:nvSpPr>
          <p:spPr>
            <a:xfrm>
              <a:off x="3318992" y="1200150"/>
              <a:ext cx="56639" cy="83614"/>
            </a:xfrm>
            <a:custGeom>
              <a:avLst/>
              <a:gdLst/>
              <a:ahLst/>
              <a:cxnLst/>
              <a:rect l="0" t="0" r="0" b="0"/>
              <a:pathLst>
                <a:path w="56639" h="83614">
                  <a:moveTo>
                    <a:pt x="40158" y="12700"/>
                  </a:moveTo>
                  <a:lnTo>
                    <a:pt x="40158" y="12700"/>
                  </a:lnTo>
                  <a:lnTo>
                    <a:pt x="30019" y="13406"/>
                  </a:lnTo>
                  <a:lnTo>
                    <a:pt x="22481" y="16071"/>
                  </a:lnTo>
                  <a:lnTo>
                    <a:pt x="10304" y="24909"/>
                  </a:lnTo>
                  <a:lnTo>
                    <a:pt x="1131" y="39836"/>
                  </a:lnTo>
                  <a:lnTo>
                    <a:pt x="0" y="51572"/>
                  </a:lnTo>
                  <a:lnTo>
                    <a:pt x="2554" y="63137"/>
                  </a:lnTo>
                  <a:lnTo>
                    <a:pt x="8393" y="72981"/>
                  </a:lnTo>
                  <a:lnTo>
                    <a:pt x="17574" y="80179"/>
                  </a:lnTo>
                  <a:lnTo>
                    <a:pt x="22985" y="83086"/>
                  </a:lnTo>
                  <a:lnTo>
                    <a:pt x="28004" y="83613"/>
                  </a:lnTo>
                  <a:lnTo>
                    <a:pt x="37343" y="80435"/>
                  </a:lnTo>
                  <a:lnTo>
                    <a:pt x="50534" y="70713"/>
                  </a:lnTo>
                  <a:lnTo>
                    <a:pt x="55353" y="61061"/>
                  </a:lnTo>
                  <a:lnTo>
                    <a:pt x="56638" y="55524"/>
                  </a:lnTo>
                  <a:lnTo>
                    <a:pt x="54303" y="43727"/>
                  </a:lnTo>
                  <a:lnTo>
                    <a:pt x="51705" y="37618"/>
                  </a:lnTo>
                  <a:lnTo>
                    <a:pt x="34564" y="18907"/>
                  </a:lnTo>
                  <a:lnTo>
                    <a:pt x="205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6" name="SMARTInkShape-1522">
              <a:extLst>
                <a:ext uri="{FF2B5EF4-FFF2-40B4-BE49-F238E27FC236}">
                  <a16:creationId xmlns:a16="http://schemas.microsoft.com/office/drawing/2014/main" xmlns="" id="{92166400-63E0-4AFE-83A9-6512BE331C80}"/>
                </a:ext>
              </a:extLst>
            </p:cNvPr>
            <p:cNvSpPr/>
            <p:nvPr>
              <p:custDataLst>
                <p:tags r:id="rId22"/>
              </p:custDataLst>
            </p:nvPr>
          </p:nvSpPr>
          <p:spPr>
            <a:xfrm>
              <a:off x="3077683" y="958172"/>
              <a:ext cx="157983" cy="533063"/>
            </a:xfrm>
            <a:custGeom>
              <a:avLst/>
              <a:gdLst/>
              <a:ahLst/>
              <a:cxnLst/>
              <a:rect l="0" t="0" r="0" b="0"/>
              <a:pathLst>
                <a:path w="157983" h="533063">
                  <a:moveTo>
                    <a:pt x="8417" y="235628"/>
                  </a:moveTo>
                  <a:lnTo>
                    <a:pt x="8417" y="235628"/>
                  </a:lnTo>
                  <a:lnTo>
                    <a:pt x="13486" y="278274"/>
                  </a:lnTo>
                  <a:lnTo>
                    <a:pt x="19248" y="318741"/>
                  </a:lnTo>
                  <a:lnTo>
                    <a:pt x="23344" y="349943"/>
                  </a:lnTo>
                  <a:lnTo>
                    <a:pt x="29397" y="386388"/>
                  </a:lnTo>
                  <a:lnTo>
                    <a:pt x="35380" y="424694"/>
                  </a:lnTo>
                  <a:lnTo>
                    <a:pt x="38040" y="460533"/>
                  </a:lnTo>
                  <a:lnTo>
                    <a:pt x="39537" y="502331"/>
                  </a:lnTo>
                  <a:lnTo>
                    <a:pt x="36609" y="526945"/>
                  </a:lnTo>
                  <a:lnTo>
                    <a:pt x="34973" y="530734"/>
                  </a:lnTo>
                  <a:lnTo>
                    <a:pt x="33177" y="532554"/>
                  </a:lnTo>
                  <a:lnTo>
                    <a:pt x="31273" y="533062"/>
                  </a:lnTo>
                  <a:lnTo>
                    <a:pt x="21853" y="513551"/>
                  </a:lnTo>
                  <a:lnTo>
                    <a:pt x="13496" y="467475"/>
                  </a:lnTo>
                  <a:lnTo>
                    <a:pt x="11097" y="445226"/>
                  </a:lnTo>
                  <a:lnTo>
                    <a:pt x="8793" y="419810"/>
                  </a:lnTo>
                  <a:lnTo>
                    <a:pt x="6551" y="392283"/>
                  </a:lnTo>
                  <a:lnTo>
                    <a:pt x="4350" y="361937"/>
                  </a:lnTo>
                  <a:lnTo>
                    <a:pt x="2178" y="329712"/>
                  </a:lnTo>
                  <a:lnTo>
                    <a:pt x="25" y="296234"/>
                  </a:lnTo>
                  <a:lnTo>
                    <a:pt x="0" y="261921"/>
                  </a:lnTo>
                  <a:lnTo>
                    <a:pt x="1395" y="227051"/>
                  </a:lnTo>
                  <a:lnTo>
                    <a:pt x="3735" y="191810"/>
                  </a:lnTo>
                  <a:lnTo>
                    <a:pt x="8118" y="159144"/>
                  </a:lnTo>
                  <a:lnTo>
                    <a:pt x="13862" y="128194"/>
                  </a:lnTo>
                  <a:lnTo>
                    <a:pt x="20513" y="98389"/>
                  </a:lnTo>
                  <a:lnTo>
                    <a:pt x="33549" y="55864"/>
                  </a:lnTo>
                  <a:lnTo>
                    <a:pt x="52787" y="15854"/>
                  </a:lnTo>
                  <a:lnTo>
                    <a:pt x="59164" y="6562"/>
                  </a:lnTo>
                  <a:lnTo>
                    <a:pt x="65532" y="1778"/>
                  </a:lnTo>
                  <a:lnTo>
                    <a:pt x="71893" y="0"/>
                  </a:lnTo>
                  <a:lnTo>
                    <a:pt x="78251" y="226"/>
                  </a:lnTo>
                  <a:lnTo>
                    <a:pt x="83901" y="5316"/>
                  </a:lnTo>
                  <a:lnTo>
                    <a:pt x="93941" y="24141"/>
                  </a:lnTo>
                  <a:lnTo>
                    <a:pt x="100786" y="69249"/>
                  </a:lnTo>
                  <a:lnTo>
                    <a:pt x="99442" y="116088"/>
                  </a:lnTo>
                  <a:lnTo>
                    <a:pt x="93372" y="158837"/>
                  </a:lnTo>
                  <a:lnTo>
                    <a:pt x="92036" y="169278"/>
                  </a:lnTo>
                  <a:lnTo>
                    <a:pt x="92385" y="172345"/>
                  </a:lnTo>
                  <a:lnTo>
                    <a:pt x="93324" y="174389"/>
                  </a:lnTo>
                  <a:lnTo>
                    <a:pt x="94655" y="175752"/>
                  </a:lnTo>
                  <a:lnTo>
                    <a:pt x="99896" y="177267"/>
                  </a:lnTo>
                  <a:lnTo>
                    <a:pt x="118131" y="181610"/>
                  </a:lnTo>
                  <a:lnTo>
                    <a:pt x="135940" y="190616"/>
                  </a:lnTo>
                  <a:lnTo>
                    <a:pt x="151251" y="208964"/>
                  </a:lnTo>
                  <a:lnTo>
                    <a:pt x="156565" y="224248"/>
                  </a:lnTo>
                  <a:lnTo>
                    <a:pt x="157982" y="232274"/>
                  </a:lnTo>
                  <a:lnTo>
                    <a:pt x="155794" y="248719"/>
                  </a:lnTo>
                  <a:lnTo>
                    <a:pt x="144747" y="273844"/>
                  </a:lnTo>
                  <a:lnTo>
                    <a:pt x="125422" y="300876"/>
                  </a:lnTo>
                  <a:lnTo>
                    <a:pt x="118510" y="306960"/>
                  </a:lnTo>
                  <a:lnTo>
                    <a:pt x="110017" y="31182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00" name="SMARTInkShape-Group275">
            <a:extLst>
              <a:ext uri="{FF2B5EF4-FFF2-40B4-BE49-F238E27FC236}">
                <a16:creationId xmlns:a16="http://schemas.microsoft.com/office/drawing/2014/main" xmlns="" id="{8802CAD7-CDC0-47ED-A8C3-2657FFE329FE}"/>
              </a:ext>
            </a:extLst>
          </p:cNvPr>
          <p:cNvGrpSpPr/>
          <p:nvPr/>
        </p:nvGrpSpPr>
        <p:grpSpPr>
          <a:xfrm>
            <a:off x="2471371" y="1089262"/>
            <a:ext cx="227380" cy="231539"/>
            <a:chOff x="2471371" y="1089262"/>
            <a:chExt cx="227380" cy="231539"/>
          </a:xfrm>
        </p:grpSpPr>
        <p:sp>
          <p:nvSpPr>
            <p:cNvPr id="398" name="SMARTInkShape-1523">
              <a:extLst>
                <a:ext uri="{FF2B5EF4-FFF2-40B4-BE49-F238E27FC236}">
                  <a16:creationId xmlns:a16="http://schemas.microsoft.com/office/drawing/2014/main" xmlns="" id="{9EB60565-2405-4412-A318-E1F772358F0A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>
            <a:xfrm>
              <a:off x="2491848" y="1238250"/>
              <a:ext cx="206903" cy="82551"/>
            </a:xfrm>
            <a:custGeom>
              <a:avLst/>
              <a:gdLst/>
              <a:ahLst/>
              <a:cxnLst/>
              <a:rect l="0" t="0" r="0" b="0"/>
              <a:pathLst>
                <a:path w="206903" h="82551">
                  <a:moveTo>
                    <a:pt x="16402" y="82550"/>
                  </a:moveTo>
                  <a:lnTo>
                    <a:pt x="16402" y="82550"/>
                  </a:lnTo>
                  <a:lnTo>
                    <a:pt x="6289" y="72437"/>
                  </a:lnTo>
                  <a:lnTo>
                    <a:pt x="1324" y="59946"/>
                  </a:lnTo>
                  <a:lnTo>
                    <a:pt x="0" y="52664"/>
                  </a:lnTo>
                  <a:lnTo>
                    <a:pt x="2292" y="38928"/>
                  </a:lnTo>
                  <a:lnTo>
                    <a:pt x="8720" y="25768"/>
                  </a:lnTo>
                  <a:lnTo>
                    <a:pt x="18632" y="12864"/>
                  </a:lnTo>
                  <a:lnTo>
                    <a:pt x="30093" y="5717"/>
                  </a:lnTo>
                  <a:lnTo>
                    <a:pt x="36113" y="3811"/>
                  </a:lnTo>
                  <a:lnTo>
                    <a:pt x="52209" y="7339"/>
                  </a:lnTo>
                  <a:lnTo>
                    <a:pt x="69710" y="16667"/>
                  </a:lnTo>
                  <a:lnTo>
                    <a:pt x="114973" y="51073"/>
                  </a:lnTo>
                  <a:lnTo>
                    <a:pt x="126299" y="57506"/>
                  </a:lnTo>
                  <a:lnTo>
                    <a:pt x="137917" y="58955"/>
                  </a:lnTo>
                  <a:lnTo>
                    <a:pt x="143979" y="58353"/>
                  </a:lnTo>
                  <a:lnTo>
                    <a:pt x="154477" y="52040"/>
                  </a:lnTo>
                  <a:lnTo>
                    <a:pt x="163141" y="42179"/>
                  </a:lnTo>
                  <a:lnTo>
                    <a:pt x="180173" y="15772"/>
                  </a:lnTo>
                  <a:lnTo>
                    <a:pt x="20690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9" name="SMARTInkShape-1524">
              <a:extLst>
                <a:ext uri="{FF2B5EF4-FFF2-40B4-BE49-F238E27FC236}">
                  <a16:creationId xmlns:a16="http://schemas.microsoft.com/office/drawing/2014/main" xmlns="" id="{3A7EBBA5-8FE9-421D-ADD7-EA17AE3550AC}"/>
                </a:ext>
              </a:extLst>
            </p:cNvPr>
            <p:cNvSpPr/>
            <p:nvPr>
              <p:custDataLst>
                <p:tags r:id="rId20"/>
              </p:custDataLst>
            </p:nvPr>
          </p:nvSpPr>
          <p:spPr>
            <a:xfrm>
              <a:off x="2471371" y="1089262"/>
              <a:ext cx="195630" cy="97306"/>
            </a:xfrm>
            <a:custGeom>
              <a:avLst/>
              <a:gdLst/>
              <a:ahLst/>
              <a:cxnLst/>
              <a:rect l="0" t="0" r="0" b="0"/>
              <a:pathLst>
                <a:path w="195630" h="97306">
                  <a:moveTo>
                    <a:pt x="17829" y="91838"/>
                  </a:moveTo>
                  <a:lnTo>
                    <a:pt x="17829" y="91838"/>
                  </a:lnTo>
                  <a:lnTo>
                    <a:pt x="14458" y="95209"/>
                  </a:lnTo>
                  <a:lnTo>
                    <a:pt x="10921" y="96864"/>
                  </a:lnTo>
                  <a:lnTo>
                    <a:pt x="8991" y="97305"/>
                  </a:lnTo>
                  <a:lnTo>
                    <a:pt x="6998" y="96894"/>
                  </a:lnTo>
                  <a:lnTo>
                    <a:pt x="2902" y="94555"/>
                  </a:lnTo>
                  <a:lnTo>
                    <a:pt x="0" y="75788"/>
                  </a:lnTo>
                  <a:lnTo>
                    <a:pt x="9254" y="44514"/>
                  </a:lnTo>
                  <a:lnTo>
                    <a:pt x="28772" y="11807"/>
                  </a:lnTo>
                  <a:lnTo>
                    <a:pt x="37824" y="5323"/>
                  </a:lnTo>
                  <a:lnTo>
                    <a:pt x="59171" y="0"/>
                  </a:lnTo>
                  <a:lnTo>
                    <a:pt x="68674" y="1685"/>
                  </a:lnTo>
                  <a:lnTo>
                    <a:pt x="84877" y="11083"/>
                  </a:lnTo>
                  <a:lnTo>
                    <a:pt x="128904" y="49642"/>
                  </a:lnTo>
                  <a:lnTo>
                    <a:pt x="143482" y="60364"/>
                  </a:lnTo>
                  <a:lnTo>
                    <a:pt x="147458" y="60977"/>
                  </a:lnTo>
                  <a:lnTo>
                    <a:pt x="151521" y="59975"/>
                  </a:lnTo>
                  <a:lnTo>
                    <a:pt x="155640" y="57896"/>
                  </a:lnTo>
                  <a:lnTo>
                    <a:pt x="172390" y="39351"/>
                  </a:lnTo>
                  <a:lnTo>
                    <a:pt x="195629" y="29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05" name="SMARTInkShape-Group276">
            <a:extLst>
              <a:ext uri="{FF2B5EF4-FFF2-40B4-BE49-F238E27FC236}">
                <a16:creationId xmlns:a16="http://schemas.microsoft.com/office/drawing/2014/main" xmlns="" id="{62BE2638-0E58-44F2-ABB8-99913B9D5405}"/>
              </a:ext>
            </a:extLst>
          </p:cNvPr>
          <p:cNvGrpSpPr/>
          <p:nvPr/>
        </p:nvGrpSpPr>
        <p:grpSpPr>
          <a:xfrm>
            <a:off x="1721373" y="834542"/>
            <a:ext cx="313491" cy="524359"/>
            <a:chOff x="1721373" y="834542"/>
            <a:chExt cx="313491" cy="524359"/>
          </a:xfrm>
        </p:grpSpPr>
        <p:sp>
          <p:nvSpPr>
            <p:cNvPr id="401" name="SMARTInkShape-1525">
              <a:extLst>
                <a:ext uri="{FF2B5EF4-FFF2-40B4-BE49-F238E27FC236}">
                  <a16:creationId xmlns:a16="http://schemas.microsoft.com/office/drawing/2014/main" xmlns="" id="{02982B55-6CBB-4DBB-A309-D0C19E9DDCC8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1982696" y="1104900"/>
              <a:ext cx="52168" cy="57586"/>
            </a:xfrm>
            <a:custGeom>
              <a:avLst/>
              <a:gdLst/>
              <a:ahLst/>
              <a:cxnLst/>
              <a:rect l="0" t="0" r="0" b="0"/>
              <a:pathLst>
                <a:path w="52168" h="57586">
                  <a:moveTo>
                    <a:pt x="49304" y="12700"/>
                  </a:moveTo>
                  <a:lnTo>
                    <a:pt x="49304" y="12700"/>
                  </a:lnTo>
                  <a:lnTo>
                    <a:pt x="23555" y="14581"/>
                  </a:lnTo>
                  <a:lnTo>
                    <a:pt x="17322" y="16071"/>
                  </a:lnTo>
                  <a:lnTo>
                    <a:pt x="6632" y="23370"/>
                  </a:lnTo>
                  <a:lnTo>
                    <a:pt x="1806" y="28280"/>
                  </a:lnTo>
                  <a:lnTo>
                    <a:pt x="0" y="32965"/>
                  </a:lnTo>
                  <a:lnTo>
                    <a:pt x="207" y="37499"/>
                  </a:lnTo>
                  <a:lnTo>
                    <a:pt x="4200" y="46299"/>
                  </a:lnTo>
                  <a:lnTo>
                    <a:pt x="10678" y="54914"/>
                  </a:lnTo>
                  <a:lnTo>
                    <a:pt x="15087" y="57071"/>
                  </a:lnTo>
                  <a:lnTo>
                    <a:pt x="25630" y="57585"/>
                  </a:lnTo>
                  <a:lnTo>
                    <a:pt x="43465" y="50537"/>
                  </a:lnTo>
                  <a:lnTo>
                    <a:pt x="47528" y="46391"/>
                  </a:lnTo>
                  <a:lnTo>
                    <a:pt x="52042" y="36141"/>
                  </a:lnTo>
                  <a:lnTo>
                    <a:pt x="52167" y="24529"/>
                  </a:lnTo>
                  <a:lnTo>
                    <a:pt x="51213" y="18469"/>
                  </a:lnTo>
                  <a:lnTo>
                    <a:pt x="46389" y="9855"/>
                  </a:lnTo>
                  <a:lnTo>
                    <a:pt x="43127" y="6570"/>
                  </a:lnTo>
                  <a:lnTo>
                    <a:pt x="35740" y="2920"/>
                  </a:lnTo>
                  <a:lnTo>
                    <a:pt x="2390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2" name="SMARTInkShape-1526">
              <a:extLst>
                <a:ext uri="{FF2B5EF4-FFF2-40B4-BE49-F238E27FC236}">
                  <a16:creationId xmlns:a16="http://schemas.microsoft.com/office/drawing/2014/main" xmlns="" id="{92D8EA4C-E1F9-48F4-B6C0-950AEB9250BE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2006600" y="1270000"/>
              <a:ext cx="25401" cy="88901"/>
            </a:xfrm>
            <a:custGeom>
              <a:avLst/>
              <a:gdLst/>
              <a:ahLst/>
              <a:cxnLst/>
              <a:rect l="0" t="0" r="0" b="0"/>
              <a:pathLst>
                <a:path w="25401" h="88901">
                  <a:moveTo>
                    <a:pt x="0" y="0"/>
                  </a:moveTo>
                  <a:lnTo>
                    <a:pt x="0" y="0"/>
                  </a:lnTo>
                  <a:lnTo>
                    <a:pt x="705" y="10845"/>
                  </a:lnTo>
                  <a:lnTo>
                    <a:pt x="14927" y="57325"/>
                  </a:lnTo>
                  <a:lnTo>
                    <a:pt x="25400" y="88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3" name="SMARTInkShape-1527">
              <a:extLst>
                <a:ext uri="{FF2B5EF4-FFF2-40B4-BE49-F238E27FC236}">
                  <a16:creationId xmlns:a16="http://schemas.microsoft.com/office/drawing/2014/main" xmlns="" id="{9801145A-AE5A-4CDB-A3BC-E3C44470294E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>
            <a:xfrm>
              <a:off x="1850356" y="835130"/>
              <a:ext cx="156245" cy="485671"/>
            </a:xfrm>
            <a:custGeom>
              <a:avLst/>
              <a:gdLst/>
              <a:ahLst/>
              <a:cxnLst/>
              <a:rect l="0" t="0" r="0" b="0"/>
              <a:pathLst>
                <a:path w="156245" h="485671">
                  <a:moveTo>
                    <a:pt x="156244" y="9420"/>
                  </a:moveTo>
                  <a:lnTo>
                    <a:pt x="156244" y="9420"/>
                  </a:lnTo>
                  <a:lnTo>
                    <a:pt x="156244" y="582"/>
                  </a:lnTo>
                  <a:lnTo>
                    <a:pt x="155538" y="0"/>
                  </a:lnTo>
                  <a:lnTo>
                    <a:pt x="154362" y="318"/>
                  </a:lnTo>
                  <a:lnTo>
                    <a:pt x="152873" y="1235"/>
                  </a:lnTo>
                  <a:lnTo>
                    <a:pt x="143413" y="41633"/>
                  </a:lnTo>
                  <a:lnTo>
                    <a:pt x="121803" y="81896"/>
                  </a:lnTo>
                  <a:lnTo>
                    <a:pt x="85026" y="125702"/>
                  </a:lnTo>
                  <a:lnTo>
                    <a:pt x="52357" y="164289"/>
                  </a:lnTo>
                  <a:lnTo>
                    <a:pt x="21511" y="203238"/>
                  </a:lnTo>
                  <a:lnTo>
                    <a:pt x="8168" y="225384"/>
                  </a:lnTo>
                  <a:lnTo>
                    <a:pt x="657" y="253718"/>
                  </a:lnTo>
                  <a:lnTo>
                    <a:pt x="0" y="288576"/>
                  </a:lnTo>
                  <a:lnTo>
                    <a:pt x="12771" y="336191"/>
                  </a:lnTo>
                  <a:lnTo>
                    <a:pt x="22567" y="375997"/>
                  </a:lnTo>
                  <a:lnTo>
                    <a:pt x="31296" y="414617"/>
                  </a:lnTo>
                  <a:lnTo>
                    <a:pt x="43817" y="459833"/>
                  </a:lnTo>
                  <a:lnTo>
                    <a:pt x="54644" y="4856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4" name="SMARTInkShape-1528">
              <a:extLst>
                <a:ext uri="{FF2B5EF4-FFF2-40B4-BE49-F238E27FC236}">
                  <a16:creationId xmlns:a16="http://schemas.microsoft.com/office/drawing/2014/main" xmlns="" id="{E5A393D1-4035-44D8-B9FD-7437DA1EB5BC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>
            <a:xfrm>
              <a:off x="1721373" y="834542"/>
              <a:ext cx="189978" cy="264009"/>
            </a:xfrm>
            <a:custGeom>
              <a:avLst/>
              <a:gdLst/>
              <a:ahLst/>
              <a:cxnLst/>
              <a:rect l="0" t="0" r="0" b="0"/>
              <a:pathLst>
                <a:path w="189978" h="264009">
                  <a:moveTo>
                    <a:pt x="12177" y="3658"/>
                  </a:moveTo>
                  <a:lnTo>
                    <a:pt x="12177" y="3658"/>
                  </a:lnTo>
                  <a:lnTo>
                    <a:pt x="5435" y="287"/>
                  </a:lnTo>
                  <a:lnTo>
                    <a:pt x="3449" y="0"/>
                  </a:lnTo>
                  <a:lnTo>
                    <a:pt x="2125" y="513"/>
                  </a:lnTo>
                  <a:lnTo>
                    <a:pt x="0" y="3037"/>
                  </a:lnTo>
                  <a:lnTo>
                    <a:pt x="38481" y="42609"/>
                  </a:lnTo>
                  <a:lnTo>
                    <a:pt x="70771" y="85363"/>
                  </a:lnTo>
                  <a:lnTo>
                    <a:pt x="92311" y="117347"/>
                  </a:lnTo>
                  <a:lnTo>
                    <a:pt x="113644" y="150377"/>
                  </a:lnTo>
                  <a:lnTo>
                    <a:pt x="143606" y="196943"/>
                  </a:lnTo>
                  <a:lnTo>
                    <a:pt x="175643" y="243862"/>
                  </a:lnTo>
                  <a:lnTo>
                    <a:pt x="189977" y="2640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06" name="SMARTInkShape-1529">
            <a:extLst>
              <a:ext uri="{FF2B5EF4-FFF2-40B4-BE49-F238E27FC236}">
                <a16:creationId xmlns:a16="http://schemas.microsoft.com/office/drawing/2014/main" xmlns="" id="{30A00947-EC2E-44CE-8F47-6951260D4B67}"/>
              </a:ext>
            </a:extLst>
          </p:cNvPr>
          <p:cNvSpPr/>
          <p:nvPr>
            <p:custDataLst>
              <p:tags r:id="rId10"/>
            </p:custDataLst>
          </p:nvPr>
        </p:nvSpPr>
        <p:spPr>
          <a:xfrm>
            <a:off x="7336241" y="977705"/>
            <a:ext cx="243469" cy="364845"/>
          </a:xfrm>
          <a:custGeom>
            <a:avLst/>
            <a:gdLst/>
            <a:ahLst/>
            <a:cxnLst/>
            <a:rect l="0" t="0" r="0" b="0"/>
            <a:pathLst>
              <a:path w="243469" h="364845">
                <a:moveTo>
                  <a:pt x="232959" y="89095"/>
                </a:moveTo>
                <a:lnTo>
                  <a:pt x="232959" y="89095"/>
                </a:lnTo>
                <a:lnTo>
                  <a:pt x="232959" y="80257"/>
                </a:lnTo>
                <a:lnTo>
                  <a:pt x="220749" y="52315"/>
                </a:lnTo>
                <a:lnTo>
                  <a:pt x="200051" y="22197"/>
                </a:lnTo>
                <a:lnTo>
                  <a:pt x="187995" y="10915"/>
                </a:lnTo>
                <a:lnTo>
                  <a:pt x="159194" y="0"/>
                </a:lnTo>
                <a:lnTo>
                  <a:pt x="134087" y="2225"/>
                </a:lnTo>
                <a:lnTo>
                  <a:pt x="106466" y="12386"/>
                </a:lnTo>
                <a:lnTo>
                  <a:pt x="77727" y="31013"/>
                </a:lnTo>
                <a:lnTo>
                  <a:pt x="50372" y="60929"/>
                </a:lnTo>
                <a:lnTo>
                  <a:pt x="26220" y="99860"/>
                </a:lnTo>
                <a:lnTo>
                  <a:pt x="16816" y="123083"/>
                </a:lnTo>
                <a:lnTo>
                  <a:pt x="8431" y="147737"/>
                </a:lnTo>
                <a:lnTo>
                  <a:pt x="3546" y="172640"/>
                </a:lnTo>
                <a:lnTo>
                  <a:pt x="995" y="197708"/>
                </a:lnTo>
                <a:lnTo>
                  <a:pt x="0" y="222887"/>
                </a:lnTo>
                <a:lnTo>
                  <a:pt x="4537" y="267797"/>
                </a:lnTo>
                <a:lnTo>
                  <a:pt x="15727" y="306102"/>
                </a:lnTo>
                <a:lnTo>
                  <a:pt x="34811" y="334885"/>
                </a:lnTo>
                <a:lnTo>
                  <a:pt x="59286" y="353792"/>
                </a:lnTo>
                <a:lnTo>
                  <a:pt x="72727" y="360810"/>
                </a:lnTo>
                <a:lnTo>
                  <a:pt x="102713" y="364844"/>
                </a:lnTo>
                <a:lnTo>
                  <a:pt x="118612" y="363945"/>
                </a:lnTo>
                <a:lnTo>
                  <a:pt x="151328" y="351656"/>
                </a:lnTo>
                <a:lnTo>
                  <a:pt x="181862" y="330672"/>
                </a:lnTo>
                <a:lnTo>
                  <a:pt x="204840" y="302531"/>
                </a:lnTo>
                <a:lnTo>
                  <a:pt x="220696" y="261802"/>
                </a:lnTo>
                <a:lnTo>
                  <a:pt x="226901" y="238099"/>
                </a:lnTo>
                <a:lnTo>
                  <a:pt x="232448" y="212420"/>
                </a:lnTo>
                <a:lnTo>
                  <a:pt x="237557" y="185423"/>
                </a:lnTo>
                <a:lnTo>
                  <a:pt x="242374" y="157547"/>
                </a:lnTo>
                <a:lnTo>
                  <a:pt x="243468" y="132613"/>
                </a:lnTo>
                <a:lnTo>
                  <a:pt x="239041" y="87975"/>
                </a:lnTo>
                <a:lnTo>
                  <a:pt x="226255" y="52614"/>
                </a:lnTo>
                <a:lnTo>
                  <a:pt x="217906" y="37258"/>
                </a:lnTo>
                <a:lnTo>
                  <a:pt x="205285" y="28431"/>
                </a:lnTo>
                <a:lnTo>
                  <a:pt x="160867" y="21340"/>
                </a:lnTo>
                <a:lnTo>
                  <a:pt x="137709" y="19245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09" name="SMARTInkShape-Group278">
            <a:extLst>
              <a:ext uri="{FF2B5EF4-FFF2-40B4-BE49-F238E27FC236}">
                <a16:creationId xmlns:a16="http://schemas.microsoft.com/office/drawing/2014/main" xmlns="" id="{57D2EC0E-769F-4A75-BE5C-C1DE9F67F3CC}"/>
              </a:ext>
            </a:extLst>
          </p:cNvPr>
          <p:cNvGrpSpPr/>
          <p:nvPr/>
        </p:nvGrpSpPr>
        <p:grpSpPr>
          <a:xfrm>
            <a:off x="8820437" y="1351830"/>
            <a:ext cx="448697" cy="900731"/>
            <a:chOff x="8820437" y="1351830"/>
            <a:chExt cx="448697" cy="900731"/>
          </a:xfrm>
        </p:grpSpPr>
        <p:sp>
          <p:nvSpPr>
            <p:cNvPr id="407" name="SMARTInkShape-1530">
              <a:extLst>
                <a:ext uri="{FF2B5EF4-FFF2-40B4-BE49-F238E27FC236}">
                  <a16:creationId xmlns:a16="http://schemas.microsoft.com/office/drawing/2014/main" xmlns="" id="{E2BB5089-2E07-49F7-B55F-0FA3F0A51644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8953840" y="1882529"/>
              <a:ext cx="315294" cy="370032"/>
            </a:xfrm>
            <a:custGeom>
              <a:avLst/>
              <a:gdLst/>
              <a:ahLst/>
              <a:cxnLst/>
              <a:rect l="0" t="0" r="0" b="0"/>
              <a:pathLst>
                <a:path w="315294" h="370032">
                  <a:moveTo>
                    <a:pt x="228260" y="73271"/>
                  </a:moveTo>
                  <a:lnTo>
                    <a:pt x="228260" y="73271"/>
                  </a:lnTo>
                  <a:lnTo>
                    <a:pt x="224889" y="43385"/>
                  </a:lnTo>
                  <a:lnTo>
                    <a:pt x="216051" y="23023"/>
                  </a:lnTo>
                  <a:lnTo>
                    <a:pt x="201124" y="6956"/>
                  </a:lnTo>
                  <a:lnTo>
                    <a:pt x="187507" y="1464"/>
                  </a:lnTo>
                  <a:lnTo>
                    <a:pt x="179924" y="0"/>
                  </a:lnTo>
                  <a:lnTo>
                    <a:pt x="149027" y="4681"/>
                  </a:lnTo>
                  <a:lnTo>
                    <a:pt x="109690" y="25117"/>
                  </a:lnTo>
                  <a:lnTo>
                    <a:pt x="66755" y="63628"/>
                  </a:lnTo>
                  <a:lnTo>
                    <a:pt x="39358" y="100265"/>
                  </a:lnTo>
                  <a:lnTo>
                    <a:pt x="16598" y="143124"/>
                  </a:lnTo>
                  <a:lnTo>
                    <a:pt x="4129" y="190394"/>
                  </a:lnTo>
                  <a:lnTo>
                    <a:pt x="0" y="235863"/>
                  </a:lnTo>
                  <a:lnTo>
                    <a:pt x="3338" y="278179"/>
                  </a:lnTo>
                  <a:lnTo>
                    <a:pt x="16581" y="315800"/>
                  </a:lnTo>
                  <a:lnTo>
                    <a:pt x="39871" y="343810"/>
                  </a:lnTo>
                  <a:lnTo>
                    <a:pt x="53985" y="355230"/>
                  </a:lnTo>
                  <a:lnTo>
                    <a:pt x="90361" y="367919"/>
                  </a:lnTo>
                  <a:lnTo>
                    <a:pt x="133811" y="370031"/>
                  </a:lnTo>
                  <a:lnTo>
                    <a:pt x="158239" y="365656"/>
                  </a:lnTo>
                  <a:lnTo>
                    <a:pt x="183695" y="359211"/>
                  </a:lnTo>
                  <a:lnTo>
                    <a:pt x="228913" y="335116"/>
                  </a:lnTo>
                  <a:lnTo>
                    <a:pt x="267355" y="301830"/>
                  </a:lnTo>
                  <a:lnTo>
                    <a:pt x="296200" y="261166"/>
                  </a:lnTo>
                  <a:lnTo>
                    <a:pt x="311372" y="217222"/>
                  </a:lnTo>
                  <a:lnTo>
                    <a:pt x="315293" y="173233"/>
                  </a:lnTo>
                  <a:lnTo>
                    <a:pt x="307629" y="132515"/>
                  </a:lnTo>
                  <a:lnTo>
                    <a:pt x="287289" y="98896"/>
                  </a:lnTo>
                  <a:lnTo>
                    <a:pt x="273962" y="84004"/>
                  </a:lnTo>
                  <a:lnTo>
                    <a:pt x="234697" y="63695"/>
                  </a:lnTo>
                  <a:lnTo>
                    <a:pt x="188787" y="52787"/>
                  </a:lnTo>
                  <a:lnTo>
                    <a:pt x="144864" y="52643"/>
                  </a:lnTo>
                  <a:lnTo>
                    <a:pt x="101260" y="5422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8" name="SMARTInkShape-1531">
              <a:extLst>
                <a:ext uri="{FF2B5EF4-FFF2-40B4-BE49-F238E27FC236}">
                  <a16:creationId xmlns:a16="http://schemas.microsoft.com/office/drawing/2014/main" xmlns="" id="{C3E289DB-062A-4A8A-B602-E6174CF0C959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8820437" y="1351830"/>
              <a:ext cx="337405" cy="329909"/>
            </a:xfrm>
            <a:custGeom>
              <a:avLst/>
              <a:gdLst/>
              <a:ahLst/>
              <a:cxnLst/>
              <a:rect l="0" t="0" r="0" b="0"/>
              <a:pathLst>
                <a:path w="337405" h="329909">
                  <a:moveTo>
                    <a:pt x="241013" y="32470"/>
                  </a:moveTo>
                  <a:lnTo>
                    <a:pt x="241013" y="32470"/>
                  </a:lnTo>
                  <a:lnTo>
                    <a:pt x="234271" y="22357"/>
                  </a:lnTo>
                  <a:lnTo>
                    <a:pt x="223436" y="15510"/>
                  </a:lnTo>
                  <a:lnTo>
                    <a:pt x="183925" y="159"/>
                  </a:lnTo>
                  <a:lnTo>
                    <a:pt x="162018" y="0"/>
                  </a:lnTo>
                  <a:lnTo>
                    <a:pt x="125884" y="10620"/>
                  </a:lnTo>
                  <a:lnTo>
                    <a:pt x="88367" y="40656"/>
                  </a:lnTo>
                  <a:lnTo>
                    <a:pt x="50440" y="87577"/>
                  </a:lnTo>
                  <a:lnTo>
                    <a:pt x="26962" y="125166"/>
                  </a:lnTo>
                  <a:lnTo>
                    <a:pt x="8296" y="164685"/>
                  </a:lnTo>
                  <a:lnTo>
                    <a:pt x="0" y="203415"/>
                  </a:lnTo>
                  <a:lnTo>
                    <a:pt x="1957" y="239914"/>
                  </a:lnTo>
                  <a:lnTo>
                    <a:pt x="11999" y="272834"/>
                  </a:lnTo>
                  <a:lnTo>
                    <a:pt x="30573" y="299224"/>
                  </a:lnTo>
                  <a:lnTo>
                    <a:pt x="62346" y="317068"/>
                  </a:lnTo>
                  <a:lnTo>
                    <a:pt x="104455" y="327586"/>
                  </a:lnTo>
                  <a:lnTo>
                    <a:pt x="129514" y="329403"/>
                  </a:lnTo>
                  <a:lnTo>
                    <a:pt x="156096" y="329908"/>
                  </a:lnTo>
                  <a:lnTo>
                    <a:pt x="182286" y="326718"/>
                  </a:lnTo>
                  <a:lnTo>
                    <a:pt x="208212" y="321063"/>
                  </a:lnTo>
                  <a:lnTo>
                    <a:pt x="233961" y="313765"/>
                  </a:lnTo>
                  <a:lnTo>
                    <a:pt x="277625" y="292486"/>
                  </a:lnTo>
                  <a:lnTo>
                    <a:pt x="311613" y="265155"/>
                  </a:lnTo>
                  <a:lnTo>
                    <a:pt x="331421" y="231841"/>
                  </a:lnTo>
                  <a:lnTo>
                    <a:pt x="337404" y="186461"/>
                  </a:lnTo>
                  <a:lnTo>
                    <a:pt x="337023" y="160531"/>
                  </a:lnTo>
                  <a:lnTo>
                    <a:pt x="333948" y="136188"/>
                  </a:lnTo>
                  <a:lnTo>
                    <a:pt x="323004" y="90326"/>
                  </a:lnTo>
                  <a:lnTo>
                    <a:pt x="297444" y="57714"/>
                  </a:lnTo>
                  <a:lnTo>
                    <a:pt x="261860" y="35928"/>
                  </a:lnTo>
                  <a:lnTo>
                    <a:pt x="220174" y="23894"/>
                  </a:lnTo>
                  <a:lnTo>
                    <a:pt x="175777" y="29364"/>
                  </a:lnTo>
                  <a:lnTo>
                    <a:pt x="137936" y="41673"/>
                  </a:lnTo>
                  <a:lnTo>
                    <a:pt x="107663" y="5152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10" name="SMARTInkShape-1532">
            <a:extLst>
              <a:ext uri="{FF2B5EF4-FFF2-40B4-BE49-F238E27FC236}">
                <a16:creationId xmlns:a16="http://schemas.microsoft.com/office/drawing/2014/main" xmlns="" id="{0116E26F-7E58-4275-BD31-F5C6D7160DE2}"/>
              </a:ext>
            </a:extLst>
          </p:cNvPr>
          <p:cNvSpPr/>
          <p:nvPr>
            <p:custDataLst>
              <p:tags r:id="rId11"/>
            </p:custDataLst>
          </p:nvPr>
        </p:nvSpPr>
        <p:spPr>
          <a:xfrm>
            <a:off x="9518165" y="2228850"/>
            <a:ext cx="350288" cy="399248"/>
          </a:xfrm>
          <a:custGeom>
            <a:avLst/>
            <a:gdLst/>
            <a:ahLst/>
            <a:cxnLst/>
            <a:rect l="0" t="0" r="0" b="0"/>
            <a:pathLst>
              <a:path w="350288" h="399248">
                <a:moveTo>
                  <a:pt x="260835" y="101600"/>
                </a:moveTo>
                <a:lnTo>
                  <a:pt x="260835" y="101600"/>
                </a:lnTo>
                <a:lnTo>
                  <a:pt x="270255" y="69812"/>
                </a:lnTo>
                <a:lnTo>
                  <a:pt x="266119" y="49329"/>
                </a:lnTo>
                <a:lnTo>
                  <a:pt x="264357" y="43469"/>
                </a:lnTo>
                <a:lnTo>
                  <a:pt x="261066" y="38858"/>
                </a:lnTo>
                <a:lnTo>
                  <a:pt x="251765" y="31851"/>
                </a:lnTo>
                <a:lnTo>
                  <a:pt x="231258" y="23940"/>
                </a:lnTo>
                <a:lnTo>
                  <a:pt x="193824" y="30612"/>
                </a:lnTo>
                <a:lnTo>
                  <a:pt x="161202" y="44179"/>
                </a:lnTo>
                <a:lnTo>
                  <a:pt x="125537" y="64791"/>
                </a:lnTo>
                <a:lnTo>
                  <a:pt x="88519" y="95118"/>
                </a:lnTo>
                <a:lnTo>
                  <a:pt x="54663" y="131645"/>
                </a:lnTo>
                <a:lnTo>
                  <a:pt x="26680" y="172103"/>
                </a:lnTo>
                <a:lnTo>
                  <a:pt x="9540" y="215955"/>
                </a:lnTo>
                <a:lnTo>
                  <a:pt x="982" y="257552"/>
                </a:lnTo>
                <a:lnTo>
                  <a:pt x="0" y="296501"/>
                </a:lnTo>
                <a:lnTo>
                  <a:pt x="8971" y="332626"/>
                </a:lnTo>
                <a:lnTo>
                  <a:pt x="28010" y="361853"/>
                </a:lnTo>
                <a:lnTo>
                  <a:pt x="40001" y="374585"/>
                </a:lnTo>
                <a:lnTo>
                  <a:pt x="74022" y="392495"/>
                </a:lnTo>
                <a:lnTo>
                  <a:pt x="93959" y="399247"/>
                </a:lnTo>
                <a:lnTo>
                  <a:pt x="140573" y="399223"/>
                </a:lnTo>
                <a:lnTo>
                  <a:pt x="165843" y="395265"/>
                </a:lnTo>
                <a:lnTo>
                  <a:pt x="191157" y="386982"/>
                </a:lnTo>
                <a:lnTo>
                  <a:pt x="216499" y="375816"/>
                </a:lnTo>
                <a:lnTo>
                  <a:pt x="263708" y="347651"/>
                </a:lnTo>
                <a:lnTo>
                  <a:pt x="301153" y="313967"/>
                </a:lnTo>
                <a:lnTo>
                  <a:pt x="326732" y="274067"/>
                </a:lnTo>
                <a:lnTo>
                  <a:pt x="343040" y="229757"/>
                </a:lnTo>
                <a:lnTo>
                  <a:pt x="347387" y="206088"/>
                </a:lnTo>
                <a:lnTo>
                  <a:pt x="350287" y="181842"/>
                </a:lnTo>
                <a:lnTo>
                  <a:pt x="350102" y="157917"/>
                </a:lnTo>
                <a:lnTo>
                  <a:pt x="344254" y="110637"/>
                </a:lnTo>
                <a:lnTo>
                  <a:pt x="323309" y="71279"/>
                </a:lnTo>
                <a:lnTo>
                  <a:pt x="292129" y="39441"/>
                </a:lnTo>
                <a:lnTo>
                  <a:pt x="254753" y="15883"/>
                </a:lnTo>
                <a:lnTo>
                  <a:pt x="216504" y="5413"/>
                </a:lnTo>
                <a:lnTo>
                  <a:pt x="159235" y="0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1" name="SMARTInkShape-1533">
            <a:extLst>
              <a:ext uri="{FF2B5EF4-FFF2-40B4-BE49-F238E27FC236}">
                <a16:creationId xmlns:a16="http://schemas.microsoft.com/office/drawing/2014/main" xmlns="" id="{12188EF7-189C-4217-B95B-EF3503CCAA6A}"/>
              </a:ext>
            </a:extLst>
          </p:cNvPr>
          <p:cNvSpPr/>
          <p:nvPr>
            <p:custDataLst>
              <p:tags r:id="rId12"/>
            </p:custDataLst>
          </p:nvPr>
        </p:nvSpPr>
        <p:spPr>
          <a:xfrm>
            <a:off x="10138195" y="2076899"/>
            <a:ext cx="353254" cy="385436"/>
          </a:xfrm>
          <a:custGeom>
            <a:avLst/>
            <a:gdLst/>
            <a:ahLst/>
            <a:cxnLst/>
            <a:rect l="0" t="0" r="0" b="0"/>
            <a:pathLst>
              <a:path w="353254" h="385436">
                <a:moveTo>
                  <a:pt x="275805" y="69401"/>
                </a:moveTo>
                <a:lnTo>
                  <a:pt x="275805" y="69401"/>
                </a:lnTo>
                <a:lnTo>
                  <a:pt x="267016" y="38627"/>
                </a:lnTo>
                <a:lnTo>
                  <a:pt x="254151" y="18890"/>
                </a:lnTo>
                <a:lnTo>
                  <a:pt x="248669" y="12444"/>
                </a:lnTo>
                <a:lnTo>
                  <a:pt x="233170" y="3400"/>
                </a:lnTo>
                <a:lnTo>
                  <a:pt x="224098" y="0"/>
                </a:lnTo>
                <a:lnTo>
                  <a:pt x="184363" y="1957"/>
                </a:lnTo>
                <a:lnTo>
                  <a:pt x="151203" y="13556"/>
                </a:lnTo>
                <a:lnTo>
                  <a:pt x="114593" y="33292"/>
                </a:lnTo>
                <a:lnTo>
                  <a:pt x="74803" y="63230"/>
                </a:lnTo>
                <a:lnTo>
                  <a:pt x="43009" y="101466"/>
                </a:lnTo>
                <a:lnTo>
                  <a:pt x="19235" y="145741"/>
                </a:lnTo>
                <a:lnTo>
                  <a:pt x="10919" y="170389"/>
                </a:lnTo>
                <a:lnTo>
                  <a:pt x="3963" y="195993"/>
                </a:lnTo>
                <a:lnTo>
                  <a:pt x="740" y="220823"/>
                </a:lnTo>
                <a:lnTo>
                  <a:pt x="0" y="245138"/>
                </a:lnTo>
                <a:lnTo>
                  <a:pt x="5765" y="290029"/>
                </a:lnTo>
                <a:lnTo>
                  <a:pt x="22437" y="326443"/>
                </a:lnTo>
                <a:lnTo>
                  <a:pt x="65736" y="367968"/>
                </a:lnTo>
                <a:lnTo>
                  <a:pt x="104360" y="382014"/>
                </a:lnTo>
                <a:lnTo>
                  <a:pt x="148807" y="385435"/>
                </a:lnTo>
                <a:lnTo>
                  <a:pt x="173501" y="382396"/>
                </a:lnTo>
                <a:lnTo>
                  <a:pt x="199135" y="377548"/>
                </a:lnTo>
                <a:lnTo>
                  <a:pt x="246434" y="358990"/>
                </a:lnTo>
                <a:lnTo>
                  <a:pt x="287445" y="331457"/>
                </a:lnTo>
                <a:lnTo>
                  <a:pt x="317433" y="293350"/>
                </a:lnTo>
                <a:lnTo>
                  <a:pt x="328957" y="270206"/>
                </a:lnTo>
                <a:lnTo>
                  <a:pt x="338756" y="244899"/>
                </a:lnTo>
                <a:lnTo>
                  <a:pt x="347405" y="218149"/>
                </a:lnTo>
                <a:lnTo>
                  <a:pt x="353253" y="171495"/>
                </a:lnTo>
                <a:lnTo>
                  <a:pt x="349032" y="131004"/>
                </a:lnTo>
                <a:lnTo>
                  <a:pt x="335397" y="96545"/>
                </a:lnTo>
                <a:lnTo>
                  <a:pt x="306288" y="72292"/>
                </a:lnTo>
                <a:lnTo>
                  <a:pt x="266071" y="56575"/>
                </a:lnTo>
                <a:lnTo>
                  <a:pt x="242505" y="52384"/>
                </a:lnTo>
                <a:lnTo>
                  <a:pt x="201033" y="47727"/>
                </a:lnTo>
                <a:lnTo>
                  <a:pt x="167855" y="44001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523708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5" name="SMARTInkShape-Group336">
            <a:extLst>
              <a:ext uri="{FF2B5EF4-FFF2-40B4-BE49-F238E27FC236}">
                <a16:creationId xmlns:a16="http://schemas.microsoft.com/office/drawing/2014/main" xmlns="" id="{A18B4E0C-9818-48BC-A773-9333F2FB7E6E}"/>
              </a:ext>
            </a:extLst>
          </p:cNvPr>
          <p:cNvGrpSpPr/>
          <p:nvPr/>
        </p:nvGrpSpPr>
        <p:grpSpPr>
          <a:xfrm>
            <a:off x="2344033" y="5755792"/>
            <a:ext cx="2341388" cy="551376"/>
            <a:chOff x="2344033" y="5755792"/>
            <a:chExt cx="2341388" cy="551376"/>
          </a:xfrm>
        </p:grpSpPr>
        <p:sp>
          <p:nvSpPr>
            <p:cNvPr id="353" name="SMARTInkShape-1808">
              <a:extLst>
                <a:ext uri="{FF2B5EF4-FFF2-40B4-BE49-F238E27FC236}">
                  <a16:creationId xmlns:a16="http://schemas.microsoft.com/office/drawing/2014/main" xmlns="" id="{D8C52F19-5308-4264-833D-F938BC976543}"/>
                </a:ext>
              </a:extLst>
            </p:cNvPr>
            <p:cNvSpPr/>
            <p:nvPr>
              <p:custDataLst>
                <p:tags r:id="rId220"/>
              </p:custDataLst>
            </p:nvPr>
          </p:nvSpPr>
          <p:spPr>
            <a:xfrm>
              <a:off x="2344033" y="5924550"/>
              <a:ext cx="64732" cy="382618"/>
            </a:xfrm>
            <a:custGeom>
              <a:avLst/>
              <a:gdLst/>
              <a:ahLst/>
              <a:cxnLst/>
              <a:rect l="0" t="0" r="0" b="0"/>
              <a:pathLst>
                <a:path w="64732" h="382618">
                  <a:moveTo>
                    <a:pt x="5467" y="0"/>
                  </a:moveTo>
                  <a:lnTo>
                    <a:pt x="5467" y="0"/>
                  </a:lnTo>
                  <a:lnTo>
                    <a:pt x="2096" y="3371"/>
                  </a:lnTo>
                  <a:lnTo>
                    <a:pt x="0" y="22322"/>
                  </a:lnTo>
                  <a:lnTo>
                    <a:pt x="6120" y="63764"/>
                  </a:lnTo>
                  <a:lnTo>
                    <a:pt x="13048" y="105716"/>
                  </a:lnTo>
                  <a:lnTo>
                    <a:pt x="16871" y="129744"/>
                  </a:lnTo>
                  <a:lnTo>
                    <a:pt x="21536" y="155640"/>
                  </a:lnTo>
                  <a:lnTo>
                    <a:pt x="26763" y="182781"/>
                  </a:lnTo>
                  <a:lnTo>
                    <a:pt x="32364" y="210755"/>
                  </a:lnTo>
                  <a:lnTo>
                    <a:pt x="36804" y="237164"/>
                  </a:lnTo>
                  <a:lnTo>
                    <a:pt x="40470" y="262531"/>
                  </a:lnTo>
                  <a:lnTo>
                    <a:pt x="47129" y="308592"/>
                  </a:lnTo>
                  <a:lnTo>
                    <a:pt x="54793" y="345527"/>
                  </a:lnTo>
                  <a:lnTo>
                    <a:pt x="64730" y="381309"/>
                  </a:lnTo>
                  <a:lnTo>
                    <a:pt x="64731" y="382617"/>
                  </a:lnTo>
                  <a:lnTo>
                    <a:pt x="62617" y="381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4" name="SMARTInkShape-1809">
              <a:extLst>
                <a:ext uri="{FF2B5EF4-FFF2-40B4-BE49-F238E27FC236}">
                  <a16:creationId xmlns:a16="http://schemas.microsoft.com/office/drawing/2014/main" xmlns="" id="{627E10CB-C8B1-4482-9769-E715BD121385}"/>
                </a:ext>
              </a:extLst>
            </p:cNvPr>
            <p:cNvSpPr/>
            <p:nvPr>
              <p:custDataLst>
                <p:tags r:id="rId221"/>
              </p:custDataLst>
            </p:nvPr>
          </p:nvSpPr>
          <p:spPr>
            <a:xfrm>
              <a:off x="2413000" y="5910885"/>
              <a:ext cx="152401" cy="318466"/>
            </a:xfrm>
            <a:custGeom>
              <a:avLst/>
              <a:gdLst/>
              <a:ahLst/>
              <a:cxnLst/>
              <a:rect l="0" t="0" r="0" b="0"/>
              <a:pathLst>
                <a:path w="152401" h="318466">
                  <a:moveTo>
                    <a:pt x="0" y="223215"/>
                  </a:moveTo>
                  <a:lnTo>
                    <a:pt x="0" y="223215"/>
                  </a:lnTo>
                  <a:lnTo>
                    <a:pt x="12865" y="237963"/>
                  </a:lnTo>
                  <a:lnTo>
                    <a:pt x="17712" y="244586"/>
                  </a:lnTo>
                  <a:lnTo>
                    <a:pt x="24570" y="249882"/>
                  </a:lnTo>
                  <a:lnTo>
                    <a:pt x="28375" y="250165"/>
                  </a:lnTo>
                  <a:lnTo>
                    <a:pt x="36365" y="246716"/>
                  </a:lnTo>
                  <a:lnTo>
                    <a:pt x="48796" y="230100"/>
                  </a:lnTo>
                  <a:lnTo>
                    <a:pt x="61417" y="197189"/>
                  </a:lnTo>
                  <a:lnTo>
                    <a:pt x="71746" y="164611"/>
                  </a:lnTo>
                  <a:lnTo>
                    <a:pt x="83393" y="128024"/>
                  </a:lnTo>
                  <a:lnTo>
                    <a:pt x="95625" y="92949"/>
                  </a:lnTo>
                  <a:lnTo>
                    <a:pt x="106235" y="60426"/>
                  </a:lnTo>
                  <a:lnTo>
                    <a:pt x="116379" y="21877"/>
                  </a:lnTo>
                  <a:lnTo>
                    <a:pt x="119806" y="0"/>
                  </a:lnTo>
                  <a:lnTo>
                    <a:pt x="118676" y="322"/>
                  </a:lnTo>
                  <a:lnTo>
                    <a:pt x="113658" y="6324"/>
                  </a:lnTo>
                  <a:lnTo>
                    <a:pt x="109641" y="41828"/>
                  </a:lnTo>
                  <a:lnTo>
                    <a:pt x="108702" y="76748"/>
                  </a:lnTo>
                  <a:lnTo>
                    <a:pt x="108284" y="117196"/>
                  </a:lnTo>
                  <a:lnTo>
                    <a:pt x="108098" y="163397"/>
                  </a:lnTo>
                  <a:lnTo>
                    <a:pt x="108016" y="206507"/>
                  </a:lnTo>
                  <a:lnTo>
                    <a:pt x="108685" y="244717"/>
                  </a:lnTo>
                  <a:lnTo>
                    <a:pt x="114439" y="287913"/>
                  </a:lnTo>
                  <a:lnTo>
                    <a:pt x="123534" y="307003"/>
                  </a:lnTo>
                  <a:lnTo>
                    <a:pt x="128923" y="312234"/>
                  </a:lnTo>
                  <a:lnTo>
                    <a:pt x="134632" y="315016"/>
                  </a:lnTo>
                  <a:lnTo>
                    <a:pt x="152400" y="31846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5" name="SMARTInkShape-1810">
              <a:extLst>
                <a:ext uri="{FF2B5EF4-FFF2-40B4-BE49-F238E27FC236}">
                  <a16:creationId xmlns:a16="http://schemas.microsoft.com/office/drawing/2014/main" xmlns="" id="{F716586D-6567-4202-A137-072610327D89}"/>
                </a:ext>
              </a:extLst>
            </p:cNvPr>
            <p:cNvSpPr/>
            <p:nvPr>
              <p:custDataLst>
                <p:tags r:id="rId222"/>
              </p:custDataLst>
            </p:nvPr>
          </p:nvSpPr>
          <p:spPr>
            <a:xfrm>
              <a:off x="2623258" y="6111391"/>
              <a:ext cx="47651" cy="111602"/>
            </a:xfrm>
            <a:custGeom>
              <a:avLst/>
              <a:gdLst/>
              <a:ahLst/>
              <a:cxnLst/>
              <a:rect l="0" t="0" r="0" b="0"/>
              <a:pathLst>
                <a:path w="47651" h="111602">
                  <a:moveTo>
                    <a:pt x="37392" y="3659"/>
                  </a:moveTo>
                  <a:lnTo>
                    <a:pt x="37392" y="3659"/>
                  </a:lnTo>
                  <a:lnTo>
                    <a:pt x="34021" y="3659"/>
                  </a:lnTo>
                  <a:lnTo>
                    <a:pt x="30485" y="1778"/>
                  </a:lnTo>
                  <a:lnTo>
                    <a:pt x="28554" y="288"/>
                  </a:lnTo>
                  <a:lnTo>
                    <a:pt x="25855" y="0"/>
                  </a:lnTo>
                  <a:lnTo>
                    <a:pt x="19094" y="1563"/>
                  </a:lnTo>
                  <a:lnTo>
                    <a:pt x="11385" y="10253"/>
                  </a:lnTo>
                  <a:lnTo>
                    <a:pt x="7354" y="16522"/>
                  </a:lnTo>
                  <a:lnTo>
                    <a:pt x="1681" y="42199"/>
                  </a:lnTo>
                  <a:lnTo>
                    <a:pt x="0" y="72150"/>
                  </a:lnTo>
                  <a:lnTo>
                    <a:pt x="5251" y="89133"/>
                  </a:lnTo>
                  <a:lnTo>
                    <a:pt x="13935" y="102325"/>
                  </a:lnTo>
                  <a:lnTo>
                    <a:pt x="22498" y="110540"/>
                  </a:lnTo>
                  <a:lnTo>
                    <a:pt x="26757" y="111601"/>
                  </a:lnTo>
                  <a:lnTo>
                    <a:pt x="31008" y="110898"/>
                  </a:lnTo>
                  <a:lnTo>
                    <a:pt x="35252" y="109018"/>
                  </a:lnTo>
                  <a:lnTo>
                    <a:pt x="41850" y="97522"/>
                  </a:lnTo>
                  <a:lnTo>
                    <a:pt x="47650" y="73098"/>
                  </a:lnTo>
                  <a:lnTo>
                    <a:pt x="47595" y="56392"/>
                  </a:lnTo>
                  <a:lnTo>
                    <a:pt x="37944" y="28317"/>
                  </a:lnTo>
                  <a:lnTo>
                    <a:pt x="31042" y="163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6" name="SMARTInkShape-1811">
              <a:extLst>
                <a:ext uri="{FF2B5EF4-FFF2-40B4-BE49-F238E27FC236}">
                  <a16:creationId xmlns:a16="http://schemas.microsoft.com/office/drawing/2014/main" xmlns="" id="{B1F2A6DB-A7E5-45E0-AF92-D37DC1D62C5A}"/>
                </a:ext>
              </a:extLst>
            </p:cNvPr>
            <p:cNvSpPr/>
            <p:nvPr>
              <p:custDataLst>
                <p:tags r:id="rId223"/>
              </p:custDataLst>
            </p:nvPr>
          </p:nvSpPr>
          <p:spPr>
            <a:xfrm>
              <a:off x="2745891" y="6085993"/>
              <a:ext cx="168760" cy="103089"/>
            </a:xfrm>
            <a:custGeom>
              <a:avLst/>
              <a:gdLst/>
              <a:ahLst/>
              <a:cxnLst/>
              <a:rect l="0" t="0" r="0" b="0"/>
              <a:pathLst>
                <a:path w="168760" h="103089">
                  <a:moveTo>
                    <a:pt x="3659" y="3657"/>
                  </a:moveTo>
                  <a:lnTo>
                    <a:pt x="3659" y="3657"/>
                  </a:lnTo>
                  <a:lnTo>
                    <a:pt x="0" y="0"/>
                  </a:lnTo>
                  <a:lnTo>
                    <a:pt x="1563" y="1561"/>
                  </a:lnTo>
                  <a:lnTo>
                    <a:pt x="14367" y="41802"/>
                  </a:lnTo>
                  <a:lnTo>
                    <a:pt x="24842" y="84262"/>
                  </a:lnTo>
                  <a:lnTo>
                    <a:pt x="25303" y="94279"/>
                  </a:lnTo>
                  <a:lnTo>
                    <a:pt x="23221" y="103088"/>
                  </a:lnTo>
                  <a:lnTo>
                    <a:pt x="19490" y="91129"/>
                  </a:lnTo>
                  <a:lnTo>
                    <a:pt x="24028" y="62972"/>
                  </a:lnTo>
                  <a:lnTo>
                    <a:pt x="40330" y="17539"/>
                  </a:lnTo>
                  <a:lnTo>
                    <a:pt x="42923" y="12912"/>
                  </a:lnTo>
                  <a:lnTo>
                    <a:pt x="45357" y="11238"/>
                  </a:lnTo>
                  <a:lnTo>
                    <a:pt x="47686" y="11533"/>
                  </a:lnTo>
                  <a:lnTo>
                    <a:pt x="49944" y="13141"/>
                  </a:lnTo>
                  <a:lnTo>
                    <a:pt x="62901" y="48056"/>
                  </a:lnTo>
                  <a:lnTo>
                    <a:pt x="67023" y="71380"/>
                  </a:lnTo>
                  <a:lnTo>
                    <a:pt x="68480" y="74206"/>
                  </a:lnTo>
                  <a:lnTo>
                    <a:pt x="70156" y="76089"/>
                  </a:lnTo>
                  <a:lnTo>
                    <a:pt x="71979" y="75229"/>
                  </a:lnTo>
                  <a:lnTo>
                    <a:pt x="75887" y="68627"/>
                  </a:lnTo>
                  <a:lnTo>
                    <a:pt x="91720" y="26141"/>
                  </a:lnTo>
                  <a:lnTo>
                    <a:pt x="106892" y="8045"/>
                  </a:lnTo>
                  <a:lnTo>
                    <a:pt x="116803" y="2080"/>
                  </a:lnTo>
                  <a:lnTo>
                    <a:pt x="121422" y="489"/>
                  </a:lnTo>
                  <a:lnTo>
                    <a:pt x="134080" y="2484"/>
                  </a:lnTo>
                  <a:lnTo>
                    <a:pt x="141406" y="4992"/>
                  </a:lnTo>
                  <a:lnTo>
                    <a:pt x="146996" y="9485"/>
                  </a:lnTo>
                  <a:lnTo>
                    <a:pt x="155089" y="22004"/>
                  </a:lnTo>
                  <a:lnTo>
                    <a:pt x="165327" y="61765"/>
                  </a:lnTo>
                  <a:lnTo>
                    <a:pt x="168759" y="9890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7" name="SMARTInkShape-1812">
              <a:extLst>
                <a:ext uri="{FF2B5EF4-FFF2-40B4-BE49-F238E27FC236}">
                  <a16:creationId xmlns:a16="http://schemas.microsoft.com/office/drawing/2014/main" xmlns="" id="{C65244A7-C21A-4681-98BE-2A83D5719CB7}"/>
                </a:ext>
              </a:extLst>
            </p:cNvPr>
            <p:cNvSpPr/>
            <p:nvPr>
              <p:custDataLst>
                <p:tags r:id="rId224"/>
              </p:custDataLst>
            </p:nvPr>
          </p:nvSpPr>
          <p:spPr>
            <a:xfrm>
              <a:off x="2954233" y="6070600"/>
              <a:ext cx="78204" cy="116910"/>
            </a:xfrm>
            <a:custGeom>
              <a:avLst/>
              <a:gdLst/>
              <a:ahLst/>
              <a:cxnLst/>
              <a:rect l="0" t="0" r="0" b="0"/>
              <a:pathLst>
                <a:path w="78204" h="116910">
                  <a:moveTo>
                    <a:pt x="23917" y="25400"/>
                  </a:moveTo>
                  <a:lnTo>
                    <a:pt x="23917" y="25400"/>
                  </a:lnTo>
                  <a:lnTo>
                    <a:pt x="23917" y="11095"/>
                  </a:lnTo>
                  <a:lnTo>
                    <a:pt x="23211" y="10925"/>
                  </a:lnTo>
                  <a:lnTo>
                    <a:pt x="20546" y="14498"/>
                  </a:lnTo>
                  <a:lnTo>
                    <a:pt x="6026" y="47962"/>
                  </a:lnTo>
                  <a:lnTo>
                    <a:pt x="0" y="84106"/>
                  </a:lnTo>
                  <a:lnTo>
                    <a:pt x="2939" y="99469"/>
                  </a:lnTo>
                  <a:lnTo>
                    <a:pt x="5698" y="106529"/>
                  </a:lnTo>
                  <a:lnTo>
                    <a:pt x="9654" y="111235"/>
                  </a:lnTo>
                  <a:lnTo>
                    <a:pt x="19695" y="116466"/>
                  </a:lnTo>
                  <a:lnTo>
                    <a:pt x="31213" y="116909"/>
                  </a:lnTo>
                  <a:lnTo>
                    <a:pt x="37247" y="116039"/>
                  </a:lnTo>
                  <a:lnTo>
                    <a:pt x="49597" y="109429"/>
                  </a:lnTo>
                  <a:lnTo>
                    <a:pt x="61436" y="98730"/>
                  </a:lnTo>
                  <a:lnTo>
                    <a:pt x="71402" y="84567"/>
                  </a:lnTo>
                  <a:lnTo>
                    <a:pt x="78203" y="57355"/>
                  </a:lnTo>
                  <a:lnTo>
                    <a:pt x="73476" y="26950"/>
                  </a:lnTo>
                  <a:lnTo>
                    <a:pt x="6201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8" name="SMARTInkShape-1813">
              <a:extLst>
                <a:ext uri="{FF2B5EF4-FFF2-40B4-BE49-F238E27FC236}">
                  <a16:creationId xmlns:a16="http://schemas.microsoft.com/office/drawing/2014/main" xmlns="" id="{0C3FFD3D-F70B-4B23-9FB9-2530309D25D4}"/>
                </a:ext>
              </a:extLst>
            </p:cNvPr>
            <p:cNvSpPr/>
            <p:nvPr>
              <p:custDataLst>
                <p:tags r:id="rId225"/>
              </p:custDataLst>
            </p:nvPr>
          </p:nvSpPr>
          <p:spPr>
            <a:xfrm>
              <a:off x="3098005" y="6022089"/>
              <a:ext cx="79533" cy="147348"/>
            </a:xfrm>
            <a:custGeom>
              <a:avLst/>
              <a:gdLst/>
              <a:ahLst/>
              <a:cxnLst/>
              <a:rect l="0" t="0" r="0" b="0"/>
              <a:pathLst>
                <a:path w="79533" h="147348">
                  <a:moveTo>
                    <a:pt x="51595" y="23111"/>
                  </a:moveTo>
                  <a:lnTo>
                    <a:pt x="51595" y="23111"/>
                  </a:lnTo>
                  <a:lnTo>
                    <a:pt x="51595" y="5435"/>
                  </a:lnTo>
                  <a:lnTo>
                    <a:pt x="50889" y="2860"/>
                  </a:lnTo>
                  <a:lnTo>
                    <a:pt x="49713" y="1145"/>
                  </a:lnTo>
                  <a:lnTo>
                    <a:pt x="48224" y="0"/>
                  </a:lnTo>
                  <a:lnTo>
                    <a:pt x="40925" y="2491"/>
                  </a:lnTo>
                  <a:lnTo>
                    <a:pt x="15621" y="18959"/>
                  </a:lnTo>
                  <a:lnTo>
                    <a:pt x="5503" y="32319"/>
                  </a:lnTo>
                  <a:lnTo>
                    <a:pt x="65" y="46255"/>
                  </a:lnTo>
                  <a:lnTo>
                    <a:pt x="0" y="57150"/>
                  </a:lnTo>
                  <a:lnTo>
                    <a:pt x="2382" y="61325"/>
                  </a:lnTo>
                  <a:lnTo>
                    <a:pt x="10672" y="67848"/>
                  </a:lnTo>
                  <a:lnTo>
                    <a:pt x="57563" y="90854"/>
                  </a:lnTo>
                  <a:lnTo>
                    <a:pt x="70475" y="98140"/>
                  </a:lnTo>
                  <a:lnTo>
                    <a:pt x="77625" y="106081"/>
                  </a:lnTo>
                  <a:lnTo>
                    <a:pt x="79532" y="110174"/>
                  </a:lnTo>
                  <a:lnTo>
                    <a:pt x="78686" y="115019"/>
                  </a:lnTo>
                  <a:lnTo>
                    <a:pt x="72102" y="126049"/>
                  </a:lnTo>
                  <a:lnTo>
                    <a:pt x="56495" y="140786"/>
                  </a:lnTo>
                  <a:lnTo>
                    <a:pt x="44600" y="145967"/>
                  </a:lnTo>
                  <a:lnTo>
                    <a:pt x="38465" y="147347"/>
                  </a:lnTo>
                  <a:lnTo>
                    <a:pt x="34375" y="146857"/>
                  </a:lnTo>
                  <a:lnTo>
                    <a:pt x="31648" y="145120"/>
                  </a:lnTo>
                  <a:lnTo>
                    <a:pt x="26195" y="13741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9" name="SMARTInkShape-1814">
              <a:extLst>
                <a:ext uri="{FF2B5EF4-FFF2-40B4-BE49-F238E27FC236}">
                  <a16:creationId xmlns:a16="http://schemas.microsoft.com/office/drawing/2014/main" xmlns="" id="{174B0595-67B0-4ED6-80CB-DD4B5C00A0C5}"/>
                </a:ext>
              </a:extLst>
            </p:cNvPr>
            <p:cNvSpPr/>
            <p:nvPr>
              <p:custDataLst>
                <p:tags r:id="rId226"/>
              </p:custDataLst>
            </p:nvPr>
          </p:nvSpPr>
          <p:spPr>
            <a:xfrm>
              <a:off x="3257550" y="5891195"/>
              <a:ext cx="25401" cy="281826"/>
            </a:xfrm>
            <a:custGeom>
              <a:avLst/>
              <a:gdLst/>
              <a:ahLst/>
              <a:cxnLst/>
              <a:rect l="0" t="0" r="0" b="0"/>
              <a:pathLst>
                <a:path w="25401" h="281826">
                  <a:moveTo>
                    <a:pt x="0" y="14305"/>
                  </a:moveTo>
                  <a:lnTo>
                    <a:pt x="0" y="14305"/>
                  </a:lnTo>
                  <a:lnTo>
                    <a:pt x="0" y="0"/>
                  </a:lnTo>
                  <a:lnTo>
                    <a:pt x="3371" y="41138"/>
                  </a:lnTo>
                  <a:lnTo>
                    <a:pt x="12209" y="88343"/>
                  </a:lnTo>
                  <a:lnTo>
                    <a:pt x="17891" y="125999"/>
                  </a:lnTo>
                  <a:lnTo>
                    <a:pt x="22063" y="165546"/>
                  </a:lnTo>
                  <a:lnTo>
                    <a:pt x="23917" y="204290"/>
                  </a:lnTo>
                  <a:lnTo>
                    <a:pt x="24960" y="251689"/>
                  </a:lnTo>
                  <a:lnTo>
                    <a:pt x="25313" y="281825"/>
                  </a:lnTo>
                  <a:lnTo>
                    <a:pt x="25400" y="27465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0" name="SMARTInkShape-1815">
              <a:extLst>
                <a:ext uri="{FF2B5EF4-FFF2-40B4-BE49-F238E27FC236}">
                  <a16:creationId xmlns:a16="http://schemas.microsoft.com/office/drawing/2014/main" xmlns="" id="{9F305FD7-3887-414B-BA91-1AE8DD553056}"/>
                </a:ext>
              </a:extLst>
            </p:cNvPr>
            <p:cNvSpPr/>
            <p:nvPr>
              <p:custDataLst>
                <p:tags r:id="rId227"/>
              </p:custDataLst>
            </p:nvPr>
          </p:nvSpPr>
          <p:spPr>
            <a:xfrm>
              <a:off x="3283865" y="5994398"/>
              <a:ext cx="100686" cy="133353"/>
            </a:xfrm>
            <a:custGeom>
              <a:avLst/>
              <a:gdLst/>
              <a:ahLst/>
              <a:cxnLst/>
              <a:rect l="0" t="0" r="0" b="0"/>
              <a:pathLst>
                <a:path w="100686" h="133353">
                  <a:moveTo>
                    <a:pt x="62585" y="2"/>
                  </a:moveTo>
                  <a:lnTo>
                    <a:pt x="62585" y="2"/>
                  </a:lnTo>
                  <a:lnTo>
                    <a:pt x="65956" y="0"/>
                  </a:lnTo>
                  <a:lnTo>
                    <a:pt x="66949" y="1413"/>
                  </a:lnTo>
                  <a:lnTo>
                    <a:pt x="68052" y="6743"/>
                  </a:lnTo>
                  <a:lnTo>
                    <a:pt x="61931" y="21050"/>
                  </a:lnTo>
                  <a:lnTo>
                    <a:pt x="41446" y="49211"/>
                  </a:lnTo>
                  <a:lnTo>
                    <a:pt x="3717" y="81344"/>
                  </a:lnTo>
                  <a:lnTo>
                    <a:pt x="0" y="87409"/>
                  </a:lnTo>
                  <a:lnTo>
                    <a:pt x="400" y="88612"/>
                  </a:lnTo>
                  <a:lnTo>
                    <a:pt x="2727" y="91831"/>
                  </a:lnTo>
                  <a:lnTo>
                    <a:pt x="48601" y="106589"/>
                  </a:lnTo>
                  <a:lnTo>
                    <a:pt x="100685" y="13335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1" name="SMARTInkShape-1816">
              <a:extLst>
                <a:ext uri="{FF2B5EF4-FFF2-40B4-BE49-F238E27FC236}">
                  <a16:creationId xmlns:a16="http://schemas.microsoft.com/office/drawing/2014/main" xmlns="" id="{1E042017-25D2-462A-8A36-F53DEDD39CD4}"/>
                </a:ext>
              </a:extLst>
            </p:cNvPr>
            <p:cNvSpPr/>
            <p:nvPr>
              <p:custDataLst>
                <p:tags r:id="rId228"/>
              </p:custDataLst>
            </p:nvPr>
          </p:nvSpPr>
          <p:spPr>
            <a:xfrm>
              <a:off x="3437355" y="5998735"/>
              <a:ext cx="58140" cy="109966"/>
            </a:xfrm>
            <a:custGeom>
              <a:avLst/>
              <a:gdLst/>
              <a:ahLst/>
              <a:cxnLst/>
              <a:rect l="0" t="0" r="0" b="0"/>
              <a:pathLst>
                <a:path w="58140" h="109966">
                  <a:moveTo>
                    <a:pt x="4345" y="46465"/>
                  </a:moveTo>
                  <a:lnTo>
                    <a:pt x="4345" y="46465"/>
                  </a:lnTo>
                  <a:lnTo>
                    <a:pt x="26421" y="45760"/>
                  </a:lnTo>
                  <a:lnTo>
                    <a:pt x="39187" y="40690"/>
                  </a:lnTo>
                  <a:lnTo>
                    <a:pt x="50169" y="34256"/>
                  </a:lnTo>
                  <a:lnTo>
                    <a:pt x="56461" y="26691"/>
                  </a:lnTo>
                  <a:lnTo>
                    <a:pt x="58139" y="22699"/>
                  </a:lnTo>
                  <a:lnTo>
                    <a:pt x="58122" y="14500"/>
                  </a:lnTo>
                  <a:lnTo>
                    <a:pt x="57129" y="10339"/>
                  </a:lnTo>
                  <a:lnTo>
                    <a:pt x="52264" y="3833"/>
                  </a:lnTo>
                  <a:lnTo>
                    <a:pt x="48991" y="1110"/>
                  </a:lnTo>
                  <a:lnTo>
                    <a:pt x="44692" y="0"/>
                  </a:lnTo>
                  <a:lnTo>
                    <a:pt x="34271" y="649"/>
                  </a:lnTo>
                  <a:lnTo>
                    <a:pt x="22585" y="7052"/>
                  </a:lnTo>
                  <a:lnTo>
                    <a:pt x="16505" y="11723"/>
                  </a:lnTo>
                  <a:lnTo>
                    <a:pt x="7868" y="24439"/>
                  </a:lnTo>
                  <a:lnTo>
                    <a:pt x="2383" y="39498"/>
                  </a:lnTo>
                  <a:lnTo>
                    <a:pt x="0" y="63136"/>
                  </a:lnTo>
                  <a:lnTo>
                    <a:pt x="1944" y="77158"/>
                  </a:lnTo>
                  <a:lnTo>
                    <a:pt x="8922" y="88563"/>
                  </a:lnTo>
                  <a:lnTo>
                    <a:pt x="13746" y="93581"/>
                  </a:lnTo>
                  <a:lnTo>
                    <a:pt x="55145" y="10996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2" name="SMARTInkShape-1817">
              <a:extLst>
                <a:ext uri="{FF2B5EF4-FFF2-40B4-BE49-F238E27FC236}">
                  <a16:creationId xmlns:a16="http://schemas.microsoft.com/office/drawing/2014/main" xmlns="" id="{C3CB10C5-5FA5-4CF9-8E58-6935B2309292}"/>
                </a:ext>
              </a:extLst>
            </p:cNvPr>
            <p:cNvSpPr/>
            <p:nvPr>
              <p:custDataLst>
                <p:tags r:id="rId229"/>
              </p:custDataLst>
            </p:nvPr>
          </p:nvSpPr>
          <p:spPr>
            <a:xfrm>
              <a:off x="3564583" y="5813286"/>
              <a:ext cx="106923" cy="308283"/>
            </a:xfrm>
            <a:custGeom>
              <a:avLst/>
              <a:gdLst/>
              <a:ahLst/>
              <a:cxnLst/>
              <a:rect l="0" t="0" r="0" b="0"/>
              <a:pathLst>
                <a:path w="106923" h="308283">
                  <a:moveTo>
                    <a:pt x="73967" y="231914"/>
                  </a:moveTo>
                  <a:lnTo>
                    <a:pt x="73967" y="231914"/>
                  </a:lnTo>
                  <a:lnTo>
                    <a:pt x="73967" y="225173"/>
                  </a:lnTo>
                  <a:lnTo>
                    <a:pt x="72085" y="219981"/>
                  </a:lnTo>
                  <a:lnTo>
                    <a:pt x="70596" y="217609"/>
                  </a:lnTo>
                  <a:lnTo>
                    <a:pt x="68192" y="216027"/>
                  </a:lnTo>
                  <a:lnTo>
                    <a:pt x="61757" y="214270"/>
                  </a:lnTo>
                  <a:lnTo>
                    <a:pt x="43460" y="220023"/>
                  </a:lnTo>
                  <a:lnTo>
                    <a:pt x="20164" y="234036"/>
                  </a:lnTo>
                  <a:lnTo>
                    <a:pt x="9367" y="247437"/>
                  </a:lnTo>
                  <a:lnTo>
                    <a:pt x="2922" y="262803"/>
                  </a:lnTo>
                  <a:lnTo>
                    <a:pt x="0" y="285908"/>
                  </a:lnTo>
                  <a:lnTo>
                    <a:pt x="1817" y="297304"/>
                  </a:lnTo>
                  <a:lnTo>
                    <a:pt x="5406" y="301613"/>
                  </a:lnTo>
                  <a:lnTo>
                    <a:pt x="16919" y="308282"/>
                  </a:lnTo>
                  <a:lnTo>
                    <a:pt x="31444" y="307954"/>
                  </a:lnTo>
                  <a:lnTo>
                    <a:pt x="39268" y="305890"/>
                  </a:lnTo>
                  <a:lnTo>
                    <a:pt x="67135" y="286132"/>
                  </a:lnTo>
                  <a:lnTo>
                    <a:pt x="90993" y="251193"/>
                  </a:lnTo>
                  <a:lnTo>
                    <a:pt x="101054" y="218139"/>
                  </a:lnTo>
                  <a:lnTo>
                    <a:pt x="106467" y="177108"/>
                  </a:lnTo>
                  <a:lnTo>
                    <a:pt x="106922" y="152339"/>
                  </a:lnTo>
                  <a:lnTo>
                    <a:pt x="106520" y="125947"/>
                  </a:lnTo>
                  <a:lnTo>
                    <a:pt x="106252" y="100591"/>
                  </a:lnTo>
                  <a:lnTo>
                    <a:pt x="106074" y="75927"/>
                  </a:lnTo>
                  <a:lnTo>
                    <a:pt x="105170" y="34175"/>
                  </a:lnTo>
                  <a:lnTo>
                    <a:pt x="102416" y="10915"/>
                  </a:lnTo>
                  <a:lnTo>
                    <a:pt x="99283" y="4853"/>
                  </a:lnTo>
                  <a:lnTo>
                    <a:pt x="95078" y="1518"/>
                  </a:lnTo>
                  <a:lnTo>
                    <a:pt x="90157" y="0"/>
                  </a:lnTo>
                  <a:lnTo>
                    <a:pt x="85466" y="2516"/>
                  </a:lnTo>
                  <a:lnTo>
                    <a:pt x="76491" y="14719"/>
                  </a:lnTo>
                  <a:lnTo>
                    <a:pt x="70246" y="51536"/>
                  </a:lnTo>
                  <a:lnTo>
                    <a:pt x="70667" y="84012"/>
                  </a:lnTo>
                  <a:lnTo>
                    <a:pt x="73911" y="119613"/>
                  </a:lnTo>
                  <a:lnTo>
                    <a:pt x="80057" y="156603"/>
                  </a:lnTo>
                  <a:lnTo>
                    <a:pt x="87493" y="190446"/>
                  </a:lnTo>
                  <a:lnTo>
                    <a:pt x="97730" y="233503"/>
                  </a:lnTo>
                  <a:lnTo>
                    <a:pt x="105717" y="27001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3" name="SMARTInkShape-1818">
              <a:extLst>
                <a:ext uri="{FF2B5EF4-FFF2-40B4-BE49-F238E27FC236}">
                  <a16:creationId xmlns:a16="http://schemas.microsoft.com/office/drawing/2014/main" xmlns="" id="{AF50C56A-D431-4778-B00B-10DA838ACA4A}"/>
                </a:ext>
              </a:extLst>
            </p:cNvPr>
            <p:cNvSpPr/>
            <p:nvPr>
              <p:custDataLst>
                <p:tags r:id="rId230"/>
              </p:custDataLst>
            </p:nvPr>
          </p:nvSpPr>
          <p:spPr>
            <a:xfrm>
              <a:off x="3725726" y="5996689"/>
              <a:ext cx="147775" cy="92962"/>
            </a:xfrm>
            <a:custGeom>
              <a:avLst/>
              <a:gdLst/>
              <a:ahLst/>
              <a:cxnLst/>
              <a:rect l="0" t="0" r="0" b="0"/>
              <a:pathLst>
                <a:path w="147775" h="92962">
                  <a:moveTo>
                    <a:pt x="90624" y="23111"/>
                  </a:moveTo>
                  <a:lnTo>
                    <a:pt x="90624" y="23111"/>
                  </a:lnTo>
                  <a:lnTo>
                    <a:pt x="87253" y="16370"/>
                  </a:lnTo>
                  <a:lnTo>
                    <a:pt x="75044" y="5435"/>
                  </a:lnTo>
                  <a:lnTo>
                    <a:pt x="62063" y="1145"/>
                  </a:lnTo>
                  <a:lnTo>
                    <a:pt x="54649" y="0"/>
                  </a:lnTo>
                  <a:lnTo>
                    <a:pt x="38887" y="2491"/>
                  </a:lnTo>
                  <a:lnTo>
                    <a:pt x="23885" y="9008"/>
                  </a:lnTo>
                  <a:lnTo>
                    <a:pt x="12514" y="18959"/>
                  </a:lnTo>
                  <a:lnTo>
                    <a:pt x="1550" y="43204"/>
                  </a:lnTo>
                  <a:lnTo>
                    <a:pt x="0" y="58853"/>
                  </a:lnTo>
                  <a:lnTo>
                    <a:pt x="575" y="65989"/>
                  </a:lnTo>
                  <a:lnTo>
                    <a:pt x="3780" y="70746"/>
                  </a:lnTo>
                  <a:lnTo>
                    <a:pt x="8739" y="73918"/>
                  </a:lnTo>
                  <a:lnTo>
                    <a:pt x="14867" y="76030"/>
                  </a:lnTo>
                  <a:lnTo>
                    <a:pt x="36976" y="75637"/>
                  </a:lnTo>
                  <a:lnTo>
                    <a:pt x="53140" y="67152"/>
                  </a:lnTo>
                  <a:lnTo>
                    <a:pt x="99617" y="24362"/>
                  </a:lnTo>
                  <a:lnTo>
                    <a:pt x="102969" y="22534"/>
                  </a:lnTo>
                  <a:lnTo>
                    <a:pt x="105204" y="22020"/>
                  </a:lnTo>
                  <a:lnTo>
                    <a:pt x="106694" y="22384"/>
                  </a:lnTo>
                  <a:lnTo>
                    <a:pt x="126106" y="65687"/>
                  </a:lnTo>
                  <a:lnTo>
                    <a:pt x="147774" y="9296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4" name="SMARTInkShape-1819">
              <a:extLst>
                <a:ext uri="{FF2B5EF4-FFF2-40B4-BE49-F238E27FC236}">
                  <a16:creationId xmlns:a16="http://schemas.microsoft.com/office/drawing/2014/main" xmlns="" id="{E8387768-9B83-40E8-9138-CB74FDD47476}"/>
                </a:ext>
              </a:extLst>
            </p:cNvPr>
            <p:cNvSpPr/>
            <p:nvPr>
              <p:custDataLst>
                <p:tags r:id="rId231"/>
              </p:custDataLst>
            </p:nvPr>
          </p:nvSpPr>
          <p:spPr>
            <a:xfrm>
              <a:off x="3908907" y="5960875"/>
              <a:ext cx="66194" cy="135126"/>
            </a:xfrm>
            <a:custGeom>
              <a:avLst/>
              <a:gdLst/>
              <a:ahLst/>
              <a:cxnLst/>
              <a:rect l="0" t="0" r="0" b="0"/>
              <a:pathLst>
                <a:path w="66194" h="135126">
                  <a:moveTo>
                    <a:pt x="66193" y="14475"/>
                  </a:moveTo>
                  <a:lnTo>
                    <a:pt x="66193" y="14475"/>
                  </a:lnTo>
                  <a:lnTo>
                    <a:pt x="43049" y="170"/>
                  </a:lnTo>
                  <a:lnTo>
                    <a:pt x="38064" y="0"/>
                  </a:lnTo>
                  <a:lnTo>
                    <a:pt x="20935" y="6502"/>
                  </a:lnTo>
                  <a:lnTo>
                    <a:pt x="8684" y="13518"/>
                  </a:lnTo>
                  <a:lnTo>
                    <a:pt x="4570" y="18776"/>
                  </a:lnTo>
                  <a:lnTo>
                    <a:pt x="0" y="32144"/>
                  </a:lnTo>
                  <a:lnTo>
                    <a:pt x="192" y="38249"/>
                  </a:lnTo>
                  <a:lnTo>
                    <a:pt x="4168" y="48794"/>
                  </a:lnTo>
                  <a:lnTo>
                    <a:pt x="46498" y="95244"/>
                  </a:lnTo>
                  <a:lnTo>
                    <a:pt x="50947" y="100071"/>
                  </a:lnTo>
                  <a:lnTo>
                    <a:pt x="55889" y="111078"/>
                  </a:lnTo>
                  <a:lnTo>
                    <a:pt x="57207" y="116978"/>
                  </a:lnTo>
                  <a:lnTo>
                    <a:pt x="55263" y="122321"/>
                  </a:lnTo>
                  <a:lnTo>
                    <a:pt x="45578" y="132022"/>
                  </a:lnTo>
                  <a:lnTo>
                    <a:pt x="39043" y="134466"/>
                  </a:lnTo>
                  <a:lnTo>
                    <a:pt x="9043" y="1351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5" name="SMARTInkShape-1820">
              <a:extLst>
                <a:ext uri="{FF2B5EF4-FFF2-40B4-BE49-F238E27FC236}">
                  <a16:creationId xmlns:a16="http://schemas.microsoft.com/office/drawing/2014/main" xmlns="" id="{8147161F-8E97-4928-9269-A5BAA55DE9FE}"/>
                </a:ext>
              </a:extLst>
            </p:cNvPr>
            <p:cNvSpPr/>
            <p:nvPr>
              <p:custDataLst>
                <p:tags r:id="rId232"/>
              </p:custDataLst>
            </p:nvPr>
          </p:nvSpPr>
          <p:spPr>
            <a:xfrm>
              <a:off x="4057650" y="5778500"/>
              <a:ext cx="63501" cy="313475"/>
            </a:xfrm>
            <a:custGeom>
              <a:avLst/>
              <a:gdLst/>
              <a:ahLst/>
              <a:cxnLst/>
              <a:rect l="0" t="0" r="0" b="0"/>
              <a:pathLst>
                <a:path w="63501" h="313475">
                  <a:moveTo>
                    <a:pt x="0" y="0"/>
                  </a:moveTo>
                  <a:lnTo>
                    <a:pt x="0" y="0"/>
                  </a:lnTo>
                  <a:lnTo>
                    <a:pt x="0" y="37590"/>
                  </a:lnTo>
                  <a:lnTo>
                    <a:pt x="0" y="82006"/>
                  </a:lnTo>
                  <a:lnTo>
                    <a:pt x="0" y="116881"/>
                  </a:lnTo>
                  <a:lnTo>
                    <a:pt x="3763" y="157310"/>
                  </a:lnTo>
                  <a:lnTo>
                    <a:pt x="9434" y="199031"/>
                  </a:lnTo>
                  <a:lnTo>
                    <a:pt x="14305" y="236390"/>
                  </a:lnTo>
                  <a:lnTo>
                    <a:pt x="24386" y="279043"/>
                  </a:lnTo>
                  <a:lnTo>
                    <a:pt x="32939" y="303909"/>
                  </a:lnTo>
                  <a:lnTo>
                    <a:pt x="36070" y="308440"/>
                  </a:lnTo>
                  <a:lnTo>
                    <a:pt x="43313" y="313474"/>
                  </a:lnTo>
                  <a:lnTo>
                    <a:pt x="47220" y="312699"/>
                  </a:lnTo>
                  <a:lnTo>
                    <a:pt x="63500" y="298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6" name="SMARTInkShape-1821">
              <a:extLst>
                <a:ext uri="{FF2B5EF4-FFF2-40B4-BE49-F238E27FC236}">
                  <a16:creationId xmlns:a16="http://schemas.microsoft.com/office/drawing/2014/main" xmlns="" id="{992EAC2E-E09D-4B04-AC74-282766ADE1C5}"/>
                </a:ext>
              </a:extLst>
            </p:cNvPr>
            <p:cNvSpPr/>
            <p:nvPr>
              <p:custDataLst>
                <p:tags r:id="rId233"/>
              </p:custDataLst>
            </p:nvPr>
          </p:nvSpPr>
          <p:spPr>
            <a:xfrm>
              <a:off x="4039483" y="5949950"/>
              <a:ext cx="94368" cy="19051"/>
            </a:xfrm>
            <a:custGeom>
              <a:avLst/>
              <a:gdLst/>
              <a:ahLst/>
              <a:cxnLst/>
              <a:rect l="0" t="0" r="0" b="0"/>
              <a:pathLst>
                <a:path w="94368" h="19051">
                  <a:moveTo>
                    <a:pt x="5467" y="19050"/>
                  </a:moveTo>
                  <a:lnTo>
                    <a:pt x="5467" y="19050"/>
                  </a:lnTo>
                  <a:lnTo>
                    <a:pt x="0" y="13583"/>
                  </a:lnTo>
                  <a:lnTo>
                    <a:pt x="46870" y="7682"/>
                  </a:lnTo>
                  <a:lnTo>
                    <a:pt x="9436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7" name="SMARTInkShape-1822">
              <a:extLst>
                <a:ext uri="{FF2B5EF4-FFF2-40B4-BE49-F238E27FC236}">
                  <a16:creationId xmlns:a16="http://schemas.microsoft.com/office/drawing/2014/main" xmlns="" id="{069BB572-CB79-4E86-A571-557B4003FA0F}"/>
                </a:ext>
              </a:extLst>
            </p:cNvPr>
            <p:cNvSpPr/>
            <p:nvPr>
              <p:custDataLst>
                <p:tags r:id="rId234"/>
              </p:custDataLst>
            </p:nvPr>
          </p:nvSpPr>
          <p:spPr>
            <a:xfrm>
              <a:off x="4179183" y="5949950"/>
              <a:ext cx="5468" cy="127001"/>
            </a:xfrm>
            <a:custGeom>
              <a:avLst/>
              <a:gdLst/>
              <a:ahLst/>
              <a:cxnLst/>
              <a:rect l="0" t="0" r="0" b="0"/>
              <a:pathLst>
                <a:path w="5468" h="127001">
                  <a:moveTo>
                    <a:pt x="5467" y="0"/>
                  </a:moveTo>
                  <a:lnTo>
                    <a:pt x="5467" y="0"/>
                  </a:lnTo>
                  <a:lnTo>
                    <a:pt x="2096" y="6741"/>
                  </a:lnTo>
                  <a:lnTo>
                    <a:pt x="0" y="21048"/>
                  </a:lnTo>
                  <a:lnTo>
                    <a:pt x="3655" y="59347"/>
                  </a:lnTo>
                  <a:lnTo>
                    <a:pt x="5109" y="99734"/>
                  </a:lnTo>
                  <a:lnTo>
                    <a:pt x="5467" y="127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8" name="SMARTInkShape-1823">
              <a:extLst>
                <a:ext uri="{FF2B5EF4-FFF2-40B4-BE49-F238E27FC236}">
                  <a16:creationId xmlns:a16="http://schemas.microsoft.com/office/drawing/2014/main" xmlns="" id="{43937E0D-0A2C-4408-95E0-B4DC83C77209}"/>
                </a:ext>
              </a:extLst>
            </p:cNvPr>
            <p:cNvSpPr/>
            <p:nvPr>
              <p:custDataLst>
                <p:tags r:id="rId235"/>
              </p:custDataLst>
            </p:nvPr>
          </p:nvSpPr>
          <p:spPr>
            <a:xfrm>
              <a:off x="4191000" y="5876443"/>
              <a:ext cx="6351" cy="3658"/>
            </a:xfrm>
            <a:custGeom>
              <a:avLst/>
              <a:gdLst/>
              <a:ahLst/>
              <a:cxnLst/>
              <a:rect l="0" t="0" r="0" b="0"/>
              <a:pathLst>
                <a:path w="6351" h="3658">
                  <a:moveTo>
                    <a:pt x="0" y="3657"/>
                  </a:moveTo>
                  <a:lnTo>
                    <a:pt x="0" y="3657"/>
                  </a:lnTo>
                  <a:lnTo>
                    <a:pt x="0" y="286"/>
                  </a:lnTo>
                  <a:lnTo>
                    <a:pt x="705" y="0"/>
                  </a:lnTo>
                  <a:lnTo>
                    <a:pt x="6350" y="365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9" name="SMARTInkShape-1824">
              <a:extLst>
                <a:ext uri="{FF2B5EF4-FFF2-40B4-BE49-F238E27FC236}">
                  <a16:creationId xmlns:a16="http://schemas.microsoft.com/office/drawing/2014/main" xmlns="" id="{C62761EE-0A75-41CE-83A9-4986101D543F}"/>
                </a:ext>
              </a:extLst>
            </p:cNvPr>
            <p:cNvSpPr/>
            <p:nvPr>
              <p:custDataLst>
                <p:tags r:id="rId236"/>
              </p:custDataLst>
            </p:nvPr>
          </p:nvSpPr>
          <p:spPr>
            <a:xfrm>
              <a:off x="4262755" y="5925073"/>
              <a:ext cx="99696" cy="140951"/>
            </a:xfrm>
            <a:custGeom>
              <a:avLst/>
              <a:gdLst/>
              <a:ahLst/>
              <a:cxnLst/>
              <a:rect l="0" t="0" r="0" b="0"/>
              <a:pathLst>
                <a:path w="99696" h="140951">
                  <a:moveTo>
                    <a:pt x="55245" y="12177"/>
                  </a:moveTo>
                  <a:lnTo>
                    <a:pt x="55245" y="12177"/>
                  </a:lnTo>
                  <a:lnTo>
                    <a:pt x="51874" y="5436"/>
                  </a:lnTo>
                  <a:lnTo>
                    <a:pt x="49470" y="3448"/>
                  </a:lnTo>
                  <a:lnTo>
                    <a:pt x="43036" y="1242"/>
                  </a:lnTo>
                  <a:lnTo>
                    <a:pt x="31480" y="0"/>
                  </a:lnTo>
                  <a:lnTo>
                    <a:pt x="27407" y="1942"/>
                  </a:lnTo>
                  <a:lnTo>
                    <a:pt x="19119" y="9745"/>
                  </a:lnTo>
                  <a:lnTo>
                    <a:pt x="6519" y="29409"/>
                  </a:lnTo>
                  <a:lnTo>
                    <a:pt x="591" y="56480"/>
                  </a:lnTo>
                  <a:lnTo>
                    <a:pt x="0" y="95821"/>
                  </a:lnTo>
                  <a:lnTo>
                    <a:pt x="8380" y="117864"/>
                  </a:lnTo>
                  <a:lnTo>
                    <a:pt x="15836" y="128764"/>
                  </a:lnTo>
                  <a:lnTo>
                    <a:pt x="25736" y="136431"/>
                  </a:lnTo>
                  <a:lnTo>
                    <a:pt x="31339" y="139464"/>
                  </a:lnTo>
                  <a:lnTo>
                    <a:pt x="45090" y="140950"/>
                  </a:lnTo>
                  <a:lnTo>
                    <a:pt x="61315" y="137848"/>
                  </a:lnTo>
                  <a:lnTo>
                    <a:pt x="99695" y="1201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0" name="SMARTInkShape-1825">
              <a:extLst>
                <a:ext uri="{FF2B5EF4-FFF2-40B4-BE49-F238E27FC236}">
                  <a16:creationId xmlns:a16="http://schemas.microsoft.com/office/drawing/2014/main" xmlns="" id="{8BC4CE73-3366-4F2B-9718-567AE8F761F8}"/>
                </a:ext>
              </a:extLst>
            </p:cNvPr>
            <p:cNvSpPr/>
            <p:nvPr>
              <p:custDataLst>
                <p:tags r:id="rId237"/>
              </p:custDataLst>
            </p:nvPr>
          </p:nvSpPr>
          <p:spPr>
            <a:xfrm>
              <a:off x="4573667" y="5914543"/>
              <a:ext cx="111754" cy="331531"/>
            </a:xfrm>
            <a:custGeom>
              <a:avLst/>
              <a:gdLst/>
              <a:ahLst/>
              <a:cxnLst/>
              <a:rect l="0" t="0" r="0" b="0"/>
              <a:pathLst>
                <a:path w="111754" h="331531">
                  <a:moveTo>
                    <a:pt x="23733" y="3657"/>
                  </a:moveTo>
                  <a:lnTo>
                    <a:pt x="23733" y="3657"/>
                  </a:lnTo>
                  <a:lnTo>
                    <a:pt x="23733" y="286"/>
                  </a:lnTo>
                  <a:lnTo>
                    <a:pt x="21616" y="0"/>
                  </a:lnTo>
                  <a:lnTo>
                    <a:pt x="13620" y="1561"/>
                  </a:lnTo>
                  <a:lnTo>
                    <a:pt x="9935" y="4376"/>
                  </a:lnTo>
                  <a:lnTo>
                    <a:pt x="3960" y="13149"/>
                  </a:lnTo>
                  <a:lnTo>
                    <a:pt x="0" y="33359"/>
                  </a:lnTo>
                  <a:lnTo>
                    <a:pt x="2198" y="57221"/>
                  </a:lnTo>
                  <a:lnTo>
                    <a:pt x="9223" y="70032"/>
                  </a:lnTo>
                  <a:lnTo>
                    <a:pt x="14060" y="75424"/>
                  </a:lnTo>
                  <a:lnTo>
                    <a:pt x="25077" y="81414"/>
                  </a:lnTo>
                  <a:lnTo>
                    <a:pt x="30980" y="83012"/>
                  </a:lnTo>
                  <a:lnTo>
                    <a:pt x="45063" y="81024"/>
                  </a:lnTo>
                  <a:lnTo>
                    <a:pt x="60024" y="74731"/>
                  </a:lnTo>
                  <a:lnTo>
                    <a:pt x="73729" y="64879"/>
                  </a:lnTo>
                  <a:lnTo>
                    <a:pt x="81231" y="53444"/>
                  </a:lnTo>
                  <a:lnTo>
                    <a:pt x="86881" y="36463"/>
                  </a:lnTo>
                  <a:lnTo>
                    <a:pt x="90573" y="74224"/>
                  </a:lnTo>
                  <a:lnTo>
                    <a:pt x="92691" y="110722"/>
                  </a:lnTo>
                  <a:lnTo>
                    <a:pt x="96949" y="144140"/>
                  </a:lnTo>
                  <a:lnTo>
                    <a:pt x="103546" y="182510"/>
                  </a:lnTo>
                  <a:lnTo>
                    <a:pt x="111182" y="223084"/>
                  </a:lnTo>
                  <a:lnTo>
                    <a:pt x="111753" y="260871"/>
                  </a:lnTo>
                  <a:lnTo>
                    <a:pt x="106597" y="292951"/>
                  </a:lnTo>
                  <a:lnTo>
                    <a:pt x="97250" y="314266"/>
                  </a:lnTo>
                  <a:lnTo>
                    <a:pt x="82277" y="327031"/>
                  </a:lnTo>
                  <a:lnTo>
                    <a:pt x="73346" y="331423"/>
                  </a:lnTo>
                  <a:lnTo>
                    <a:pt x="64570" y="331530"/>
                  </a:lnTo>
                  <a:lnTo>
                    <a:pt x="47292" y="324120"/>
                  </a:lnTo>
                  <a:lnTo>
                    <a:pt x="25069" y="304082"/>
                  </a:lnTo>
                  <a:lnTo>
                    <a:pt x="21096" y="297074"/>
                  </a:lnTo>
                  <a:lnTo>
                    <a:pt x="18563" y="283643"/>
                  </a:lnTo>
                  <a:lnTo>
                    <a:pt x="21697" y="277803"/>
                  </a:lnTo>
                  <a:lnTo>
                    <a:pt x="49133" y="25765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1" name="SMARTInkShape-1826">
              <a:extLst>
                <a:ext uri="{FF2B5EF4-FFF2-40B4-BE49-F238E27FC236}">
                  <a16:creationId xmlns:a16="http://schemas.microsoft.com/office/drawing/2014/main" xmlns="" id="{8E5757E5-FA2C-45A8-BE79-45881FF7331D}"/>
                </a:ext>
              </a:extLst>
            </p:cNvPr>
            <p:cNvSpPr/>
            <p:nvPr>
              <p:custDataLst>
                <p:tags r:id="rId238"/>
              </p:custDataLst>
            </p:nvPr>
          </p:nvSpPr>
          <p:spPr>
            <a:xfrm>
              <a:off x="4462082" y="5943862"/>
              <a:ext cx="90869" cy="6089"/>
            </a:xfrm>
            <a:custGeom>
              <a:avLst/>
              <a:gdLst/>
              <a:ahLst/>
              <a:cxnLst/>
              <a:rect l="0" t="0" r="0" b="0"/>
              <a:pathLst>
                <a:path w="90869" h="6089">
                  <a:moveTo>
                    <a:pt x="21018" y="6088"/>
                  </a:moveTo>
                  <a:lnTo>
                    <a:pt x="21018" y="6088"/>
                  </a:lnTo>
                  <a:lnTo>
                    <a:pt x="75" y="326"/>
                  </a:lnTo>
                  <a:lnTo>
                    <a:pt x="0" y="129"/>
                  </a:lnTo>
                  <a:lnTo>
                    <a:pt x="656" y="0"/>
                  </a:lnTo>
                  <a:lnTo>
                    <a:pt x="13964" y="4152"/>
                  </a:lnTo>
                  <a:lnTo>
                    <a:pt x="52132" y="5705"/>
                  </a:lnTo>
                  <a:lnTo>
                    <a:pt x="90868" y="60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2" name="SMARTInkShape-1827">
              <a:extLst>
                <a:ext uri="{FF2B5EF4-FFF2-40B4-BE49-F238E27FC236}">
                  <a16:creationId xmlns:a16="http://schemas.microsoft.com/office/drawing/2014/main" xmlns="" id="{B1780CA4-F388-4BCF-BBD5-987B311AE145}"/>
                </a:ext>
              </a:extLst>
            </p:cNvPr>
            <p:cNvSpPr/>
            <p:nvPr>
              <p:custDataLst>
                <p:tags r:id="rId239"/>
              </p:custDataLst>
            </p:nvPr>
          </p:nvSpPr>
          <p:spPr>
            <a:xfrm>
              <a:off x="4484322" y="5755792"/>
              <a:ext cx="36879" cy="317912"/>
            </a:xfrm>
            <a:custGeom>
              <a:avLst/>
              <a:gdLst/>
              <a:ahLst/>
              <a:cxnLst/>
              <a:rect l="0" t="0" r="0" b="0"/>
              <a:pathLst>
                <a:path w="36879" h="317912">
                  <a:moveTo>
                    <a:pt x="17828" y="3658"/>
                  </a:moveTo>
                  <a:lnTo>
                    <a:pt x="17828" y="3658"/>
                  </a:lnTo>
                  <a:lnTo>
                    <a:pt x="17828" y="0"/>
                  </a:lnTo>
                  <a:lnTo>
                    <a:pt x="14457" y="45570"/>
                  </a:lnTo>
                  <a:lnTo>
                    <a:pt x="8989" y="91100"/>
                  </a:lnTo>
                  <a:lnTo>
                    <a:pt x="4963" y="128363"/>
                  </a:lnTo>
                  <a:lnTo>
                    <a:pt x="1527" y="167033"/>
                  </a:lnTo>
                  <a:lnTo>
                    <a:pt x="0" y="203034"/>
                  </a:lnTo>
                  <a:lnTo>
                    <a:pt x="1203" y="235968"/>
                  </a:lnTo>
                  <a:lnTo>
                    <a:pt x="3965" y="278513"/>
                  </a:lnTo>
                  <a:lnTo>
                    <a:pt x="8269" y="314381"/>
                  </a:lnTo>
                  <a:lnTo>
                    <a:pt x="12161" y="317346"/>
                  </a:lnTo>
                  <a:lnTo>
                    <a:pt x="17578" y="317911"/>
                  </a:lnTo>
                  <a:lnTo>
                    <a:pt x="36878" y="3148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3" name="SMARTInkShape-1828">
              <a:extLst>
                <a:ext uri="{FF2B5EF4-FFF2-40B4-BE49-F238E27FC236}">
                  <a16:creationId xmlns:a16="http://schemas.microsoft.com/office/drawing/2014/main" xmlns="" id="{7CA92DA3-B71E-44C2-B37F-4C7B3094E4F6}"/>
                </a:ext>
              </a:extLst>
            </p:cNvPr>
            <p:cNvSpPr/>
            <p:nvPr>
              <p:custDataLst>
                <p:tags r:id="rId240"/>
              </p:custDataLst>
            </p:nvPr>
          </p:nvSpPr>
          <p:spPr>
            <a:xfrm>
              <a:off x="4381500" y="5842000"/>
              <a:ext cx="1" cy="31751"/>
            </a:xfrm>
            <a:custGeom>
              <a:avLst/>
              <a:gdLst/>
              <a:ahLst/>
              <a:cxnLst/>
              <a:rect l="0" t="0" r="0" b="0"/>
              <a:pathLst>
                <a:path w="1" h="31751">
                  <a:moveTo>
                    <a:pt x="0" y="31750"/>
                  </a:moveTo>
                  <a:lnTo>
                    <a:pt x="0" y="3175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4" name="SMARTInkShape-1829">
              <a:extLst>
                <a:ext uri="{FF2B5EF4-FFF2-40B4-BE49-F238E27FC236}">
                  <a16:creationId xmlns:a16="http://schemas.microsoft.com/office/drawing/2014/main" xmlns="" id="{DAED691C-BF68-4BD3-B4F4-65034A5C6D1A}"/>
                </a:ext>
              </a:extLst>
            </p:cNvPr>
            <p:cNvSpPr/>
            <p:nvPr>
              <p:custDataLst>
                <p:tags r:id="rId241"/>
              </p:custDataLst>
            </p:nvPr>
          </p:nvSpPr>
          <p:spPr>
            <a:xfrm>
              <a:off x="4381500" y="5943600"/>
              <a:ext cx="22432" cy="114301"/>
            </a:xfrm>
            <a:custGeom>
              <a:avLst/>
              <a:gdLst/>
              <a:ahLst/>
              <a:cxnLst/>
              <a:rect l="0" t="0" r="0" b="0"/>
              <a:pathLst>
                <a:path w="22432" h="114301">
                  <a:moveTo>
                    <a:pt x="0" y="0"/>
                  </a:moveTo>
                  <a:lnTo>
                    <a:pt x="0" y="0"/>
                  </a:lnTo>
                  <a:lnTo>
                    <a:pt x="6742" y="6741"/>
                  </a:lnTo>
                  <a:lnTo>
                    <a:pt x="14306" y="24419"/>
                  </a:lnTo>
                  <a:lnTo>
                    <a:pt x="20307" y="68954"/>
                  </a:lnTo>
                  <a:lnTo>
                    <a:pt x="22431" y="85680"/>
                  </a:lnTo>
                  <a:lnTo>
                    <a:pt x="19050" y="114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76" name="SMARTInkShape-1830">
            <a:extLst>
              <a:ext uri="{FF2B5EF4-FFF2-40B4-BE49-F238E27FC236}">
                <a16:creationId xmlns:a16="http://schemas.microsoft.com/office/drawing/2014/main" xmlns="" id="{BAE96AF5-8809-454C-B552-3903F30F2F6A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5890864" y="5964810"/>
            <a:ext cx="489567" cy="232791"/>
          </a:xfrm>
          <a:custGeom>
            <a:avLst/>
            <a:gdLst/>
            <a:ahLst/>
            <a:cxnLst/>
            <a:rect l="0" t="0" r="0" b="0"/>
            <a:pathLst>
              <a:path w="489567" h="232791">
                <a:moveTo>
                  <a:pt x="27336" y="156590"/>
                </a:moveTo>
                <a:lnTo>
                  <a:pt x="27336" y="156590"/>
                </a:lnTo>
                <a:lnTo>
                  <a:pt x="0" y="156590"/>
                </a:lnTo>
                <a:lnTo>
                  <a:pt x="31942" y="154708"/>
                </a:lnTo>
                <a:lnTo>
                  <a:pt x="73127" y="150815"/>
                </a:lnTo>
                <a:lnTo>
                  <a:pt x="100902" y="147801"/>
                </a:lnTo>
                <a:lnTo>
                  <a:pt x="131415" y="144381"/>
                </a:lnTo>
                <a:lnTo>
                  <a:pt x="163749" y="141394"/>
                </a:lnTo>
                <a:lnTo>
                  <a:pt x="197300" y="138699"/>
                </a:lnTo>
                <a:lnTo>
                  <a:pt x="231662" y="136196"/>
                </a:lnTo>
                <a:lnTo>
                  <a:pt x="264447" y="133116"/>
                </a:lnTo>
                <a:lnTo>
                  <a:pt x="296183" y="129651"/>
                </a:lnTo>
                <a:lnTo>
                  <a:pt x="327217" y="125931"/>
                </a:lnTo>
                <a:lnTo>
                  <a:pt x="354962" y="122040"/>
                </a:lnTo>
                <a:lnTo>
                  <a:pt x="380514" y="118034"/>
                </a:lnTo>
                <a:lnTo>
                  <a:pt x="424193" y="108409"/>
                </a:lnTo>
                <a:lnTo>
                  <a:pt x="455364" y="94724"/>
                </a:lnTo>
                <a:lnTo>
                  <a:pt x="464384" y="87124"/>
                </a:lnTo>
                <a:lnTo>
                  <a:pt x="469690" y="79235"/>
                </a:lnTo>
                <a:lnTo>
                  <a:pt x="472522" y="71153"/>
                </a:lnTo>
                <a:lnTo>
                  <a:pt x="470883" y="62238"/>
                </a:lnTo>
                <a:lnTo>
                  <a:pt x="459653" y="42924"/>
                </a:lnTo>
                <a:lnTo>
                  <a:pt x="426755" y="18960"/>
                </a:lnTo>
                <a:lnTo>
                  <a:pt x="380118" y="1110"/>
                </a:lnTo>
                <a:lnTo>
                  <a:pt x="376824" y="20"/>
                </a:lnTo>
                <a:lnTo>
                  <a:pt x="375333" y="0"/>
                </a:lnTo>
                <a:lnTo>
                  <a:pt x="375045" y="691"/>
                </a:lnTo>
                <a:lnTo>
                  <a:pt x="375559" y="1857"/>
                </a:lnTo>
                <a:lnTo>
                  <a:pt x="417895" y="38420"/>
                </a:lnTo>
                <a:lnTo>
                  <a:pt x="459378" y="78763"/>
                </a:lnTo>
                <a:lnTo>
                  <a:pt x="482727" y="110170"/>
                </a:lnTo>
                <a:lnTo>
                  <a:pt x="488906" y="133136"/>
                </a:lnTo>
                <a:lnTo>
                  <a:pt x="489566" y="145188"/>
                </a:lnTo>
                <a:lnTo>
                  <a:pt x="480892" y="169867"/>
                </a:lnTo>
                <a:lnTo>
                  <a:pt x="473640" y="182374"/>
                </a:lnTo>
                <a:lnTo>
                  <a:pt x="448649" y="203798"/>
                </a:lnTo>
                <a:lnTo>
                  <a:pt x="401986" y="23279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95" name="SMARTInkShape-Group338">
            <a:extLst>
              <a:ext uri="{FF2B5EF4-FFF2-40B4-BE49-F238E27FC236}">
                <a16:creationId xmlns:a16="http://schemas.microsoft.com/office/drawing/2014/main" xmlns="" id="{6B9D8CC7-513C-42E9-85EC-D398DE7423A6}"/>
              </a:ext>
            </a:extLst>
          </p:cNvPr>
          <p:cNvGrpSpPr/>
          <p:nvPr/>
        </p:nvGrpSpPr>
        <p:grpSpPr>
          <a:xfrm>
            <a:off x="10795000" y="5581650"/>
            <a:ext cx="1168401" cy="690500"/>
            <a:chOff x="10795000" y="5581650"/>
            <a:chExt cx="1168401" cy="690500"/>
          </a:xfrm>
        </p:grpSpPr>
        <p:sp>
          <p:nvSpPr>
            <p:cNvPr id="377" name="SMARTInkShape-1831">
              <a:extLst>
                <a:ext uri="{FF2B5EF4-FFF2-40B4-BE49-F238E27FC236}">
                  <a16:creationId xmlns:a16="http://schemas.microsoft.com/office/drawing/2014/main" xmlns="" id="{E4A81757-4D7C-43A3-BD02-44AC85133039}"/>
                </a:ext>
              </a:extLst>
            </p:cNvPr>
            <p:cNvSpPr/>
            <p:nvPr>
              <p:custDataLst>
                <p:tags r:id="rId202"/>
              </p:custDataLst>
            </p:nvPr>
          </p:nvSpPr>
          <p:spPr>
            <a:xfrm>
              <a:off x="11363381" y="6083300"/>
              <a:ext cx="79320" cy="108684"/>
            </a:xfrm>
            <a:custGeom>
              <a:avLst/>
              <a:gdLst/>
              <a:ahLst/>
              <a:cxnLst/>
              <a:rect l="0" t="0" r="0" b="0"/>
              <a:pathLst>
                <a:path w="79320" h="108684">
                  <a:moveTo>
                    <a:pt x="3119" y="0"/>
                  </a:moveTo>
                  <a:lnTo>
                    <a:pt x="3119" y="0"/>
                  </a:lnTo>
                  <a:lnTo>
                    <a:pt x="6490" y="0"/>
                  </a:lnTo>
                  <a:lnTo>
                    <a:pt x="7482" y="705"/>
                  </a:lnTo>
                  <a:lnTo>
                    <a:pt x="27069" y="35975"/>
                  </a:lnTo>
                  <a:lnTo>
                    <a:pt x="32558" y="66634"/>
                  </a:lnTo>
                  <a:lnTo>
                    <a:pt x="30812" y="92415"/>
                  </a:lnTo>
                  <a:lnTo>
                    <a:pt x="25775" y="102927"/>
                  </a:lnTo>
                  <a:lnTo>
                    <a:pt x="22457" y="106718"/>
                  </a:lnTo>
                  <a:lnTo>
                    <a:pt x="18128" y="108540"/>
                  </a:lnTo>
                  <a:lnTo>
                    <a:pt x="7673" y="108683"/>
                  </a:lnTo>
                  <a:lnTo>
                    <a:pt x="4039" y="105616"/>
                  </a:lnTo>
                  <a:lnTo>
                    <a:pt x="0" y="94684"/>
                  </a:lnTo>
                  <a:lnTo>
                    <a:pt x="1095" y="69290"/>
                  </a:lnTo>
                  <a:lnTo>
                    <a:pt x="7864" y="53373"/>
                  </a:lnTo>
                  <a:lnTo>
                    <a:pt x="12633" y="46166"/>
                  </a:lnTo>
                  <a:lnTo>
                    <a:pt x="36198" y="29279"/>
                  </a:lnTo>
                  <a:lnTo>
                    <a:pt x="79319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8" name="SMARTInkShape-1832">
              <a:extLst>
                <a:ext uri="{FF2B5EF4-FFF2-40B4-BE49-F238E27FC236}">
                  <a16:creationId xmlns:a16="http://schemas.microsoft.com/office/drawing/2014/main" xmlns="" id="{35C3CEA4-B8C7-4FB2-B1F9-5DDC6DCB9FB4}"/>
                </a:ext>
              </a:extLst>
            </p:cNvPr>
            <p:cNvSpPr/>
            <p:nvPr>
              <p:custDataLst>
                <p:tags r:id="rId203"/>
              </p:custDataLst>
            </p:nvPr>
          </p:nvSpPr>
          <p:spPr>
            <a:xfrm>
              <a:off x="11225264" y="6084522"/>
              <a:ext cx="96787" cy="87679"/>
            </a:xfrm>
            <a:custGeom>
              <a:avLst/>
              <a:gdLst/>
              <a:ahLst/>
              <a:cxnLst/>
              <a:rect l="0" t="0" r="0" b="0"/>
              <a:pathLst>
                <a:path w="96787" h="87679">
                  <a:moveTo>
                    <a:pt x="65036" y="17828"/>
                  </a:moveTo>
                  <a:lnTo>
                    <a:pt x="65036" y="17828"/>
                  </a:lnTo>
                  <a:lnTo>
                    <a:pt x="65036" y="14457"/>
                  </a:lnTo>
                  <a:lnTo>
                    <a:pt x="63155" y="10921"/>
                  </a:lnTo>
                  <a:lnTo>
                    <a:pt x="56197" y="2901"/>
                  </a:lnTo>
                  <a:lnTo>
                    <a:pt x="50290" y="611"/>
                  </a:lnTo>
                  <a:lnTo>
                    <a:pt x="46739" y="0"/>
                  </a:lnTo>
                  <a:lnTo>
                    <a:pt x="37149" y="3084"/>
                  </a:lnTo>
                  <a:lnTo>
                    <a:pt x="25829" y="10569"/>
                  </a:lnTo>
                  <a:lnTo>
                    <a:pt x="8969" y="30650"/>
                  </a:lnTo>
                  <a:lnTo>
                    <a:pt x="1782" y="46339"/>
                  </a:lnTo>
                  <a:lnTo>
                    <a:pt x="0" y="60839"/>
                  </a:lnTo>
                  <a:lnTo>
                    <a:pt x="1558" y="72927"/>
                  </a:lnTo>
                  <a:lnTo>
                    <a:pt x="4603" y="80651"/>
                  </a:lnTo>
                  <a:lnTo>
                    <a:pt x="7814" y="82288"/>
                  </a:lnTo>
                  <a:lnTo>
                    <a:pt x="17028" y="82225"/>
                  </a:lnTo>
                  <a:lnTo>
                    <a:pt x="37482" y="71481"/>
                  </a:lnTo>
                  <a:lnTo>
                    <a:pt x="54678" y="51521"/>
                  </a:lnTo>
                  <a:lnTo>
                    <a:pt x="64127" y="32696"/>
                  </a:lnTo>
                  <a:lnTo>
                    <a:pt x="65135" y="33384"/>
                  </a:lnTo>
                  <a:lnTo>
                    <a:pt x="69926" y="41800"/>
                  </a:lnTo>
                  <a:lnTo>
                    <a:pt x="82733" y="74000"/>
                  </a:lnTo>
                  <a:lnTo>
                    <a:pt x="96786" y="8767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9" name="SMARTInkShape-1833">
              <a:extLst>
                <a:ext uri="{FF2B5EF4-FFF2-40B4-BE49-F238E27FC236}">
                  <a16:creationId xmlns:a16="http://schemas.microsoft.com/office/drawing/2014/main" xmlns="" id="{72A3C254-DD25-4B33-88F3-545DB8DB0E0B}"/>
                </a:ext>
              </a:extLst>
            </p:cNvPr>
            <p:cNvSpPr/>
            <p:nvPr>
              <p:custDataLst>
                <p:tags r:id="rId204"/>
              </p:custDataLst>
            </p:nvPr>
          </p:nvSpPr>
          <p:spPr>
            <a:xfrm>
              <a:off x="11093448" y="6070600"/>
              <a:ext cx="133353" cy="120486"/>
            </a:xfrm>
            <a:custGeom>
              <a:avLst/>
              <a:gdLst/>
              <a:ahLst/>
              <a:cxnLst/>
              <a:rect l="0" t="0" r="0" b="0"/>
              <a:pathLst>
                <a:path w="133353" h="120486">
                  <a:moveTo>
                    <a:pt x="2" y="25400"/>
                  </a:moveTo>
                  <a:lnTo>
                    <a:pt x="2" y="25400"/>
                  </a:lnTo>
                  <a:lnTo>
                    <a:pt x="0" y="18659"/>
                  </a:lnTo>
                  <a:lnTo>
                    <a:pt x="1883" y="13467"/>
                  </a:lnTo>
                  <a:lnTo>
                    <a:pt x="3372" y="11095"/>
                  </a:lnTo>
                  <a:lnTo>
                    <a:pt x="5778" y="10218"/>
                  </a:lnTo>
                  <a:lnTo>
                    <a:pt x="12211" y="11126"/>
                  </a:lnTo>
                  <a:lnTo>
                    <a:pt x="27138" y="22346"/>
                  </a:lnTo>
                  <a:lnTo>
                    <a:pt x="41596" y="45819"/>
                  </a:lnTo>
                  <a:lnTo>
                    <a:pt x="54054" y="88307"/>
                  </a:lnTo>
                  <a:lnTo>
                    <a:pt x="62118" y="119343"/>
                  </a:lnTo>
                  <a:lnTo>
                    <a:pt x="63285" y="120485"/>
                  </a:lnTo>
                  <a:lnTo>
                    <a:pt x="64769" y="119833"/>
                  </a:lnTo>
                  <a:lnTo>
                    <a:pt x="78961" y="98538"/>
                  </a:lnTo>
                  <a:lnTo>
                    <a:pt x="102145" y="51633"/>
                  </a:lnTo>
                  <a:lnTo>
                    <a:pt x="125247" y="6426"/>
                  </a:lnTo>
                  <a:lnTo>
                    <a:pt x="13335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0" name="SMARTInkShape-1834">
              <a:extLst>
                <a:ext uri="{FF2B5EF4-FFF2-40B4-BE49-F238E27FC236}">
                  <a16:creationId xmlns:a16="http://schemas.microsoft.com/office/drawing/2014/main" xmlns="" id="{613ADF4F-CEA8-4A21-BA65-788467A7B213}"/>
                </a:ext>
              </a:extLst>
            </p:cNvPr>
            <p:cNvSpPr/>
            <p:nvPr>
              <p:custDataLst>
                <p:tags r:id="rId205"/>
              </p:custDataLst>
            </p:nvPr>
          </p:nvSpPr>
          <p:spPr>
            <a:xfrm>
              <a:off x="11774567" y="5716346"/>
              <a:ext cx="144384" cy="11355"/>
            </a:xfrm>
            <a:custGeom>
              <a:avLst/>
              <a:gdLst/>
              <a:ahLst/>
              <a:cxnLst/>
              <a:rect l="0" t="0" r="0" b="0"/>
              <a:pathLst>
                <a:path w="144384" h="11355">
                  <a:moveTo>
                    <a:pt x="23733" y="11354"/>
                  </a:moveTo>
                  <a:lnTo>
                    <a:pt x="23733" y="11354"/>
                  </a:lnTo>
                  <a:lnTo>
                    <a:pt x="9936" y="10649"/>
                  </a:lnTo>
                  <a:lnTo>
                    <a:pt x="0" y="5887"/>
                  </a:lnTo>
                  <a:lnTo>
                    <a:pt x="26127" y="814"/>
                  </a:lnTo>
                  <a:lnTo>
                    <a:pt x="69204" y="0"/>
                  </a:lnTo>
                  <a:lnTo>
                    <a:pt x="106267" y="2310"/>
                  </a:lnTo>
                  <a:lnTo>
                    <a:pt x="144383" y="500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1" name="SMARTInkShape-1835">
              <a:extLst>
                <a:ext uri="{FF2B5EF4-FFF2-40B4-BE49-F238E27FC236}">
                  <a16:creationId xmlns:a16="http://schemas.microsoft.com/office/drawing/2014/main" xmlns="" id="{3E654845-FD10-4B5F-8A5F-B2E6D0ACDC92}"/>
                </a:ext>
              </a:extLst>
            </p:cNvPr>
            <p:cNvSpPr/>
            <p:nvPr>
              <p:custDataLst>
                <p:tags r:id="rId206"/>
              </p:custDataLst>
            </p:nvPr>
          </p:nvSpPr>
          <p:spPr>
            <a:xfrm>
              <a:off x="11825974" y="5581650"/>
              <a:ext cx="42556" cy="237314"/>
            </a:xfrm>
            <a:custGeom>
              <a:avLst/>
              <a:gdLst/>
              <a:ahLst/>
              <a:cxnLst/>
              <a:rect l="0" t="0" r="0" b="0"/>
              <a:pathLst>
                <a:path w="42556" h="237314">
                  <a:moveTo>
                    <a:pt x="23126" y="0"/>
                  </a:moveTo>
                  <a:lnTo>
                    <a:pt x="23126" y="0"/>
                  </a:lnTo>
                  <a:lnTo>
                    <a:pt x="26496" y="0"/>
                  </a:lnTo>
                  <a:lnTo>
                    <a:pt x="26783" y="2117"/>
                  </a:lnTo>
                  <a:lnTo>
                    <a:pt x="14106" y="47702"/>
                  </a:lnTo>
                  <a:lnTo>
                    <a:pt x="7361" y="84925"/>
                  </a:lnTo>
                  <a:lnTo>
                    <a:pt x="4345" y="130369"/>
                  </a:lnTo>
                  <a:lnTo>
                    <a:pt x="0" y="174016"/>
                  </a:lnTo>
                  <a:lnTo>
                    <a:pt x="55" y="217322"/>
                  </a:lnTo>
                  <a:lnTo>
                    <a:pt x="1397" y="225315"/>
                  </a:lnTo>
                  <a:lnTo>
                    <a:pt x="3701" y="230643"/>
                  </a:lnTo>
                  <a:lnTo>
                    <a:pt x="6647" y="234195"/>
                  </a:lnTo>
                  <a:lnTo>
                    <a:pt x="10024" y="236564"/>
                  </a:lnTo>
                  <a:lnTo>
                    <a:pt x="19419" y="237313"/>
                  </a:lnTo>
                  <a:lnTo>
                    <a:pt x="24890" y="236527"/>
                  </a:lnTo>
                  <a:lnTo>
                    <a:pt x="29944" y="233178"/>
                  </a:lnTo>
                  <a:lnTo>
                    <a:pt x="39327" y="221933"/>
                  </a:lnTo>
                  <a:lnTo>
                    <a:pt x="42555" y="207528"/>
                  </a:lnTo>
                  <a:lnTo>
                    <a:pt x="42176" y="184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2" name="SMARTInkShape-1836">
              <a:extLst>
                <a:ext uri="{FF2B5EF4-FFF2-40B4-BE49-F238E27FC236}">
                  <a16:creationId xmlns:a16="http://schemas.microsoft.com/office/drawing/2014/main" xmlns="" id="{DABE687A-9ADF-415C-84EC-7AF75D01395D}"/>
                </a:ext>
              </a:extLst>
            </p:cNvPr>
            <p:cNvSpPr/>
            <p:nvPr>
              <p:custDataLst>
                <p:tags r:id="rId207"/>
              </p:custDataLst>
            </p:nvPr>
          </p:nvSpPr>
          <p:spPr>
            <a:xfrm>
              <a:off x="11493500" y="6096000"/>
              <a:ext cx="6351" cy="82551"/>
            </a:xfrm>
            <a:custGeom>
              <a:avLst/>
              <a:gdLst/>
              <a:ahLst/>
              <a:cxnLst/>
              <a:rect l="0" t="0" r="0" b="0"/>
              <a:pathLst>
                <a:path w="6351" h="82551">
                  <a:moveTo>
                    <a:pt x="0" y="0"/>
                  </a:moveTo>
                  <a:lnTo>
                    <a:pt x="0" y="0"/>
                  </a:lnTo>
                  <a:lnTo>
                    <a:pt x="1881" y="40477"/>
                  </a:lnTo>
                  <a:lnTo>
                    <a:pt x="6350" y="82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3" name="SMARTInkShape-1837">
              <a:extLst>
                <a:ext uri="{FF2B5EF4-FFF2-40B4-BE49-F238E27FC236}">
                  <a16:creationId xmlns:a16="http://schemas.microsoft.com/office/drawing/2014/main" xmlns="" id="{808027D3-5DDE-4968-9BDB-E324041FEBA4}"/>
                </a:ext>
              </a:extLst>
            </p:cNvPr>
            <p:cNvSpPr/>
            <p:nvPr>
              <p:custDataLst>
                <p:tags r:id="rId208"/>
              </p:custDataLst>
            </p:nvPr>
          </p:nvSpPr>
          <p:spPr>
            <a:xfrm>
              <a:off x="11525250" y="6038850"/>
              <a:ext cx="1" cy="31751"/>
            </a:xfrm>
            <a:custGeom>
              <a:avLst/>
              <a:gdLst/>
              <a:ahLst/>
              <a:cxnLst/>
              <a:rect l="0" t="0" r="0" b="0"/>
              <a:pathLst>
                <a:path w="1" h="31751">
                  <a:moveTo>
                    <a:pt x="0" y="31750"/>
                  </a:moveTo>
                  <a:lnTo>
                    <a:pt x="0" y="3175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4" name="SMARTInkShape-1838">
              <a:extLst>
                <a:ext uri="{FF2B5EF4-FFF2-40B4-BE49-F238E27FC236}">
                  <a16:creationId xmlns:a16="http://schemas.microsoft.com/office/drawing/2014/main" xmlns="" id="{F148B24C-00EF-447C-9655-9E7E95629272}"/>
                </a:ext>
              </a:extLst>
            </p:cNvPr>
            <p:cNvSpPr/>
            <p:nvPr>
              <p:custDataLst>
                <p:tags r:id="rId209"/>
              </p:custDataLst>
            </p:nvPr>
          </p:nvSpPr>
          <p:spPr>
            <a:xfrm>
              <a:off x="11537280" y="6122283"/>
              <a:ext cx="95921" cy="73239"/>
            </a:xfrm>
            <a:custGeom>
              <a:avLst/>
              <a:gdLst/>
              <a:ahLst/>
              <a:cxnLst/>
              <a:rect l="0" t="0" r="0" b="0"/>
              <a:pathLst>
                <a:path w="95921" h="73239">
                  <a:moveTo>
                    <a:pt x="57820" y="5467"/>
                  </a:moveTo>
                  <a:lnTo>
                    <a:pt x="57820" y="5467"/>
                  </a:lnTo>
                  <a:lnTo>
                    <a:pt x="54450" y="2096"/>
                  </a:lnTo>
                  <a:lnTo>
                    <a:pt x="42240" y="0"/>
                  </a:lnTo>
                  <a:lnTo>
                    <a:pt x="28586" y="2749"/>
                  </a:lnTo>
                  <a:lnTo>
                    <a:pt x="12233" y="14774"/>
                  </a:lnTo>
                  <a:lnTo>
                    <a:pt x="726" y="31743"/>
                  </a:lnTo>
                  <a:lnTo>
                    <a:pt x="0" y="38505"/>
                  </a:lnTo>
                  <a:lnTo>
                    <a:pt x="2961" y="53548"/>
                  </a:lnTo>
                  <a:lnTo>
                    <a:pt x="10861" y="65877"/>
                  </a:lnTo>
                  <a:lnTo>
                    <a:pt x="15930" y="71140"/>
                  </a:lnTo>
                  <a:lnTo>
                    <a:pt x="21428" y="73238"/>
                  </a:lnTo>
                  <a:lnTo>
                    <a:pt x="27208" y="73225"/>
                  </a:lnTo>
                  <a:lnTo>
                    <a:pt x="33178" y="71806"/>
                  </a:lnTo>
                  <a:lnTo>
                    <a:pt x="45458" y="62702"/>
                  </a:lnTo>
                  <a:lnTo>
                    <a:pt x="74797" y="31584"/>
                  </a:lnTo>
                  <a:lnTo>
                    <a:pt x="82112" y="14699"/>
                  </a:lnTo>
                  <a:lnTo>
                    <a:pt x="82481" y="14444"/>
                  </a:lnTo>
                  <a:lnTo>
                    <a:pt x="82728" y="14978"/>
                  </a:lnTo>
                  <a:lnTo>
                    <a:pt x="94768" y="59521"/>
                  </a:lnTo>
                  <a:lnTo>
                    <a:pt x="95920" y="689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5" name="SMARTInkShape-1839">
              <a:extLst>
                <a:ext uri="{FF2B5EF4-FFF2-40B4-BE49-F238E27FC236}">
                  <a16:creationId xmlns:a16="http://schemas.microsoft.com/office/drawing/2014/main" xmlns="" id="{C5A54638-E4B5-42AB-A6E6-7F5DE7CAAE10}"/>
                </a:ext>
              </a:extLst>
            </p:cNvPr>
            <p:cNvSpPr/>
            <p:nvPr>
              <p:custDataLst>
                <p:tags r:id="rId210"/>
              </p:custDataLst>
            </p:nvPr>
          </p:nvSpPr>
          <p:spPr>
            <a:xfrm>
              <a:off x="11787595" y="6107081"/>
              <a:ext cx="175806" cy="122270"/>
            </a:xfrm>
            <a:custGeom>
              <a:avLst/>
              <a:gdLst/>
              <a:ahLst/>
              <a:cxnLst/>
              <a:rect l="0" t="0" r="0" b="0"/>
              <a:pathLst>
                <a:path w="175806" h="122270">
                  <a:moveTo>
                    <a:pt x="23405" y="39719"/>
                  </a:moveTo>
                  <a:lnTo>
                    <a:pt x="23405" y="39719"/>
                  </a:lnTo>
                  <a:lnTo>
                    <a:pt x="37202" y="24509"/>
                  </a:lnTo>
                  <a:lnTo>
                    <a:pt x="50508" y="1681"/>
                  </a:lnTo>
                  <a:lnTo>
                    <a:pt x="50646" y="249"/>
                  </a:lnTo>
                  <a:lnTo>
                    <a:pt x="49327" y="0"/>
                  </a:lnTo>
                  <a:lnTo>
                    <a:pt x="47035" y="538"/>
                  </a:lnTo>
                  <a:lnTo>
                    <a:pt x="28151" y="17320"/>
                  </a:lnTo>
                  <a:lnTo>
                    <a:pt x="16341" y="31411"/>
                  </a:lnTo>
                  <a:lnTo>
                    <a:pt x="4534" y="61952"/>
                  </a:lnTo>
                  <a:lnTo>
                    <a:pt x="0" y="98647"/>
                  </a:lnTo>
                  <a:lnTo>
                    <a:pt x="1949" y="110830"/>
                  </a:lnTo>
                  <a:lnTo>
                    <a:pt x="5574" y="113937"/>
                  </a:lnTo>
                  <a:lnTo>
                    <a:pt x="17126" y="115508"/>
                  </a:lnTo>
                  <a:lnTo>
                    <a:pt x="57677" y="104993"/>
                  </a:lnTo>
                  <a:lnTo>
                    <a:pt x="93296" y="87752"/>
                  </a:lnTo>
                  <a:lnTo>
                    <a:pt x="133534" y="52917"/>
                  </a:lnTo>
                  <a:lnTo>
                    <a:pt x="146433" y="36412"/>
                  </a:lnTo>
                  <a:lnTo>
                    <a:pt x="152169" y="22022"/>
                  </a:lnTo>
                  <a:lnTo>
                    <a:pt x="152286" y="16633"/>
                  </a:lnTo>
                  <a:lnTo>
                    <a:pt x="150954" y="12333"/>
                  </a:lnTo>
                  <a:lnTo>
                    <a:pt x="148653" y="8761"/>
                  </a:lnTo>
                  <a:lnTo>
                    <a:pt x="143593" y="7086"/>
                  </a:lnTo>
                  <a:lnTo>
                    <a:pt x="128561" y="7106"/>
                  </a:lnTo>
                  <a:lnTo>
                    <a:pt x="113887" y="13230"/>
                  </a:lnTo>
                  <a:lnTo>
                    <a:pt x="107009" y="17826"/>
                  </a:lnTo>
                  <a:lnTo>
                    <a:pt x="97487" y="32341"/>
                  </a:lnTo>
                  <a:lnTo>
                    <a:pt x="92316" y="49140"/>
                  </a:lnTo>
                  <a:lnTo>
                    <a:pt x="92366" y="63661"/>
                  </a:lnTo>
                  <a:lnTo>
                    <a:pt x="99733" y="90479"/>
                  </a:lnTo>
                  <a:lnTo>
                    <a:pt x="112597" y="104846"/>
                  </a:lnTo>
                  <a:lnTo>
                    <a:pt x="120967" y="110655"/>
                  </a:lnTo>
                  <a:lnTo>
                    <a:pt x="141554" y="117107"/>
                  </a:lnTo>
                  <a:lnTo>
                    <a:pt x="175805" y="12226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6" name="SMARTInkShape-1840">
              <a:extLst>
                <a:ext uri="{FF2B5EF4-FFF2-40B4-BE49-F238E27FC236}">
                  <a16:creationId xmlns:a16="http://schemas.microsoft.com/office/drawing/2014/main" xmlns="" id="{351A9327-3C71-4C66-8C25-D0BCC64B34F0}"/>
                </a:ext>
              </a:extLst>
            </p:cNvPr>
            <p:cNvSpPr/>
            <p:nvPr>
              <p:custDataLst>
                <p:tags r:id="rId211"/>
              </p:custDataLst>
            </p:nvPr>
          </p:nvSpPr>
          <p:spPr>
            <a:xfrm>
              <a:off x="11664950" y="6115257"/>
              <a:ext cx="84321" cy="75994"/>
            </a:xfrm>
            <a:custGeom>
              <a:avLst/>
              <a:gdLst/>
              <a:ahLst/>
              <a:cxnLst/>
              <a:rect l="0" t="0" r="0" b="0"/>
              <a:pathLst>
                <a:path w="84321" h="75994">
                  <a:moveTo>
                    <a:pt x="0" y="31543"/>
                  </a:moveTo>
                  <a:lnTo>
                    <a:pt x="0" y="31543"/>
                  </a:lnTo>
                  <a:lnTo>
                    <a:pt x="5468" y="20608"/>
                  </a:lnTo>
                  <a:lnTo>
                    <a:pt x="6470" y="20725"/>
                  </a:lnTo>
                  <a:lnTo>
                    <a:pt x="9459" y="22737"/>
                  </a:lnTo>
                  <a:lnTo>
                    <a:pt x="11258" y="29746"/>
                  </a:lnTo>
                  <a:lnTo>
                    <a:pt x="12616" y="68634"/>
                  </a:lnTo>
                  <a:lnTo>
                    <a:pt x="11938" y="71087"/>
                  </a:lnTo>
                  <a:lnTo>
                    <a:pt x="10782" y="72721"/>
                  </a:lnTo>
                  <a:lnTo>
                    <a:pt x="9305" y="73813"/>
                  </a:lnTo>
                  <a:lnTo>
                    <a:pt x="9026" y="72423"/>
                  </a:lnTo>
                  <a:lnTo>
                    <a:pt x="12709" y="59648"/>
                  </a:lnTo>
                  <a:lnTo>
                    <a:pt x="33564" y="22318"/>
                  </a:lnTo>
                  <a:lnTo>
                    <a:pt x="54708" y="4194"/>
                  </a:lnTo>
                  <a:lnTo>
                    <a:pt x="66883" y="102"/>
                  </a:lnTo>
                  <a:lnTo>
                    <a:pt x="72104" y="0"/>
                  </a:lnTo>
                  <a:lnTo>
                    <a:pt x="76291" y="2753"/>
                  </a:lnTo>
                  <a:lnTo>
                    <a:pt x="82826" y="13338"/>
                  </a:lnTo>
                  <a:lnTo>
                    <a:pt x="84320" y="27449"/>
                  </a:lnTo>
                  <a:lnTo>
                    <a:pt x="76200" y="7599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7" name="SMARTInkShape-1841">
              <a:extLst>
                <a:ext uri="{FF2B5EF4-FFF2-40B4-BE49-F238E27FC236}">
                  <a16:creationId xmlns:a16="http://schemas.microsoft.com/office/drawing/2014/main" xmlns="" id="{B9BD8595-945A-465B-A7C1-E104AA8CA293}"/>
                </a:ext>
              </a:extLst>
            </p:cNvPr>
            <p:cNvSpPr/>
            <p:nvPr>
              <p:custDataLst>
                <p:tags r:id="rId212"/>
              </p:custDataLst>
            </p:nvPr>
          </p:nvSpPr>
          <p:spPr>
            <a:xfrm>
              <a:off x="11552011" y="5716144"/>
              <a:ext cx="187179" cy="93654"/>
            </a:xfrm>
            <a:custGeom>
              <a:avLst/>
              <a:gdLst/>
              <a:ahLst/>
              <a:cxnLst/>
              <a:rect l="0" t="0" r="0" b="0"/>
              <a:pathLst>
                <a:path w="187179" h="93654">
                  <a:moveTo>
                    <a:pt x="68489" y="11556"/>
                  </a:moveTo>
                  <a:lnTo>
                    <a:pt x="68489" y="11556"/>
                  </a:lnTo>
                  <a:lnTo>
                    <a:pt x="65119" y="11556"/>
                  </a:lnTo>
                  <a:lnTo>
                    <a:pt x="61582" y="9674"/>
                  </a:lnTo>
                  <a:lnTo>
                    <a:pt x="50775" y="1430"/>
                  </a:lnTo>
                  <a:lnTo>
                    <a:pt x="43918" y="0"/>
                  </a:lnTo>
                  <a:lnTo>
                    <a:pt x="40116" y="1030"/>
                  </a:lnTo>
                  <a:lnTo>
                    <a:pt x="28017" y="9220"/>
                  </a:lnTo>
                  <a:lnTo>
                    <a:pt x="16204" y="21291"/>
                  </a:lnTo>
                  <a:lnTo>
                    <a:pt x="3233" y="50102"/>
                  </a:lnTo>
                  <a:lnTo>
                    <a:pt x="0" y="72209"/>
                  </a:lnTo>
                  <a:lnTo>
                    <a:pt x="958" y="78097"/>
                  </a:lnTo>
                  <a:lnTo>
                    <a:pt x="5785" y="86520"/>
                  </a:lnTo>
                  <a:lnTo>
                    <a:pt x="12633" y="90735"/>
                  </a:lnTo>
                  <a:lnTo>
                    <a:pt x="16435" y="91858"/>
                  </a:lnTo>
                  <a:lnTo>
                    <a:pt x="28185" y="85581"/>
                  </a:lnTo>
                  <a:lnTo>
                    <a:pt x="51983" y="61927"/>
                  </a:lnTo>
                  <a:lnTo>
                    <a:pt x="64499" y="42646"/>
                  </a:lnTo>
                  <a:lnTo>
                    <a:pt x="66712" y="36427"/>
                  </a:lnTo>
                  <a:lnTo>
                    <a:pt x="67305" y="35898"/>
                  </a:lnTo>
                  <a:lnTo>
                    <a:pt x="67701" y="36956"/>
                  </a:lnTo>
                  <a:lnTo>
                    <a:pt x="73528" y="69083"/>
                  </a:lnTo>
                  <a:lnTo>
                    <a:pt x="77314" y="78518"/>
                  </a:lnTo>
                  <a:lnTo>
                    <a:pt x="80016" y="81597"/>
                  </a:lnTo>
                  <a:lnTo>
                    <a:pt x="86784" y="85019"/>
                  </a:lnTo>
                  <a:lnTo>
                    <a:pt x="94493" y="84657"/>
                  </a:lnTo>
                  <a:lnTo>
                    <a:pt x="98524" y="83574"/>
                  </a:lnTo>
                  <a:lnTo>
                    <a:pt x="101917" y="80029"/>
                  </a:lnTo>
                  <a:lnTo>
                    <a:pt x="116242" y="48348"/>
                  </a:lnTo>
                  <a:lnTo>
                    <a:pt x="118687" y="36410"/>
                  </a:lnTo>
                  <a:lnTo>
                    <a:pt x="118888" y="36592"/>
                  </a:lnTo>
                  <a:lnTo>
                    <a:pt x="119286" y="83745"/>
                  </a:lnTo>
                  <a:lnTo>
                    <a:pt x="119289" y="85083"/>
                  </a:lnTo>
                  <a:lnTo>
                    <a:pt x="119289" y="80222"/>
                  </a:lnTo>
                  <a:lnTo>
                    <a:pt x="141657" y="34137"/>
                  </a:lnTo>
                  <a:lnTo>
                    <a:pt x="158372" y="14013"/>
                  </a:lnTo>
                  <a:lnTo>
                    <a:pt x="175320" y="3661"/>
                  </a:lnTo>
                  <a:lnTo>
                    <a:pt x="182525" y="991"/>
                  </a:lnTo>
                  <a:lnTo>
                    <a:pt x="187178" y="43311"/>
                  </a:lnTo>
                  <a:lnTo>
                    <a:pt x="185187" y="76861"/>
                  </a:lnTo>
                  <a:lnTo>
                    <a:pt x="180129" y="92367"/>
                  </a:lnTo>
                  <a:lnTo>
                    <a:pt x="178899" y="93653"/>
                  </a:lnTo>
                  <a:lnTo>
                    <a:pt x="178079" y="93098"/>
                  </a:lnTo>
                  <a:lnTo>
                    <a:pt x="176439" y="877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8" name="SMARTInkShape-1842">
              <a:extLst>
                <a:ext uri="{FF2B5EF4-FFF2-40B4-BE49-F238E27FC236}">
                  <a16:creationId xmlns:a16="http://schemas.microsoft.com/office/drawing/2014/main" xmlns="" id="{2BF68E37-317E-448E-9E99-4C57656D11B2}"/>
                </a:ext>
              </a:extLst>
            </p:cNvPr>
            <p:cNvSpPr/>
            <p:nvPr>
              <p:custDataLst>
                <p:tags r:id="rId213"/>
              </p:custDataLst>
            </p:nvPr>
          </p:nvSpPr>
          <p:spPr>
            <a:xfrm>
              <a:off x="11468100" y="5709042"/>
              <a:ext cx="114301" cy="5959"/>
            </a:xfrm>
            <a:custGeom>
              <a:avLst/>
              <a:gdLst/>
              <a:ahLst/>
              <a:cxnLst/>
              <a:rect l="0" t="0" r="0" b="0"/>
              <a:pathLst>
                <a:path w="114301" h="5959">
                  <a:moveTo>
                    <a:pt x="0" y="5958"/>
                  </a:moveTo>
                  <a:lnTo>
                    <a:pt x="0" y="5958"/>
                  </a:lnTo>
                  <a:lnTo>
                    <a:pt x="3370" y="2587"/>
                  </a:lnTo>
                  <a:lnTo>
                    <a:pt x="42375" y="0"/>
                  </a:lnTo>
                  <a:lnTo>
                    <a:pt x="89745" y="3056"/>
                  </a:lnTo>
                  <a:lnTo>
                    <a:pt x="114300" y="59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9" name="SMARTInkShape-1843">
              <a:extLst>
                <a:ext uri="{FF2B5EF4-FFF2-40B4-BE49-F238E27FC236}">
                  <a16:creationId xmlns:a16="http://schemas.microsoft.com/office/drawing/2014/main" xmlns="" id="{1C4FBA4C-F2AD-4A87-9A64-C107F24FFD8A}"/>
                </a:ext>
              </a:extLst>
            </p:cNvPr>
            <p:cNvSpPr/>
            <p:nvPr>
              <p:custDataLst>
                <p:tags r:id="rId214"/>
              </p:custDataLst>
            </p:nvPr>
          </p:nvSpPr>
          <p:spPr>
            <a:xfrm>
              <a:off x="11475010" y="5600700"/>
              <a:ext cx="56591" cy="220855"/>
            </a:xfrm>
            <a:custGeom>
              <a:avLst/>
              <a:gdLst/>
              <a:ahLst/>
              <a:cxnLst/>
              <a:rect l="0" t="0" r="0" b="0"/>
              <a:pathLst>
                <a:path w="56591" h="220855">
                  <a:moveTo>
                    <a:pt x="37540" y="0"/>
                  </a:moveTo>
                  <a:lnTo>
                    <a:pt x="37540" y="0"/>
                  </a:lnTo>
                  <a:lnTo>
                    <a:pt x="34169" y="0"/>
                  </a:lnTo>
                  <a:lnTo>
                    <a:pt x="33177" y="1411"/>
                  </a:lnTo>
                  <a:lnTo>
                    <a:pt x="19373" y="48334"/>
                  </a:lnTo>
                  <a:lnTo>
                    <a:pt x="14283" y="85582"/>
                  </a:lnTo>
                  <a:lnTo>
                    <a:pt x="9011" y="127898"/>
                  </a:lnTo>
                  <a:lnTo>
                    <a:pt x="2275" y="167954"/>
                  </a:lnTo>
                  <a:lnTo>
                    <a:pt x="0" y="206349"/>
                  </a:lnTo>
                  <a:lnTo>
                    <a:pt x="1930" y="211650"/>
                  </a:lnTo>
                  <a:lnTo>
                    <a:pt x="5333" y="215183"/>
                  </a:lnTo>
                  <a:lnTo>
                    <a:pt x="14759" y="219109"/>
                  </a:lnTo>
                  <a:lnTo>
                    <a:pt x="26003" y="220854"/>
                  </a:lnTo>
                  <a:lnTo>
                    <a:pt x="38057" y="215985"/>
                  </a:lnTo>
                  <a:lnTo>
                    <a:pt x="56590" y="203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0" name="SMARTInkShape-1844">
              <a:extLst>
                <a:ext uri="{FF2B5EF4-FFF2-40B4-BE49-F238E27FC236}">
                  <a16:creationId xmlns:a16="http://schemas.microsoft.com/office/drawing/2014/main" xmlns="" id="{E4DE06BE-8B36-45F1-B9D7-01D19FD2E90F}"/>
                </a:ext>
              </a:extLst>
            </p:cNvPr>
            <p:cNvSpPr/>
            <p:nvPr>
              <p:custDataLst>
                <p:tags r:id="rId215"/>
              </p:custDataLst>
            </p:nvPr>
          </p:nvSpPr>
          <p:spPr>
            <a:xfrm>
              <a:off x="11368865" y="5703183"/>
              <a:ext cx="48616" cy="117075"/>
            </a:xfrm>
            <a:custGeom>
              <a:avLst/>
              <a:gdLst/>
              <a:ahLst/>
              <a:cxnLst/>
              <a:rect l="0" t="0" r="0" b="0"/>
              <a:pathLst>
                <a:path w="48616" h="117075">
                  <a:moveTo>
                    <a:pt x="48435" y="5467"/>
                  </a:moveTo>
                  <a:lnTo>
                    <a:pt x="48435" y="5467"/>
                  </a:lnTo>
                  <a:lnTo>
                    <a:pt x="38297" y="1103"/>
                  </a:lnTo>
                  <a:lnTo>
                    <a:pt x="30758" y="0"/>
                  </a:lnTo>
                  <a:lnTo>
                    <a:pt x="22704" y="3271"/>
                  </a:lnTo>
                  <a:lnTo>
                    <a:pt x="6035" y="16871"/>
                  </a:lnTo>
                  <a:lnTo>
                    <a:pt x="1367" y="26763"/>
                  </a:lnTo>
                  <a:lnTo>
                    <a:pt x="0" y="37510"/>
                  </a:lnTo>
                  <a:lnTo>
                    <a:pt x="1743" y="46990"/>
                  </a:lnTo>
                  <a:lnTo>
                    <a:pt x="8634" y="55907"/>
                  </a:lnTo>
                  <a:lnTo>
                    <a:pt x="45337" y="82508"/>
                  </a:lnTo>
                  <a:lnTo>
                    <a:pt x="47780" y="86461"/>
                  </a:lnTo>
                  <a:lnTo>
                    <a:pt x="48615" y="96497"/>
                  </a:lnTo>
                  <a:lnTo>
                    <a:pt x="46438" y="101432"/>
                  </a:lnTo>
                  <a:lnTo>
                    <a:pt x="38374" y="110678"/>
                  </a:lnTo>
                  <a:lnTo>
                    <a:pt x="27738" y="115727"/>
                  </a:lnTo>
                  <a:lnTo>
                    <a:pt x="21935" y="117074"/>
                  </a:lnTo>
                  <a:lnTo>
                    <a:pt x="17363" y="116560"/>
                  </a:lnTo>
                  <a:lnTo>
                    <a:pt x="13607" y="114808"/>
                  </a:lnTo>
                  <a:lnTo>
                    <a:pt x="3985" y="1070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1" name="SMARTInkShape-1845">
              <a:extLst>
                <a:ext uri="{FF2B5EF4-FFF2-40B4-BE49-F238E27FC236}">
                  <a16:creationId xmlns:a16="http://schemas.microsoft.com/office/drawing/2014/main" xmlns="" id="{532A5047-0F49-43D8-86B1-9C3DF4DC74BA}"/>
                </a:ext>
              </a:extLst>
            </p:cNvPr>
            <p:cNvSpPr/>
            <p:nvPr>
              <p:custDataLst>
                <p:tags r:id="rId216"/>
              </p:custDataLst>
            </p:nvPr>
          </p:nvSpPr>
          <p:spPr>
            <a:xfrm>
              <a:off x="11239500" y="5733084"/>
              <a:ext cx="82551" cy="78629"/>
            </a:xfrm>
            <a:custGeom>
              <a:avLst/>
              <a:gdLst/>
              <a:ahLst/>
              <a:cxnLst/>
              <a:rect l="0" t="0" r="0" b="0"/>
              <a:pathLst>
                <a:path w="82551" h="78629">
                  <a:moveTo>
                    <a:pt x="0" y="7316"/>
                  </a:moveTo>
                  <a:lnTo>
                    <a:pt x="0" y="7316"/>
                  </a:lnTo>
                  <a:lnTo>
                    <a:pt x="0" y="1849"/>
                  </a:lnTo>
                  <a:lnTo>
                    <a:pt x="3370" y="4598"/>
                  </a:lnTo>
                  <a:lnTo>
                    <a:pt x="8837" y="16624"/>
                  </a:lnTo>
                  <a:lnTo>
                    <a:pt x="12360" y="55397"/>
                  </a:lnTo>
                  <a:lnTo>
                    <a:pt x="10668" y="65845"/>
                  </a:lnTo>
                  <a:lnTo>
                    <a:pt x="7202" y="78301"/>
                  </a:lnTo>
                  <a:lnTo>
                    <a:pt x="6918" y="78628"/>
                  </a:lnTo>
                  <a:lnTo>
                    <a:pt x="6602" y="75229"/>
                  </a:lnTo>
                  <a:lnTo>
                    <a:pt x="9796" y="58640"/>
                  </a:lnTo>
                  <a:lnTo>
                    <a:pt x="35589" y="14594"/>
                  </a:lnTo>
                  <a:lnTo>
                    <a:pt x="48566" y="1633"/>
                  </a:lnTo>
                  <a:lnTo>
                    <a:pt x="52838" y="0"/>
                  </a:lnTo>
                  <a:lnTo>
                    <a:pt x="61348" y="66"/>
                  </a:lnTo>
                  <a:lnTo>
                    <a:pt x="69835" y="8092"/>
                  </a:lnTo>
                  <a:lnTo>
                    <a:pt x="76898" y="20361"/>
                  </a:lnTo>
                  <a:lnTo>
                    <a:pt x="81431" y="45485"/>
                  </a:lnTo>
                  <a:lnTo>
                    <a:pt x="82550" y="6446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2" name="SMARTInkShape-1846">
              <a:extLst>
                <a:ext uri="{FF2B5EF4-FFF2-40B4-BE49-F238E27FC236}">
                  <a16:creationId xmlns:a16="http://schemas.microsoft.com/office/drawing/2014/main" xmlns="" id="{5D8869E5-57C5-42D2-BD55-D234112AA5B4}"/>
                </a:ext>
              </a:extLst>
            </p:cNvPr>
            <p:cNvSpPr/>
            <p:nvPr>
              <p:custDataLst>
                <p:tags r:id="rId217"/>
              </p:custDataLst>
            </p:nvPr>
          </p:nvSpPr>
          <p:spPr>
            <a:xfrm>
              <a:off x="11133416" y="5737329"/>
              <a:ext cx="63804" cy="77016"/>
            </a:xfrm>
            <a:custGeom>
              <a:avLst/>
              <a:gdLst/>
              <a:ahLst/>
              <a:cxnLst/>
              <a:rect l="0" t="0" r="0" b="0"/>
              <a:pathLst>
                <a:path w="63804" h="77016">
                  <a:moveTo>
                    <a:pt x="23534" y="9421"/>
                  </a:moveTo>
                  <a:lnTo>
                    <a:pt x="23534" y="9421"/>
                  </a:lnTo>
                  <a:lnTo>
                    <a:pt x="14695" y="582"/>
                  </a:lnTo>
                  <a:lnTo>
                    <a:pt x="13408" y="0"/>
                  </a:lnTo>
                  <a:lnTo>
                    <a:pt x="12549" y="318"/>
                  </a:lnTo>
                  <a:lnTo>
                    <a:pt x="4431" y="16011"/>
                  </a:lnTo>
                  <a:lnTo>
                    <a:pt x="0" y="34892"/>
                  </a:lnTo>
                  <a:lnTo>
                    <a:pt x="2057" y="57264"/>
                  </a:lnTo>
                  <a:lnTo>
                    <a:pt x="7137" y="71653"/>
                  </a:lnTo>
                  <a:lnTo>
                    <a:pt x="10484" y="74191"/>
                  </a:lnTo>
                  <a:lnTo>
                    <a:pt x="19852" y="77015"/>
                  </a:lnTo>
                  <a:lnTo>
                    <a:pt x="32951" y="74504"/>
                  </a:lnTo>
                  <a:lnTo>
                    <a:pt x="40396" y="71860"/>
                  </a:lnTo>
                  <a:lnTo>
                    <a:pt x="50549" y="63277"/>
                  </a:lnTo>
                  <a:lnTo>
                    <a:pt x="62815" y="40520"/>
                  </a:lnTo>
                  <a:lnTo>
                    <a:pt x="63803" y="30063"/>
                  </a:lnTo>
                  <a:lnTo>
                    <a:pt x="61892" y="21417"/>
                  </a:lnTo>
                  <a:lnTo>
                    <a:pt x="55284" y="94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3" name="SMARTInkShape-1847">
              <a:extLst>
                <a:ext uri="{FF2B5EF4-FFF2-40B4-BE49-F238E27FC236}">
                  <a16:creationId xmlns:a16="http://schemas.microsoft.com/office/drawing/2014/main" xmlns="" id="{37BE19FD-7533-4E70-A656-E76CAAC5958C}"/>
                </a:ext>
              </a:extLst>
            </p:cNvPr>
            <p:cNvSpPr/>
            <p:nvPr>
              <p:custDataLst>
                <p:tags r:id="rId218"/>
              </p:custDataLst>
            </p:nvPr>
          </p:nvSpPr>
          <p:spPr>
            <a:xfrm>
              <a:off x="11039397" y="5696910"/>
              <a:ext cx="73104" cy="145180"/>
            </a:xfrm>
            <a:custGeom>
              <a:avLst/>
              <a:gdLst/>
              <a:ahLst/>
              <a:cxnLst/>
              <a:rect l="0" t="0" r="0" b="0"/>
              <a:pathLst>
                <a:path w="73104" h="145180">
                  <a:moveTo>
                    <a:pt x="73103" y="11740"/>
                  </a:moveTo>
                  <a:lnTo>
                    <a:pt x="73103" y="11740"/>
                  </a:lnTo>
                  <a:lnTo>
                    <a:pt x="73101" y="2280"/>
                  </a:lnTo>
                  <a:lnTo>
                    <a:pt x="72398" y="1200"/>
                  </a:lnTo>
                  <a:lnTo>
                    <a:pt x="71222" y="481"/>
                  </a:lnTo>
                  <a:lnTo>
                    <a:pt x="69732" y="0"/>
                  </a:lnTo>
                  <a:lnTo>
                    <a:pt x="64314" y="3230"/>
                  </a:lnTo>
                  <a:lnTo>
                    <a:pt x="60894" y="6067"/>
                  </a:lnTo>
                  <a:lnTo>
                    <a:pt x="32350" y="50557"/>
                  </a:lnTo>
                  <a:lnTo>
                    <a:pt x="7354" y="88943"/>
                  </a:lnTo>
                  <a:lnTo>
                    <a:pt x="0" y="115127"/>
                  </a:lnTo>
                  <a:lnTo>
                    <a:pt x="162" y="128481"/>
                  </a:lnTo>
                  <a:lnTo>
                    <a:pt x="1192" y="134017"/>
                  </a:lnTo>
                  <a:lnTo>
                    <a:pt x="3995" y="138413"/>
                  </a:lnTo>
                  <a:lnTo>
                    <a:pt x="12756" y="145179"/>
                  </a:lnTo>
                  <a:lnTo>
                    <a:pt x="19466" y="145150"/>
                  </a:lnTo>
                  <a:lnTo>
                    <a:pt x="54053" y="13239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4" name="SMARTInkShape-1848">
              <a:extLst>
                <a:ext uri="{FF2B5EF4-FFF2-40B4-BE49-F238E27FC236}">
                  <a16:creationId xmlns:a16="http://schemas.microsoft.com/office/drawing/2014/main" xmlns="" id="{C4ECB3EF-436B-4127-A353-AD1E3A8FE682}"/>
                </a:ext>
              </a:extLst>
            </p:cNvPr>
            <p:cNvSpPr/>
            <p:nvPr>
              <p:custDataLst>
                <p:tags r:id="rId219"/>
              </p:custDataLst>
            </p:nvPr>
          </p:nvSpPr>
          <p:spPr>
            <a:xfrm>
              <a:off x="10795000" y="5637025"/>
              <a:ext cx="92830" cy="635125"/>
            </a:xfrm>
            <a:custGeom>
              <a:avLst/>
              <a:gdLst/>
              <a:ahLst/>
              <a:cxnLst/>
              <a:rect l="0" t="0" r="0" b="0"/>
              <a:pathLst>
                <a:path w="92830" h="635125">
                  <a:moveTo>
                    <a:pt x="38100" y="14475"/>
                  </a:moveTo>
                  <a:lnTo>
                    <a:pt x="38100" y="14475"/>
                  </a:lnTo>
                  <a:lnTo>
                    <a:pt x="38100" y="7733"/>
                  </a:lnTo>
                  <a:lnTo>
                    <a:pt x="39981" y="2542"/>
                  </a:lnTo>
                  <a:lnTo>
                    <a:pt x="41471" y="170"/>
                  </a:lnTo>
                  <a:lnTo>
                    <a:pt x="43874" y="0"/>
                  </a:lnTo>
                  <a:lnTo>
                    <a:pt x="50309" y="3573"/>
                  </a:lnTo>
                  <a:lnTo>
                    <a:pt x="55991" y="13628"/>
                  </a:lnTo>
                  <a:lnTo>
                    <a:pt x="68760" y="53192"/>
                  </a:lnTo>
                  <a:lnTo>
                    <a:pt x="77364" y="97600"/>
                  </a:lnTo>
                  <a:lnTo>
                    <a:pt x="80246" y="129971"/>
                  </a:lnTo>
                  <a:lnTo>
                    <a:pt x="78000" y="165996"/>
                  </a:lnTo>
                  <a:lnTo>
                    <a:pt x="65240" y="210229"/>
                  </a:lnTo>
                  <a:lnTo>
                    <a:pt x="48337" y="255764"/>
                  </a:lnTo>
                  <a:lnTo>
                    <a:pt x="36463" y="295021"/>
                  </a:lnTo>
                  <a:lnTo>
                    <a:pt x="39449" y="321593"/>
                  </a:lnTo>
                  <a:lnTo>
                    <a:pt x="52799" y="368396"/>
                  </a:lnTo>
                  <a:lnTo>
                    <a:pt x="71348" y="414936"/>
                  </a:lnTo>
                  <a:lnTo>
                    <a:pt x="87080" y="455214"/>
                  </a:lnTo>
                  <a:lnTo>
                    <a:pt x="92829" y="488121"/>
                  </a:lnTo>
                  <a:lnTo>
                    <a:pt x="91161" y="526957"/>
                  </a:lnTo>
                  <a:lnTo>
                    <a:pt x="82828" y="566371"/>
                  </a:lnTo>
                  <a:lnTo>
                    <a:pt x="64681" y="601490"/>
                  </a:lnTo>
                  <a:lnTo>
                    <a:pt x="38057" y="627496"/>
                  </a:lnTo>
                  <a:lnTo>
                    <a:pt x="21851" y="634296"/>
                  </a:lnTo>
                  <a:lnTo>
                    <a:pt x="14569" y="635124"/>
                  </a:lnTo>
                  <a:lnTo>
                    <a:pt x="9713" y="632852"/>
                  </a:lnTo>
                  <a:lnTo>
                    <a:pt x="6476" y="628517"/>
                  </a:lnTo>
                  <a:lnTo>
                    <a:pt x="0" y="6113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00" name="SMARTInkShape-Group339">
            <a:extLst>
              <a:ext uri="{FF2B5EF4-FFF2-40B4-BE49-F238E27FC236}">
                <a16:creationId xmlns:a16="http://schemas.microsoft.com/office/drawing/2014/main" xmlns="" id="{BBC5051D-4FDF-440C-A99F-2A92C96488CC}"/>
              </a:ext>
            </a:extLst>
          </p:cNvPr>
          <p:cNvGrpSpPr/>
          <p:nvPr/>
        </p:nvGrpSpPr>
        <p:grpSpPr>
          <a:xfrm>
            <a:off x="10318750" y="5746750"/>
            <a:ext cx="346005" cy="431801"/>
            <a:chOff x="10318750" y="5746750"/>
            <a:chExt cx="346005" cy="431801"/>
          </a:xfrm>
        </p:grpSpPr>
        <p:sp>
          <p:nvSpPr>
            <p:cNvPr id="396" name="SMARTInkShape-1849">
              <a:extLst>
                <a:ext uri="{FF2B5EF4-FFF2-40B4-BE49-F238E27FC236}">
                  <a16:creationId xmlns:a16="http://schemas.microsoft.com/office/drawing/2014/main" xmlns="" id="{FAE311A8-4979-4C12-AD01-7E583BE30252}"/>
                </a:ext>
              </a:extLst>
            </p:cNvPr>
            <p:cNvSpPr/>
            <p:nvPr>
              <p:custDataLst>
                <p:tags r:id="rId198"/>
              </p:custDataLst>
            </p:nvPr>
          </p:nvSpPr>
          <p:spPr>
            <a:xfrm>
              <a:off x="10629900" y="5988050"/>
              <a:ext cx="34855" cy="42952"/>
            </a:xfrm>
            <a:custGeom>
              <a:avLst/>
              <a:gdLst/>
              <a:ahLst/>
              <a:cxnLst/>
              <a:rect l="0" t="0" r="0" b="0"/>
              <a:pathLst>
                <a:path w="34855" h="42952">
                  <a:moveTo>
                    <a:pt x="12700" y="19050"/>
                  </a:moveTo>
                  <a:lnTo>
                    <a:pt x="12700" y="19050"/>
                  </a:lnTo>
                  <a:lnTo>
                    <a:pt x="9330" y="15679"/>
                  </a:lnTo>
                  <a:lnTo>
                    <a:pt x="7631" y="15393"/>
                  </a:lnTo>
                  <a:lnTo>
                    <a:pt x="5793" y="15905"/>
                  </a:lnTo>
                  <a:lnTo>
                    <a:pt x="3861" y="16952"/>
                  </a:lnTo>
                  <a:lnTo>
                    <a:pt x="2574" y="18358"/>
                  </a:lnTo>
                  <a:lnTo>
                    <a:pt x="1144" y="21800"/>
                  </a:lnTo>
                  <a:lnTo>
                    <a:pt x="340" y="31076"/>
                  </a:lnTo>
                  <a:lnTo>
                    <a:pt x="2032" y="36858"/>
                  </a:lnTo>
                  <a:lnTo>
                    <a:pt x="3470" y="39388"/>
                  </a:lnTo>
                  <a:lnTo>
                    <a:pt x="5843" y="41077"/>
                  </a:lnTo>
                  <a:lnTo>
                    <a:pt x="12240" y="42951"/>
                  </a:lnTo>
                  <a:lnTo>
                    <a:pt x="21668" y="40021"/>
                  </a:lnTo>
                  <a:lnTo>
                    <a:pt x="27145" y="37264"/>
                  </a:lnTo>
                  <a:lnTo>
                    <a:pt x="30797" y="34014"/>
                  </a:lnTo>
                  <a:lnTo>
                    <a:pt x="34854" y="26642"/>
                  </a:lnTo>
                  <a:lnTo>
                    <a:pt x="34524" y="22701"/>
                  </a:lnTo>
                  <a:lnTo>
                    <a:pt x="30396" y="14558"/>
                  </a:lnTo>
                  <a:lnTo>
                    <a:pt x="20095" y="8117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7" name="SMARTInkShape-1850">
              <a:extLst>
                <a:ext uri="{FF2B5EF4-FFF2-40B4-BE49-F238E27FC236}">
                  <a16:creationId xmlns:a16="http://schemas.microsoft.com/office/drawing/2014/main" xmlns="" id="{C8C0AF3B-7980-427E-8C27-5FF69C981BF5}"/>
                </a:ext>
              </a:extLst>
            </p:cNvPr>
            <p:cNvSpPr/>
            <p:nvPr>
              <p:custDataLst>
                <p:tags r:id="rId199"/>
              </p:custDataLst>
            </p:nvPr>
          </p:nvSpPr>
          <p:spPr>
            <a:xfrm>
              <a:off x="10617200" y="6089650"/>
              <a:ext cx="6351" cy="88901"/>
            </a:xfrm>
            <a:custGeom>
              <a:avLst/>
              <a:gdLst/>
              <a:ahLst/>
              <a:cxnLst/>
              <a:rect l="0" t="0" r="0" b="0"/>
              <a:pathLst>
                <a:path w="6351" h="88901">
                  <a:moveTo>
                    <a:pt x="6350" y="0"/>
                  </a:moveTo>
                  <a:lnTo>
                    <a:pt x="6350" y="0"/>
                  </a:lnTo>
                  <a:lnTo>
                    <a:pt x="2980" y="6741"/>
                  </a:lnTo>
                  <a:lnTo>
                    <a:pt x="262" y="50901"/>
                  </a:lnTo>
                  <a:lnTo>
                    <a:pt x="0" y="88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8" name="SMARTInkShape-1851">
              <a:extLst>
                <a:ext uri="{FF2B5EF4-FFF2-40B4-BE49-F238E27FC236}">
                  <a16:creationId xmlns:a16="http://schemas.microsoft.com/office/drawing/2014/main" xmlns="" id="{BF6372D3-35A9-4582-96CE-B53A43E60202}"/>
                </a:ext>
              </a:extLst>
            </p:cNvPr>
            <p:cNvSpPr/>
            <p:nvPr>
              <p:custDataLst>
                <p:tags r:id="rId200"/>
              </p:custDataLst>
            </p:nvPr>
          </p:nvSpPr>
          <p:spPr>
            <a:xfrm>
              <a:off x="10318750" y="5911279"/>
              <a:ext cx="342901" cy="45022"/>
            </a:xfrm>
            <a:custGeom>
              <a:avLst/>
              <a:gdLst/>
              <a:ahLst/>
              <a:cxnLst/>
              <a:rect l="0" t="0" r="0" b="0"/>
              <a:pathLst>
                <a:path w="342901" h="45022">
                  <a:moveTo>
                    <a:pt x="0" y="45021"/>
                  </a:moveTo>
                  <a:lnTo>
                    <a:pt x="0" y="45021"/>
                  </a:lnTo>
                  <a:lnTo>
                    <a:pt x="6741" y="31537"/>
                  </a:lnTo>
                  <a:lnTo>
                    <a:pt x="21341" y="21153"/>
                  </a:lnTo>
                  <a:lnTo>
                    <a:pt x="62766" y="7374"/>
                  </a:lnTo>
                  <a:lnTo>
                    <a:pt x="104098" y="773"/>
                  </a:lnTo>
                  <a:lnTo>
                    <a:pt x="127959" y="0"/>
                  </a:lnTo>
                  <a:lnTo>
                    <a:pt x="153039" y="191"/>
                  </a:lnTo>
                  <a:lnTo>
                    <a:pt x="178226" y="1023"/>
                  </a:lnTo>
                  <a:lnTo>
                    <a:pt x="203483" y="2283"/>
                  </a:lnTo>
                  <a:lnTo>
                    <a:pt x="228790" y="3829"/>
                  </a:lnTo>
                  <a:lnTo>
                    <a:pt x="275722" y="7428"/>
                  </a:lnTo>
                  <a:lnTo>
                    <a:pt x="342900" y="132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9" name="SMARTInkShape-1852">
              <a:extLst>
                <a:ext uri="{FF2B5EF4-FFF2-40B4-BE49-F238E27FC236}">
                  <a16:creationId xmlns:a16="http://schemas.microsoft.com/office/drawing/2014/main" xmlns="" id="{BCDEC398-8054-46B5-B275-3A38D2EACBD7}"/>
                </a:ext>
              </a:extLst>
            </p:cNvPr>
            <p:cNvSpPr/>
            <p:nvPr>
              <p:custDataLst>
                <p:tags r:id="rId201"/>
              </p:custDataLst>
            </p:nvPr>
          </p:nvSpPr>
          <p:spPr>
            <a:xfrm>
              <a:off x="10344150" y="5746750"/>
              <a:ext cx="273051" cy="348543"/>
            </a:xfrm>
            <a:custGeom>
              <a:avLst/>
              <a:gdLst/>
              <a:ahLst/>
              <a:cxnLst/>
              <a:rect l="0" t="0" r="0" b="0"/>
              <a:pathLst>
                <a:path w="273051" h="348543">
                  <a:moveTo>
                    <a:pt x="0" y="69850"/>
                  </a:moveTo>
                  <a:lnTo>
                    <a:pt x="0" y="69850"/>
                  </a:lnTo>
                  <a:lnTo>
                    <a:pt x="0" y="53447"/>
                  </a:lnTo>
                  <a:lnTo>
                    <a:pt x="6743" y="65067"/>
                  </a:lnTo>
                  <a:lnTo>
                    <a:pt x="17676" y="103241"/>
                  </a:lnTo>
                  <a:lnTo>
                    <a:pt x="27611" y="140664"/>
                  </a:lnTo>
                  <a:lnTo>
                    <a:pt x="38378" y="183168"/>
                  </a:lnTo>
                  <a:lnTo>
                    <a:pt x="47865" y="227928"/>
                  </a:lnTo>
                  <a:lnTo>
                    <a:pt x="56787" y="269929"/>
                  </a:lnTo>
                  <a:lnTo>
                    <a:pt x="64043" y="306235"/>
                  </a:lnTo>
                  <a:lnTo>
                    <a:pt x="69085" y="348542"/>
                  </a:lnTo>
                  <a:lnTo>
                    <a:pt x="70752" y="346661"/>
                  </a:lnTo>
                  <a:lnTo>
                    <a:pt x="87327" y="301937"/>
                  </a:lnTo>
                  <a:lnTo>
                    <a:pt x="103723" y="256256"/>
                  </a:lnTo>
                  <a:lnTo>
                    <a:pt x="115010" y="227281"/>
                  </a:lnTo>
                  <a:lnTo>
                    <a:pt x="127474" y="195971"/>
                  </a:lnTo>
                  <a:lnTo>
                    <a:pt x="142133" y="166630"/>
                  </a:lnTo>
                  <a:lnTo>
                    <a:pt x="158255" y="138604"/>
                  </a:lnTo>
                  <a:lnTo>
                    <a:pt x="175353" y="111453"/>
                  </a:lnTo>
                  <a:lnTo>
                    <a:pt x="203758" y="69995"/>
                  </a:lnTo>
                  <a:lnTo>
                    <a:pt x="235821" y="28499"/>
                  </a:lnTo>
                  <a:lnTo>
                    <a:pt x="250860" y="12667"/>
                  </a:lnTo>
                  <a:lnTo>
                    <a:pt x="2730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14" name="SMARTInkShape-Group340">
            <a:extLst>
              <a:ext uri="{FF2B5EF4-FFF2-40B4-BE49-F238E27FC236}">
                <a16:creationId xmlns:a16="http://schemas.microsoft.com/office/drawing/2014/main" xmlns="" id="{F28A5500-8481-4C24-A2F1-086555B8AE76}"/>
              </a:ext>
            </a:extLst>
          </p:cNvPr>
          <p:cNvGrpSpPr/>
          <p:nvPr/>
        </p:nvGrpSpPr>
        <p:grpSpPr>
          <a:xfrm>
            <a:off x="7575548" y="5693723"/>
            <a:ext cx="2387603" cy="428390"/>
            <a:chOff x="7575548" y="5693723"/>
            <a:chExt cx="2387603" cy="428390"/>
          </a:xfrm>
        </p:grpSpPr>
        <p:sp>
          <p:nvSpPr>
            <p:cNvPr id="401" name="SMARTInkShape-1853">
              <a:extLst>
                <a:ext uri="{FF2B5EF4-FFF2-40B4-BE49-F238E27FC236}">
                  <a16:creationId xmlns:a16="http://schemas.microsoft.com/office/drawing/2014/main" xmlns="" id="{40AE86A9-157C-43C9-A1A9-09C6CA1A6CB2}"/>
                </a:ext>
              </a:extLst>
            </p:cNvPr>
            <p:cNvSpPr/>
            <p:nvPr>
              <p:custDataLst>
                <p:tags r:id="rId185"/>
              </p:custDataLst>
            </p:nvPr>
          </p:nvSpPr>
          <p:spPr>
            <a:xfrm>
              <a:off x="9918700" y="6064250"/>
              <a:ext cx="44451" cy="44451"/>
            </a:xfrm>
            <a:custGeom>
              <a:avLst/>
              <a:gdLst/>
              <a:ahLst/>
              <a:cxnLst/>
              <a:rect l="0" t="0" r="0" b="0"/>
              <a:pathLst>
                <a:path w="44451" h="44451">
                  <a:moveTo>
                    <a:pt x="44450" y="0"/>
                  </a:moveTo>
                  <a:lnTo>
                    <a:pt x="44450" y="0"/>
                  </a:lnTo>
                  <a:lnTo>
                    <a:pt x="41079" y="10113"/>
                  </a:lnTo>
                  <a:lnTo>
                    <a:pt x="0" y="44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2" name="SMARTInkShape-1854">
              <a:extLst>
                <a:ext uri="{FF2B5EF4-FFF2-40B4-BE49-F238E27FC236}">
                  <a16:creationId xmlns:a16="http://schemas.microsoft.com/office/drawing/2014/main" xmlns="" id="{C0BBCA42-00F6-4682-98C1-4AE426BC0963}"/>
                </a:ext>
              </a:extLst>
            </p:cNvPr>
            <p:cNvSpPr/>
            <p:nvPr>
              <p:custDataLst>
                <p:tags r:id="rId186"/>
              </p:custDataLst>
            </p:nvPr>
          </p:nvSpPr>
          <p:spPr>
            <a:xfrm>
              <a:off x="9766300" y="5693723"/>
              <a:ext cx="158751" cy="91128"/>
            </a:xfrm>
            <a:custGeom>
              <a:avLst/>
              <a:gdLst/>
              <a:ahLst/>
              <a:cxnLst/>
              <a:rect l="0" t="0" r="0" b="0"/>
              <a:pathLst>
                <a:path w="158751" h="91128">
                  <a:moveTo>
                    <a:pt x="0" y="14927"/>
                  </a:moveTo>
                  <a:lnTo>
                    <a:pt x="0" y="14927"/>
                  </a:lnTo>
                  <a:lnTo>
                    <a:pt x="0" y="11556"/>
                  </a:lnTo>
                  <a:lnTo>
                    <a:pt x="3763" y="8020"/>
                  </a:lnTo>
                  <a:lnTo>
                    <a:pt x="21049" y="0"/>
                  </a:lnTo>
                  <a:lnTo>
                    <a:pt x="42063" y="469"/>
                  </a:lnTo>
                  <a:lnTo>
                    <a:pt x="62793" y="8449"/>
                  </a:lnTo>
                  <a:lnTo>
                    <a:pt x="66555" y="13431"/>
                  </a:lnTo>
                  <a:lnTo>
                    <a:pt x="68855" y="26491"/>
                  </a:lnTo>
                  <a:lnTo>
                    <a:pt x="63764" y="41704"/>
                  </a:lnTo>
                  <a:lnTo>
                    <a:pt x="38710" y="76361"/>
                  </a:lnTo>
                  <a:lnTo>
                    <a:pt x="31785" y="84094"/>
                  </a:lnTo>
                  <a:lnTo>
                    <a:pt x="31068" y="86437"/>
                  </a:lnTo>
                  <a:lnTo>
                    <a:pt x="32000" y="88000"/>
                  </a:lnTo>
                  <a:lnTo>
                    <a:pt x="34034" y="89043"/>
                  </a:lnTo>
                  <a:lnTo>
                    <a:pt x="80890" y="88971"/>
                  </a:lnTo>
                  <a:lnTo>
                    <a:pt x="120159" y="87901"/>
                  </a:lnTo>
                  <a:lnTo>
                    <a:pt x="158750" y="911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3" name="SMARTInkShape-1855">
              <a:extLst>
                <a:ext uri="{FF2B5EF4-FFF2-40B4-BE49-F238E27FC236}">
                  <a16:creationId xmlns:a16="http://schemas.microsoft.com/office/drawing/2014/main" xmlns="" id="{D97D9EAE-B517-474F-99B6-D1E785EFC0B5}"/>
                </a:ext>
              </a:extLst>
            </p:cNvPr>
            <p:cNvSpPr/>
            <p:nvPr>
              <p:custDataLst>
                <p:tags r:id="rId187"/>
              </p:custDataLst>
            </p:nvPr>
          </p:nvSpPr>
          <p:spPr>
            <a:xfrm>
              <a:off x="9508775" y="5887734"/>
              <a:ext cx="282926" cy="136276"/>
            </a:xfrm>
            <a:custGeom>
              <a:avLst/>
              <a:gdLst/>
              <a:ahLst/>
              <a:cxnLst/>
              <a:rect l="0" t="0" r="0" b="0"/>
              <a:pathLst>
                <a:path w="282926" h="136276">
                  <a:moveTo>
                    <a:pt x="35275" y="24116"/>
                  </a:moveTo>
                  <a:lnTo>
                    <a:pt x="35275" y="24116"/>
                  </a:lnTo>
                  <a:lnTo>
                    <a:pt x="38645" y="20745"/>
                  </a:lnTo>
                  <a:lnTo>
                    <a:pt x="42182" y="19090"/>
                  </a:lnTo>
                  <a:lnTo>
                    <a:pt x="44112" y="18649"/>
                  </a:lnTo>
                  <a:lnTo>
                    <a:pt x="46106" y="19060"/>
                  </a:lnTo>
                  <a:lnTo>
                    <a:pt x="50202" y="21398"/>
                  </a:lnTo>
                  <a:lnTo>
                    <a:pt x="52493" y="28553"/>
                  </a:lnTo>
                  <a:lnTo>
                    <a:pt x="58448" y="67294"/>
                  </a:lnTo>
                  <a:lnTo>
                    <a:pt x="58604" y="99704"/>
                  </a:lnTo>
                  <a:lnTo>
                    <a:pt x="53640" y="116272"/>
                  </a:lnTo>
                  <a:lnTo>
                    <a:pt x="44848" y="128809"/>
                  </a:lnTo>
                  <a:lnTo>
                    <a:pt x="39539" y="134128"/>
                  </a:lnTo>
                  <a:lnTo>
                    <a:pt x="33886" y="136263"/>
                  </a:lnTo>
                  <a:lnTo>
                    <a:pt x="27999" y="136275"/>
                  </a:lnTo>
                  <a:lnTo>
                    <a:pt x="21957" y="134872"/>
                  </a:lnTo>
                  <a:lnTo>
                    <a:pt x="16519" y="130408"/>
                  </a:lnTo>
                  <a:lnTo>
                    <a:pt x="6714" y="116041"/>
                  </a:lnTo>
                  <a:lnTo>
                    <a:pt x="0" y="84750"/>
                  </a:lnTo>
                  <a:lnTo>
                    <a:pt x="8124" y="48667"/>
                  </a:lnTo>
                  <a:lnTo>
                    <a:pt x="22032" y="31264"/>
                  </a:lnTo>
                  <a:lnTo>
                    <a:pt x="42089" y="18826"/>
                  </a:lnTo>
                  <a:lnTo>
                    <a:pt x="85821" y="5302"/>
                  </a:lnTo>
                  <a:lnTo>
                    <a:pt x="120534" y="1643"/>
                  </a:lnTo>
                  <a:lnTo>
                    <a:pt x="160892" y="16"/>
                  </a:lnTo>
                  <a:lnTo>
                    <a:pt x="201171" y="0"/>
                  </a:lnTo>
                  <a:lnTo>
                    <a:pt x="245532" y="3957"/>
                  </a:lnTo>
                  <a:lnTo>
                    <a:pt x="282925" y="1141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4" name="SMARTInkShape-1856">
              <a:extLst>
                <a:ext uri="{FF2B5EF4-FFF2-40B4-BE49-F238E27FC236}">
                  <a16:creationId xmlns:a16="http://schemas.microsoft.com/office/drawing/2014/main" xmlns="" id="{A649E6A2-A538-4468-A078-74DC6E5DA503}"/>
                </a:ext>
              </a:extLst>
            </p:cNvPr>
            <p:cNvSpPr/>
            <p:nvPr>
              <p:custDataLst>
                <p:tags r:id="rId188"/>
              </p:custDataLst>
            </p:nvPr>
          </p:nvSpPr>
          <p:spPr>
            <a:xfrm>
              <a:off x="9226550" y="6000750"/>
              <a:ext cx="152401" cy="1"/>
            </a:xfrm>
            <a:custGeom>
              <a:avLst/>
              <a:gdLst/>
              <a:ahLst/>
              <a:cxnLst/>
              <a:rect l="0" t="0" r="0" b="0"/>
              <a:pathLst>
                <a:path w="152401" h="1">
                  <a:moveTo>
                    <a:pt x="0" y="0"/>
                  </a:moveTo>
                  <a:lnTo>
                    <a:pt x="0" y="0"/>
                  </a:lnTo>
                  <a:lnTo>
                    <a:pt x="42096" y="0"/>
                  </a:lnTo>
                  <a:lnTo>
                    <a:pt x="84127" y="0"/>
                  </a:lnTo>
                  <a:lnTo>
                    <a:pt x="125585" y="0"/>
                  </a:lnTo>
                  <a:lnTo>
                    <a:pt x="1524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5" name="SMARTInkShape-1857">
              <a:extLst>
                <a:ext uri="{FF2B5EF4-FFF2-40B4-BE49-F238E27FC236}">
                  <a16:creationId xmlns:a16="http://schemas.microsoft.com/office/drawing/2014/main" xmlns="" id="{8C50A57C-CAF1-487E-A516-57BEFB4F27C7}"/>
                </a:ext>
              </a:extLst>
            </p:cNvPr>
            <p:cNvSpPr/>
            <p:nvPr>
              <p:custDataLst>
                <p:tags r:id="rId189"/>
              </p:custDataLst>
            </p:nvPr>
          </p:nvSpPr>
          <p:spPr>
            <a:xfrm>
              <a:off x="9226550" y="5908955"/>
              <a:ext cx="152401" cy="15596"/>
            </a:xfrm>
            <a:custGeom>
              <a:avLst/>
              <a:gdLst/>
              <a:ahLst/>
              <a:cxnLst/>
              <a:rect l="0" t="0" r="0" b="0"/>
              <a:pathLst>
                <a:path w="152401" h="15596">
                  <a:moveTo>
                    <a:pt x="0" y="15595"/>
                  </a:moveTo>
                  <a:lnTo>
                    <a:pt x="0" y="15595"/>
                  </a:lnTo>
                  <a:lnTo>
                    <a:pt x="13665" y="10525"/>
                  </a:lnTo>
                  <a:lnTo>
                    <a:pt x="47715" y="4763"/>
                  </a:lnTo>
                  <a:lnTo>
                    <a:pt x="92532" y="0"/>
                  </a:lnTo>
                  <a:lnTo>
                    <a:pt x="152400" y="289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6" name="SMARTInkShape-1858">
              <a:extLst>
                <a:ext uri="{FF2B5EF4-FFF2-40B4-BE49-F238E27FC236}">
                  <a16:creationId xmlns:a16="http://schemas.microsoft.com/office/drawing/2014/main" xmlns="" id="{5DA35759-BC4C-43A2-A4EE-315339AEA2BA}"/>
                </a:ext>
              </a:extLst>
            </p:cNvPr>
            <p:cNvSpPr/>
            <p:nvPr>
              <p:custDataLst>
                <p:tags r:id="rId190"/>
              </p:custDataLst>
            </p:nvPr>
          </p:nvSpPr>
          <p:spPr>
            <a:xfrm>
              <a:off x="8877300" y="5743379"/>
              <a:ext cx="157454" cy="365322"/>
            </a:xfrm>
            <a:custGeom>
              <a:avLst/>
              <a:gdLst/>
              <a:ahLst/>
              <a:cxnLst/>
              <a:rect l="0" t="0" r="0" b="0"/>
              <a:pathLst>
                <a:path w="157454" h="365322">
                  <a:moveTo>
                    <a:pt x="0" y="3371"/>
                  </a:moveTo>
                  <a:lnTo>
                    <a:pt x="0" y="3371"/>
                  </a:lnTo>
                  <a:lnTo>
                    <a:pt x="3370" y="0"/>
                  </a:lnTo>
                  <a:lnTo>
                    <a:pt x="10670" y="226"/>
                  </a:lnTo>
                  <a:lnTo>
                    <a:pt x="15580" y="1274"/>
                  </a:lnTo>
                  <a:lnTo>
                    <a:pt x="61064" y="31127"/>
                  </a:lnTo>
                  <a:lnTo>
                    <a:pt x="96519" y="60863"/>
                  </a:lnTo>
                  <a:lnTo>
                    <a:pt x="126388" y="100889"/>
                  </a:lnTo>
                  <a:lnTo>
                    <a:pt x="147894" y="147608"/>
                  </a:lnTo>
                  <a:lnTo>
                    <a:pt x="153630" y="172906"/>
                  </a:lnTo>
                  <a:lnTo>
                    <a:pt x="157453" y="198945"/>
                  </a:lnTo>
                  <a:lnTo>
                    <a:pt x="155770" y="223359"/>
                  </a:lnTo>
                  <a:lnTo>
                    <a:pt x="142608" y="269301"/>
                  </a:lnTo>
                  <a:lnTo>
                    <a:pt x="122649" y="305711"/>
                  </a:lnTo>
                  <a:lnTo>
                    <a:pt x="100370" y="333183"/>
                  </a:lnTo>
                  <a:lnTo>
                    <a:pt x="57150" y="3653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7" name="SMARTInkShape-1859">
              <a:extLst>
                <a:ext uri="{FF2B5EF4-FFF2-40B4-BE49-F238E27FC236}">
                  <a16:creationId xmlns:a16="http://schemas.microsoft.com/office/drawing/2014/main" xmlns="" id="{DA15FE26-0BCB-4B71-99D3-244B26AAE134}"/>
                </a:ext>
              </a:extLst>
            </p:cNvPr>
            <p:cNvSpPr/>
            <p:nvPr>
              <p:custDataLst>
                <p:tags r:id="rId191"/>
              </p:custDataLst>
            </p:nvPr>
          </p:nvSpPr>
          <p:spPr>
            <a:xfrm>
              <a:off x="8789283" y="5880098"/>
              <a:ext cx="21015" cy="23919"/>
            </a:xfrm>
            <a:custGeom>
              <a:avLst/>
              <a:gdLst/>
              <a:ahLst/>
              <a:cxnLst/>
              <a:rect l="0" t="0" r="0" b="0"/>
              <a:pathLst>
                <a:path w="21015" h="23919">
                  <a:moveTo>
                    <a:pt x="5467" y="2"/>
                  </a:moveTo>
                  <a:lnTo>
                    <a:pt x="5467" y="2"/>
                  </a:lnTo>
                  <a:lnTo>
                    <a:pt x="2096" y="0"/>
                  </a:lnTo>
                  <a:lnTo>
                    <a:pt x="1104" y="707"/>
                  </a:lnTo>
                  <a:lnTo>
                    <a:pt x="441" y="1884"/>
                  </a:lnTo>
                  <a:lnTo>
                    <a:pt x="0" y="3373"/>
                  </a:lnTo>
                  <a:lnTo>
                    <a:pt x="2749" y="12211"/>
                  </a:lnTo>
                  <a:lnTo>
                    <a:pt x="8032" y="20396"/>
                  </a:lnTo>
                  <a:lnTo>
                    <a:pt x="12017" y="23177"/>
                  </a:lnTo>
                  <a:lnTo>
                    <a:pt x="14066" y="23918"/>
                  </a:lnTo>
                  <a:lnTo>
                    <a:pt x="16137" y="23708"/>
                  </a:lnTo>
                  <a:lnTo>
                    <a:pt x="20323" y="21593"/>
                  </a:lnTo>
                  <a:lnTo>
                    <a:pt x="21014" y="19335"/>
                  </a:lnTo>
                  <a:lnTo>
                    <a:pt x="19903" y="13063"/>
                  </a:lnTo>
                  <a:lnTo>
                    <a:pt x="12852" y="1474"/>
                  </a:lnTo>
                  <a:lnTo>
                    <a:pt x="12508" y="1689"/>
                  </a:lnTo>
                  <a:lnTo>
                    <a:pt x="11817" y="635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8" name="SMARTInkShape-1860">
              <a:extLst>
                <a:ext uri="{FF2B5EF4-FFF2-40B4-BE49-F238E27FC236}">
                  <a16:creationId xmlns:a16="http://schemas.microsoft.com/office/drawing/2014/main" xmlns="" id="{9ACA0F1F-E009-474C-89D9-61F31287F0AD}"/>
                </a:ext>
              </a:extLst>
            </p:cNvPr>
            <p:cNvSpPr/>
            <p:nvPr>
              <p:custDataLst>
                <p:tags r:id="rId192"/>
              </p:custDataLst>
            </p:nvPr>
          </p:nvSpPr>
          <p:spPr>
            <a:xfrm>
              <a:off x="8769350" y="6000750"/>
              <a:ext cx="31751" cy="63501"/>
            </a:xfrm>
            <a:custGeom>
              <a:avLst/>
              <a:gdLst/>
              <a:ahLst/>
              <a:cxnLst/>
              <a:rect l="0" t="0" r="0" b="0"/>
              <a:pathLst>
                <a:path w="31751" h="63501">
                  <a:moveTo>
                    <a:pt x="0" y="0"/>
                  </a:moveTo>
                  <a:lnTo>
                    <a:pt x="0" y="0"/>
                  </a:lnTo>
                  <a:lnTo>
                    <a:pt x="17676" y="21048"/>
                  </a:lnTo>
                  <a:lnTo>
                    <a:pt x="21967" y="32638"/>
                  </a:lnTo>
                  <a:lnTo>
                    <a:pt x="31750" y="63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9" name="SMARTInkShape-1861">
              <a:extLst>
                <a:ext uri="{FF2B5EF4-FFF2-40B4-BE49-F238E27FC236}">
                  <a16:creationId xmlns:a16="http://schemas.microsoft.com/office/drawing/2014/main" xmlns="" id="{4D0AAAA8-57E1-4CA4-B48D-03A22C7C930A}"/>
                </a:ext>
              </a:extLst>
            </p:cNvPr>
            <p:cNvSpPr/>
            <p:nvPr>
              <p:custDataLst>
                <p:tags r:id="rId193"/>
              </p:custDataLst>
            </p:nvPr>
          </p:nvSpPr>
          <p:spPr>
            <a:xfrm>
              <a:off x="8532300" y="5792160"/>
              <a:ext cx="179901" cy="213202"/>
            </a:xfrm>
            <a:custGeom>
              <a:avLst/>
              <a:gdLst/>
              <a:ahLst/>
              <a:cxnLst/>
              <a:rect l="0" t="0" r="0" b="0"/>
              <a:pathLst>
                <a:path w="179901" h="213202">
                  <a:moveTo>
                    <a:pt x="179900" y="11740"/>
                  </a:moveTo>
                  <a:lnTo>
                    <a:pt x="179900" y="11740"/>
                  </a:lnTo>
                  <a:lnTo>
                    <a:pt x="179900" y="8369"/>
                  </a:lnTo>
                  <a:lnTo>
                    <a:pt x="179195" y="7376"/>
                  </a:lnTo>
                  <a:lnTo>
                    <a:pt x="178019" y="6714"/>
                  </a:lnTo>
                  <a:lnTo>
                    <a:pt x="149393" y="0"/>
                  </a:lnTo>
                  <a:lnTo>
                    <a:pt x="117220" y="641"/>
                  </a:lnTo>
                  <a:lnTo>
                    <a:pt x="87872" y="10647"/>
                  </a:lnTo>
                  <a:lnTo>
                    <a:pt x="58950" y="30857"/>
                  </a:lnTo>
                  <a:lnTo>
                    <a:pt x="41208" y="54015"/>
                  </a:lnTo>
                  <a:lnTo>
                    <a:pt x="34063" y="67921"/>
                  </a:lnTo>
                  <a:lnTo>
                    <a:pt x="33286" y="74595"/>
                  </a:lnTo>
                  <a:lnTo>
                    <a:pt x="36186" y="87653"/>
                  </a:lnTo>
                  <a:lnTo>
                    <a:pt x="41052" y="92688"/>
                  </a:lnTo>
                  <a:lnTo>
                    <a:pt x="55866" y="100163"/>
                  </a:lnTo>
                  <a:lnTo>
                    <a:pt x="103324" y="106723"/>
                  </a:lnTo>
                  <a:lnTo>
                    <a:pt x="103449" y="106812"/>
                  </a:lnTo>
                  <a:lnTo>
                    <a:pt x="72274" y="110730"/>
                  </a:lnTo>
                  <a:lnTo>
                    <a:pt x="33052" y="124662"/>
                  </a:lnTo>
                  <a:lnTo>
                    <a:pt x="10095" y="143584"/>
                  </a:lnTo>
                  <a:lnTo>
                    <a:pt x="2126" y="157122"/>
                  </a:lnTo>
                  <a:lnTo>
                    <a:pt x="0" y="163693"/>
                  </a:lnTo>
                  <a:lnTo>
                    <a:pt x="700" y="170192"/>
                  </a:lnTo>
                  <a:lnTo>
                    <a:pt x="7121" y="183058"/>
                  </a:lnTo>
                  <a:lnTo>
                    <a:pt x="26009" y="198829"/>
                  </a:lnTo>
                  <a:lnTo>
                    <a:pt x="49479" y="209069"/>
                  </a:lnTo>
                  <a:lnTo>
                    <a:pt x="70936" y="213201"/>
                  </a:lnTo>
                  <a:lnTo>
                    <a:pt x="117381" y="207803"/>
                  </a:lnTo>
                  <a:lnTo>
                    <a:pt x="158926" y="199968"/>
                  </a:lnTo>
                  <a:lnTo>
                    <a:pt x="179900" y="19589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0" name="SMARTInkShape-1862">
              <a:extLst>
                <a:ext uri="{FF2B5EF4-FFF2-40B4-BE49-F238E27FC236}">
                  <a16:creationId xmlns:a16="http://schemas.microsoft.com/office/drawing/2014/main" xmlns="" id="{76CC383A-1B08-455E-8C1A-8A7F664F9D7D}"/>
                </a:ext>
              </a:extLst>
            </p:cNvPr>
            <p:cNvSpPr/>
            <p:nvPr>
              <p:custDataLst>
                <p:tags r:id="rId194"/>
              </p:custDataLst>
            </p:nvPr>
          </p:nvSpPr>
          <p:spPr>
            <a:xfrm>
              <a:off x="8311234" y="5766683"/>
              <a:ext cx="134267" cy="310956"/>
            </a:xfrm>
            <a:custGeom>
              <a:avLst/>
              <a:gdLst/>
              <a:ahLst/>
              <a:cxnLst/>
              <a:rect l="0" t="0" r="0" b="0"/>
              <a:pathLst>
                <a:path w="134267" h="310956">
                  <a:moveTo>
                    <a:pt x="134266" y="5467"/>
                  </a:moveTo>
                  <a:lnTo>
                    <a:pt x="134266" y="5467"/>
                  </a:lnTo>
                  <a:lnTo>
                    <a:pt x="130895" y="5467"/>
                  </a:lnTo>
                  <a:lnTo>
                    <a:pt x="113871" y="0"/>
                  </a:lnTo>
                  <a:lnTo>
                    <a:pt x="103606" y="2749"/>
                  </a:lnTo>
                  <a:lnTo>
                    <a:pt x="84886" y="14773"/>
                  </a:lnTo>
                  <a:lnTo>
                    <a:pt x="53276" y="54421"/>
                  </a:lnTo>
                  <a:lnTo>
                    <a:pt x="28973" y="99072"/>
                  </a:lnTo>
                  <a:lnTo>
                    <a:pt x="14797" y="131501"/>
                  </a:lnTo>
                  <a:lnTo>
                    <a:pt x="5203" y="164727"/>
                  </a:lnTo>
                  <a:lnTo>
                    <a:pt x="0" y="197606"/>
                  </a:lnTo>
                  <a:lnTo>
                    <a:pt x="1742" y="242470"/>
                  </a:lnTo>
                  <a:lnTo>
                    <a:pt x="7398" y="267200"/>
                  </a:lnTo>
                  <a:lnTo>
                    <a:pt x="18380" y="286187"/>
                  </a:lnTo>
                  <a:lnTo>
                    <a:pt x="33371" y="300269"/>
                  </a:lnTo>
                  <a:lnTo>
                    <a:pt x="51794" y="308882"/>
                  </a:lnTo>
                  <a:lnTo>
                    <a:pt x="81999" y="310955"/>
                  </a:lnTo>
                  <a:lnTo>
                    <a:pt x="134266" y="2975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1" name="SMARTInkShape-1863">
              <a:extLst>
                <a:ext uri="{FF2B5EF4-FFF2-40B4-BE49-F238E27FC236}">
                  <a16:creationId xmlns:a16="http://schemas.microsoft.com/office/drawing/2014/main" xmlns="" id="{125BDDA5-9866-4CAF-A868-DC1B83D9BBCB}"/>
                </a:ext>
              </a:extLst>
            </p:cNvPr>
            <p:cNvSpPr/>
            <p:nvPr>
              <p:custDataLst>
                <p:tags r:id="rId195"/>
              </p:custDataLst>
            </p:nvPr>
          </p:nvSpPr>
          <p:spPr>
            <a:xfrm>
              <a:off x="8001000" y="5924550"/>
              <a:ext cx="146051" cy="160621"/>
            </a:xfrm>
            <a:custGeom>
              <a:avLst/>
              <a:gdLst/>
              <a:ahLst/>
              <a:cxnLst/>
              <a:rect l="0" t="0" r="0" b="0"/>
              <a:pathLst>
                <a:path w="146051" h="160621">
                  <a:moveTo>
                    <a:pt x="0" y="31750"/>
                  </a:moveTo>
                  <a:lnTo>
                    <a:pt x="0" y="31750"/>
                  </a:lnTo>
                  <a:lnTo>
                    <a:pt x="0" y="28379"/>
                  </a:lnTo>
                  <a:lnTo>
                    <a:pt x="705" y="28093"/>
                  </a:lnTo>
                  <a:lnTo>
                    <a:pt x="3370" y="29654"/>
                  </a:lnTo>
                  <a:lnTo>
                    <a:pt x="26680" y="55959"/>
                  </a:lnTo>
                  <a:lnTo>
                    <a:pt x="41066" y="84077"/>
                  </a:lnTo>
                  <a:lnTo>
                    <a:pt x="48878" y="125185"/>
                  </a:lnTo>
                  <a:lnTo>
                    <a:pt x="46859" y="149981"/>
                  </a:lnTo>
                  <a:lnTo>
                    <a:pt x="43639" y="158380"/>
                  </a:lnTo>
                  <a:lnTo>
                    <a:pt x="41793" y="160620"/>
                  </a:lnTo>
                  <a:lnTo>
                    <a:pt x="39856" y="159291"/>
                  </a:lnTo>
                  <a:lnTo>
                    <a:pt x="35823" y="150289"/>
                  </a:lnTo>
                  <a:lnTo>
                    <a:pt x="39698" y="115870"/>
                  </a:lnTo>
                  <a:lnTo>
                    <a:pt x="56525" y="73294"/>
                  </a:lnTo>
                  <a:lnTo>
                    <a:pt x="82756" y="39512"/>
                  </a:lnTo>
                  <a:lnTo>
                    <a:pt x="117450" y="10001"/>
                  </a:lnTo>
                  <a:lnTo>
                    <a:pt x="1460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2" name="SMARTInkShape-1864">
              <a:extLst>
                <a:ext uri="{FF2B5EF4-FFF2-40B4-BE49-F238E27FC236}">
                  <a16:creationId xmlns:a16="http://schemas.microsoft.com/office/drawing/2014/main" xmlns="" id="{F31374AB-3394-47D7-9317-D8162E35341F}"/>
                </a:ext>
              </a:extLst>
            </p:cNvPr>
            <p:cNvSpPr/>
            <p:nvPr>
              <p:custDataLst>
                <p:tags r:id="rId196"/>
              </p:custDataLst>
            </p:nvPr>
          </p:nvSpPr>
          <p:spPr>
            <a:xfrm>
              <a:off x="7817766" y="5944821"/>
              <a:ext cx="132435" cy="144175"/>
            </a:xfrm>
            <a:custGeom>
              <a:avLst/>
              <a:gdLst/>
              <a:ahLst/>
              <a:cxnLst/>
              <a:rect l="0" t="0" r="0" b="0"/>
              <a:pathLst>
                <a:path w="132435" h="144175">
                  <a:moveTo>
                    <a:pt x="75284" y="17829"/>
                  </a:moveTo>
                  <a:lnTo>
                    <a:pt x="75284" y="17829"/>
                  </a:lnTo>
                  <a:lnTo>
                    <a:pt x="75284" y="2902"/>
                  </a:lnTo>
                  <a:lnTo>
                    <a:pt x="74579" y="1528"/>
                  </a:lnTo>
                  <a:lnTo>
                    <a:pt x="73402" y="612"/>
                  </a:lnTo>
                  <a:lnTo>
                    <a:pt x="71913" y="0"/>
                  </a:lnTo>
                  <a:lnTo>
                    <a:pt x="66495" y="1203"/>
                  </a:lnTo>
                  <a:lnTo>
                    <a:pt x="63074" y="2511"/>
                  </a:lnTo>
                  <a:lnTo>
                    <a:pt x="34531" y="41203"/>
                  </a:lnTo>
                  <a:lnTo>
                    <a:pt x="9535" y="85163"/>
                  </a:lnTo>
                  <a:lnTo>
                    <a:pt x="459" y="132782"/>
                  </a:lnTo>
                  <a:lnTo>
                    <a:pt x="0" y="138915"/>
                  </a:lnTo>
                  <a:lnTo>
                    <a:pt x="1814" y="142297"/>
                  </a:lnTo>
                  <a:lnTo>
                    <a:pt x="5136" y="143847"/>
                  </a:lnTo>
                  <a:lnTo>
                    <a:pt x="9469" y="144174"/>
                  </a:lnTo>
                  <a:lnTo>
                    <a:pt x="19927" y="137011"/>
                  </a:lnTo>
                  <a:lnTo>
                    <a:pt x="53780" y="96396"/>
                  </a:lnTo>
                  <a:lnTo>
                    <a:pt x="72499" y="57441"/>
                  </a:lnTo>
                  <a:lnTo>
                    <a:pt x="83201" y="32474"/>
                  </a:lnTo>
                  <a:lnTo>
                    <a:pt x="84795" y="30415"/>
                  </a:lnTo>
                  <a:lnTo>
                    <a:pt x="85858" y="29746"/>
                  </a:lnTo>
                  <a:lnTo>
                    <a:pt x="86566" y="30007"/>
                  </a:lnTo>
                  <a:lnTo>
                    <a:pt x="98039" y="68060"/>
                  </a:lnTo>
                  <a:lnTo>
                    <a:pt x="117627" y="110968"/>
                  </a:lnTo>
                  <a:lnTo>
                    <a:pt x="132434" y="12577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3" name="SMARTInkShape-1865">
              <a:extLst>
                <a:ext uri="{FF2B5EF4-FFF2-40B4-BE49-F238E27FC236}">
                  <a16:creationId xmlns:a16="http://schemas.microsoft.com/office/drawing/2014/main" xmlns="" id="{1B17897F-7DC9-4E7A-A02F-136A724F46FE}"/>
                </a:ext>
              </a:extLst>
            </p:cNvPr>
            <p:cNvSpPr/>
            <p:nvPr>
              <p:custDataLst>
                <p:tags r:id="rId197"/>
              </p:custDataLst>
            </p:nvPr>
          </p:nvSpPr>
          <p:spPr>
            <a:xfrm>
              <a:off x="7575548" y="5758511"/>
              <a:ext cx="234953" cy="363602"/>
            </a:xfrm>
            <a:custGeom>
              <a:avLst/>
              <a:gdLst/>
              <a:ahLst/>
              <a:cxnLst/>
              <a:rect l="0" t="0" r="0" b="0"/>
              <a:pathLst>
                <a:path w="234953" h="363602">
                  <a:moveTo>
                    <a:pt x="2" y="89839"/>
                  </a:moveTo>
                  <a:lnTo>
                    <a:pt x="2" y="89839"/>
                  </a:lnTo>
                  <a:lnTo>
                    <a:pt x="0" y="78283"/>
                  </a:lnTo>
                  <a:lnTo>
                    <a:pt x="707" y="77901"/>
                  </a:lnTo>
                  <a:lnTo>
                    <a:pt x="5469" y="77240"/>
                  </a:lnTo>
                  <a:lnTo>
                    <a:pt x="27322" y="110404"/>
                  </a:lnTo>
                  <a:lnTo>
                    <a:pt x="45021" y="149712"/>
                  </a:lnTo>
                  <a:lnTo>
                    <a:pt x="59287" y="184653"/>
                  </a:lnTo>
                  <a:lnTo>
                    <a:pt x="74328" y="222995"/>
                  </a:lnTo>
                  <a:lnTo>
                    <a:pt x="88069" y="261204"/>
                  </a:lnTo>
                  <a:lnTo>
                    <a:pt x="99350" y="295588"/>
                  </a:lnTo>
                  <a:lnTo>
                    <a:pt x="109872" y="335187"/>
                  </a:lnTo>
                  <a:lnTo>
                    <a:pt x="114871" y="356562"/>
                  </a:lnTo>
                  <a:lnTo>
                    <a:pt x="118082" y="362899"/>
                  </a:lnTo>
                  <a:lnTo>
                    <a:pt x="118938" y="363601"/>
                  </a:lnTo>
                  <a:lnTo>
                    <a:pt x="119509" y="363363"/>
                  </a:lnTo>
                  <a:lnTo>
                    <a:pt x="126200" y="329743"/>
                  </a:lnTo>
                  <a:lnTo>
                    <a:pt x="132761" y="296417"/>
                  </a:lnTo>
                  <a:lnTo>
                    <a:pt x="140379" y="252442"/>
                  </a:lnTo>
                  <a:lnTo>
                    <a:pt x="144387" y="227874"/>
                  </a:lnTo>
                  <a:lnTo>
                    <a:pt x="149880" y="203029"/>
                  </a:lnTo>
                  <a:lnTo>
                    <a:pt x="156366" y="177999"/>
                  </a:lnTo>
                  <a:lnTo>
                    <a:pt x="169686" y="130433"/>
                  </a:lnTo>
                  <a:lnTo>
                    <a:pt x="180310" y="90476"/>
                  </a:lnTo>
                  <a:lnTo>
                    <a:pt x="194224" y="46362"/>
                  </a:lnTo>
                  <a:lnTo>
                    <a:pt x="211567" y="11402"/>
                  </a:lnTo>
                  <a:lnTo>
                    <a:pt x="220090" y="2532"/>
                  </a:lnTo>
                  <a:lnTo>
                    <a:pt x="223633" y="589"/>
                  </a:lnTo>
                  <a:lnTo>
                    <a:pt x="226701" y="0"/>
                  </a:lnTo>
                  <a:lnTo>
                    <a:pt x="234952" y="9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21" name="SMARTInkShape-Group341">
            <a:extLst>
              <a:ext uri="{FF2B5EF4-FFF2-40B4-BE49-F238E27FC236}">
                <a16:creationId xmlns:a16="http://schemas.microsoft.com/office/drawing/2014/main" xmlns="" id="{B4239915-1BD3-4CB8-BAB6-AF721351B9DA}"/>
              </a:ext>
            </a:extLst>
          </p:cNvPr>
          <p:cNvGrpSpPr/>
          <p:nvPr/>
        </p:nvGrpSpPr>
        <p:grpSpPr>
          <a:xfrm>
            <a:off x="6902176" y="5870093"/>
            <a:ext cx="312507" cy="295758"/>
            <a:chOff x="6902176" y="5870093"/>
            <a:chExt cx="312507" cy="295758"/>
          </a:xfrm>
        </p:grpSpPr>
        <p:sp>
          <p:nvSpPr>
            <p:cNvPr id="415" name="SMARTInkShape-1866">
              <a:extLst>
                <a:ext uri="{FF2B5EF4-FFF2-40B4-BE49-F238E27FC236}">
                  <a16:creationId xmlns:a16="http://schemas.microsoft.com/office/drawing/2014/main" xmlns="" id="{EF336AA6-E74D-46FE-A828-214040FBBF9E}"/>
                </a:ext>
              </a:extLst>
            </p:cNvPr>
            <p:cNvSpPr/>
            <p:nvPr>
              <p:custDataLst>
                <p:tags r:id="rId179"/>
              </p:custDataLst>
            </p:nvPr>
          </p:nvSpPr>
          <p:spPr>
            <a:xfrm>
              <a:off x="6902176" y="5969000"/>
              <a:ext cx="120925" cy="196851"/>
            </a:xfrm>
            <a:custGeom>
              <a:avLst/>
              <a:gdLst/>
              <a:ahLst/>
              <a:cxnLst/>
              <a:rect l="0" t="0" r="0" b="0"/>
              <a:pathLst>
                <a:path w="120925" h="196851">
                  <a:moveTo>
                    <a:pt x="38374" y="0"/>
                  </a:moveTo>
                  <a:lnTo>
                    <a:pt x="38374" y="0"/>
                  </a:lnTo>
                  <a:lnTo>
                    <a:pt x="31632" y="0"/>
                  </a:lnTo>
                  <a:lnTo>
                    <a:pt x="17326" y="10113"/>
                  </a:lnTo>
                  <a:lnTo>
                    <a:pt x="3054" y="36628"/>
                  </a:lnTo>
                  <a:lnTo>
                    <a:pt x="0" y="78037"/>
                  </a:lnTo>
                  <a:lnTo>
                    <a:pt x="13676" y="122684"/>
                  </a:lnTo>
                  <a:lnTo>
                    <a:pt x="42345" y="163821"/>
                  </a:lnTo>
                  <a:lnTo>
                    <a:pt x="71183" y="180524"/>
                  </a:lnTo>
                  <a:lnTo>
                    <a:pt x="120924" y="196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6" name="SMARTInkShape-1867">
              <a:extLst>
                <a:ext uri="{FF2B5EF4-FFF2-40B4-BE49-F238E27FC236}">
                  <a16:creationId xmlns:a16="http://schemas.microsoft.com/office/drawing/2014/main" xmlns="" id="{A5695BC4-4B7B-4FCF-BD27-DCBB10434631}"/>
                </a:ext>
              </a:extLst>
            </p:cNvPr>
            <p:cNvSpPr/>
            <p:nvPr>
              <p:custDataLst>
                <p:tags r:id="rId180"/>
              </p:custDataLst>
            </p:nvPr>
          </p:nvSpPr>
          <p:spPr>
            <a:xfrm>
              <a:off x="7188200" y="5943600"/>
              <a:ext cx="26483" cy="133351"/>
            </a:xfrm>
            <a:custGeom>
              <a:avLst/>
              <a:gdLst/>
              <a:ahLst/>
              <a:cxnLst/>
              <a:rect l="0" t="0" r="0" b="0"/>
              <a:pathLst>
                <a:path w="26483" h="133351">
                  <a:moveTo>
                    <a:pt x="0" y="0"/>
                  </a:moveTo>
                  <a:lnTo>
                    <a:pt x="0" y="0"/>
                  </a:lnTo>
                  <a:lnTo>
                    <a:pt x="17676" y="29885"/>
                  </a:lnTo>
                  <a:lnTo>
                    <a:pt x="26482" y="63731"/>
                  </a:lnTo>
                  <a:lnTo>
                    <a:pt x="20002" y="90884"/>
                  </a:lnTo>
                  <a:lnTo>
                    <a:pt x="0" y="133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7" name="SMARTInkShape-1868">
              <a:extLst>
                <a:ext uri="{FF2B5EF4-FFF2-40B4-BE49-F238E27FC236}">
                  <a16:creationId xmlns:a16="http://schemas.microsoft.com/office/drawing/2014/main" xmlns="" id="{2043CCB3-F4B5-4528-B7A7-D3E730C04AB4}"/>
                </a:ext>
              </a:extLst>
            </p:cNvPr>
            <p:cNvSpPr/>
            <p:nvPr>
              <p:custDataLst>
                <p:tags r:id="rId181"/>
              </p:custDataLst>
            </p:nvPr>
          </p:nvSpPr>
          <p:spPr>
            <a:xfrm>
              <a:off x="7082941" y="5880098"/>
              <a:ext cx="3660" cy="6353"/>
            </a:xfrm>
            <a:custGeom>
              <a:avLst/>
              <a:gdLst/>
              <a:ahLst/>
              <a:cxnLst/>
              <a:rect l="0" t="0" r="0" b="0"/>
              <a:pathLst>
                <a:path w="3660" h="6353">
                  <a:moveTo>
                    <a:pt x="3659" y="2"/>
                  </a:moveTo>
                  <a:lnTo>
                    <a:pt x="3659" y="2"/>
                  </a:lnTo>
                  <a:lnTo>
                    <a:pt x="288" y="0"/>
                  </a:lnTo>
                  <a:lnTo>
                    <a:pt x="0" y="707"/>
                  </a:lnTo>
                  <a:lnTo>
                    <a:pt x="3659" y="635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8" name="SMARTInkShape-1869">
              <a:extLst>
                <a:ext uri="{FF2B5EF4-FFF2-40B4-BE49-F238E27FC236}">
                  <a16:creationId xmlns:a16="http://schemas.microsoft.com/office/drawing/2014/main" xmlns="" id="{15B16CB1-E4E1-4A53-AD90-9AFAA1F25A7B}"/>
                </a:ext>
              </a:extLst>
            </p:cNvPr>
            <p:cNvSpPr/>
            <p:nvPr>
              <p:custDataLst>
                <p:tags r:id="rId182"/>
              </p:custDataLst>
            </p:nvPr>
          </p:nvSpPr>
          <p:spPr>
            <a:xfrm>
              <a:off x="7067550" y="5988050"/>
              <a:ext cx="50801" cy="101601"/>
            </a:xfrm>
            <a:custGeom>
              <a:avLst/>
              <a:gdLst/>
              <a:ahLst/>
              <a:cxnLst/>
              <a:rect l="0" t="0" r="0" b="0"/>
              <a:pathLst>
                <a:path w="50801" h="101601">
                  <a:moveTo>
                    <a:pt x="0" y="0"/>
                  </a:moveTo>
                  <a:lnTo>
                    <a:pt x="0" y="0"/>
                  </a:lnTo>
                  <a:lnTo>
                    <a:pt x="21653" y="46453"/>
                  </a:lnTo>
                  <a:lnTo>
                    <a:pt x="50800" y="101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9" name="SMARTInkShape-1870">
              <a:extLst>
                <a:ext uri="{FF2B5EF4-FFF2-40B4-BE49-F238E27FC236}">
                  <a16:creationId xmlns:a16="http://schemas.microsoft.com/office/drawing/2014/main" xmlns="" id="{CE3B1BD2-1707-4CC6-B25F-8FA0B8CB5B7E}"/>
                </a:ext>
              </a:extLst>
            </p:cNvPr>
            <p:cNvSpPr/>
            <p:nvPr>
              <p:custDataLst>
                <p:tags r:id="rId183"/>
              </p:custDataLst>
            </p:nvPr>
          </p:nvSpPr>
          <p:spPr>
            <a:xfrm>
              <a:off x="6997700" y="5870093"/>
              <a:ext cx="6351" cy="3658"/>
            </a:xfrm>
            <a:custGeom>
              <a:avLst/>
              <a:gdLst/>
              <a:ahLst/>
              <a:cxnLst/>
              <a:rect l="0" t="0" r="0" b="0"/>
              <a:pathLst>
                <a:path w="6351" h="3658">
                  <a:moveTo>
                    <a:pt x="6350" y="3657"/>
                  </a:moveTo>
                  <a:lnTo>
                    <a:pt x="6350" y="3657"/>
                  </a:lnTo>
                  <a:lnTo>
                    <a:pt x="2979" y="286"/>
                  </a:lnTo>
                  <a:lnTo>
                    <a:pt x="1986" y="0"/>
                  </a:lnTo>
                  <a:lnTo>
                    <a:pt x="1324" y="512"/>
                  </a:lnTo>
                  <a:lnTo>
                    <a:pt x="0" y="365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0" name="SMARTInkShape-1871">
              <a:extLst>
                <a:ext uri="{FF2B5EF4-FFF2-40B4-BE49-F238E27FC236}">
                  <a16:creationId xmlns:a16="http://schemas.microsoft.com/office/drawing/2014/main" xmlns="" id="{537003C3-6F3F-40E2-BFB6-202715C39F86}"/>
                </a:ext>
              </a:extLst>
            </p:cNvPr>
            <p:cNvSpPr/>
            <p:nvPr>
              <p:custDataLst>
                <p:tags r:id="rId184"/>
              </p:custDataLst>
            </p:nvPr>
          </p:nvSpPr>
          <p:spPr>
            <a:xfrm>
              <a:off x="6997700" y="6007983"/>
              <a:ext cx="44451" cy="126118"/>
            </a:xfrm>
            <a:custGeom>
              <a:avLst/>
              <a:gdLst/>
              <a:ahLst/>
              <a:cxnLst/>
              <a:rect l="0" t="0" r="0" b="0"/>
              <a:pathLst>
                <a:path w="44451" h="126118">
                  <a:moveTo>
                    <a:pt x="0" y="5467"/>
                  </a:moveTo>
                  <a:lnTo>
                    <a:pt x="0" y="5467"/>
                  </a:lnTo>
                  <a:lnTo>
                    <a:pt x="0" y="2096"/>
                  </a:lnTo>
                  <a:lnTo>
                    <a:pt x="705" y="1103"/>
                  </a:lnTo>
                  <a:lnTo>
                    <a:pt x="1881" y="441"/>
                  </a:lnTo>
                  <a:lnTo>
                    <a:pt x="3370" y="0"/>
                  </a:lnTo>
                  <a:lnTo>
                    <a:pt x="5069" y="1116"/>
                  </a:lnTo>
                  <a:lnTo>
                    <a:pt x="8838" y="6120"/>
                  </a:lnTo>
                  <a:lnTo>
                    <a:pt x="27887" y="50630"/>
                  </a:lnTo>
                  <a:lnTo>
                    <a:pt x="37089" y="70695"/>
                  </a:lnTo>
                  <a:lnTo>
                    <a:pt x="43804" y="116594"/>
                  </a:lnTo>
                  <a:lnTo>
                    <a:pt x="44450" y="1261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31" name="SMARTInkShape-Group342">
            <a:extLst>
              <a:ext uri="{FF2B5EF4-FFF2-40B4-BE49-F238E27FC236}">
                <a16:creationId xmlns:a16="http://schemas.microsoft.com/office/drawing/2014/main" xmlns="" id="{9E82E464-A108-4FE5-AAFB-DF0CEC3B62C5}"/>
              </a:ext>
            </a:extLst>
          </p:cNvPr>
          <p:cNvGrpSpPr/>
          <p:nvPr/>
        </p:nvGrpSpPr>
        <p:grpSpPr>
          <a:xfrm>
            <a:off x="9969500" y="4579988"/>
            <a:ext cx="982673" cy="582563"/>
            <a:chOff x="9969500" y="4579988"/>
            <a:chExt cx="982673" cy="582563"/>
          </a:xfrm>
        </p:grpSpPr>
        <p:sp>
          <p:nvSpPr>
            <p:cNvPr id="422" name="SMARTInkShape-1872">
              <a:extLst>
                <a:ext uri="{FF2B5EF4-FFF2-40B4-BE49-F238E27FC236}">
                  <a16:creationId xmlns:a16="http://schemas.microsoft.com/office/drawing/2014/main" xmlns="" id="{15BA786C-70CE-48FB-BCAB-628F36E5DA39}"/>
                </a:ext>
              </a:extLst>
            </p:cNvPr>
            <p:cNvSpPr/>
            <p:nvPr>
              <p:custDataLst>
                <p:tags r:id="rId170"/>
              </p:custDataLst>
            </p:nvPr>
          </p:nvSpPr>
          <p:spPr>
            <a:xfrm>
              <a:off x="10858522" y="5021990"/>
              <a:ext cx="93651" cy="140561"/>
            </a:xfrm>
            <a:custGeom>
              <a:avLst/>
              <a:gdLst/>
              <a:ahLst/>
              <a:cxnLst/>
              <a:rect l="0" t="0" r="0" b="0"/>
              <a:pathLst>
                <a:path w="93651" h="140561">
                  <a:moveTo>
                    <a:pt x="6328" y="19910"/>
                  </a:moveTo>
                  <a:lnTo>
                    <a:pt x="6328" y="19910"/>
                  </a:lnTo>
                  <a:lnTo>
                    <a:pt x="6326" y="13821"/>
                  </a:lnTo>
                  <a:lnTo>
                    <a:pt x="1302" y="57192"/>
                  </a:lnTo>
                  <a:lnTo>
                    <a:pt x="11" y="97561"/>
                  </a:lnTo>
                  <a:lnTo>
                    <a:pt x="0" y="97077"/>
                  </a:lnTo>
                  <a:lnTo>
                    <a:pt x="8769" y="75515"/>
                  </a:lnTo>
                  <a:lnTo>
                    <a:pt x="28521" y="35673"/>
                  </a:lnTo>
                  <a:lnTo>
                    <a:pt x="45361" y="11724"/>
                  </a:lnTo>
                  <a:lnTo>
                    <a:pt x="57541" y="2630"/>
                  </a:lnTo>
                  <a:lnTo>
                    <a:pt x="62341" y="629"/>
                  </a:lnTo>
                  <a:lnTo>
                    <a:pt x="66248" y="0"/>
                  </a:lnTo>
                  <a:lnTo>
                    <a:pt x="69558" y="288"/>
                  </a:lnTo>
                  <a:lnTo>
                    <a:pt x="76999" y="4368"/>
                  </a:lnTo>
                  <a:lnTo>
                    <a:pt x="80958" y="7432"/>
                  </a:lnTo>
                  <a:lnTo>
                    <a:pt x="89901" y="21857"/>
                  </a:lnTo>
                  <a:lnTo>
                    <a:pt x="93650" y="46279"/>
                  </a:lnTo>
                  <a:lnTo>
                    <a:pt x="89141" y="89795"/>
                  </a:lnTo>
                  <a:lnTo>
                    <a:pt x="79236" y="116738"/>
                  </a:lnTo>
                  <a:lnTo>
                    <a:pt x="63478" y="14056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3" name="SMARTInkShape-1873">
              <a:extLst>
                <a:ext uri="{FF2B5EF4-FFF2-40B4-BE49-F238E27FC236}">
                  <a16:creationId xmlns:a16="http://schemas.microsoft.com/office/drawing/2014/main" xmlns="" id="{06719336-4D51-4D6F-84B8-F1F4EA14590C}"/>
                </a:ext>
              </a:extLst>
            </p:cNvPr>
            <p:cNvSpPr/>
            <p:nvPr>
              <p:custDataLst>
                <p:tags r:id="rId171"/>
              </p:custDataLst>
            </p:nvPr>
          </p:nvSpPr>
          <p:spPr>
            <a:xfrm>
              <a:off x="10657363" y="5011317"/>
              <a:ext cx="156688" cy="107040"/>
            </a:xfrm>
            <a:custGeom>
              <a:avLst/>
              <a:gdLst/>
              <a:ahLst/>
              <a:cxnLst/>
              <a:rect l="0" t="0" r="0" b="0"/>
              <a:pathLst>
                <a:path w="156688" h="107040">
                  <a:moveTo>
                    <a:pt x="150337" y="17883"/>
                  </a:moveTo>
                  <a:lnTo>
                    <a:pt x="150337" y="17883"/>
                  </a:lnTo>
                  <a:lnTo>
                    <a:pt x="109650" y="17177"/>
                  </a:lnTo>
                  <a:lnTo>
                    <a:pt x="88546" y="12857"/>
                  </a:lnTo>
                  <a:lnTo>
                    <a:pt x="87976" y="12416"/>
                  </a:lnTo>
                  <a:lnTo>
                    <a:pt x="88303" y="11416"/>
                  </a:lnTo>
                  <a:lnTo>
                    <a:pt x="91426" y="6638"/>
                  </a:lnTo>
                  <a:lnTo>
                    <a:pt x="92404" y="2772"/>
                  </a:lnTo>
                  <a:lnTo>
                    <a:pt x="91255" y="1459"/>
                  </a:lnTo>
                  <a:lnTo>
                    <a:pt x="86214" y="0"/>
                  </a:lnTo>
                  <a:lnTo>
                    <a:pt x="79269" y="1233"/>
                  </a:lnTo>
                  <a:lnTo>
                    <a:pt x="65545" y="4012"/>
                  </a:lnTo>
                  <a:lnTo>
                    <a:pt x="59942" y="4402"/>
                  </a:lnTo>
                  <a:lnTo>
                    <a:pt x="38573" y="15065"/>
                  </a:lnTo>
                  <a:lnTo>
                    <a:pt x="17737" y="31630"/>
                  </a:lnTo>
                  <a:lnTo>
                    <a:pt x="8382" y="45629"/>
                  </a:lnTo>
                  <a:lnTo>
                    <a:pt x="1034" y="67496"/>
                  </a:lnTo>
                  <a:lnTo>
                    <a:pt x="0" y="74242"/>
                  </a:lnTo>
                  <a:lnTo>
                    <a:pt x="2617" y="87381"/>
                  </a:lnTo>
                  <a:lnTo>
                    <a:pt x="5290" y="93849"/>
                  </a:lnTo>
                  <a:lnTo>
                    <a:pt x="10600" y="98866"/>
                  </a:lnTo>
                  <a:lnTo>
                    <a:pt x="25908" y="106322"/>
                  </a:lnTo>
                  <a:lnTo>
                    <a:pt x="44472" y="106343"/>
                  </a:lnTo>
                  <a:lnTo>
                    <a:pt x="64479" y="100237"/>
                  </a:lnTo>
                  <a:lnTo>
                    <a:pt x="104188" y="73322"/>
                  </a:lnTo>
                  <a:lnTo>
                    <a:pt x="125139" y="51008"/>
                  </a:lnTo>
                  <a:lnTo>
                    <a:pt x="135167" y="31247"/>
                  </a:lnTo>
                  <a:lnTo>
                    <a:pt x="134579" y="28908"/>
                  </a:lnTo>
                  <a:lnTo>
                    <a:pt x="132777" y="27350"/>
                  </a:lnTo>
                  <a:lnTo>
                    <a:pt x="130162" y="26312"/>
                  </a:lnTo>
                  <a:lnTo>
                    <a:pt x="127714" y="27029"/>
                  </a:lnTo>
                  <a:lnTo>
                    <a:pt x="123115" y="31591"/>
                  </a:lnTo>
                  <a:lnTo>
                    <a:pt x="119929" y="48834"/>
                  </a:lnTo>
                  <a:lnTo>
                    <a:pt x="122355" y="71817"/>
                  </a:lnTo>
                  <a:lnTo>
                    <a:pt x="133860" y="98387"/>
                  </a:lnTo>
                  <a:lnTo>
                    <a:pt x="139016" y="106109"/>
                  </a:lnTo>
                  <a:lnTo>
                    <a:pt x="142086" y="107039"/>
                  </a:lnTo>
                  <a:lnTo>
                    <a:pt x="145540" y="106248"/>
                  </a:lnTo>
                  <a:lnTo>
                    <a:pt x="156687" y="1004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4" name="SMARTInkShape-1874">
              <a:extLst>
                <a:ext uri="{FF2B5EF4-FFF2-40B4-BE49-F238E27FC236}">
                  <a16:creationId xmlns:a16="http://schemas.microsoft.com/office/drawing/2014/main" xmlns="" id="{E2293178-E934-41B8-95BF-6F304CA9C8C1}"/>
                </a:ext>
              </a:extLst>
            </p:cNvPr>
            <p:cNvSpPr/>
            <p:nvPr>
              <p:custDataLst>
                <p:tags r:id="rId172"/>
              </p:custDataLst>
            </p:nvPr>
          </p:nvSpPr>
          <p:spPr>
            <a:xfrm>
              <a:off x="10535533" y="5004584"/>
              <a:ext cx="75318" cy="114431"/>
            </a:xfrm>
            <a:custGeom>
              <a:avLst/>
              <a:gdLst/>
              <a:ahLst/>
              <a:cxnLst/>
              <a:rect l="0" t="0" r="0" b="0"/>
              <a:pathLst>
                <a:path w="75318" h="114431">
                  <a:moveTo>
                    <a:pt x="5467" y="18266"/>
                  </a:moveTo>
                  <a:lnTo>
                    <a:pt x="5467" y="18266"/>
                  </a:lnTo>
                  <a:lnTo>
                    <a:pt x="2096" y="18266"/>
                  </a:lnTo>
                  <a:lnTo>
                    <a:pt x="1104" y="18971"/>
                  </a:lnTo>
                  <a:lnTo>
                    <a:pt x="0" y="21637"/>
                  </a:lnTo>
                  <a:lnTo>
                    <a:pt x="2749" y="30475"/>
                  </a:lnTo>
                  <a:lnTo>
                    <a:pt x="8022" y="36158"/>
                  </a:lnTo>
                  <a:lnTo>
                    <a:pt x="15070" y="40329"/>
                  </a:lnTo>
                  <a:lnTo>
                    <a:pt x="22905" y="42183"/>
                  </a:lnTo>
                  <a:lnTo>
                    <a:pt x="31093" y="41125"/>
                  </a:lnTo>
                  <a:lnTo>
                    <a:pt x="47843" y="34697"/>
                  </a:lnTo>
                  <a:lnTo>
                    <a:pt x="60512" y="21958"/>
                  </a:lnTo>
                  <a:lnTo>
                    <a:pt x="65211" y="12618"/>
                  </a:lnTo>
                  <a:lnTo>
                    <a:pt x="66464" y="8150"/>
                  </a:lnTo>
                  <a:lnTo>
                    <a:pt x="66590" y="5172"/>
                  </a:lnTo>
                  <a:lnTo>
                    <a:pt x="65972" y="3187"/>
                  </a:lnTo>
                  <a:lnTo>
                    <a:pt x="64853" y="1863"/>
                  </a:lnTo>
                  <a:lnTo>
                    <a:pt x="59848" y="392"/>
                  </a:lnTo>
                  <a:lnTo>
                    <a:pt x="56538" y="0"/>
                  </a:lnTo>
                  <a:lnTo>
                    <a:pt x="38393" y="9561"/>
                  </a:lnTo>
                  <a:lnTo>
                    <a:pt x="21885" y="29171"/>
                  </a:lnTo>
                  <a:lnTo>
                    <a:pt x="6236" y="69387"/>
                  </a:lnTo>
                  <a:lnTo>
                    <a:pt x="2988" y="85436"/>
                  </a:lnTo>
                  <a:lnTo>
                    <a:pt x="3893" y="99625"/>
                  </a:lnTo>
                  <a:lnTo>
                    <a:pt x="6535" y="104961"/>
                  </a:lnTo>
                  <a:lnTo>
                    <a:pt x="15114" y="112771"/>
                  </a:lnTo>
                  <a:lnTo>
                    <a:pt x="20365" y="114430"/>
                  </a:lnTo>
                  <a:lnTo>
                    <a:pt x="31843" y="114392"/>
                  </a:lnTo>
                  <a:lnTo>
                    <a:pt x="75317" y="10081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5" name="SMARTInkShape-1875">
              <a:extLst>
                <a:ext uri="{FF2B5EF4-FFF2-40B4-BE49-F238E27FC236}">
                  <a16:creationId xmlns:a16="http://schemas.microsoft.com/office/drawing/2014/main" xmlns="" id="{DD35DD3F-7EFD-4232-9DD1-DC29B9DED111}"/>
                </a:ext>
              </a:extLst>
            </p:cNvPr>
            <p:cNvSpPr/>
            <p:nvPr>
              <p:custDataLst>
                <p:tags r:id="rId173"/>
              </p:custDataLst>
            </p:nvPr>
          </p:nvSpPr>
          <p:spPr>
            <a:xfrm>
              <a:off x="10339021" y="5000610"/>
              <a:ext cx="148573" cy="117491"/>
            </a:xfrm>
            <a:custGeom>
              <a:avLst/>
              <a:gdLst/>
              <a:ahLst/>
              <a:cxnLst/>
              <a:rect l="0" t="0" r="0" b="0"/>
              <a:pathLst>
                <a:path w="148573" h="117491">
                  <a:moveTo>
                    <a:pt x="17829" y="22240"/>
                  </a:moveTo>
                  <a:lnTo>
                    <a:pt x="17829" y="22240"/>
                  </a:lnTo>
                  <a:lnTo>
                    <a:pt x="14459" y="69770"/>
                  </a:lnTo>
                  <a:lnTo>
                    <a:pt x="2902" y="107482"/>
                  </a:lnTo>
                  <a:lnTo>
                    <a:pt x="1528" y="110112"/>
                  </a:lnTo>
                  <a:lnTo>
                    <a:pt x="611" y="111161"/>
                  </a:lnTo>
                  <a:lnTo>
                    <a:pt x="0" y="111154"/>
                  </a:lnTo>
                  <a:lnTo>
                    <a:pt x="11096" y="74513"/>
                  </a:lnTo>
                  <a:lnTo>
                    <a:pt x="36071" y="34107"/>
                  </a:lnTo>
                  <a:lnTo>
                    <a:pt x="54984" y="13291"/>
                  </a:lnTo>
                  <a:lnTo>
                    <a:pt x="65152" y="7680"/>
                  </a:lnTo>
                  <a:lnTo>
                    <a:pt x="69132" y="6888"/>
                  </a:lnTo>
                  <a:lnTo>
                    <a:pt x="75436" y="7891"/>
                  </a:lnTo>
                  <a:lnTo>
                    <a:pt x="76694" y="11263"/>
                  </a:lnTo>
                  <a:lnTo>
                    <a:pt x="73648" y="36953"/>
                  </a:lnTo>
                  <a:lnTo>
                    <a:pt x="63455" y="69906"/>
                  </a:lnTo>
                  <a:lnTo>
                    <a:pt x="64474" y="69540"/>
                  </a:lnTo>
                  <a:lnTo>
                    <a:pt x="69369" y="65370"/>
                  </a:lnTo>
                  <a:lnTo>
                    <a:pt x="101381" y="18721"/>
                  </a:lnTo>
                  <a:lnTo>
                    <a:pt x="119020" y="3951"/>
                  </a:lnTo>
                  <a:lnTo>
                    <a:pt x="128890" y="0"/>
                  </a:lnTo>
                  <a:lnTo>
                    <a:pt x="133497" y="357"/>
                  </a:lnTo>
                  <a:lnTo>
                    <a:pt x="142380" y="4518"/>
                  </a:lnTo>
                  <a:lnTo>
                    <a:pt x="145313" y="9720"/>
                  </a:lnTo>
                  <a:lnTo>
                    <a:pt x="148572" y="24907"/>
                  </a:lnTo>
                  <a:lnTo>
                    <a:pt x="145595" y="66354"/>
                  </a:lnTo>
                  <a:lnTo>
                    <a:pt x="138479" y="11749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6" name="SMARTInkShape-1876">
              <a:extLst>
                <a:ext uri="{FF2B5EF4-FFF2-40B4-BE49-F238E27FC236}">
                  <a16:creationId xmlns:a16="http://schemas.microsoft.com/office/drawing/2014/main" xmlns="" id="{CA5048CC-59E8-4FE7-A757-BF65A8834BA9}"/>
                </a:ext>
              </a:extLst>
            </p:cNvPr>
            <p:cNvSpPr/>
            <p:nvPr>
              <p:custDataLst>
                <p:tags r:id="rId174"/>
              </p:custDataLst>
            </p:nvPr>
          </p:nvSpPr>
          <p:spPr>
            <a:xfrm>
              <a:off x="10714071" y="4705350"/>
              <a:ext cx="88435" cy="105803"/>
            </a:xfrm>
            <a:custGeom>
              <a:avLst/>
              <a:gdLst/>
              <a:ahLst/>
              <a:cxnLst/>
              <a:rect l="0" t="0" r="0" b="0"/>
              <a:pathLst>
                <a:path w="88435" h="105803">
                  <a:moveTo>
                    <a:pt x="55529" y="0"/>
                  </a:moveTo>
                  <a:lnTo>
                    <a:pt x="55529" y="0"/>
                  </a:lnTo>
                  <a:lnTo>
                    <a:pt x="37852" y="0"/>
                  </a:lnTo>
                  <a:lnTo>
                    <a:pt x="29798" y="3763"/>
                  </a:lnTo>
                  <a:lnTo>
                    <a:pt x="21516" y="10845"/>
                  </a:lnTo>
                  <a:lnTo>
                    <a:pt x="9624" y="26732"/>
                  </a:lnTo>
                  <a:lnTo>
                    <a:pt x="3846" y="38692"/>
                  </a:lnTo>
                  <a:lnTo>
                    <a:pt x="0" y="64067"/>
                  </a:lnTo>
                  <a:lnTo>
                    <a:pt x="2862" y="79980"/>
                  </a:lnTo>
                  <a:lnTo>
                    <a:pt x="8838" y="92697"/>
                  </a:lnTo>
                  <a:lnTo>
                    <a:pt x="16197" y="100700"/>
                  </a:lnTo>
                  <a:lnTo>
                    <a:pt x="27936" y="104728"/>
                  </a:lnTo>
                  <a:lnTo>
                    <a:pt x="35017" y="105802"/>
                  </a:lnTo>
                  <a:lnTo>
                    <a:pt x="50410" y="103232"/>
                  </a:lnTo>
                  <a:lnTo>
                    <a:pt x="65249" y="96681"/>
                  </a:lnTo>
                  <a:lnTo>
                    <a:pt x="76547" y="86714"/>
                  </a:lnTo>
                  <a:lnTo>
                    <a:pt x="87469" y="62461"/>
                  </a:lnTo>
                  <a:lnTo>
                    <a:pt x="88434" y="36302"/>
                  </a:lnTo>
                  <a:lnTo>
                    <a:pt x="84522" y="29141"/>
                  </a:lnTo>
                  <a:lnTo>
                    <a:pt x="70766" y="17420"/>
                  </a:lnTo>
                  <a:lnTo>
                    <a:pt x="54775" y="13151"/>
                  </a:lnTo>
                  <a:lnTo>
                    <a:pt x="30129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7" name="SMARTInkShape-1877">
              <a:extLst>
                <a:ext uri="{FF2B5EF4-FFF2-40B4-BE49-F238E27FC236}">
                  <a16:creationId xmlns:a16="http://schemas.microsoft.com/office/drawing/2014/main" xmlns="" id="{7AD80AF8-ABC1-489D-9E6B-AF500286B235}"/>
                </a:ext>
              </a:extLst>
            </p:cNvPr>
            <p:cNvSpPr/>
            <p:nvPr>
              <p:custDataLst>
                <p:tags r:id="rId175"/>
              </p:custDataLst>
            </p:nvPr>
          </p:nvSpPr>
          <p:spPr>
            <a:xfrm>
              <a:off x="10572750" y="4692650"/>
              <a:ext cx="95251" cy="114574"/>
            </a:xfrm>
            <a:custGeom>
              <a:avLst/>
              <a:gdLst/>
              <a:ahLst/>
              <a:cxnLst/>
              <a:rect l="0" t="0" r="0" b="0"/>
              <a:pathLst>
                <a:path w="95251" h="114574">
                  <a:moveTo>
                    <a:pt x="0" y="12700"/>
                  </a:moveTo>
                  <a:lnTo>
                    <a:pt x="0" y="12700"/>
                  </a:lnTo>
                  <a:lnTo>
                    <a:pt x="0" y="7233"/>
                  </a:lnTo>
                  <a:lnTo>
                    <a:pt x="705" y="6938"/>
                  </a:lnTo>
                  <a:lnTo>
                    <a:pt x="8837" y="6427"/>
                  </a:lnTo>
                  <a:lnTo>
                    <a:pt x="25038" y="9744"/>
                  </a:lnTo>
                  <a:lnTo>
                    <a:pt x="30098" y="13551"/>
                  </a:lnTo>
                  <a:lnTo>
                    <a:pt x="49163" y="47793"/>
                  </a:lnTo>
                  <a:lnTo>
                    <a:pt x="51720" y="65927"/>
                  </a:lnTo>
                  <a:lnTo>
                    <a:pt x="49191" y="90324"/>
                  </a:lnTo>
                  <a:lnTo>
                    <a:pt x="42016" y="111210"/>
                  </a:lnTo>
                  <a:lnTo>
                    <a:pt x="40006" y="113651"/>
                  </a:lnTo>
                  <a:lnTo>
                    <a:pt x="37960" y="114573"/>
                  </a:lnTo>
                  <a:lnTo>
                    <a:pt x="35889" y="114482"/>
                  </a:lnTo>
                  <a:lnTo>
                    <a:pt x="34510" y="112304"/>
                  </a:lnTo>
                  <a:lnTo>
                    <a:pt x="32976" y="104241"/>
                  </a:lnTo>
                  <a:lnTo>
                    <a:pt x="35485" y="84430"/>
                  </a:lnTo>
                  <a:lnTo>
                    <a:pt x="58479" y="39114"/>
                  </a:lnTo>
                  <a:lnTo>
                    <a:pt x="76593" y="16764"/>
                  </a:lnTo>
                  <a:lnTo>
                    <a:pt x="952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8" name="SMARTInkShape-1878">
              <a:extLst>
                <a:ext uri="{FF2B5EF4-FFF2-40B4-BE49-F238E27FC236}">
                  <a16:creationId xmlns:a16="http://schemas.microsoft.com/office/drawing/2014/main" xmlns="" id="{A67D4B26-DD1E-44C0-89B7-BBE8B068FC85}"/>
                </a:ext>
              </a:extLst>
            </p:cNvPr>
            <p:cNvSpPr/>
            <p:nvPr>
              <p:custDataLst>
                <p:tags r:id="rId176"/>
              </p:custDataLst>
            </p:nvPr>
          </p:nvSpPr>
          <p:spPr>
            <a:xfrm>
              <a:off x="10460444" y="4695041"/>
              <a:ext cx="99607" cy="94298"/>
            </a:xfrm>
            <a:custGeom>
              <a:avLst/>
              <a:gdLst/>
              <a:ahLst/>
              <a:cxnLst/>
              <a:rect l="0" t="0" r="0" b="0"/>
              <a:pathLst>
                <a:path w="99607" h="94298">
                  <a:moveTo>
                    <a:pt x="4356" y="42059"/>
                  </a:moveTo>
                  <a:lnTo>
                    <a:pt x="4356" y="42059"/>
                  </a:lnTo>
                  <a:lnTo>
                    <a:pt x="14494" y="37695"/>
                  </a:lnTo>
                  <a:lnTo>
                    <a:pt x="42027" y="30814"/>
                  </a:lnTo>
                  <a:lnTo>
                    <a:pt x="48850" y="26948"/>
                  </a:lnTo>
                  <a:lnTo>
                    <a:pt x="56659" y="17434"/>
                  </a:lnTo>
                  <a:lnTo>
                    <a:pt x="56864" y="13648"/>
                  </a:lnTo>
                  <a:lnTo>
                    <a:pt x="53327" y="5678"/>
                  </a:lnTo>
                  <a:lnTo>
                    <a:pt x="48933" y="1195"/>
                  </a:lnTo>
                  <a:lnTo>
                    <a:pt x="46774" y="0"/>
                  </a:lnTo>
                  <a:lnTo>
                    <a:pt x="38731" y="553"/>
                  </a:lnTo>
                  <a:lnTo>
                    <a:pt x="33622" y="1688"/>
                  </a:lnTo>
                  <a:lnTo>
                    <a:pt x="22302" y="10475"/>
                  </a:lnTo>
                  <a:lnTo>
                    <a:pt x="11626" y="23788"/>
                  </a:lnTo>
                  <a:lnTo>
                    <a:pt x="2355" y="46445"/>
                  </a:lnTo>
                  <a:lnTo>
                    <a:pt x="0" y="66877"/>
                  </a:lnTo>
                  <a:lnTo>
                    <a:pt x="1948" y="79900"/>
                  </a:lnTo>
                  <a:lnTo>
                    <a:pt x="4868" y="84925"/>
                  </a:lnTo>
                  <a:lnTo>
                    <a:pt x="13755" y="92390"/>
                  </a:lnTo>
                  <a:lnTo>
                    <a:pt x="26641" y="94297"/>
                  </a:lnTo>
                  <a:lnTo>
                    <a:pt x="57912" y="89772"/>
                  </a:lnTo>
                  <a:lnTo>
                    <a:pt x="99606" y="738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9" name="SMARTInkShape-1879">
              <a:extLst>
                <a:ext uri="{FF2B5EF4-FFF2-40B4-BE49-F238E27FC236}">
                  <a16:creationId xmlns:a16="http://schemas.microsoft.com/office/drawing/2014/main" xmlns="" id="{994E8745-51C1-49BA-B040-A6074147A5E1}"/>
                </a:ext>
              </a:extLst>
            </p:cNvPr>
            <p:cNvSpPr/>
            <p:nvPr>
              <p:custDataLst>
                <p:tags r:id="rId177"/>
              </p:custDataLst>
            </p:nvPr>
          </p:nvSpPr>
          <p:spPr>
            <a:xfrm>
              <a:off x="10257526" y="4668563"/>
              <a:ext cx="169175" cy="160434"/>
            </a:xfrm>
            <a:custGeom>
              <a:avLst/>
              <a:gdLst/>
              <a:ahLst/>
              <a:cxnLst/>
              <a:rect l="0" t="0" r="0" b="0"/>
              <a:pathLst>
                <a:path w="169175" h="160434">
                  <a:moveTo>
                    <a:pt x="4074" y="17737"/>
                  </a:moveTo>
                  <a:lnTo>
                    <a:pt x="4074" y="17737"/>
                  </a:lnTo>
                  <a:lnTo>
                    <a:pt x="4074" y="14366"/>
                  </a:lnTo>
                  <a:lnTo>
                    <a:pt x="5955" y="10829"/>
                  </a:lnTo>
                  <a:lnTo>
                    <a:pt x="7445" y="8898"/>
                  </a:lnTo>
                  <a:lnTo>
                    <a:pt x="12863" y="6753"/>
                  </a:lnTo>
                  <a:lnTo>
                    <a:pt x="55781" y="1766"/>
                  </a:lnTo>
                  <a:lnTo>
                    <a:pt x="85549" y="0"/>
                  </a:lnTo>
                  <a:lnTo>
                    <a:pt x="103945" y="3936"/>
                  </a:lnTo>
                  <a:lnTo>
                    <a:pt x="111491" y="7605"/>
                  </a:lnTo>
                  <a:lnTo>
                    <a:pt x="113080" y="10277"/>
                  </a:lnTo>
                  <a:lnTo>
                    <a:pt x="113432" y="13469"/>
                  </a:lnTo>
                  <a:lnTo>
                    <a:pt x="108932" y="32102"/>
                  </a:lnTo>
                  <a:lnTo>
                    <a:pt x="95472" y="56166"/>
                  </a:lnTo>
                  <a:lnTo>
                    <a:pt x="54648" y="100306"/>
                  </a:lnTo>
                  <a:lnTo>
                    <a:pt x="9652" y="137665"/>
                  </a:lnTo>
                  <a:lnTo>
                    <a:pt x="3024" y="142300"/>
                  </a:lnTo>
                  <a:lnTo>
                    <a:pt x="78" y="146711"/>
                  </a:lnTo>
                  <a:lnTo>
                    <a:pt x="0" y="148875"/>
                  </a:lnTo>
                  <a:lnTo>
                    <a:pt x="1794" y="153161"/>
                  </a:lnTo>
                  <a:lnTo>
                    <a:pt x="3259" y="154586"/>
                  </a:lnTo>
                  <a:lnTo>
                    <a:pt x="19454" y="160433"/>
                  </a:lnTo>
                  <a:lnTo>
                    <a:pt x="64573" y="158319"/>
                  </a:lnTo>
                  <a:lnTo>
                    <a:pt x="109314" y="154240"/>
                  </a:lnTo>
                  <a:lnTo>
                    <a:pt x="155678" y="147993"/>
                  </a:lnTo>
                  <a:lnTo>
                    <a:pt x="169174" y="14473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0" name="SMARTInkShape-1880">
              <a:extLst>
                <a:ext uri="{FF2B5EF4-FFF2-40B4-BE49-F238E27FC236}">
                  <a16:creationId xmlns:a16="http://schemas.microsoft.com/office/drawing/2014/main" xmlns="" id="{93BF7A2E-05FE-4488-B955-54AE7EFA291E}"/>
                </a:ext>
              </a:extLst>
            </p:cNvPr>
            <p:cNvSpPr/>
            <p:nvPr>
              <p:custDataLst>
                <p:tags r:id="rId178"/>
              </p:custDataLst>
            </p:nvPr>
          </p:nvSpPr>
          <p:spPr>
            <a:xfrm>
              <a:off x="9969500" y="4579988"/>
              <a:ext cx="92278" cy="542192"/>
            </a:xfrm>
            <a:custGeom>
              <a:avLst/>
              <a:gdLst/>
              <a:ahLst/>
              <a:cxnLst/>
              <a:rect l="0" t="0" r="0" b="0"/>
              <a:pathLst>
                <a:path w="92278" h="542192">
                  <a:moveTo>
                    <a:pt x="0" y="36462"/>
                  </a:moveTo>
                  <a:lnTo>
                    <a:pt x="0" y="36462"/>
                  </a:lnTo>
                  <a:lnTo>
                    <a:pt x="5776" y="21959"/>
                  </a:lnTo>
                  <a:lnTo>
                    <a:pt x="15902" y="9743"/>
                  </a:lnTo>
                  <a:lnTo>
                    <a:pt x="23764" y="3892"/>
                  </a:lnTo>
                  <a:lnTo>
                    <a:pt x="33846" y="819"/>
                  </a:lnTo>
                  <a:lnTo>
                    <a:pt x="39498" y="0"/>
                  </a:lnTo>
                  <a:lnTo>
                    <a:pt x="45383" y="2276"/>
                  </a:lnTo>
                  <a:lnTo>
                    <a:pt x="57563" y="12331"/>
                  </a:lnTo>
                  <a:lnTo>
                    <a:pt x="66271" y="31852"/>
                  </a:lnTo>
                  <a:lnTo>
                    <a:pt x="73258" y="74372"/>
                  </a:lnTo>
                  <a:lnTo>
                    <a:pt x="74185" y="109049"/>
                  </a:lnTo>
                  <a:lnTo>
                    <a:pt x="72248" y="145629"/>
                  </a:lnTo>
                  <a:lnTo>
                    <a:pt x="69035" y="181171"/>
                  </a:lnTo>
                  <a:lnTo>
                    <a:pt x="65255" y="214372"/>
                  </a:lnTo>
                  <a:lnTo>
                    <a:pt x="59161" y="256863"/>
                  </a:lnTo>
                  <a:lnTo>
                    <a:pt x="52886" y="294853"/>
                  </a:lnTo>
                  <a:lnTo>
                    <a:pt x="46326" y="333689"/>
                  </a:lnTo>
                  <a:lnTo>
                    <a:pt x="44820" y="371908"/>
                  </a:lnTo>
                  <a:lnTo>
                    <a:pt x="50258" y="390631"/>
                  </a:lnTo>
                  <a:lnTo>
                    <a:pt x="67627" y="429017"/>
                  </a:lnTo>
                  <a:lnTo>
                    <a:pt x="90149" y="472301"/>
                  </a:lnTo>
                  <a:lnTo>
                    <a:pt x="92277" y="486285"/>
                  </a:lnTo>
                  <a:lnTo>
                    <a:pt x="88803" y="506764"/>
                  </a:lnTo>
                  <a:lnTo>
                    <a:pt x="82742" y="522298"/>
                  </a:lnTo>
                  <a:lnTo>
                    <a:pt x="73463" y="532965"/>
                  </a:lnTo>
                  <a:lnTo>
                    <a:pt x="68025" y="536797"/>
                  </a:lnTo>
                  <a:lnTo>
                    <a:pt x="54457" y="541055"/>
                  </a:lnTo>
                  <a:lnTo>
                    <a:pt x="46889" y="542191"/>
                  </a:lnTo>
                  <a:lnTo>
                    <a:pt x="41842" y="540831"/>
                  </a:lnTo>
                  <a:lnTo>
                    <a:pt x="38478" y="537808"/>
                  </a:lnTo>
                  <a:lnTo>
                    <a:pt x="36236" y="533676"/>
                  </a:lnTo>
                  <a:lnTo>
                    <a:pt x="31750" y="50001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35" name="SMARTInkShape-Group343">
            <a:extLst>
              <a:ext uri="{FF2B5EF4-FFF2-40B4-BE49-F238E27FC236}">
                <a16:creationId xmlns:a16="http://schemas.microsoft.com/office/drawing/2014/main" xmlns="" id="{ED384375-B269-4266-939A-719AC0E26EA3}"/>
              </a:ext>
            </a:extLst>
          </p:cNvPr>
          <p:cNvGrpSpPr/>
          <p:nvPr/>
        </p:nvGrpSpPr>
        <p:grpSpPr>
          <a:xfrm>
            <a:off x="9086850" y="4845050"/>
            <a:ext cx="432134" cy="170346"/>
            <a:chOff x="9086850" y="4845050"/>
            <a:chExt cx="432134" cy="170346"/>
          </a:xfrm>
        </p:grpSpPr>
        <p:sp>
          <p:nvSpPr>
            <p:cNvPr id="432" name="SMARTInkShape-1881">
              <a:extLst>
                <a:ext uri="{FF2B5EF4-FFF2-40B4-BE49-F238E27FC236}">
                  <a16:creationId xmlns:a16="http://schemas.microsoft.com/office/drawing/2014/main" xmlns="" id="{DA8CD24F-77D8-4429-85A3-33363BFC8C2C}"/>
                </a:ext>
              </a:extLst>
            </p:cNvPr>
            <p:cNvSpPr/>
            <p:nvPr>
              <p:custDataLst>
                <p:tags r:id="rId167"/>
              </p:custDataLst>
            </p:nvPr>
          </p:nvSpPr>
          <p:spPr>
            <a:xfrm>
              <a:off x="9375722" y="4845050"/>
              <a:ext cx="143262" cy="170346"/>
            </a:xfrm>
            <a:custGeom>
              <a:avLst/>
              <a:gdLst/>
              <a:ahLst/>
              <a:cxnLst/>
              <a:rect l="0" t="0" r="0" b="0"/>
              <a:pathLst>
                <a:path w="143262" h="170346">
                  <a:moveTo>
                    <a:pt x="85778" y="19050"/>
                  </a:moveTo>
                  <a:lnTo>
                    <a:pt x="85778" y="19050"/>
                  </a:lnTo>
                  <a:lnTo>
                    <a:pt x="82407" y="12308"/>
                  </a:lnTo>
                  <a:lnTo>
                    <a:pt x="80709" y="10322"/>
                  </a:lnTo>
                  <a:lnTo>
                    <a:pt x="76939" y="8115"/>
                  </a:lnTo>
                  <a:lnTo>
                    <a:pt x="64109" y="6873"/>
                  </a:lnTo>
                  <a:lnTo>
                    <a:pt x="52865" y="12227"/>
                  </a:lnTo>
                  <a:lnTo>
                    <a:pt x="25027" y="39652"/>
                  </a:lnTo>
                  <a:lnTo>
                    <a:pt x="7414" y="72192"/>
                  </a:lnTo>
                  <a:lnTo>
                    <a:pt x="0" y="108643"/>
                  </a:lnTo>
                  <a:lnTo>
                    <a:pt x="1173" y="142884"/>
                  </a:lnTo>
                  <a:lnTo>
                    <a:pt x="5388" y="151701"/>
                  </a:lnTo>
                  <a:lnTo>
                    <a:pt x="19474" y="165259"/>
                  </a:lnTo>
                  <a:lnTo>
                    <a:pt x="39377" y="170345"/>
                  </a:lnTo>
                  <a:lnTo>
                    <a:pt x="63038" y="168842"/>
                  </a:lnTo>
                  <a:lnTo>
                    <a:pt x="90017" y="161119"/>
                  </a:lnTo>
                  <a:lnTo>
                    <a:pt x="112826" y="146867"/>
                  </a:lnTo>
                  <a:lnTo>
                    <a:pt x="130255" y="128069"/>
                  </a:lnTo>
                  <a:lnTo>
                    <a:pt x="140352" y="105603"/>
                  </a:lnTo>
                  <a:lnTo>
                    <a:pt x="143261" y="65784"/>
                  </a:lnTo>
                  <a:lnTo>
                    <a:pt x="135551" y="44760"/>
                  </a:lnTo>
                  <a:lnTo>
                    <a:pt x="122715" y="29065"/>
                  </a:lnTo>
                  <a:lnTo>
                    <a:pt x="7942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3" name="SMARTInkShape-1882">
              <a:extLst>
                <a:ext uri="{FF2B5EF4-FFF2-40B4-BE49-F238E27FC236}">
                  <a16:creationId xmlns:a16="http://schemas.microsoft.com/office/drawing/2014/main" xmlns="" id="{2084CFBC-3592-4AFB-9172-90B6311E46F5}"/>
                </a:ext>
              </a:extLst>
            </p:cNvPr>
            <p:cNvSpPr/>
            <p:nvPr>
              <p:custDataLst>
                <p:tags r:id="rId168"/>
              </p:custDataLst>
            </p:nvPr>
          </p:nvSpPr>
          <p:spPr>
            <a:xfrm>
              <a:off x="9105404" y="4953000"/>
              <a:ext cx="152897" cy="34396"/>
            </a:xfrm>
            <a:custGeom>
              <a:avLst/>
              <a:gdLst/>
              <a:ahLst/>
              <a:cxnLst/>
              <a:rect l="0" t="0" r="0" b="0"/>
              <a:pathLst>
                <a:path w="152897" h="34396">
                  <a:moveTo>
                    <a:pt x="13196" y="0"/>
                  </a:moveTo>
                  <a:lnTo>
                    <a:pt x="13196" y="0"/>
                  </a:lnTo>
                  <a:lnTo>
                    <a:pt x="3083" y="6742"/>
                  </a:lnTo>
                  <a:lnTo>
                    <a:pt x="810" y="10139"/>
                  </a:lnTo>
                  <a:lnTo>
                    <a:pt x="0" y="13815"/>
                  </a:lnTo>
                  <a:lnTo>
                    <a:pt x="165" y="17677"/>
                  </a:lnTo>
                  <a:lnTo>
                    <a:pt x="2391" y="20957"/>
                  </a:lnTo>
                  <a:lnTo>
                    <a:pt x="10511" y="26482"/>
                  </a:lnTo>
                  <a:lnTo>
                    <a:pt x="49590" y="31415"/>
                  </a:lnTo>
                  <a:lnTo>
                    <a:pt x="93437" y="34395"/>
                  </a:lnTo>
                  <a:lnTo>
                    <a:pt x="152896" y="25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4" name="SMARTInkShape-1883">
              <a:extLst>
                <a:ext uri="{FF2B5EF4-FFF2-40B4-BE49-F238E27FC236}">
                  <a16:creationId xmlns:a16="http://schemas.microsoft.com/office/drawing/2014/main" xmlns="" id="{59F3923B-3E74-40C4-BABD-3BC758960545}"/>
                </a:ext>
              </a:extLst>
            </p:cNvPr>
            <p:cNvSpPr/>
            <p:nvPr>
              <p:custDataLst>
                <p:tags r:id="rId169"/>
              </p:custDataLst>
            </p:nvPr>
          </p:nvSpPr>
          <p:spPr>
            <a:xfrm>
              <a:off x="9086850" y="4876800"/>
              <a:ext cx="114301" cy="6351"/>
            </a:xfrm>
            <a:custGeom>
              <a:avLst/>
              <a:gdLst/>
              <a:ahLst/>
              <a:cxnLst/>
              <a:rect l="0" t="0" r="0" b="0"/>
              <a:pathLst>
                <a:path w="114301" h="6351">
                  <a:moveTo>
                    <a:pt x="0" y="0"/>
                  </a:moveTo>
                  <a:lnTo>
                    <a:pt x="0" y="0"/>
                  </a:lnTo>
                  <a:lnTo>
                    <a:pt x="42376" y="0"/>
                  </a:lnTo>
                  <a:lnTo>
                    <a:pt x="89743" y="3371"/>
                  </a:lnTo>
                  <a:lnTo>
                    <a:pt x="11430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43" name="SMARTInkShape-Group344">
            <a:extLst>
              <a:ext uri="{FF2B5EF4-FFF2-40B4-BE49-F238E27FC236}">
                <a16:creationId xmlns:a16="http://schemas.microsoft.com/office/drawing/2014/main" xmlns="" id="{8FC6B640-9A41-4CEC-9580-D689F9064A78}"/>
              </a:ext>
            </a:extLst>
          </p:cNvPr>
          <p:cNvGrpSpPr/>
          <p:nvPr/>
        </p:nvGrpSpPr>
        <p:grpSpPr>
          <a:xfrm>
            <a:off x="7683500" y="4712208"/>
            <a:ext cx="1103134" cy="416543"/>
            <a:chOff x="7683500" y="4712208"/>
            <a:chExt cx="1103134" cy="416543"/>
          </a:xfrm>
        </p:grpSpPr>
        <p:sp>
          <p:nvSpPr>
            <p:cNvPr id="436" name="SMARTInkShape-1884">
              <a:extLst>
                <a:ext uri="{FF2B5EF4-FFF2-40B4-BE49-F238E27FC236}">
                  <a16:creationId xmlns:a16="http://schemas.microsoft.com/office/drawing/2014/main" xmlns="" id="{77FBBA1F-1414-4907-BDC2-82163DC3B798}"/>
                </a:ext>
              </a:extLst>
            </p:cNvPr>
            <p:cNvSpPr/>
            <p:nvPr>
              <p:custDataLst>
                <p:tags r:id="rId160"/>
              </p:custDataLst>
            </p:nvPr>
          </p:nvSpPr>
          <p:spPr>
            <a:xfrm>
              <a:off x="7683500" y="4965700"/>
              <a:ext cx="139701" cy="38101"/>
            </a:xfrm>
            <a:custGeom>
              <a:avLst/>
              <a:gdLst/>
              <a:ahLst/>
              <a:cxnLst/>
              <a:rect l="0" t="0" r="0" b="0"/>
              <a:pathLst>
                <a:path w="139701" h="38101">
                  <a:moveTo>
                    <a:pt x="0" y="38100"/>
                  </a:moveTo>
                  <a:lnTo>
                    <a:pt x="0" y="38100"/>
                  </a:lnTo>
                  <a:lnTo>
                    <a:pt x="0" y="34729"/>
                  </a:lnTo>
                  <a:lnTo>
                    <a:pt x="5645" y="31193"/>
                  </a:lnTo>
                  <a:lnTo>
                    <a:pt x="48408" y="16730"/>
                  </a:lnTo>
                  <a:lnTo>
                    <a:pt x="87877" y="9034"/>
                  </a:lnTo>
                  <a:lnTo>
                    <a:pt x="1397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7" name="SMARTInkShape-1885">
              <a:extLst>
                <a:ext uri="{FF2B5EF4-FFF2-40B4-BE49-F238E27FC236}">
                  <a16:creationId xmlns:a16="http://schemas.microsoft.com/office/drawing/2014/main" xmlns="" id="{6B78F11F-D088-4640-88CC-6C23499F614D}"/>
                </a:ext>
              </a:extLst>
            </p:cNvPr>
            <p:cNvSpPr/>
            <p:nvPr>
              <p:custDataLst>
                <p:tags r:id="rId161"/>
              </p:custDataLst>
            </p:nvPr>
          </p:nvSpPr>
          <p:spPr>
            <a:xfrm>
              <a:off x="8497783" y="4877683"/>
              <a:ext cx="56921" cy="47191"/>
            </a:xfrm>
            <a:custGeom>
              <a:avLst/>
              <a:gdLst/>
              <a:ahLst/>
              <a:cxnLst/>
              <a:rect l="0" t="0" r="0" b="0"/>
              <a:pathLst>
                <a:path w="56921" h="47191">
                  <a:moveTo>
                    <a:pt x="23917" y="5467"/>
                  </a:moveTo>
                  <a:lnTo>
                    <a:pt x="23917" y="5467"/>
                  </a:lnTo>
                  <a:lnTo>
                    <a:pt x="20546" y="2096"/>
                  </a:lnTo>
                  <a:lnTo>
                    <a:pt x="15128" y="441"/>
                  </a:lnTo>
                  <a:lnTo>
                    <a:pt x="11707" y="0"/>
                  </a:lnTo>
                  <a:lnTo>
                    <a:pt x="6026" y="1391"/>
                  </a:lnTo>
                  <a:lnTo>
                    <a:pt x="3522" y="2749"/>
                  </a:lnTo>
                  <a:lnTo>
                    <a:pt x="1853" y="5067"/>
                  </a:lnTo>
                  <a:lnTo>
                    <a:pt x="0" y="11403"/>
                  </a:lnTo>
                  <a:lnTo>
                    <a:pt x="2327" y="26276"/>
                  </a:lnTo>
                  <a:lnTo>
                    <a:pt x="10856" y="40717"/>
                  </a:lnTo>
                  <a:lnTo>
                    <a:pt x="15209" y="43784"/>
                  </a:lnTo>
                  <a:lnTo>
                    <a:pt x="25692" y="47190"/>
                  </a:lnTo>
                  <a:lnTo>
                    <a:pt x="37405" y="44942"/>
                  </a:lnTo>
                  <a:lnTo>
                    <a:pt x="48257" y="39239"/>
                  </a:lnTo>
                  <a:lnTo>
                    <a:pt x="55431" y="32001"/>
                  </a:lnTo>
                  <a:lnTo>
                    <a:pt x="56920" y="28095"/>
                  </a:lnTo>
                  <a:lnTo>
                    <a:pt x="56695" y="19992"/>
                  </a:lnTo>
                  <a:lnTo>
                    <a:pt x="54941" y="16562"/>
                  </a:lnTo>
                  <a:lnTo>
                    <a:pt x="49229" y="10869"/>
                  </a:lnTo>
                  <a:lnTo>
                    <a:pt x="40105" y="7868"/>
                  </a:lnTo>
                  <a:lnTo>
                    <a:pt x="29701" y="7240"/>
                  </a:lnTo>
                  <a:lnTo>
                    <a:pt x="11217" y="118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8" name="SMARTInkShape-1886">
              <a:extLst>
                <a:ext uri="{FF2B5EF4-FFF2-40B4-BE49-F238E27FC236}">
                  <a16:creationId xmlns:a16="http://schemas.microsoft.com/office/drawing/2014/main" xmlns="" id="{EAAC04AF-3D30-4303-A64A-7AC68A269A16}"/>
                </a:ext>
              </a:extLst>
            </p:cNvPr>
            <p:cNvSpPr/>
            <p:nvPr>
              <p:custDataLst>
                <p:tags r:id="rId162"/>
              </p:custDataLst>
            </p:nvPr>
          </p:nvSpPr>
          <p:spPr>
            <a:xfrm>
              <a:off x="8521700" y="5003800"/>
              <a:ext cx="6089" cy="69851"/>
            </a:xfrm>
            <a:custGeom>
              <a:avLst/>
              <a:gdLst/>
              <a:ahLst/>
              <a:cxnLst/>
              <a:rect l="0" t="0" r="0" b="0"/>
              <a:pathLst>
                <a:path w="6089" h="69851">
                  <a:moveTo>
                    <a:pt x="0" y="0"/>
                  </a:moveTo>
                  <a:lnTo>
                    <a:pt x="0" y="0"/>
                  </a:lnTo>
                  <a:lnTo>
                    <a:pt x="4363" y="10139"/>
                  </a:lnTo>
                  <a:lnTo>
                    <a:pt x="6088" y="33224"/>
                  </a:lnTo>
                  <a:lnTo>
                    <a:pt x="0" y="69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9" name="SMARTInkShape-1887">
              <a:extLst>
                <a:ext uri="{FF2B5EF4-FFF2-40B4-BE49-F238E27FC236}">
                  <a16:creationId xmlns:a16="http://schemas.microsoft.com/office/drawing/2014/main" xmlns="" id="{3AFC6D77-4D96-4BE6-A0D0-03AB49B7CFBE}"/>
                </a:ext>
              </a:extLst>
            </p:cNvPr>
            <p:cNvSpPr/>
            <p:nvPr>
              <p:custDataLst>
                <p:tags r:id="rId163"/>
              </p:custDataLst>
            </p:nvPr>
          </p:nvSpPr>
          <p:spPr>
            <a:xfrm>
              <a:off x="8304612" y="4763492"/>
              <a:ext cx="146977" cy="246224"/>
            </a:xfrm>
            <a:custGeom>
              <a:avLst/>
              <a:gdLst/>
              <a:ahLst/>
              <a:cxnLst/>
              <a:rect l="0" t="0" r="0" b="0"/>
              <a:pathLst>
                <a:path w="146977" h="246224">
                  <a:moveTo>
                    <a:pt x="140888" y="30758"/>
                  </a:moveTo>
                  <a:lnTo>
                    <a:pt x="140888" y="30758"/>
                  </a:lnTo>
                  <a:lnTo>
                    <a:pt x="140888" y="27387"/>
                  </a:lnTo>
                  <a:lnTo>
                    <a:pt x="142769" y="23850"/>
                  </a:lnTo>
                  <a:lnTo>
                    <a:pt x="145251" y="19926"/>
                  </a:lnTo>
                  <a:lnTo>
                    <a:pt x="146846" y="11660"/>
                  </a:lnTo>
                  <a:lnTo>
                    <a:pt x="146976" y="9559"/>
                  </a:lnTo>
                  <a:lnTo>
                    <a:pt x="146356" y="8158"/>
                  </a:lnTo>
                  <a:lnTo>
                    <a:pt x="145240" y="7225"/>
                  </a:lnTo>
                  <a:lnTo>
                    <a:pt x="130617" y="1239"/>
                  </a:lnTo>
                  <a:lnTo>
                    <a:pt x="120095" y="0"/>
                  </a:lnTo>
                  <a:lnTo>
                    <a:pt x="95530" y="6044"/>
                  </a:lnTo>
                  <a:lnTo>
                    <a:pt x="69279" y="20143"/>
                  </a:lnTo>
                  <a:lnTo>
                    <a:pt x="46998" y="41097"/>
                  </a:lnTo>
                  <a:lnTo>
                    <a:pt x="33733" y="65179"/>
                  </a:lnTo>
                  <a:lnTo>
                    <a:pt x="31644" y="79923"/>
                  </a:lnTo>
                  <a:lnTo>
                    <a:pt x="32076" y="86818"/>
                  </a:lnTo>
                  <a:lnTo>
                    <a:pt x="38199" y="98242"/>
                  </a:lnTo>
                  <a:lnTo>
                    <a:pt x="47976" y="107318"/>
                  </a:lnTo>
                  <a:lnTo>
                    <a:pt x="86935" y="125070"/>
                  </a:lnTo>
                  <a:lnTo>
                    <a:pt x="86575" y="125383"/>
                  </a:lnTo>
                  <a:lnTo>
                    <a:pt x="44024" y="131758"/>
                  </a:lnTo>
                  <a:lnTo>
                    <a:pt x="22348" y="141902"/>
                  </a:lnTo>
                  <a:lnTo>
                    <a:pt x="11533" y="149770"/>
                  </a:lnTo>
                  <a:lnTo>
                    <a:pt x="3904" y="161733"/>
                  </a:lnTo>
                  <a:lnTo>
                    <a:pt x="882" y="168875"/>
                  </a:lnTo>
                  <a:lnTo>
                    <a:pt x="0" y="199152"/>
                  </a:lnTo>
                  <a:lnTo>
                    <a:pt x="4206" y="221449"/>
                  </a:lnTo>
                  <a:lnTo>
                    <a:pt x="9820" y="230280"/>
                  </a:lnTo>
                  <a:lnTo>
                    <a:pt x="17724" y="236557"/>
                  </a:lnTo>
                  <a:lnTo>
                    <a:pt x="28293" y="241698"/>
                  </a:lnTo>
                  <a:lnTo>
                    <a:pt x="73675" y="246223"/>
                  </a:lnTo>
                  <a:lnTo>
                    <a:pt x="121838" y="2403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0" name="SMARTInkShape-1888">
              <a:extLst>
                <a:ext uri="{FF2B5EF4-FFF2-40B4-BE49-F238E27FC236}">
                  <a16:creationId xmlns:a16="http://schemas.microsoft.com/office/drawing/2014/main" xmlns="" id="{F3FF4120-4F36-4FF6-8E59-5BE00D1B0189}"/>
                </a:ext>
              </a:extLst>
            </p:cNvPr>
            <p:cNvSpPr/>
            <p:nvPr>
              <p:custDataLst>
                <p:tags r:id="rId164"/>
              </p:custDataLst>
            </p:nvPr>
          </p:nvSpPr>
          <p:spPr>
            <a:xfrm>
              <a:off x="7683763" y="4778556"/>
              <a:ext cx="171188" cy="350195"/>
            </a:xfrm>
            <a:custGeom>
              <a:avLst/>
              <a:gdLst/>
              <a:ahLst/>
              <a:cxnLst/>
              <a:rect l="0" t="0" r="0" b="0"/>
              <a:pathLst>
                <a:path w="171188" h="350195">
                  <a:moveTo>
                    <a:pt x="171187" y="15694"/>
                  </a:moveTo>
                  <a:lnTo>
                    <a:pt x="171187" y="15694"/>
                  </a:lnTo>
                  <a:lnTo>
                    <a:pt x="162348" y="6855"/>
                  </a:lnTo>
                  <a:lnTo>
                    <a:pt x="154559" y="4710"/>
                  </a:lnTo>
                  <a:lnTo>
                    <a:pt x="111253" y="0"/>
                  </a:lnTo>
                  <a:lnTo>
                    <a:pt x="71154" y="9145"/>
                  </a:lnTo>
                  <a:lnTo>
                    <a:pt x="46533" y="23866"/>
                  </a:lnTo>
                  <a:lnTo>
                    <a:pt x="25833" y="41634"/>
                  </a:lnTo>
                  <a:lnTo>
                    <a:pt x="13035" y="63675"/>
                  </a:lnTo>
                  <a:lnTo>
                    <a:pt x="8146" y="91449"/>
                  </a:lnTo>
                  <a:lnTo>
                    <a:pt x="10152" y="137511"/>
                  </a:lnTo>
                  <a:lnTo>
                    <a:pt x="7605" y="174789"/>
                  </a:lnTo>
                  <a:lnTo>
                    <a:pt x="6537" y="211941"/>
                  </a:lnTo>
                  <a:lnTo>
                    <a:pt x="6175" y="256456"/>
                  </a:lnTo>
                  <a:lnTo>
                    <a:pt x="1735" y="299701"/>
                  </a:lnTo>
                  <a:lnTo>
                    <a:pt x="0" y="332965"/>
                  </a:lnTo>
                  <a:lnTo>
                    <a:pt x="1323" y="337980"/>
                  </a:lnTo>
                  <a:lnTo>
                    <a:pt x="6557" y="345434"/>
                  </a:lnTo>
                  <a:lnTo>
                    <a:pt x="15467" y="349217"/>
                  </a:lnTo>
                  <a:lnTo>
                    <a:pt x="32128" y="350194"/>
                  </a:lnTo>
                  <a:lnTo>
                    <a:pt x="65404" y="348274"/>
                  </a:lnTo>
                  <a:lnTo>
                    <a:pt x="107545" y="343228"/>
                  </a:lnTo>
                  <a:lnTo>
                    <a:pt x="158487" y="3204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1" name="SMARTInkShape-1889">
              <a:extLst>
                <a:ext uri="{FF2B5EF4-FFF2-40B4-BE49-F238E27FC236}">
                  <a16:creationId xmlns:a16="http://schemas.microsoft.com/office/drawing/2014/main" xmlns="" id="{CD33B752-2975-4E18-A4E2-BF6878CADF8B}"/>
                </a:ext>
              </a:extLst>
            </p:cNvPr>
            <p:cNvSpPr/>
            <p:nvPr>
              <p:custDataLst>
                <p:tags r:id="rId165"/>
              </p:custDataLst>
            </p:nvPr>
          </p:nvSpPr>
          <p:spPr>
            <a:xfrm>
              <a:off x="8636000" y="4712208"/>
              <a:ext cx="150634" cy="404846"/>
            </a:xfrm>
            <a:custGeom>
              <a:avLst/>
              <a:gdLst/>
              <a:ahLst/>
              <a:cxnLst/>
              <a:rect l="0" t="0" r="0" b="0"/>
              <a:pathLst>
                <a:path w="150634" h="404846">
                  <a:moveTo>
                    <a:pt x="0" y="12192"/>
                  </a:moveTo>
                  <a:lnTo>
                    <a:pt x="0" y="12192"/>
                  </a:lnTo>
                  <a:lnTo>
                    <a:pt x="38724" y="3353"/>
                  </a:lnTo>
                  <a:lnTo>
                    <a:pt x="84234" y="0"/>
                  </a:lnTo>
                  <a:lnTo>
                    <a:pt x="119069" y="264"/>
                  </a:lnTo>
                  <a:lnTo>
                    <a:pt x="121713" y="1418"/>
                  </a:lnTo>
                  <a:lnTo>
                    <a:pt x="123475" y="2893"/>
                  </a:lnTo>
                  <a:lnTo>
                    <a:pt x="125433" y="8294"/>
                  </a:lnTo>
                  <a:lnTo>
                    <a:pt x="125597" y="16809"/>
                  </a:lnTo>
                  <a:lnTo>
                    <a:pt x="118070" y="60038"/>
                  </a:lnTo>
                  <a:lnTo>
                    <a:pt x="115418" y="102490"/>
                  </a:lnTo>
                  <a:lnTo>
                    <a:pt x="114796" y="136286"/>
                  </a:lnTo>
                  <a:lnTo>
                    <a:pt x="115226" y="171768"/>
                  </a:lnTo>
                  <a:lnTo>
                    <a:pt x="117769" y="206351"/>
                  </a:lnTo>
                  <a:lnTo>
                    <a:pt x="117489" y="240537"/>
                  </a:lnTo>
                  <a:lnTo>
                    <a:pt x="115245" y="287753"/>
                  </a:lnTo>
                  <a:lnTo>
                    <a:pt x="117857" y="334891"/>
                  </a:lnTo>
                  <a:lnTo>
                    <a:pt x="123194" y="362590"/>
                  </a:lnTo>
                  <a:lnTo>
                    <a:pt x="130953" y="376299"/>
                  </a:lnTo>
                  <a:lnTo>
                    <a:pt x="150633" y="397671"/>
                  </a:lnTo>
                  <a:lnTo>
                    <a:pt x="150516" y="399001"/>
                  </a:lnTo>
                  <a:lnTo>
                    <a:pt x="148506" y="402358"/>
                  </a:lnTo>
                  <a:lnTo>
                    <a:pt x="143378" y="404322"/>
                  </a:lnTo>
                  <a:lnTo>
                    <a:pt x="140036" y="404845"/>
                  </a:lnTo>
                  <a:lnTo>
                    <a:pt x="102836" y="398846"/>
                  </a:lnTo>
                  <a:lnTo>
                    <a:pt x="59510" y="394309"/>
                  </a:lnTo>
                  <a:lnTo>
                    <a:pt x="25400" y="38684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2" name="SMARTInkShape-1890">
              <a:extLst>
                <a:ext uri="{FF2B5EF4-FFF2-40B4-BE49-F238E27FC236}">
                  <a16:creationId xmlns:a16="http://schemas.microsoft.com/office/drawing/2014/main" xmlns="" id="{A7F7F183-BBD0-4014-80E0-B8C40DF3A0EA}"/>
                </a:ext>
              </a:extLst>
            </p:cNvPr>
            <p:cNvSpPr/>
            <p:nvPr>
              <p:custDataLst>
                <p:tags r:id="rId166"/>
              </p:custDataLst>
            </p:nvPr>
          </p:nvSpPr>
          <p:spPr>
            <a:xfrm>
              <a:off x="8009460" y="4737136"/>
              <a:ext cx="188391" cy="353121"/>
            </a:xfrm>
            <a:custGeom>
              <a:avLst/>
              <a:gdLst/>
              <a:ahLst/>
              <a:cxnLst/>
              <a:rect l="0" t="0" r="0" b="0"/>
              <a:pathLst>
                <a:path w="188391" h="353121">
                  <a:moveTo>
                    <a:pt x="131240" y="19014"/>
                  </a:moveTo>
                  <a:lnTo>
                    <a:pt x="131240" y="19014"/>
                  </a:lnTo>
                  <a:lnTo>
                    <a:pt x="136266" y="7080"/>
                  </a:lnTo>
                  <a:lnTo>
                    <a:pt x="136707" y="4708"/>
                  </a:lnTo>
                  <a:lnTo>
                    <a:pt x="136296" y="3127"/>
                  </a:lnTo>
                  <a:lnTo>
                    <a:pt x="135316" y="2074"/>
                  </a:lnTo>
                  <a:lnTo>
                    <a:pt x="133958" y="1370"/>
                  </a:lnTo>
                  <a:lnTo>
                    <a:pt x="89248" y="0"/>
                  </a:lnTo>
                  <a:lnTo>
                    <a:pt x="77063" y="3742"/>
                  </a:lnTo>
                  <a:lnTo>
                    <a:pt x="45806" y="20670"/>
                  </a:lnTo>
                  <a:lnTo>
                    <a:pt x="42535" y="24351"/>
                  </a:lnTo>
                  <a:lnTo>
                    <a:pt x="34558" y="43016"/>
                  </a:lnTo>
                  <a:lnTo>
                    <a:pt x="29906" y="80383"/>
                  </a:lnTo>
                  <a:lnTo>
                    <a:pt x="25564" y="116219"/>
                  </a:lnTo>
                  <a:lnTo>
                    <a:pt x="23964" y="157804"/>
                  </a:lnTo>
                  <a:lnTo>
                    <a:pt x="22784" y="201404"/>
                  </a:lnTo>
                  <a:lnTo>
                    <a:pt x="18278" y="244897"/>
                  </a:lnTo>
                  <a:lnTo>
                    <a:pt x="11771" y="283498"/>
                  </a:lnTo>
                  <a:lnTo>
                    <a:pt x="1050" y="322540"/>
                  </a:lnTo>
                  <a:lnTo>
                    <a:pt x="0" y="338065"/>
                  </a:lnTo>
                  <a:lnTo>
                    <a:pt x="1885" y="347316"/>
                  </a:lnTo>
                  <a:lnTo>
                    <a:pt x="3375" y="350065"/>
                  </a:lnTo>
                  <a:lnTo>
                    <a:pt x="5074" y="351899"/>
                  </a:lnTo>
                  <a:lnTo>
                    <a:pt x="6913" y="353120"/>
                  </a:lnTo>
                  <a:lnTo>
                    <a:pt x="14601" y="352597"/>
                  </a:lnTo>
                  <a:lnTo>
                    <a:pt x="60378" y="339768"/>
                  </a:lnTo>
                  <a:lnTo>
                    <a:pt x="103659" y="333010"/>
                  </a:lnTo>
                  <a:lnTo>
                    <a:pt x="143294" y="327636"/>
                  </a:lnTo>
                  <a:lnTo>
                    <a:pt x="188390" y="31746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48" name="SMARTInkShape-Group345">
            <a:extLst>
              <a:ext uri="{FF2B5EF4-FFF2-40B4-BE49-F238E27FC236}">
                <a16:creationId xmlns:a16="http://schemas.microsoft.com/office/drawing/2014/main" xmlns="" id="{2CF377FA-7B54-4ABD-ADB0-AC0BDCCB1F76}"/>
              </a:ext>
            </a:extLst>
          </p:cNvPr>
          <p:cNvGrpSpPr/>
          <p:nvPr/>
        </p:nvGrpSpPr>
        <p:grpSpPr>
          <a:xfrm>
            <a:off x="6981717" y="4834115"/>
            <a:ext cx="298977" cy="334786"/>
            <a:chOff x="6981717" y="4834115"/>
            <a:chExt cx="298977" cy="334786"/>
          </a:xfrm>
        </p:grpSpPr>
        <p:sp>
          <p:nvSpPr>
            <p:cNvPr id="444" name="SMARTInkShape-1891">
              <a:extLst>
                <a:ext uri="{FF2B5EF4-FFF2-40B4-BE49-F238E27FC236}">
                  <a16:creationId xmlns:a16="http://schemas.microsoft.com/office/drawing/2014/main" xmlns="" id="{622F774C-0587-46F5-9A51-752A9D643B21}"/>
                </a:ext>
              </a:extLst>
            </p:cNvPr>
            <p:cNvSpPr/>
            <p:nvPr>
              <p:custDataLst>
                <p:tags r:id="rId156"/>
              </p:custDataLst>
            </p:nvPr>
          </p:nvSpPr>
          <p:spPr>
            <a:xfrm>
              <a:off x="7219950" y="4928483"/>
              <a:ext cx="60744" cy="195968"/>
            </a:xfrm>
            <a:custGeom>
              <a:avLst/>
              <a:gdLst/>
              <a:ahLst/>
              <a:cxnLst/>
              <a:rect l="0" t="0" r="0" b="0"/>
              <a:pathLst>
                <a:path w="60744" h="195968">
                  <a:moveTo>
                    <a:pt x="0" y="5467"/>
                  </a:moveTo>
                  <a:lnTo>
                    <a:pt x="0" y="5467"/>
                  </a:lnTo>
                  <a:lnTo>
                    <a:pt x="3370" y="2096"/>
                  </a:lnTo>
                  <a:lnTo>
                    <a:pt x="8788" y="441"/>
                  </a:lnTo>
                  <a:lnTo>
                    <a:pt x="12209" y="0"/>
                  </a:lnTo>
                  <a:lnTo>
                    <a:pt x="23765" y="2750"/>
                  </a:lnTo>
                  <a:lnTo>
                    <a:pt x="39498" y="18146"/>
                  </a:lnTo>
                  <a:lnTo>
                    <a:pt x="54192" y="47324"/>
                  </a:lnTo>
                  <a:lnTo>
                    <a:pt x="60743" y="89522"/>
                  </a:lnTo>
                  <a:lnTo>
                    <a:pt x="55941" y="134403"/>
                  </a:lnTo>
                  <a:lnTo>
                    <a:pt x="34359" y="180147"/>
                  </a:lnTo>
                  <a:lnTo>
                    <a:pt x="25400" y="1959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5" name="SMARTInkShape-1892">
              <a:extLst>
                <a:ext uri="{FF2B5EF4-FFF2-40B4-BE49-F238E27FC236}">
                  <a16:creationId xmlns:a16="http://schemas.microsoft.com/office/drawing/2014/main" xmlns="" id="{CE029696-F116-4D62-AAC5-5B078D15F468}"/>
                </a:ext>
              </a:extLst>
            </p:cNvPr>
            <p:cNvSpPr/>
            <p:nvPr>
              <p:custDataLst>
                <p:tags r:id="rId157"/>
              </p:custDataLst>
            </p:nvPr>
          </p:nvSpPr>
          <p:spPr>
            <a:xfrm>
              <a:off x="6981717" y="4923015"/>
              <a:ext cx="85834" cy="245886"/>
            </a:xfrm>
            <a:custGeom>
              <a:avLst/>
              <a:gdLst/>
              <a:ahLst/>
              <a:cxnLst/>
              <a:rect l="0" t="0" r="0" b="0"/>
              <a:pathLst>
                <a:path w="85834" h="245886">
                  <a:moveTo>
                    <a:pt x="66783" y="10935"/>
                  </a:moveTo>
                  <a:lnTo>
                    <a:pt x="66783" y="10935"/>
                  </a:lnTo>
                  <a:lnTo>
                    <a:pt x="60041" y="4193"/>
                  </a:lnTo>
                  <a:lnTo>
                    <a:pt x="52968" y="883"/>
                  </a:lnTo>
                  <a:lnTo>
                    <a:pt x="49107" y="0"/>
                  </a:lnTo>
                  <a:lnTo>
                    <a:pt x="45826" y="823"/>
                  </a:lnTo>
                  <a:lnTo>
                    <a:pt x="40300" y="5500"/>
                  </a:lnTo>
                  <a:lnTo>
                    <a:pt x="25934" y="37326"/>
                  </a:lnTo>
                  <a:lnTo>
                    <a:pt x="13678" y="79981"/>
                  </a:lnTo>
                  <a:lnTo>
                    <a:pt x="2522" y="126956"/>
                  </a:lnTo>
                  <a:lnTo>
                    <a:pt x="0" y="167608"/>
                  </a:lnTo>
                  <a:lnTo>
                    <a:pt x="4412" y="191105"/>
                  </a:lnTo>
                  <a:lnTo>
                    <a:pt x="16719" y="209544"/>
                  </a:lnTo>
                  <a:lnTo>
                    <a:pt x="35360" y="224089"/>
                  </a:lnTo>
                  <a:lnTo>
                    <a:pt x="85833" y="2458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6" name="SMARTInkShape-1893">
              <a:extLst>
                <a:ext uri="{FF2B5EF4-FFF2-40B4-BE49-F238E27FC236}">
                  <a16:creationId xmlns:a16="http://schemas.microsoft.com/office/drawing/2014/main" xmlns="" id="{852BAB42-4C1D-4DC3-BDE0-1EDACCEC8F4C}"/>
                </a:ext>
              </a:extLst>
            </p:cNvPr>
            <p:cNvSpPr/>
            <p:nvPr>
              <p:custDataLst>
                <p:tags r:id="rId158"/>
              </p:custDataLst>
            </p:nvPr>
          </p:nvSpPr>
          <p:spPr>
            <a:xfrm>
              <a:off x="7105650" y="4940300"/>
              <a:ext cx="12701" cy="171451"/>
            </a:xfrm>
            <a:custGeom>
              <a:avLst/>
              <a:gdLst/>
              <a:ahLst/>
              <a:cxnLst/>
              <a:rect l="0" t="0" r="0" b="0"/>
              <a:pathLst>
                <a:path w="12701" h="171451">
                  <a:moveTo>
                    <a:pt x="0" y="0"/>
                  </a:moveTo>
                  <a:lnTo>
                    <a:pt x="0" y="0"/>
                  </a:lnTo>
                  <a:lnTo>
                    <a:pt x="3370" y="0"/>
                  </a:lnTo>
                  <a:lnTo>
                    <a:pt x="4363" y="705"/>
                  </a:lnTo>
                  <a:lnTo>
                    <a:pt x="5025" y="1881"/>
                  </a:lnTo>
                  <a:lnTo>
                    <a:pt x="5762" y="7891"/>
                  </a:lnTo>
                  <a:lnTo>
                    <a:pt x="9644" y="50280"/>
                  </a:lnTo>
                  <a:lnTo>
                    <a:pt x="12096" y="96402"/>
                  </a:lnTo>
                  <a:lnTo>
                    <a:pt x="12581" y="140633"/>
                  </a:lnTo>
                  <a:lnTo>
                    <a:pt x="12700" y="171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7" name="SMARTInkShape-1894">
              <a:extLst>
                <a:ext uri="{FF2B5EF4-FFF2-40B4-BE49-F238E27FC236}">
                  <a16:creationId xmlns:a16="http://schemas.microsoft.com/office/drawing/2014/main" xmlns="" id="{9597AA2E-EC42-48F1-A631-5D005930F077}"/>
                </a:ext>
              </a:extLst>
            </p:cNvPr>
            <p:cNvSpPr/>
            <p:nvPr>
              <p:custDataLst>
                <p:tags r:id="rId159"/>
              </p:custDataLst>
            </p:nvPr>
          </p:nvSpPr>
          <p:spPr>
            <a:xfrm>
              <a:off x="7118348" y="4834115"/>
              <a:ext cx="12703" cy="23636"/>
            </a:xfrm>
            <a:custGeom>
              <a:avLst/>
              <a:gdLst/>
              <a:ahLst/>
              <a:cxnLst/>
              <a:rect l="0" t="0" r="0" b="0"/>
              <a:pathLst>
                <a:path w="12703" h="23636">
                  <a:moveTo>
                    <a:pt x="2" y="10935"/>
                  </a:moveTo>
                  <a:lnTo>
                    <a:pt x="2" y="10935"/>
                  </a:lnTo>
                  <a:lnTo>
                    <a:pt x="0" y="0"/>
                  </a:lnTo>
                  <a:lnTo>
                    <a:pt x="0" y="2129"/>
                  </a:lnTo>
                  <a:lnTo>
                    <a:pt x="12702" y="236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67" name="SMARTInkShape-Group346">
            <a:extLst>
              <a:ext uri="{FF2B5EF4-FFF2-40B4-BE49-F238E27FC236}">
                <a16:creationId xmlns:a16="http://schemas.microsoft.com/office/drawing/2014/main" xmlns="" id="{A2C20211-C43B-443A-B204-813E1E5BBAEF}"/>
              </a:ext>
            </a:extLst>
          </p:cNvPr>
          <p:cNvGrpSpPr/>
          <p:nvPr/>
        </p:nvGrpSpPr>
        <p:grpSpPr>
          <a:xfrm>
            <a:off x="4455104" y="4768384"/>
            <a:ext cx="2066347" cy="679917"/>
            <a:chOff x="4455104" y="4768384"/>
            <a:chExt cx="2066347" cy="679917"/>
          </a:xfrm>
        </p:grpSpPr>
        <p:sp>
          <p:nvSpPr>
            <p:cNvPr id="449" name="SMARTInkShape-1895">
              <a:extLst>
                <a:ext uri="{FF2B5EF4-FFF2-40B4-BE49-F238E27FC236}">
                  <a16:creationId xmlns:a16="http://schemas.microsoft.com/office/drawing/2014/main" xmlns="" id="{DD6CA203-2F32-4D9B-9A0B-90D74F58292B}"/>
                </a:ext>
              </a:extLst>
            </p:cNvPr>
            <p:cNvSpPr/>
            <p:nvPr>
              <p:custDataLst>
                <p:tags r:id="rId138"/>
              </p:custDataLst>
            </p:nvPr>
          </p:nvSpPr>
          <p:spPr>
            <a:xfrm>
              <a:off x="6502400" y="5118100"/>
              <a:ext cx="19051" cy="6351"/>
            </a:xfrm>
            <a:custGeom>
              <a:avLst/>
              <a:gdLst/>
              <a:ahLst/>
              <a:cxnLst/>
              <a:rect l="0" t="0" r="0" b="0"/>
              <a:pathLst>
                <a:path w="19051" h="6351">
                  <a:moveTo>
                    <a:pt x="19050" y="0"/>
                  </a:moveTo>
                  <a:lnTo>
                    <a:pt x="19050" y="0"/>
                  </a:lnTo>
                  <a:lnTo>
                    <a:pt x="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0" name="SMARTInkShape-1896">
              <a:extLst>
                <a:ext uri="{FF2B5EF4-FFF2-40B4-BE49-F238E27FC236}">
                  <a16:creationId xmlns:a16="http://schemas.microsoft.com/office/drawing/2014/main" xmlns="" id="{17D190C3-5B9F-4CC4-A0E8-EAD960BA60B0}"/>
                </a:ext>
              </a:extLst>
            </p:cNvPr>
            <p:cNvSpPr/>
            <p:nvPr>
              <p:custDataLst>
                <p:tags r:id="rId139"/>
              </p:custDataLst>
            </p:nvPr>
          </p:nvSpPr>
          <p:spPr>
            <a:xfrm>
              <a:off x="6483350" y="4992865"/>
              <a:ext cx="25401" cy="17286"/>
            </a:xfrm>
            <a:custGeom>
              <a:avLst/>
              <a:gdLst/>
              <a:ahLst/>
              <a:cxnLst/>
              <a:rect l="0" t="0" r="0" b="0"/>
              <a:pathLst>
                <a:path w="25401" h="17286">
                  <a:moveTo>
                    <a:pt x="0" y="10935"/>
                  </a:moveTo>
                  <a:lnTo>
                    <a:pt x="0" y="10935"/>
                  </a:lnTo>
                  <a:lnTo>
                    <a:pt x="6741" y="4193"/>
                  </a:lnTo>
                  <a:lnTo>
                    <a:pt x="13814" y="883"/>
                  </a:lnTo>
                  <a:lnTo>
                    <a:pt x="17675" y="0"/>
                  </a:lnTo>
                  <a:lnTo>
                    <a:pt x="20251" y="117"/>
                  </a:lnTo>
                  <a:lnTo>
                    <a:pt x="21967" y="901"/>
                  </a:lnTo>
                  <a:lnTo>
                    <a:pt x="23111" y="2129"/>
                  </a:lnTo>
                  <a:lnTo>
                    <a:pt x="24381" y="7257"/>
                  </a:lnTo>
                  <a:lnTo>
                    <a:pt x="25400" y="172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1" name="SMARTInkShape-1897">
              <a:extLst>
                <a:ext uri="{FF2B5EF4-FFF2-40B4-BE49-F238E27FC236}">
                  <a16:creationId xmlns:a16="http://schemas.microsoft.com/office/drawing/2014/main" xmlns="" id="{C085CAC8-B958-4D16-B739-B63C16DB29BA}"/>
                </a:ext>
              </a:extLst>
            </p:cNvPr>
            <p:cNvSpPr/>
            <p:nvPr>
              <p:custDataLst>
                <p:tags r:id="rId140"/>
              </p:custDataLst>
            </p:nvPr>
          </p:nvSpPr>
          <p:spPr>
            <a:xfrm>
              <a:off x="4819650" y="5245100"/>
              <a:ext cx="1511301" cy="203201"/>
            </a:xfrm>
            <a:custGeom>
              <a:avLst/>
              <a:gdLst/>
              <a:ahLst/>
              <a:cxnLst/>
              <a:rect l="0" t="0" r="0" b="0"/>
              <a:pathLst>
                <a:path w="1511301" h="203201">
                  <a:moveTo>
                    <a:pt x="0" y="203200"/>
                  </a:moveTo>
                  <a:lnTo>
                    <a:pt x="0" y="203200"/>
                  </a:lnTo>
                  <a:lnTo>
                    <a:pt x="30339" y="196458"/>
                  </a:lnTo>
                  <a:lnTo>
                    <a:pt x="54798" y="191650"/>
                  </a:lnTo>
                  <a:lnTo>
                    <a:pt x="86626" y="185622"/>
                  </a:lnTo>
                  <a:lnTo>
                    <a:pt x="123368" y="178782"/>
                  </a:lnTo>
                  <a:lnTo>
                    <a:pt x="169028" y="171398"/>
                  </a:lnTo>
                  <a:lnTo>
                    <a:pt x="220635" y="163655"/>
                  </a:lnTo>
                  <a:lnTo>
                    <a:pt x="276208" y="155670"/>
                  </a:lnTo>
                  <a:lnTo>
                    <a:pt x="339360" y="147524"/>
                  </a:lnTo>
                  <a:lnTo>
                    <a:pt x="407568" y="139272"/>
                  </a:lnTo>
                  <a:lnTo>
                    <a:pt x="479145" y="130948"/>
                  </a:lnTo>
                  <a:lnTo>
                    <a:pt x="555791" y="123282"/>
                  </a:lnTo>
                  <a:lnTo>
                    <a:pt x="635816" y="116055"/>
                  </a:lnTo>
                  <a:lnTo>
                    <a:pt x="718095" y="109120"/>
                  </a:lnTo>
                  <a:lnTo>
                    <a:pt x="799052" y="103086"/>
                  </a:lnTo>
                  <a:lnTo>
                    <a:pt x="879129" y="97651"/>
                  </a:lnTo>
                  <a:lnTo>
                    <a:pt x="958619" y="92618"/>
                  </a:lnTo>
                  <a:lnTo>
                    <a:pt x="1032073" y="86440"/>
                  </a:lnTo>
                  <a:lnTo>
                    <a:pt x="1101504" y="79498"/>
                  </a:lnTo>
                  <a:lnTo>
                    <a:pt x="1168253" y="72049"/>
                  </a:lnTo>
                  <a:lnTo>
                    <a:pt x="1226863" y="64261"/>
                  </a:lnTo>
                  <a:lnTo>
                    <a:pt x="1280047" y="56246"/>
                  </a:lnTo>
                  <a:lnTo>
                    <a:pt x="1329615" y="48081"/>
                  </a:lnTo>
                  <a:lnTo>
                    <a:pt x="1371833" y="39109"/>
                  </a:lnTo>
                  <a:lnTo>
                    <a:pt x="1409150" y="29601"/>
                  </a:lnTo>
                  <a:lnTo>
                    <a:pt x="1443200" y="19734"/>
                  </a:lnTo>
                  <a:lnTo>
                    <a:pt x="15113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2" name="SMARTInkShape-1898">
              <a:extLst>
                <a:ext uri="{FF2B5EF4-FFF2-40B4-BE49-F238E27FC236}">
                  <a16:creationId xmlns:a16="http://schemas.microsoft.com/office/drawing/2014/main" xmlns="" id="{69758BA9-FDD4-405E-B6E4-5B29E93453CB}"/>
                </a:ext>
              </a:extLst>
            </p:cNvPr>
            <p:cNvSpPr/>
            <p:nvPr>
              <p:custDataLst>
                <p:tags r:id="rId141"/>
              </p:custDataLst>
            </p:nvPr>
          </p:nvSpPr>
          <p:spPr>
            <a:xfrm>
              <a:off x="4455104" y="5207000"/>
              <a:ext cx="1837747" cy="168014"/>
            </a:xfrm>
            <a:custGeom>
              <a:avLst/>
              <a:gdLst/>
              <a:ahLst/>
              <a:cxnLst/>
              <a:rect l="0" t="0" r="0" b="0"/>
              <a:pathLst>
                <a:path w="1837747" h="168014">
                  <a:moveTo>
                    <a:pt x="53396" y="152400"/>
                  </a:moveTo>
                  <a:lnTo>
                    <a:pt x="53396" y="152400"/>
                  </a:lnTo>
                  <a:lnTo>
                    <a:pt x="6281" y="162451"/>
                  </a:lnTo>
                  <a:lnTo>
                    <a:pt x="819" y="163334"/>
                  </a:lnTo>
                  <a:lnTo>
                    <a:pt x="0" y="164628"/>
                  </a:lnTo>
                  <a:lnTo>
                    <a:pt x="6616" y="167948"/>
                  </a:lnTo>
                  <a:lnTo>
                    <a:pt x="35897" y="168013"/>
                  </a:lnTo>
                  <a:lnTo>
                    <a:pt x="56547" y="167042"/>
                  </a:lnTo>
                  <a:lnTo>
                    <a:pt x="85836" y="164983"/>
                  </a:lnTo>
                  <a:lnTo>
                    <a:pt x="120885" y="162200"/>
                  </a:lnTo>
                  <a:lnTo>
                    <a:pt x="159771" y="158933"/>
                  </a:lnTo>
                  <a:lnTo>
                    <a:pt x="207568" y="155344"/>
                  </a:lnTo>
                  <a:lnTo>
                    <a:pt x="261305" y="151540"/>
                  </a:lnTo>
                  <a:lnTo>
                    <a:pt x="319002" y="147593"/>
                  </a:lnTo>
                  <a:lnTo>
                    <a:pt x="385689" y="142846"/>
                  </a:lnTo>
                  <a:lnTo>
                    <a:pt x="458369" y="137564"/>
                  </a:lnTo>
                  <a:lnTo>
                    <a:pt x="535045" y="131926"/>
                  </a:lnTo>
                  <a:lnTo>
                    <a:pt x="617207" y="125345"/>
                  </a:lnTo>
                  <a:lnTo>
                    <a:pt x="703025" y="118135"/>
                  </a:lnTo>
                  <a:lnTo>
                    <a:pt x="791282" y="110507"/>
                  </a:lnTo>
                  <a:lnTo>
                    <a:pt x="881164" y="103304"/>
                  </a:lnTo>
                  <a:lnTo>
                    <a:pt x="972129" y="96387"/>
                  </a:lnTo>
                  <a:lnTo>
                    <a:pt x="1063819" y="89658"/>
                  </a:lnTo>
                  <a:lnTo>
                    <a:pt x="1153872" y="83761"/>
                  </a:lnTo>
                  <a:lnTo>
                    <a:pt x="1242836" y="78418"/>
                  </a:lnTo>
                  <a:lnTo>
                    <a:pt x="1331073" y="73446"/>
                  </a:lnTo>
                  <a:lnTo>
                    <a:pt x="1410359" y="67308"/>
                  </a:lnTo>
                  <a:lnTo>
                    <a:pt x="1483676" y="60394"/>
                  </a:lnTo>
                  <a:lnTo>
                    <a:pt x="1553016" y="52963"/>
                  </a:lnTo>
                  <a:lnTo>
                    <a:pt x="1611944" y="45892"/>
                  </a:lnTo>
                  <a:lnTo>
                    <a:pt x="1663927" y="39062"/>
                  </a:lnTo>
                  <a:lnTo>
                    <a:pt x="1711284" y="32391"/>
                  </a:lnTo>
                  <a:lnTo>
                    <a:pt x="1747793" y="26533"/>
                  </a:lnTo>
                  <a:lnTo>
                    <a:pt x="1777072" y="21216"/>
                  </a:lnTo>
                  <a:lnTo>
                    <a:pt x="1816424" y="12252"/>
                  </a:lnTo>
                  <a:lnTo>
                    <a:pt x="1824943" y="8873"/>
                  </a:lnTo>
                  <a:lnTo>
                    <a:pt x="183774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3" name="SMARTInkShape-1899">
              <a:extLst>
                <a:ext uri="{FF2B5EF4-FFF2-40B4-BE49-F238E27FC236}">
                  <a16:creationId xmlns:a16="http://schemas.microsoft.com/office/drawing/2014/main" xmlns="" id="{789837E2-CAEF-41C3-9C44-1912817DA18C}"/>
                </a:ext>
              </a:extLst>
            </p:cNvPr>
            <p:cNvSpPr/>
            <p:nvPr>
              <p:custDataLst>
                <p:tags r:id="rId142"/>
              </p:custDataLst>
            </p:nvPr>
          </p:nvSpPr>
          <p:spPr>
            <a:xfrm>
              <a:off x="6140457" y="4953000"/>
              <a:ext cx="82544" cy="118143"/>
            </a:xfrm>
            <a:custGeom>
              <a:avLst/>
              <a:gdLst/>
              <a:ahLst/>
              <a:cxnLst/>
              <a:rect l="0" t="0" r="0" b="0"/>
              <a:pathLst>
                <a:path w="82544" h="118143">
                  <a:moveTo>
                    <a:pt x="12693" y="0"/>
                  </a:moveTo>
                  <a:lnTo>
                    <a:pt x="12693" y="0"/>
                  </a:lnTo>
                  <a:lnTo>
                    <a:pt x="9322" y="3371"/>
                  </a:lnTo>
                  <a:lnTo>
                    <a:pt x="2153" y="45150"/>
                  </a:lnTo>
                  <a:lnTo>
                    <a:pt x="419" y="86530"/>
                  </a:lnTo>
                  <a:lnTo>
                    <a:pt x="16" y="118142"/>
                  </a:lnTo>
                  <a:lnTo>
                    <a:pt x="0" y="113164"/>
                  </a:lnTo>
                  <a:lnTo>
                    <a:pt x="20716" y="69073"/>
                  </a:lnTo>
                  <a:lnTo>
                    <a:pt x="44774" y="30734"/>
                  </a:lnTo>
                  <a:lnTo>
                    <a:pt x="55409" y="20715"/>
                  </a:lnTo>
                  <a:lnTo>
                    <a:pt x="60220" y="18043"/>
                  </a:lnTo>
                  <a:lnTo>
                    <a:pt x="64839" y="17675"/>
                  </a:lnTo>
                  <a:lnTo>
                    <a:pt x="73734" y="21025"/>
                  </a:lnTo>
                  <a:lnTo>
                    <a:pt x="76670" y="25306"/>
                  </a:lnTo>
                  <a:lnTo>
                    <a:pt x="80802" y="44814"/>
                  </a:lnTo>
                  <a:lnTo>
                    <a:pt x="82390" y="91940"/>
                  </a:lnTo>
                  <a:lnTo>
                    <a:pt x="82529" y="115104"/>
                  </a:lnTo>
                  <a:lnTo>
                    <a:pt x="82543" y="107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4" name="SMARTInkShape-1900">
              <a:extLst>
                <a:ext uri="{FF2B5EF4-FFF2-40B4-BE49-F238E27FC236}">
                  <a16:creationId xmlns:a16="http://schemas.microsoft.com/office/drawing/2014/main" xmlns="" id="{F16E98F9-DFD9-472A-9716-90D4E6F80BEA}"/>
                </a:ext>
              </a:extLst>
            </p:cNvPr>
            <p:cNvSpPr/>
            <p:nvPr>
              <p:custDataLst>
                <p:tags r:id="rId143"/>
              </p:custDataLst>
            </p:nvPr>
          </p:nvSpPr>
          <p:spPr>
            <a:xfrm>
              <a:off x="5841357" y="4959350"/>
              <a:ext cx="83194" cy="16838"/>
            </a:xfrm>
            <a:custGeom>
              <a:avLst/>
              <a:gdLst/>
              <a:ahLst/>
              <a:cxnLst/>
              <a:rect l="0" t="0" r="0" b="0"/>
              <a:pathLst>
                <a:path w="83194" h="16838">
                  <a:moveTo>
                    <a:pt x="26043" y="0"/>
                  </a:moveTo>
                  <a:lnTo>
                    <a:pt x="26043" y="0"/>
                  </a:lnTo>
                  <a:lnTo>
                    <a:pt x="11540" y="705"/>
                  </a:lnTo>
                  <a:lnTo>
                    <a:pt x="2899" y="3371"/>
                  </a:lnTo>
                  <a:lnTo>
                    <a:pt x="735" y="5069"/>
                  </a:lnTo>
                  <a:lnTo>
                    <a:pt x="0" y="6907"/>
                  </a:lnTo>
                  <a:lnTo>
                    <a:pt x="214" y="8839"/>
                  </a:lnTo>
                  <a:lnTo>
                    <a:pt x="1063" y="10126"/>
                  </a:lnTo>
                  <a:lnTo>
                    <a:pt x="2332" y="10984"/>
                  </a:lnTo>
                  <a:lnTo>
                    <a:pt x="26658" y="16837"/>
                  </a:lnTo>
                  <a:lnTo>
                    <a:pt x="58332" y="16732"/>
                  </a:lnTo>
                  <a:lnTo>
                    <a:pt x="83193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5" name="SMARTInkShape-1901">
              <a:extLst>
                <a:ext uri="{FF2B5EF4-FFF2-40B4-BE49-F238E27FC236}">
                  <a16:creationId xmlns:a16="http://schemas.microsoft.com/office/drawing/2014/main" xmlns="" id="{3D3FDD2E-B06B-4EF7-93F8-F76EB58788F8}"/>
                </a:ext>
              </a:extLst>
            </p:cNvPr>
            <p:cNvSpPr/>
            <p:nvPr>
              <p:custDataLst>
                <p:tags r:id="rId144"/>
              </p:custDataLst>
            </p:nvPr>
          </p:nvSpPr>
          <p:spPr>
            <a:xfrm>
              <a:off x="5962650" y="5003800"/>
              <a:ext cx="12701" cy="76201"/>
            </a:xfrm>
            <a:custGeom>
              <a:avLst/>
              <a:gdLst/>
              <a:ahLst/>
              <a:cxnLst/>
              <a:rect l="0" t="0" r="0" b="0"/>
              <a:pathLst>
                <a:path w="12701" h="76201">
                  <a:moveTo>
                    <a:pt x="12700" y="0"/>
                  </a:moveTo>
                  <a:lnTo>
                    <a:pt x="12700" y="0"/>
                  </a:lnTo>
                  <a:lnTo>
                    <a:pt x="2574" y="46983"/>
                  </a:lnTo>
                  <a:lnTo>
                    <a:pt x="0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6" name="SMARTInkShape-1902">
              <a:extLst>
                <a:ext uri="{FF2B5EF4-FFF2-40B4-BE49-F238E27FC236}">
                  <a16:creationId xmlns:a16="http://schemas.microsoft.com/office/drawing/2014/main" xmlns="" id="{2B87E63D-A865-4877-A8E6-F91EBC5BAB18}"/>
                </a:ext>
              </a:extLst>
            </p:cNvPr>
            <p:cNvSpPr/>
            <p:nvPr>
              <p:custDataLst>
                <p:tags r:id="rId145"/>
              </p:custDataLst>
            </p:nvPr>
          </p:nvSpPr>
          <p:spPr>
            <a:xfrm>
              <a:off x="6007100" y="4908550"/>
              <a:ext cx="6351" cy="12701"/>
            </a:xfrm>
            <a:custGeom>
              <a:avLst/>
              <a:gdLst/>
              <a:ahLst/>
              <a:cxnLst/>
              <a:rect l="0" t="0" r="0" b="0"/>
              <a:pathLst>
                <a:path w="6351" h="12701">
                  <a:moveTo>
                    <a:pt x="0" y="12700"/>
                  </a:moveTo>
                  <a:lnTo>
                    <a:pt x="0" y="12700"/>
                  </a:lnTo>
                  <a:lnTo>
                    <a:pt x="0" y="1765"/>
                  </a:lnTo>
                  <a:lnTo>
                    <a:pt x="705" y="1177"/>
                  </a:lnTo>
                  <a:lnTo>
                    <a:pt x="6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7" name="SMARTInkShape-1903">
              <a:extLst>
                <a:ext uri="{FF2B5EF4-FFF2-40B4-BE49-F238E27FC236}">
                  <a16:creationId xmlns:a16="http://schemas.microsoft.com/office/drawing/2014/main" xmlns="" id="{59661F72-7283-4A05-A5FE-E4758548B18A}"/>
                </a:ext>
              </a:extLst>
            </p:cNvPr>
            <p:cNvSpPr/>
            <p:nvPr>
              <p:custDataLst>
                <p:tags r:id="rId146"/>
              </p:custDataLst>
            </p:nvPr>
          </p:nvSpPr>
          <p:spPr>
            <a:xfrm>
              <a:off x="5297886" y="5023189"/>
              <a:ext cx="112315" cy="145712"/>
            </a:xfrm>
            <a:custGeom>
              <a:avLst/>
              <a:gdLst/>
              <a:ahLst/>
              <a:cxnLst/>
              <a:rect l="0" t="0" r="0" b="0"/>
              <a:pathLst>
                <a:path w="112315" h="145712">
                  <a:moveTo>
                    <a:pt x="4364" y="12361"/>
                  </a:moveTo>
                  <a:lnTo>
                    <a:pt x="4364" y="12361"/>
                  </a:lnTo>
                  <a:lnTo>
                    <a:pt x="4364" y="0"/>
                  </a:lnTo>
                  <a:lnTo>
                    <a:pt x="0" y="42313"/>
                  </a:lnTo>
                  <a:lnTo>
                    <a:pt x="13" y="72349"/>
                  </a:lnTo>
                  <a:lnTo>
                    <a:pt x="11945" y="110341"/>
                  </a:lnTo>
                  <a:lnTo>
                    <a:pt x="19729" y="123641"/>
                  </a:lnTo>
                  <a:lnTo>
                    <a:pt x="27890" y="131904"/>
                  </a:lnTo>
                  <a:lnTo>
                    <a:pt x="32043" y="133684"/>
                  </a:lnTo>
                  <a:lnTo>
                    <a:pt x="40420" y="133780"/>
                  </a:lnTo>
                  <a:lnTo>
                    <a:pt x="50727" y="127708"/>
                  </a:lnTo>
                  <a:lnTo>
                    <a:pt x="56440" y="123126"/>
                  </a:lnTo>
                  <a:lnTo>
                    <a:pt x="71221" y="99822"/>
                  </a:lnTo>
                  <a:lnTo>
                    <a:pt x="83787" y="56683"/>
                  </a:lnTo>
                  <a:lnTo>
                    <a:pt x="91877" y="20898"/>
                  </a:lnTo>
                  <a:lnTo>
                    <a:pt x="91633" y="19464"/>
                  </a:lnTo>
                  <a:lnTo>
                    <a:pt x="90766" y="19918"/>
                  </a:lnTo>
                  <a:lnTo>
                    <a:pt x="89482" y="21633"/>
                  </a:lnTo>
                  <a:lnTo>
                    <a:pt x="87252" y="61029"/>
                  </a:lnTo>
                  <a:lnTo>
                    <a:pt x="90352" y="105073"/>
                  </a:lnTo>
                  <a:lnTo>
                    <a:pt x="99143" y="130377"/>
                  </a:lnTo>
                  <a:lnTo>
                    <a:pt x="104814" y="138896"/>
                  </a:lnTo>
                  <a:lnTo>
                    <a:pt x="112314" y="14571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8" name="SMARTInkShape-1904">
              <a:extLst>
                <a:ext uri="{FF2B5EF4-FFF2-40B4-BE49-F238E27FC236}">
                  <a16:creationId xmlns:a16="http://schemas.microsoft.com/office/drawing/2014/main" xmlns="" id="{104B5DB9-A9ED-4829-AD3F-5C8958BD16D7}"/>
                </a:ext>
              </a:extLst>
            </p:cNvPr>
            <p:cNvSpPr/>
            <p:nvPr>
              <p:custDataLst>
                <p:tags r:id="rId147"/>
              </p:custDataLst>
            </p:nvPr>
          </p:nvSpPr>
          <p:spPr>
            <a:xfrm>
              <a:off x="5670728" y="4988721"/>
              <a:ext cx="119196" cy="289944"/>
            </a:xfrm>
            <a:custGeom>
              <a:avLst/>
              <a:gdLst/>
              <a:ahLst/>
              <a:cxnLst/>
              <a:rect l="0" t="0" r="0" b="0"/>
              <a:pathLst>
                <a:path w="119196" h="289944">
                  <a:moveTo>
                    <a:pt x="25222" y="65879"/>
                  </a:moveTo>
                  <a:lnTo>
                    <a:pt x="25222" y="65879"/>
                  </a:lnTo>
                  <a:lnTo>
                    <a:pt x="21851" y="62508"/>
                  </a:lnTo>
                  <a:lnTo>
                    <a:pt x="20196" y="58971"/>
                  </a:lnTo>
                  <a:lnTo>
                    <a:pt x="19755" y="57041"/>
                  </a:lnTo>
                  <a:lnTo>
                    <a:pt x="19460" y="56459"/>
                  </a:lnTo>
                  <a:lnTo>
                    <a:pt x="19264" y="56777"/>
                  </a:lnTo>
                  <a:lnTo>
                    <a:pt x="18887" y="102759"/>
                  </a:lnTo>
                  <a:lnTo>
                    <a:pt x="18876" y="137954"/>
                  </a:lnTo>
                  <a:lnTo>
                    <a:pt x="18168" y="178643"/>
                  </a:lnTo>
                  <a:lnTo>
                    <a:pt x="13097" y="219235"/>
                  </a:lnTo>
                  <a:lnTo>
                    <a:pt x="4383" y="262150"/>
                  </a:lnTo>
                  <a:lnTo>
                    <a:pt x="422" y="289943"/>
                  </a:lnTo>
                  <a:lnTo>
                    <a:pt x="0" y="279651"/>
                  </a:lnTo>
                  <a:lnTo>
                    <a:pt x="4927" y="238634"/>
                  </a:lnTo>
                  <a:lnTo>
                    <a:pt x="8676" y="206864"/>
                  </a:lnTo>
                  <a:lnTo>
                    <a:pt x="12694" y="164052"/>
                  </a:lnTo>
                  <a:lnTo>
                    <a:pt x="17537" y="116567"/>
                  </a:lnTo>
                  <a:lnTo>
                    <a:pt x="24393" y="71945"/>
                  </a:lnTo>
                  <a:lnTo>
                    <a:pt x="36187" y="27381"/>
                  </a:lnTo>
                  <a:lnTo>
                    <a:pt x="46323" y="9729"/>
                  </a:lnTo>
                  <a:lnTo>
                    <a:pt x="51989" y="3044"/>
                  </a:lnTo>
                  <a:lnTo>
                    <a:pt x="58589" y="0"/>
                  </a:lnTo>
                  <a:lnTo>
                    <a:pt x="73448" y="381"/>
                  </a:lnTo>
                  <a:lnTo>
                    <a:pt x="87578" y="9017"/>
                  </a:lnTo>
                  <a:lnTo>
                    <a:pt x="100913" y="24379"/>
                  </a:lnTo>
                  <a:lnTo>
                    <a:pt x="113896" y="47670"/>
                  </a:lnTo>
                  <a:lnTo>
                    <a:pt x="119195" y="70721"/>
                  </a:lnTo>
                  <a:lnTo>
                    <a:pt x="118493" y="92020"/>
                  </a:lnTo>
                  <a:lnTo>
                    <a:pt x="113479" y="110894"/>
                  </a:lnTo>
                  <a:lnTo>
                    <a:pt x="102782" y="124927"/>
                  </a:lnTo>
                  <a:lnTo>
                    <a:pt x="95979" y="130644"/>
                  </a:lnTo>
                  <a:lnTo>
                    <a:pt x="79012" y="136996"/>
                  </a:lnTo>
                  <a:lnTo>
                    <a:pt x="60418" y="139114"/>
                  </a:lnTo>
                  <a:lnTo>
                    <a:pt x="34788" y="135634"/>
                  </a:lnTo>
                  <a:lnTo>
                    <a:pt x="6172" y="12302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9" name="SMARTInkShape-1905">
              <a:extLst>
                <a:ext uri="{FF2B5EF4-FFF2-40B4-BE49-F238E27FC236}">
                  <a16:creationId xmlns:a16="http://schemas.microsoft.com/office/drawing/2014/main" xmlns="" id="{A01EBB46-365F-4FB8-BD12-7A28045901E4}"/>
                </a:ext>
              </a:extLst>
            </p:cNvPr>
            <p:cNvSpPr/>
            <p:nvPr>
              <p:custDataLst>
                <p:tags r:id="rId148"/>
              </p:custDataLst>
            </p:nvPr>
          </p:nvSpPr>
          <p:spPr>
            <a:xfrm>
              <a:off x="5843425" y="4820434"/>
              <a:ext cx="62076" cy="296636"/>
            </a:xfrm>
            <a:custGeom>
              <a:avLst/>
              <a:gdLst/>
              <a:ahLst/>
              <a:cxnLst/>
              <a:rect l="0" t="0" r="0" b="0"/>
              <a:pathLst>
                <a:path w="62076" h="296636">
                  <a:moveTo>
                    <a:pt x="30325" y="18266"/>
                  </a:moveTo>
                  <a:lnTo>
                    <a:pt x="30325" y="18266"/>
                  </a:lnTo>
                  <a:lnTo>
                    <a:pt x="35394" y="5174"/>
                  </a:lnTo>
                  <a:lnTo>
                    <a:pt x="39164" y="1864"/>
                  </a:lnTo>
                  <a:lnTo>
                    <a:pt x="43190" y="393"/>
                  </a:lnTo>
                  <a:lnTo>
                    <a:pt x="45252" y="0"/>
                  </a:lnTo>
                  <a:lnTo>
                    <a:pt x="45920" y="3267"/>
                  </a:lnTo>
                  <a:lnTo>
                    <a:pt x="40043" y="39501"/>
                  </a:lnTo>
                  <a:lnTo>
                    <a:pt x="32527" y="70037"/>
                  </a:lnTo>
                  <a:lnTo>
                    <a:pt x="22131" y="107127"/>
                  </a:lnTo>
                  <a:lnTo>
                    <a:pt x="14219" y="147130"/>
                  </a:lnTo>
                  <a:lnTo>
                    <a:pt x="8350" y="187017"/>
                  </a:lnTo>
                  <a:lnTo>
                    <a:pt x="3389" y="223559"/>
                  </a:lnTo>
                  <a:lnTo>
                    <a:pt x="0" y="265752"/>
                  </a:lnTo>
                  <a:lnTo>
                    <a:pt x="2972" y="283717"/>
                  </a:lnTo>
                  <a:lnTo>
                    <a:pt x="5739" y="290483"/>
                  </a:lnTo>
                  <a:lnTo>
                    <a:pt x="8996" y="294289"/>
                  </a:lnTo>
                  <a:lnTo>
                    <a:pt x="12579" y="296120"/>
                  </a:lnTo>
                  <a:lnTo>
                    <a:pt x="16377" y="296635"/>
                  </a:lnTo>
                  <a:lnTo>
                    <a:pt x="21025" y="293451"/>
                  </a:lnTo>
                  <a:lnTo>
                    <a:pt x="43697" y="261111"/>
                  </a:lnTo>
                  <a:lnTo>
                    <a:pt x="62075" y="22781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0" name="SMARTInkShape-1906">
              <a:extLst>
                <a:ext uri="{FF2B5EF4-FFF2-40B4-BE49-F238E27FC236}">
                  <a16:creationId xmlns:a16="http://schemas.microsoft.com/office/drawing/2014/main" xmlns="" id="{413150DD-1C55-4A79-9E07-4895127B538F}"/>
                </a:ext>
              </a:extLst>
            </p:cNvPr>
            <p:cNvSpPr/>
            <p:nvPr>
              <p:custDataLst>
                <p:tags r:id="rId149"/>
              </p:custDataLst>
            </p:nvPr>
          </p:nvSpPr>
          <p:spPr>
            <a:xfrm>
              <a:off x="6254750" y="4934473"/>
              <a:ext cx="123557" cy="183628"/>
            </a:xfrm>
            <a:custGeom>
              <a:avLst/>
              <a:gdLst/>
              <a:ahLst/>
              <a:cxnLst/>
              <a:rect l="0" t="0" r="0" b="0"/>
              <a:pathLst>
                <a:path w="123557" h="183628">
                  <a:moveTo>
                    <a:pt x="95250" y="12177"/>
                  </a:moveTo>
                  <a:lnTo>
                    <a:pt x="95250" y="12177"/>
                  </a:lnTo>
                  <a:lnTo>
                    <a:pt x="95250" y="1242"/>
                  </a:lnTo>
                  <a:lnTo>
                    <a:pt x="85137" y="0"/>
                  </a:lnTo>
                  <a:lnTo>
                    <a:pt x="68735" y="3004"/>
                  </a:lnTo>
                  <a:lnTo>
                    <a:pt x="50469" y="11732"/>
                  </a:lnTo>
                  <a:lnTo>
                    <a:pt x="46346" y="16114"/>
                  </a:lnTo>
                  <a:lnTo>
                    <a:pt x="41765" y="26627"/>
                  </a:lnTo>
                  <a:lnTo>
                    <a:pt x="42660" y="32394"/>
                  </a:lnTo>
                  <a:lnTo>
                    <a:pt x="49299" y="44446"/>
                  </a:lnTo>
                  <a:lnTo>
                    <a:pt x="76583" y="65065"/>
                  </a:lnTo>
                  <a:lnTo>
                    <a:pt x="109567" y="88789"/>
                  </a:lnTo>
                  <a:lnTo>
                    <a:pt x="119252" y="101260"/>
                  </a:lnTo>
                  <a:lnTo>
                    <a:pt x="123556" y="113858"/>
                  </a:lnTo>
                  <a:lnTo>
                    <a:pt x="119824" y="128395"/>
                  </a:lnTo>
                  <a:lnTo>
                    <a:pt x="115867" y="136222"/>
                  </a:lnTo>
                  <a:lnTo>
                    <a:pt x="93441" y="157351"/>
                  </a:lnTo>
                  <a:lnTo>
                    <a:pt x="57712" y="173647"/>
                  </a:lnTo>
                  <a:lnTo>
                    <a:pt x="15058" y="181655"/>
                  </a:lnTo>
                  <a:lnTo>
                    <a:pt x="0" y="1836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1" name="SMARTInkShape-1907">
              <a:extLst>
                <a:ext uri="{FF2B5EF4-FFF2-40B4-BE49-F238E27FC236}">
                  <a16:creationId xmlns:a16="http://schemas.microsoft.com/office/drawing/2014/main" xmlns="" id="{8DA692B9-9BCE-498C-A1C5-C64633331A23}"/>
                </a:ext>
              </a:extLst>
            </p:cNvPr>
            <p:cNvSpPr/>
            <p:nvPr>
              <p:custDataLst>
                <p:tags r:id="rId150"/>
              </p:custDataLst>
            </p:nvPr>
          </p:nvSpPr>
          <p:spPr>
            <a:xfrm>
              <a:off x="6056773" y="4972050"/>
              <a:ext cx="45578" cy="110114"/>
            </a:xfrm>
            <a:custGeom>
              <a:avLst/>
              <a:gdLst/>
              <a:ahLst/>
              <a:cxnLst/>
              <a:rect l="0" t="0" r="0" b="0"/>
              <a:pathLst>
                <a:path w="45578" h="110114">
                  <a:moveTo>
                    <a:pt x="45577" y="0"/>
                  </a:moveTo>
                  <a:lnTo>
                    <a:pt x="45577" y="0"/>
                  </a:lnTo>
                  <a:lnTo>
                    <a:pt x="36738" y="0"/>
                  </a:lnTo>
                  <a:lnTo>
                    <a:pt x="27279" y="6742"/>
                  </a:lnTo>
                  <a:lnTo>
                    <a:pt x="12169" y="24418"/>
                  </a:lnTo>
                  <a:lnTo>
                    <a:pt x="1026" y="50902"/>
                  </a:lnTo>
                  <a:lnTo>
                    <a:pt x="0" y="77720"/>
                  </a:lnTo>
                  <a:lnTo>
                    <a:pt x="7535" y="100169"/>
                  </a:lnTo>
                  <a:lnTo>
                    <a:pt x="11749" y="104879"/>
                  </a:lnTo>
                  <a:lnTo>
                    <a:pt x="22076" y="110113"/>
                  </a:lnTo>
                  <a:lnTo>
                    <a:pt x="26382" y="110098"/>
                  </a:lnTo>
                  <a:lnTo>
                    <a:pt x="29958" y="108676"/>
                  </a:lnTo>
                  <a:lnTo>
                    <a:pt x="33048" y="106318"/>
                  </a:lnTo>
                  <a:lnTo>
                    <a:pt x="40768" y="92885"/>
                  </a:lnTo>
                  <a:lnTo>
                    <a:pt x="44152" y="75498"/>
                  </a:lnTo>
                  <a:lnTo>
                    <a:pt x="40364" y="34306"/>
                  </a:lnTo>
                  <a:lnTo>
                    <a:pt x="39227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2" name="SMARTInkShape-1908">
              <a:extLst>
                <a:ext uri="{FF2B5EF4-FFF2-40B4-BE49-F238E27FC236}">
                  <a16:creationId xmlns:a16="http://schemas.microsoft.com/office/drawing/2014/main" xmlns="" id="{12386A80-DD99-48C0-8F20-CFBDE2380B98}"/>
                </a:ext>
              </a:extLst>
            </p:cNvPr>
            <p:cNvSpPr/>
            <p:nvPr>
              <p:custDataLst>
                <p:tags r:id="rId151"/>
              </p:custDataLst>
            </p:nvPr>
          </p:nvSpPr>
          <p:spPr>
            <a:xfrm>
              <a:off x="5461267" y="5032284"/>
              <a:ext cx="125101" cy="125237"/>
            </a:xfrm>
            <a:custGeom>
              <a:avLst/>
              <a:gdLst/>
              <a:ahLst/>
              <a:cxnLst/>
              <a:rect l="0" t="0" r="0" b="0"/>
              <a:pathLst>
                <a:path w="125101" h="125237">
                  <a:moveTo>
                    <a:pt x="12433" y="28666"/>
                  </a:moveTo>
                  <a:lnTo>
                    <a:pt x="12433" y="28666"/>
                  </a:lnTo>
                  <a:lnTo>
                    <a:pt x="12433" y="21924"/>
                  </a:lnTo>
                  <a:lnTo>
                    <a:pt x="11727" y="20644"/>
                  </a:lnTo>
                  <a:lnTo>
                    <a:pt x="10551" y="20495"/>
                  </a:lnTo>
                  <a:lnTo>
                    <a:pt x="9062" y="21102"/>
                  </a:lnTo>
                  <a:lnTo>
                    <a:pt x="8775" y="22212"/>
                  </a:lnTo>
                  <a:lnTo>
                    <a:pt x="10337" y="25327"/>
                  </a:lnTo>
                  <a:lnTo>
                    <a:pt x="6548" y="71795"/>
                  </a:lnTo>
                  <a:lnTo>
                    <a:pt x="1759" y="115388"/>
                  </a:lnTo>
                  <a:lnTo>
                    <a:pt x="334" y="124839"/>
                  </a:lnTo>
                  <a:lnTo>
                    <a:pt x="133" y="125236"/>
                  </a:lnTo>
                  <a:lnTo>
                    <a:pt x="0" y="124796"/>
                  </a:lnTo>
                  <a:lnTo>
                    <a:pt x="15649" y="80630"/>
                  </a:lnTo>
                  <a:lnTo>
                    <a:pt x="33582" y="37755"/>
                  </a:lnTo>
                  <a:lnTo>
                    <a:pt x="50556" y="11803"/>
                  </a:lnTo>
                  <a:lnTo>
                    <a:pt x="52665" y="10369"/>
                  </a:lnTo>
                  <a:lnTo>
                    <a:pt x="54071" y="10823"/>
                  </a:lnTo>
                  <a:lnTo>
                    <a:pt x="55008" y="12538"/>
                  </a:lnTo>
                  <a:lnTo>
                    <a:pt x="56328" y="25063"/>
                  </a:lnTo>
                  <a:lnTo>
                    <a:pt x="50780" y="63957"/>
                  </a:lnTo>
                  <a:lnTo>
                    <a:pt x="51403" y="63483"/>
                  </a:lnTo>
                  <a:lnTo>
                    <a:pt x="77683" y="18214"/>
                  </a:lnTo>
                  <a:lnTo>
                    <a:pt x="94796" y="3854"/>
                  </a:lnTo>
                  <a:lnTo>
                    <a:pt x="104542" y="0"/>
                  </a:lnTo>
                  <a:lnTo>
                    <a:pt x="108412" y="383"/>
                  </a:lnTo>
                  <a:lnTo>
                    <a:pt x="111697" y="2049"/>
                  </a:lnTo>
                  <a:lnTo>
                    <a:pt x="114592" y="4573"/>
                  </a:lnTo>
                  <a:lnTo>
                    <a:pt x="122038" y="21605"/>
                  </a:lnTo>
                  <a:lnTo>
                    <a:pt x="125100" y="57715"/>
                  </a:lnTo>
                  <a:lnTo>
                    <a:pt x="117760" y="96937"/>
                  </a:lnTo>
                  <a:lnTo>
                    <a:pt x="107683" y="12391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3" name="SMARTInkShape-1909">
              <a:extLst>
                <a:ext uri="{FF2B5EF4-FFF2-40B4-BE49-F238E27FC236}">
                  <a16:creationId xmlns:a16="http://schemas.microsoft.com/office/drawing/2014/main" xmlns="" id="{512F2D37-9ED9-4316-89B2-9BFC98CEDE4D}"/>
                </a:ext>
              </a:extLst>
            </p:cNvPr>
            <p:cNvSpPr/>
            <p:nvPr>
              <p:custDataLst>
                <p:tags r:id="rId152"/>
              </p:custDataLst>
            </p:nvPr>
          </p:nvSpPr>
          <p:spPr>
            <a:xfrm>
              <a:off x="5132507" y="5005094"/>
              <a:ext cx="62156" cy="173991"/>
            </a:xfrm>
            <a:custGeom>
              <a:avLst/>
              <a:gdLst/>
              <a:ahLst/>
              <a:cxnLst/>
              <a:rect l="0" t="0" r="0" b="0"/>
              <a:pathLst>
                <a:path w="62156" h="173991">
                  <a:moveTo>
                    <a:pt x="55443" y="5056"/>
                  </a:moveTo>
                  <a:lnTo>
                    <a:pt x="55443" y="5056"/>
                  </a:lnTo>
                  <a:lnTo>
                    <a:pt x="34720" y="30"/>
                  </a:lnTo>
                  <a:lnTo>
                    <a:pt x="23655" y="0"/>
                  </a:lnTo>
                  <a:lnTo>
                    <a:pt x="14034" y="2339"/>
                  </a:lnTo>
                  <a:lnTo>
                    <a:pt x="10198" y="5361"/>
                  </a:lnTo>
                  <a:lnTo>
                    <a:pt x="4054" y="14364"/>
                  </a:lnTo>
                  <a:lnTo>
                    <a:pt x="0" y="31332"/>
                  </a:lnTo>
                  <a:lnTo>
                    <a:pt x="2814" y="43546"/>
                  </a:lnTo>
                  <a:lnTo>
                    <a:pt x="16119" y="72003"/>
                  </a:lnTo>
                  <a:lnTo>
                    <a:pt x="27853" y="84435"/>
                  </a:lnTo>
                  <a:lnTo>
                    <a:pt x="46562" y="101248"/>
                  </a:lnTo>
                  <a:lnTo>
                    <a:pt x="59161" y="119635"/>
                  </a:lnTo>
                  <a:lnTo>
                    <a:pt x="62155" y="125892"/>
                  </a:lnTo>
                  <a:lnTo>
                    <a:pt x="61719" y="142252"/>
                  </a:lnTo>
                  <a:lnTo>
                    <a:pt x="59627" y="151553"/>
                  </a:lnTo>
                  <a:lnTo>
                    <a:pt x="55410" y="158459"/>
                  </a:lnTo>
                  <a:lnTo>
                    <a:pt x="43198" y="168015"/>
                  </a:lnTo>
                  <a:lnTo>
                    <a:pt x="23828" y="173990"/>
                  </a:lnTo>
                  <a:lnTo>
                    <a:pt x="14816" y="173506"/>
                  </a:lnTo>
                  <a:lnTo>
                    <a:pt x="11425" y="172389"/>
                  </a:lnTo>
                  <a:lnTo>
                    <a:pt x="9869" y="168824"/>
                  </a:lnTo>
                  <a:lnTo>
                    <a:pt x="10993" y="1447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4" name="SMARTInkShape-1910">
              <a:extLst>
                <a:ext uri="{FF2B5EF4-FFF2-40B4-BE49-F238E27FC236}">
                  <a16:creationId xmlns:a16="http://schemas.microsoft.com/office/drawing/2014/main" xmlns="" id="{B1A18824-D327-4DCC-9AAF-881A71B1D5D2}"/>
                </a:ext>
              </a:extLst>
            </p:cNvPr>
            <p:cNvSpPr/>
            <p:nvPr>
              <p:custDataLst>
                <p:tags r:id="rId153"/>
              </p:custDataLst>
            </p:nvPr>
          </p:nvSpPr>
          <p:spPr>
            <a:xfrm>
              <a:off x="4983831" y="5023994"/>
              <a:ext cx="79657" cy="158600"/>
            </a:xfrm>
            <a:custGeom>
              <a:avLst/>
              <a:gdLst/>
              <a:ahLst/>
              <a:cxnLst/>
              <a:rect l="0" t="0" r="0" b="0"/>
              <a:pathLst>
                <a:path w="79657" h="158600">
                  <a:moveTo>
                    <a:pt x="64419" y="11556"/>
                  </a:moveTo>
                  <a:lnTo>
                    <a:pt x="64419" y="11556"/>
                  </a:lnTo>
                  <a:lnTo>
                    <a:pt x="64419" y="2718"/>
                  </a:lnTo>
                  <a:lnTo>
                    <a:pt x="63008" y="1430"/>
                  </a:lnTo>
                  <a:lnTo>
                    <a:pt x="57677" y="0"/>
                  </a:lnTo>
                  <a:lnTo>
                    <a:pt x="36629" y="2566"/>
                  </a:lnTo>
                  <a:lnTo>
                    <a:pt x="14792" y="11165"/>
                  </a:lnTo>
                  <a:lnTo>
                    <a:pt x="5203" y="20555"/>
                  </a:lnTo>
                  <a:lnTo>
                    <a:pt x="1659" y="26022"/>
                  </a:lnTo>
                  <a:lnTo>
                    <a:pt x="0" y="31078"/>
                  </a:lnTo>
                  <a:lnTo>
                    <a:pt x="41" y="40458"/>
                  </a:lnTo>
                  <a:lnTo>
                    <a:pt x="6174" y="51212"/>
                  </a:lnTo>
                  <a:lnTo>
                    <a:pt x="10771" y="57044"/>
                  </a:lnTo>
                  <a:lnTo>
                    <a:pt x="23408" y="65405"/>
                  </a:lnTo>
                  <a:lnTo>
                    <a:pt x="64164" y="84879"/>
                  </a:lnTo>
                  <a:lnTo>
                    <a:pt x="70599" y="90071"/>
                  </a:lnTo>
                  <a:lnTo>
                    <a:pt x="77749" y="103366"/>
                  </a:lnTo>
                  <a:lnTo>
                    <a:pt x="79656" y="110863"/>
                  </a:lnTo>
                  <a:lnTo>
                    <a:pt x="78810" y="117977"/>
                  </a:lnTo>
                  <a:lnTo>
                    <a:pt x="72226" y="131527"/>
                  </a:lnTo>
                  <a:lnTo>
                    <a:pt x="56619" y="147684"/>
                  </a:lnTo>
                  <a:lnTo>
                    <a:pt x="38589" y="158037"/>
                  </a:lnTo>
                  <a:lnTo>
                    <a:pt x="33088" y="158599"/>
                  </a:lnTo>
                  <a:lnTo>
                    <a:pt x="13619" y="1512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5" name="SMARTInkShape-1911">
              <a:extLst>
                <a:ext uri="{FF2B5EF4-FFF2-40B4-BE49-F238E27FC236}">
                  <a16:creationId xmlns:a16="http://schemas.microsoft.com/office/drawing/2014/main" xmlns="" id="{A2ADB266-5146-45C7-8ACD-FDDDCC5D5775}"/>
                </a:ext>
              </a:extLst>
            </p:cNvPr>
            <p:cNvSpPr/>
            <p:nvPr>
              <p:custDataLst>
                <p:tags r:id="rId154"/>
              </p:custDataLst>
            </p:nvPr>
          </p:nvSpPr>
          <p:spPr>
            <a:xfrm>
              <a:off x="4751565" y="5073650"/>
              <a:ext cx="144286" cy="31751"/>
            </a:xfrm>
            <a:custGeom>
              <a:avLst/>
              <a:gdLst/>
              <a:ahLst/>
              <a:cxnLst/>
              <a:rect l="0" t="0" r="0" b="0"/>
              <a:pathLst>
                <a:path w="144286" h="31751">
                  <a:moveTo>
                    <a:pt x="10935" y="31750"/>
                  </a:moveTo>
                  <a:lnTo>
                    <a:pt x="10935" y="31750"/>
                  </a:lnTo>
                  <a:lnTo>
                    <a:pt x="0" y="31750"/>
                  </a:lnTo>
                  <a:lnTo>
                    <a:pt x="5500" y="31750"/>
                  </a:lnTo>
                  <a:lnTo>
                    <a:pt x="45375" y="16053"/>
                  </a:lnTo>
                  <a:lnTo>
                    <a:pt x="84169" y="4756"/>
                  </a:lnTo>
                  <a:lnTo>
                    <a:pt x="131769" y="626"/>
                  </a:lnTo>
                  <a:lnTo>
                    <a:pt x="14428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6" name="SMARTInkShape-1912">
              <a:extLst>
                <a:ext uri="{FF2B5EF4-FFF2-40B4-BE49-F238E27FC236}">
                  <a16:creationId xmlns:a16="http://schemas.microsoft.com/office/drawing/2014/main" xmlns="" id="{43297F3E-B27E-4C4D-8019-B9022C67389C}"/>
                </a:ext>
              </a:extLst>
            </p:cNvPr>
            <p:cNvSpPr/>
            <p:nvPr>
              <p:custDataLst>
                <p:tags r:id="rId155"/>
              </p:custDataLst>
            </p:nvPr>
          </p:nvSpPr>
          <p:spPr>
            <a:xfrm>
              <a:off x="4687827" y="4768384"/>
              <a:ext cx="180733" cy="474862"/>
            </a:xfrm>
            <a:custGeom>
              <a:avLst/>
              <a:gdLst/>
              <a:ahLst/>
              <a:cxnLst/>
              <a:rect l="0" t="0" r="0" b="0"/>
              <a:pathLst>
                <a:path w="180733" h="474862">
                  <a:moveTo>
                    <a:pt x="74673" y="190966"/>
                  </a:moveTo>
                  <a:lnTo>
                    <a:pt x="74673" y="190966"/>
                  </a:lnTo>
                  <a:lnTo>
                    <a:pt x="71302" y="190966"/>
                  </a:lnTo>
                  <a:lnTo>
                    <a:pt x="67765" y="194729"/>
                  </a:lnTo>
                  <a:lnTo>
                    <a:pt x="53004" y="228868"/>
                  </a:lnTo>
                  <a:lnTo>
                    <a:pt x="39168" y="273849"/>
                  </a:lnTo>
                  <a:lnTo>
                    <a:pt x="32317" y="308236"/>
                  </a:lnTo>
                  <a:lnTo>
                    <a:pt x="26920" y="344686"/>
                  </a:lnTo>
                  <a:lnTo>
                    <a:pt x="22170" y="382053"/>
                  </a:lnTo>
                  <a:lnTo>
                    <a:pt x="15825" y="417946"/>
                  </a:lnTo>
                  <a:lnTo>
                    <a:pt x="6202" y="458597"/>
                  </a:lnTo>
                  <a:lnTo>
                    <a:pt x="762" y="473934"/>
                  </a:lnTo>
                  <a:lnTo>
                    <a:pt x="0" y="474861"/>
                  </a:lnTo>
                  <a:lnTo>
                    <a:pt x="4549" y="442405"/>
                  </a:lnTo>
                  <a:lnTo>
                    <a:pt x="10816" y="406668"/>
                  </a:lnTo>
                  <a:lnTo>
                    <a:pt x="20186" y="359270"/>
                  </a:lnTo>
                  <a:lnTo>
                    <a:pt x="25648" y="332802"/>
                  </a:lnTo>
                  <a:lnTo>
                    <a:pt x="32817" y="303868"/>
                  </a:lnTo>
                  <a:lnTo>
                    <a:pt x="41125" y="273288"/>
                  </a:lnTo>
                  <a:lnTo>
                    <a:pt x="50192" y="241615"/>
                  </a:lnTo>
                  <a:lnTo>
                    <a:pt x="59762" y="210619"/>
                  </a:lnTo>
                  <a:lnTo>
                    <a:pt x="69672" y="180080"/>
                  </a:lnTo>
                  <a:lnTo>
                    <a:pt x="79805" y="149842"/>
                  </a:lnTo>
                  <a:lnTo>
                    <a:pt x="89383" y="121923"/>
                  </a:lnTo>
                  <a:lnTo>
                    <a:pt x="98591" y="95548"/>
                  </a:lnTo>
                  <a:lnTo>
                    <a:pt x="115642" y="49780"/>
                  </a:lnTo>
                  <a:lnTo>
                    <a:pt x="138190" y="2942"/>
                  </a:lnTo>
                  <a:lnTo>
                    <a:pt x="140301" y="0"/>
                  </a:lnTo>
                  <a:lnTo>
                    <a:pt x="141708" y="1567"/>
                  </a:lnTo>
                  <a:lnTo>
                    <a:pt x="145849" y="42598"/>
                  </a:lnTo>
                  <a:lnTo>
                    <a:pt x="148639" y="84808"/>
                  </a:lnTo>
                  <a:lnTo>
                    <a:pt x="149384" y="108906"/>
                  </a:lnTo>
                  <a:lnTo>
                    <a:pt x="149880" y="134142"/>
                  </a:lnTo>
                  <a:lnTo>
                    <a:pt x="151623" y="161550"/>
                  </a:lnTo>
                  <a:lnTo>
                    <a:pt x="154195" y="190406"/>
                  </a:lnTo>
                  <a:lnTo>
                    <a:pt x="157321" y="220226"/>
                  </a:lnTo>
                  <a:lnTo>
                    <a:pt x="160110" y="251395"/>
                  </a:lnTo>
                  <a:lnTo>
                    <a:pt x="162676" y="283463"/>
                  </a:lnTo>
                  <a:lnTo>
                    <a:pt x="165092" y="316130"/>
                  </a:lnTo>
                  <a:lnTo>
                    <a:pt x="166702" y="342847"/>
                  </a:lnTo>
                  <a:lnTo>
                    <a:pt x="168492" y="385704"/>
                  </a:lnTo>
                  <a:lnTo>
                    <a:pt x="176240" y="427485"/>
                  </a:lnTo>
                  <a:lnTo>
                    <a:pt x="180732" y="444255"/>
                  </a:lnTo>
                  <a:lnTo>
                    <a:pt x="180656" y="445198"/>
                  </a:lnTo>
                  <a:lnTo>
                    <a:pt x="176273" y="43861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72" name="SMARTInkShape-Group347">
            <a:extLst>
              <a:ext uri="{FF2B5EF4-FFF2-40B4-BE49-F238E27FC236}">
                <a16:creationId xmlns:a16="http://schemas.microsoft.com/office/drawing/2014/main" xmlns="" id="{3DA4D69A-E7C6-4A32-8E83-EEB3ED6DAE19}"/>
              </a:ext>
            </a:extLst>
          </p:cNvPr>
          <p:cNvGrpSpPr/>
          <p:nvPr/>
        </p:nvGrpSpPr>
        <p:grpSpPr>
          <a:xfrm>
            <a:off x="10837214" y="2044087"/>
            <a:ext cx="408637" cy="246040"/>
            <a:chOff x="10837214" y="2044087"/>
            <a:chExt cx="408637" cy="246040"/>
          </a:xfrm>
        </p:grpSpPr>
        <p:sp>
          <p:nvSpPr>
            <p:cNvPr id="468" name="SMARTInkShape-1913">
              <a:extLst>
                <a:ext uri="{FF2B5EF4-FFF2-40B4-BE49-F238E27FC236}">
                  <a16:creationId xmlns:a16="http://schemas.microsoft.com/office/drawing/2014/main" xmlns="" id="{EEB20E38-5A8D-4B2C-9B4A-E1B584D76F3F}"/>
                </a:ext>
              </a:extLst>
            </p:cNvPr>
            <p:cNvSpPr/>
            <p:nvPr>
              <p:custDataLst>
                <p:tags r:id="rId134"/>
              </p:custDataLst>
            </p:nvPr>
          </p:nvSpPr>
          <p:spPr>
            <a:xfrm>
              <a:off x="11099800" y="2136292"/>
              <a:ext cx="146051" cy="16359"/>
            </a:xfrm>
            <a:custGeom>
              <a:avLst/>
              <a:gdLst/>
              <a:ahLst/>
              <a:cxnLst/>
              <a:rect l="0" t="0" r="0" b="0"/>
              <a:pathLst>
                <a:path w="146051" h="16359">
                  <a:moveTo>
                    <a:pt x="0" y="3658"/>
                  </a:moveTo>
                  <a:lnTo>
                    <a:pt x="0" y="3658"/>
                  </a:lnTo>
                  <a:lnTo>
                    <a:pt x="26759" y="0"/>
                  </a:lnTo>
                  <a:lnTo>
                    <a:pt x="64294" y="2966"/>
                  </a:lnTo>
                  <a:lnTo>
                    <a:pt x="104579" y="8313"/>
                  </a:lnTo>
                  <a:lnTo>
                    <a:pt x="146050" y="163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9" name="SMARTInkShape-1914">
              <a:extLst>
                <a:ext uri="{FF2B5EF4-FFF2-40B4-BE49-F238E27FC236}">
                  <a16:creationId xmlns:a16="http://schemas.microsoft.com/office/drawing/2014/main" xmlns="" id="{C637E11E-BEF2-4225-BC2F-5C0F8CA5B32D}"/>
                </a:ext>
              </a:extLst>
            </p:cNvPr>
            <p:cNvSpPr/>
            <p:nvPr>
              <p:custDataLst>
                <p:tags r:id="rId135"/>
              </p:custDataLst>
            </p:nvPr>
          </p:nvSpPr>
          <p:spPr>
            <a:xfrm>
              <a:off x="11082030" y="2044087"/>
              <a:ext cx="162938" cy="221589"/>
            </a:xfrm>
            <a:custGeom>
              <a:avLst/>
              <a:gdLst/>
              <a:ahLst/>
              <a:cxnLst/>
              <a:rect l="0" t="0" r="0" b="0"/>
              <a:pathLst>
                <a:path w="162938" h="221589">
                  <a:moveTo>
                    <a:pt x="157470" y="26013"/>
                  </a:moveTo>
                  <a:lnTo>
                    <a:pt x="157470" y="26013"/>
                  </a:lnTo>
                  <a:lnTo>
                    <a:pt x="160840" y="22642"/>
                  </a:lnTo>
                  <a:lnTo>
                    <a:pt x="162496" y="17224"/>
                  </a:lnTo>
                  <a:lnTo>
                    <a:pt x="162937" y="13803"/>
                  </a:lnTo>
                  <a:lnTo>
                    <a:pt x="160188" y="2248"/>
                  </a:lnTo>
                  <a:lnTo>
                    <a:pt x="156459" y="292"/>
                  </a:lnTo>
                  <a:lnTo>
                    <a:pt x="144792" y="0"/>
                  </a:lnTo>
                  <a:lnTo>
                    <a:pt x="122356" y="3802"/>
                  </a:lnTo>
                  <a:lnTo>
                    <a:pt x="97833" y="16140"/>
                  </a:lnTo>
                  <a:lnTo>
                    <a:pt x="76065" y="33200"/>
                  </a:lnTo>
                  <a:lnTo>
                    <a:pt x="62950" y="51661"/>
                  </a:lnTo>
                  <a:lnTo>
                    <a:pt x="41089" y="95877"/>
                  </a:lnTo>
                  <a:lnTo>
                    <a:pt x="16620" y="143293"/>
                  </a:lnTo>
                  <a:lnTo>
                    <a:pt x="1600" y="189288"/>
                  </a:lnTo>
                  <a:lnTo>
                    <a:pt x="0" y="196887"/>
                  </a:lnTo>
                  <a:lnTo>
                    <a:pt x="279" y="199901"/>
                  </a:lnTo>
                  <a:lnTo>
                    <a:pt x="2469" y="205132"/>
                  </a:lnTo>
                  <a:lnTo>
                    <a:pt x="7671" y="212043"/>
                  </a:lnTo>
                  <a:lnTo>
                    <a:pt x="20423" y="218560"/>
                  </a:lnTo>
                  <a:lnTo>
                    <a:pt x="40977" y="221588"/>
                  </a:lnTo>
                  <a:lnTo>
                    <a:pt x="84683" y="215787"/>
                  </a:lnTo>
                  <a:lnTo>
                    <a:pt x="106670" y="21016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0" name="SMARTInkShape-1915">
              <a:extLst>
                <a:ext uri="{FF2B5EF4-FFF2-40B4-BE49-F238E27FC236}">
                  <a16:creationId xmlns:a16="http://schemas.microsoft.com/office/drawing/2014/main" xmlns="" id="{67DB978B-E61C-4920-91A5-AD9779CFBD49}"/>
                </a:ext>
              </a:extLst>
            </p:cNvPr>
            <p:cNvSpPr/>
            <p:nvPr>
              <p:custDataLst>
                <p:tags r:id="rId136"/>
              </p:custDataLst>
            </p:nvPr>
          </p:nvSpPr>
          <p:spPr>
            <a:xfrm>
              <a:off x="10991850" y="2058777"/>
              <a:ext cx="86210" cy="231350"/>
            </a:xfrm>
            <a:custGeom>
              <a:avLst/>
              <a:gdLst/>
              <a:ahLst/>
              <a:cxnLst/>
              <a:rect l="0" t="0" r="0" b="0"/>
              <a:pathLst>
                <a:path w="86210" h="231350">
                  <a:moveTo>
                    <a:pt x="82550" y="30373"/>
                  </a:moveTo>
                  <a:lnTo>
                    <a:pt x="82550" y="30373"/>
                  </a:lnTo>
                  <a:lnTo>
                    <a:pt x="85920" y="20260"/>
                  </a:lnTo>
                  <a:lnTo>
                    <a:pt x="86209" y="16575"/>
                  </a:lnTo>
                  <a:lnTo>
                    <a:pt x="84646" y="10600"/>
                  </a:lnTo>
                  <a:lnTo>
                    <a:pt x="75954" y="5592"/>
                  </a:lnTo>
                  <a:lnTo>
                    <a:pt x="61980" y="1720"/>
                  </a:lnTo>
                  <a:lnTo>
                    <a:pt x="44010" y="0"/>
                  </a:lnTo>
                  <a:lnTo>
                    <a:pt x="28026" y="4879"/>
                  </a:lnTo>
                  <a:lnTo>
                    <a:pt x="20801" y="9144"/>
                  </a:lnTo>
                  <a:lnTo>
                    <a:pt x="10891" y="21408"/>
                  </a:lnTo>
                  <a:lnTo>
                    <a:pt x="4839" y="36972"/>
                  </a:lnTo>
                  <a:lnTo>
                    <a:pt x="2139" y="65568"/>
                  </a:lnTo>
                  <a:lnTo>
                    <a:pt x="4008" y="85996"/>
                  </a:lnTo>
                  <a:lnTo>
                    <a:pt x="25460" y="132220"/>
                  </a:lnTo>
                  <a:lnTo>
                    <a:pt x="47049" y="176054"/>
                  </a:lnTo>
                  <a:lnTo>
                    <a:pt x="51956" y="196014"/>
                  </a:lnTo>
                  <a:lnTo>
                    <a:pt x="51784" y="211941"/>
                  </a:lnTo>
                  <a:lnTo>
                    <a:pt x="49339" y="217741"/>
                  </a:lnTo>
                  <a:lnTo>
                    <a:pt x="40980" y="226066"/>
                  </a:lnTo>
                  <a:lnTo>
                    <a:pt x="28325" y="230236"/>
                  </a:lnTo>
                  <a:lnTo>
                    <a:pt x="20999" y="231349"/>
                  </a:lnTo>
                  <a:lnTo>
                    <a:pt x="15411" y="230679"/>
                  </a:lnTo>
                  <a:lnTo>
                    <a:pt x="10980" y="228822"/>
                  </a:lnTo>
                  <a:lnTo>
                    <a:pt x="7320" y="226172"/>
                  </a:lnTo>
                  <a:lnTo>
                    <a:pt x="4880" y="222289"/>
                  </a:lnTo>
                  <a:lnTo>
                    <a:pt x="0" y="20182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1" name="SMARTInkShape-1916">
              <a:extLst>
                <a:ext uri="{FF2B5EF4-FFF2-40B4-BE49-F238E27FC236}">
                  <a16:creationId xmlns:a16="http://schemas.microsoft.com/office/drawing/2014/main" xmlns="" id="{86DC5683-4683-434E-B38E-1C15865E928A}"/>
                </a:ext>
              </a:extLst>
            </p:cNvPr>
            <p:cNvSpPr/>
            <p:nvPr>
              <p:custDataLst>
                <p:tags r:id="rId137"/>
              </p:custDataLst>
            </p:nvPr>
          </p:nvSpPr>
          <p:spPr>
            <a:xfrm>
              <a:off x="10837214" y="2055388"/>
              <a:ext cx="81807" cy="222491"/>
            </a:xfrm>
            <a:custGeom>
              <a:avLst/>
              <a:gdLst/>
              <a:ahLst/>
              <a:cxnLst/>
              <a:rect l="0" t="0" r="0" b="0"/>
              <a:pathLst>
                <a:path w="81807" h="222491">
                  <a:moveTo>
                    <a:pt x="78436" y="33762"/>
                  </a:moveTo>
                  <a:lnTo>
                    <a:pt x="78436" y="33762"/>
                  </a:lnTo>
                  <a:lnTo>
                    <a:pt x="81806" y="23649"/>
                  </a:lnTo>
                  <a:lnTo>
                    <a:pt x="81580" y="14921"/>
                  </a:lnTo>
                  <a:lnTo>
                    <a:pt x="80532" y="10618"/>
                  </a:lnTo>
                  <a:lnTo>
                    <a:pt x="75604" y="3955"/>
                  </a:lnTo>
                  <a:lnTo>
                    <a:pt x="72313" y="1191"/>
                  </a:lnTo>
                  <a:lnTo>
                    <a:pt x="61132" y="0"/>
                  </a:lnTo>
                  <a:lnTo>
                    <a:pt x="46757" y="2529"/>
                  </a:lnTo>
                  <a:lnTo>
                    <a:pt x="30962" y="8357"/>
                  </a:lnTo>
                  <a:lnTo>
                    <a:pt x="9570" y="26313"/>
                  </a:lnTo>
                  <a:lnTo>
                    <a:pt x="1967" y="43386"/>
                  </a:lnTo>
                  <a:lnTo>
                    <a:pt x="0" y="62734"/>
                  </a:lnTo>
                  <a:lnTo>
                    <a:pt x="7530" y="93460"/>
                  </a:lnTo>
                  <a:lnTo>
                    <a:pt x="24266" y="124201"/>
                  </a:lnTo>
                  <a:lnTo>
                    <a:pt x="60805" y="168874"/>
                  </a:lnTo>
                  <a:lnTo>
                    <a:pt x="72114" y="191153"/>
                  </a:lnTo>
                  <a:lnTo>
                    <a:pt x="73744" y="202726"/>
                  </a:lnTo>
                  <a:lnTo>
                    <a:pt x="73192" y="207788"/>
                  </a:lnTo>
                  <a:lnTo>
                    <a:pt x="70706" y="211868"/>
                  </a:lnTo>
                  <a:lnTo>
                    <a:pt x="62302" y="218283"/>
                  </a:lnTo>
                  <a:lnTo>
                    <a:pt x="42298" y="222490"/>
                  </a:lnTo>
                  <a:lnTo>
                    <a:pt x="32271" y="221593"/>
                  </a:lnTo>
                  <a:lnTo>
                    <a:pt x="28610" y="220366"/>
                  </a:lnTo>
                  <a:lnTo>
                    <a:pt x="22659" y="215240"/>
                  </a:lnTo>
                  <a:lnTo>
                    <a:pt x="20085" y="211897"/>
                  </a:lnTo>
                  <a:lnTo>
                    <a:pt x="20484" y="206847"/>
                  </a:lnTo>
                  <a:lnTo>
                    <a:pt x="33986" y="17981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84" name="SMARTInkShape-Group348">
            <a:extLst>
              <a:ext uri="{FF2B5EF4-FFF2-40B4-BE49-F238E27FC236}">
                <a16:creationId xmlns:a16="http://schemas.microsoft.com/office/drawing/2014/main" xmlns="" id="{A5F343AB-9234-4A35-82CA-8D1BF2DD1D02}"/>
              </a:ext>
            </a:extLst>
          </p:cNvPr>
          <p:cNvGrpSpPr/>
          <p:nvPr/>
        </p:nvGrpSpPr>
        <p:grpSpPr>
          <a:xfrm>
            <a:off x="9614164" y="2076450"/>
            <a:ext cx="850637" cy="334077"/>
            <a:chOff x="9614164" y="2076450"/>
            <a:chExt cx="850637" cy="334077"/>
          </a:xfrm>
        </p:grpSpPr>
        <p:sp>
          <p:nvSpPr>
            <p:cNvPr id="473" name="SMARTInkShape-1917">
              <a:extLst>
                <a:ext uri="{FF2B5EF4-FFF2-40B4-BE49-F238E27FC236}">
                  <a16:creationId xmlns:a16="http://schemas.microsoft.com/office/drawing/2014/main" xmlns="" id="{96410E35-3526-4814-8B09-F754EEC9CF2E}"/>
                </a:ext>
              </a:extLst>
            </p:cNvPr>
            <p:cNvSpPr/>
            <p:nvPr>
              <p:custDataLst>
                <p:tags r:id="rId123"/>
              </p:custDataLst>
            </p:nvPr>
          </p:nvSpPr>
          <p:spPr>
            <a:xfrm>
              <a:off x="10369597" y="2143994"/>
              <a:ext cx="95204" cy="122523"/>
            </a:xfrm>
            <a:custGeom>
              <a:avLst/>
              <a:gdLst/>
              <a:ahLst/>
              <a:cxnLst/>
              <a:rect l="0" t="0" r="0" b="0"/>
              <a:pathLst>
                <a:path w="95204" h="122523">
                  <a:moveTo>
                    <a:pt x="31703" y="27706"/>
                  </a:moveTo>
                  <a:lnTo>
                    <a:pt x="31703" y="27706"/>
                  </a:lnTo>
                  <a:lnTo>
                    <a:pt x="28332" y="24335"/>
                  </a:lnTo>
                  <a:lnTo>
                    <a:pt x="28046" y="23342"/>
                  </a:lnTo>
                  <a:lnTo>
                    <a:pt x="28559" y="22680"/>
                  </a:lnTo>
                  <a:lnTo>
                    <a:pt x="29605" y="22239"/>
                  </a:lnTo>
                  <a:lnTo>
                    <a:pt x="70340" y="18008"/>
                  </a:lnTo>
                  <a:lnTo>
                    <a:pt x="74394" y="15596"/>
                  </a:lnTo>
                  <a:lnTo>
                    <a:pt x="77098" y="12577"/>
                  </a:lnTo>
                  <a:lnTo>
                    <a:pt x="78899" y="9153"/>
                  </a:lnTo>
                  <a:lnTo>
                    <a:pt x="79394" y="6165"/>
                  </a:lnTo>
                  <a:lnTo>
                    <a:pt x="79019" y="3468"/>
                  </a:lnTo>
                  <a:lnTo>
                    <a:pt x="78065" y="964"/>
                  </a:lnTo>
                  <a:lnTo>
                    <a:pt x="75310" y="0"/>
                  </a:lnTo>
                  <a:lnTo>
                    <a:pt x="66606" y="811"/>
                  </a:lnTo>
                  <a:lnTo>
                    <a:pt x="43065" y="11976"/>
                  </a:lnTo>
                  <a:lnTo>
                    <a:pt x="20487" y="35432"/>
                  </a:lnTo>
                  <a:lnTo>
                    <a:pt x="3764" y="68095"/>
                  </a:lnTo>
                  <a:lnTo>
                    <a:pt x="0" y="88460"/>
                  </a:lnTo>
                  <a:lnTo>
                    <a:pt x="1385" y="105508"/>
                  </a:lnTo>
                  <a:lnTo>
                    <a:pt x="6705" y="117788"/>
                  </a:lnTo>
                  <a:lnTo>
                    <a:pt x="12922" y="120922"/>
                  </a:lnTo>
                  <a:lnTo>
                    <a:pt x="31117" y="122522"/>
                  </a:lnTo>
                  <a:lnTo>
                    <a:pt x="77422" y="114143"/>
                  </a:lnTo>
                  <a:lnTo>
                    <a:pt x="95203" y="1102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4" name="SMARTInkShape-1918">
              <a:extLst>
                <a:ext uri="{FF2B5EF4-FFF2-40B4-BE49-F238E27FC236}">
                  <a16:creationId xmlns:a16="http://schemas.microsoft.com/office/drawing/2014/main" xmlns="" id="{6B9299C2-EB36-436F-8C64-BFED0D3F36E2}"/>
                </a:ext>
              </a:extLst>
            </p:cNvPr>
            <p:cNvSpPr/>
            <p:nvPr>
              <p:custDataLst>
                <p:tags r:id="rId124"/>
              </p:custDataLst>
            </p:nvPr>
          </p:nvSpPr>
          <p:spPr>
            <a:xfrm>
              <a:off x="10248900" y="2076450"/>
              <a:ext cx="12701" cy="19051"/>
            </a:xfrm>
            <a:custGeom>
              <a:avLst/>
              <a:gdLst/>
              <a:ahLst/>
              <a:cxnLst/>
              <a:rect l="0" t="0" r="0" b="0"/>
              <a:pathLst>
                <a:path w="12701" h="19051">
                  <a:moveTo>
                    <a:pt x="12700" y="19050"/>
                  </a:moveTo>
                  <a:lnTo>
                    <a:pt x="12700" y="1905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5" name="SMARTInkShape-1919">
              <a:extLst>
                <a:ext uri="{FF2B5EF4-FFF2-40B4-BE49-F238E27FC236}">
                  <a16:creationId xmlns:a16="http://schemas.microsoft.com/office/drawing/2014/main" xmlns="" id="{76E22F0A-5D56-455C-8FD0-29023111CC1D}"/>
                </a:ext>
              </a:extLst>
            </p:cNvPr>
            <p:cNvSpPr/>
            <p:nvPr>
              <p:custDataLst>
                <p:tags r:id="rId125"/>
              </p:custDataLst>
            </p:nvPr>
          </p:nvSpPr>
          <p:spPr>
            <a:xfrm>
              <a:off x="10255569" y="2146900"/>
              <a:ext cx="101684" cy="263627"/>
            </a:xfrm>
            <a:custGeom>
              <a:avLst/>
              <a:gdLst/>
              <a:ahLst/>
              <a:cxnLst/>
              <a:rect l="0" t="0" r="0" b="0"/>
              <a:pathLst>
                <a:path w="101684" h="263627">
                  <a:moveTo>
                    <a:pt x="6031" y="18450"/>
                  </a:moveTo>
                  <a:lnTo>
                    <a:pt x="6031" y="18450"/>
                  </a:lnTo>
                  <a:lnTo>
                    <a:pt x="33468" y="3960"/>
                  </a:lnTo>
                  <a:lnTo>
                    <a:pt x="68824" y="0"/>
                  </a:lnTo>
                  <a:lnTo>
                    <a:pt x="88372" y="2949"/>
                  </a:lnTo>
                  <a:lnTo>
                    <a:pt x="100826" y="8291"/>
                  </a:lnTo>
                  <a:lnTo>
                    <a:pt x="101683" y="10972"/>
                  </a:lnTo>
                  <a:lnTo>
                    <a:pt x="100844" y="14170"/>
                  </a:lnTo>
                  <a:lnTo>
                    <a:pt x="98873" y="17713"/>
                  </a:lnTo>
                  <a:lnTo>
                    <a:pt x="53954" y="58289"/>
                  </a:lnTo>
                  <a:lnTo>
                    <a:pt x="45439" y="76138"/>
                  </a:lnTo>
                  <a:lnTo>
                    <a:pt x="43067" y="90185"/>
                  </a:lnTo>
                  <a:lnTo>
                    <a:pt x="43421" y="95907"/>
                  </a:lnTo>
                  <a:lnTo>
                    <a:pt x="47577" y="106027"/>
                  </a:lnTo>
                  <a:lnTo>
                    <a:pt x="54130" y="119462"/>
                  </a:lnTo>
                  <a:lnTo>
                    <a:pt x="63634" y="156643"/>
                  </a:lnTo>
                  <a:lnTo>
                    <a:pt x="61599" y="201884"/>
                  </a:lnTo>
                  <a:lnTo>
                    <a:pt x="56833" y="222743"/>
                  </a:lnTo>
                  <a:lnTo>
                    <a:pt x="42249" y="248942"/>
                  </a:lnTo>
                  <a:lnTo>
                    <a:pt x="30595" y="261061"/>
                  </a:lnTo>
                  <a:lnTo>
                    <a:pt x="24523" y="263446"/>
                  </a:lnTo>
                  <a:lnTo>
                    <a:pt x="18357" y="263626"/>
                  </a:lnTo>
                  <a:lnTo>
                    <a:pt x="12133" y="262334"/>
                  </a:lnTo>
                  <a:lnTo>
                    <a:pt x="7277" y="259356"/>
                  </a:lnTo>
                  <a:lnTo>
                    <a:pt x="0" y="250403"/>
                  </a:lnTo>
                  <a:lnTo>
                    <a:pt x="1941" y="231842"/>
                  </a:lnTo>
                  <a:lnTo>
                    <a:pt x="12381" y="196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6" name="SMARTInkShape-1920">
              <a:extLst>
                <a:ext uri="{FF2B5EF4-FFF2-40B4-BE49-F238E27FC236}">
                  <a16:creationId xmlns:a16="http://schemas.microsoft.com/office/drawing/2014/main" xmlns="" id="{10D035AB-0462-4B64-854B-E4F093C3C597}"/>
                </a:ext>
              </a:extLst>
            </p:cNvPr>
            <p:cNvSpPr/>
            <p:nvPr>
              <p:custDataLst>
                <p:tags r:id="rId126"/>
              </p:custDataLst>
            </p:nvPr>
          </p:nvSpPr>
          <p:spPr>
            <a:xfrm>
              <a:off x="10227006" y="2178050"/>
              <a:ext cx="21895" cy="82551"/>
            </a:xfrm>
            <a:custGeom>
              <a:avLst/>
              <a:gdLst/>
              <a:ahLst/>
              <a:cxnLst/>
              <a:rect l="0" t="0" r="0" b="0"/>
              <a:pathLst>
                <a:path w="21895" h="82551">
                  <a:moveTo>
                    <a:pt x="21894" y="0"/>
                  </a:moveTo>
                  <a:lnTo>
                    <a:pt x="21894" y="0"/>
                  </a:lnTo>
                  <a:lnTo>
                    <a:pt x="18523" y="0"/>
                  </a:lnTo>
                  <a:lnTo>
                    <a:pt x="14987" y="5644"/>
                  </a:lnTo>
                  <a:lnTo>
                    <a:pt x="2796" y="45503"/>
                  </a:lnTo>
                  <a:lnTo>
                    <a:pt x="0" y="60440"/>
                  </a:lnTo>
                  <a:lnTo>
                    <a:pt x="2844" y="82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7" name="SMARTInkShape-1921">
              <a:extLst>
                <a:ext uri="{FF2B5EF4-FFF2-40B4-BE49-F238E27FC236}">
                  <a16:creationId xmlns:a16="http://schemas.microsoft.com/office/drawing/2014/main" xmlns="" id="{B5028A0D-F9B1-4EDE-A14D-2F7734837ABD}"/>
                </a:ext>
              </a:extLst>
            </p:cNvPr>
            <p:cNvSpPr/>
            <p:nvPr>
              <p:custDataLst>
                <p:tags r:id="rId127"/>
              </p:custDataLst>
            </p:nvPr>
          </p:nvSpPr>
          <p:spPr>
            <a:xfrm>
              <a:off x="10055505" y="2152650"/>
              <a:ext cx="123546" cy="89149"/>
            </a:xfrm>
            <a:custGeom>
              <a:avLst/>
              <a:gdLst/>
              <a:ahLst/>
              <a:cxnLst/>
              <a:rect l="0" t="0" r="0" b="0"/>
              <a:pathLst>
                <a:path w="123546" h="89149">
                  <a:moveTo>
                    <a:pt x="15595" y="0"/>
                  </a:moveTo>
                  <a:lnTo>
                    <a:pt x="15595" y="0"/>
                  </a:lnTo>
                  <a:lnTo>
                    <a:pt x="13714" y="45779"/>
                  </a:lnTo>
                  <a:lnTo>
                    <a:pt x="4764" y="80478"/>
                  </a:lnTo>
                  <a:lnTo>
                    <a:pt x="0" y="89148"/>
                  </a:lnTo>
                  <a:lnTo>
                    <a:pt x="1137" y="86423"/>
                  </a:lnTo>
                  <a:lnTo>
                    <a:pt x="29525" y="45906"/>
                  </a:lnTo>
                  <a:lnTo>
                    <a:pt x="52056" y="13327"/>
                  </a:lnTo>
                  <a:lnTo>
                    <a:pt x="63562" y="2632"/>
                  </a:lnTo>
                  <a:lnTo>
                    <a:pt x="64506" y="3166"/>
                  </a:lnTo>
                  <a:lnTo>
                    <a:pt x="65556" y="7522"/>
                  </a:lnTo>
                  <a:lnTo>
                    <a:pt x="54448" y="53288"/>
                  </a:lnTo>
                  <a:lnTo>
                    <a:pt x="54197" y="56692"/>
                  </a:lnTo>
                  <a:lnTo>
                    <a:pt x="54734" y="58961"/>
                  </a:lnTo>
                  <a:lnTo>
                    <a:pt x="55800" y="60474"/>
                  </a:lnTo>
                  <a:lnTo>
                    <a:pt x="57215" y="61483"/>
                  </a:lnTo>
                  <a:lnTo>
                    <a:pt x="59570" y="60039"/>
                  </a:lnTo>
                  <a:lnTo>
                    <a:pt x="87587" y="36808"/>
                  </a:lnTo>
                  <a:lnTo>
                    <a:pt x="106227" y="25409"/>
                  </a:lnTo>
                  <a:lnTo>
                    <a:pt x="110588" y="24700"/>
                  </a:lnTo>
                  <a:lnTo>
                    <a:pt x="114202" y="25639"/>
                  </a:lnTo>
                  <a:lnTo>
                    <a:pt x="117316" y="27676"/>
                  </a:lnTo>
                  <a:lnTo>
                    <a:pt x="119393" y="31151"/>
                  </a:lnTo>
                  <a:lnTo>
                    <a:pt x="122314" y="46154"/>
                  </a:lnTo>
                  <a:lnTo>
                    <a:pt x="123545" y="88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8" name="SMARTInkShape-1922">
              <a:extLst>
                <a:ext uri="{FF2B5EF4-FFF2-40B4-BE49-F238E27FC236}">
                  <a16:creationId xmlns:a16="http://schemas.microsoft.com/office/drawing/2014/main" xmlns="" id="{73194689-5764-4667-BACE-C0BC6AA3C4EE}"/>
                </a:ext>
              </a:extLst>
            </p:cNvPr>
            <p:cNvSpPr/>
            <p:nvPr>
              <p:custDataLst>
                <p:tags r:id="rId128"/>
              </p:custDataLst>
            </p:nvPr>
          </p:nvSpPr>
          <p:spPr>
            <a:xfrm>
              <a:off x="10026650" y="2089150"/>
              <a:ext cx="6351" cy="25401"/>
            </a:xfrm>
            <a:custGeom>
              <a:avLst/>
              <a:gdLst/>
              <a:ahLst/>
              <a:cxnLst/>
              <a:rect l="0" t="0" r="0" b="0"/>
              <a:pathLst>
                <a:path w="6351" h="25401">
                  <a:moveTo>
                    <a:pt x="0" y="25400"/>
                  </a:moveTo>
                  <a:lnTo>
                    <a:pt x="0" y="25400"/>
                  </a:lnTo>
                  <a:lnTo>
                    <a:pt x="705" y="7944"/>
                  </a:lnTo>
                  <a:lnTo>
                    <a:pt x="1881" y="5296"/>
                  </a:lnTo>
                  <a:lnTo>
                    <a:pt x="6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9" name="SMARTInkShape-1923">
              <a:extLst>
                <a:ext uri="{FF2B5EF4-FFF2-40B4-BE49-F238E27FC236}">
                  <a16:creationId xmlns:a16="http://schemas.microsoft.com/office/drawing/2014/main" xmlns="" id="{8CDC867B-1541-4D60-BAF0-5A68B83BE14F}"/>
                </a:ext>
              </a:extLst>
            </p:cNvPr>
            <p:cNvSpPr/>
            <p:nvPr>
              <p:custDataLst>
                <p:tags r:id="rId129"/>
              </p:custDataLst>
            </p:nvPr>
          </p:nvSpPr>
          <p:spPr>
            <a:xfrm>
              <a:off x="10001250" y="2190750"/>
              <a:ext cx="5763" cy="63501"/>
            </a:xfrm>
            <a:custGeom>
              <a:avLst/>
              <a:gdLst/>
              <a:ahLst/>
              <a:cxnLst/>
              <a:rect l="0" t="0" r="0" b="0"/>
              <a:pathLst>
                <a:path w="5763" h="63501">
                  <a:moveTo>
                    <a:pt x="0" y="0"/>
                  </a:moveTo>
                  <a:lnTo>
                    <a:pt x="0" y="0"/>
                  </a:lnTo>
                  <a:lnTo>
                    <a:pt x="3370" y="0"/>
                  </a:lnTo>
                  <a:lnTo>
                    <a:pt x="4363" y="1411"/>
                  </a:lnTo>
                  <a:lnTo>
                    <a:pt x="5762" y="10845"/>
                  </a:lnTo>
                  <a:lnTo>
                    <a:pt x="0" y="63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0" name="SMARTInkShape-1924">
              <a:extLst>
                <a:ext uri="{FF2B5EF4-FFF2-40B4-BE49-F238E27FC236}">
                  <a16:creationId xmlns:a16="http://schemas.microsoft.com/office/drawing/2014/main" xmlns="" id="{23E37371-459D-4A0C-9062-DE12B19BD119}"/>
                </a:ext>
              </a:extLst>
            </p:cNvPr>
            <p:cNvSpPr/>
            <p:nvPr>
              <p:custDataLst>
                <p:tags r:id="rId130"/>
              </p:custDataLst>
            </p:nvPr>
          </p:nvSpPr>
          <p:spPr>
            <a:xfrm>
              <a:off x="9887909" y="2162769"/>
              <a:ext cx="59009" cy="97520"/>
            </a:xfrm>
            <a:custGeom>
              <a:avLst/>
              <a:gdLst/>
              <a:ahLst/>
              <a:cxnLst/>
              <a:rect l="0" t="0" r="0" b="0"/>
              <a:pathLst>
                <a:path w="59009" h="97520">
                  <a:moveTo>
                    <a:pt x="11741" y="8931"/>
                  </a:moveTo>
                  <a:lnTo>
                    <a:pt x="11741" y="8931"/>
                  </a:lnTo>
                  <a:lnTo>
                    <a:pt x="8371" y="47655"/>
                  </a:lnTo>
                  <a:lnTo>
                    <a:pt x="2281" y="93075"/>
                  </a:lnTo>
                  <a:lnTo>
                    <a:pt x="482" y="97363"/>
                  </a:lnTo>
                  <a:lnTo>
                    <a:pt x="0" y="97519"/>
                  </a:lnTo>
                  <a:lnTo>
                    <a:pt x="5004" y="81855"/>
                  </a:lnTo>
                  <a:lnTo>
                    <a:pt x="22831" y="37462"/>
                  </a:lnTo>
                  <a:lnTo>
                    <a:pt x="35173" y="11740"/>
                  </a:lnTo>
                  <a:lnTo>
                    <a:pt x="43557" y="3124"/>
                  </a:lnTo>
                  <a:lnTo>
                    <a:pt x="50576" y="0"/>
                  </a:lnTo>
                  <a:lnTo>
                    <a:pt x="52448" y="155"/>
                  </a:lnTo>
                  <a:lnTo>
                    <a:pt x="53696" y="963"/>
                  </a:lnTo>
                  <a:lnTo>
                    <a:pt x="58823" y="15586"/>
                  </a:lnTo>
                  <a:lnTo>
                    <a:pt x="59008" y="28116"/>
                  </a:lnTo>
                  <a:lnTo>
                    <a:pt x="49841" y="7878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1" name="SMARTInkShape-1925">
              <a:extLst>
                <a:ext uri="{FF2B5EF4-FFF2-40B4-BE49-F238E27FC236}">
                  <a16:creationId xmlns:a16="http://schemas.microsoft.com/office/drawing/2014/main" xmlns="" id="{B116CC9E-418F-4788-83A8-B06FB8FD3A85}"/>
                </a:ext>
              </a:extLst>
            </p:cNvPr>
            <p:cNvSpPr/>
            <p:nvPr>
              <p:custDataLst>
                <p:tags r:id="rId131"/>
              </p:custDataLst>
            </p:nvPr>
          </p:nvSpPr>
          <p:spPr>
            <a:xfrm>
              <a:off x="9817100" y="2203450"/>
              <a:ext cx="6351" cy="44451"/>
            </a:xfrm>
            <a:custGeom>
              <a:avLst/>
              <a:gdLst/>
              <a:ahLst/>
              <a:cxnLst/>
              <a:rect l="0" t="0" r="0" b="0"/>
              <a:pathLst>
                <a:path w="6351" h="44451">
                  <a:moveTo>
                    <a:pt x="6350" y="0"/>
                  </a:moveTo>
                  <a:lnTo>
                    <a:pt x="6350" y="0"/>
                  </a:lnTo>
                  <a:lnTo>
                    <a:pt x="2980" y="0"/>
                  </a:lnTo>
                  <a:lnTo>
                    <a:pt x="2691" y="1411"/>
                  </a:lnTo>
                  <a:lnTo>
                    <a:pt x="4247" y="12256"/>
                  </a:lnTo>
                  <a:lnTo>
                    <a:pt x="0" y="44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2" name="SMARTInkShape-1926">
              <a:extLst>
                <a:ext uri="{FF2B5EF4-FFF2-40B4-BE49-F238E27FC236}">
                  <a16:creationId xmlns:a16="http://schemas.microsoft.com/office/drawing/2014/main" xmlns="" id="{9EF1933A-1D98-4DCC-9579-B115071FF92D}"/>
                </a:ext>
              </a:extLst>
            </p:cNvPr>
            <p:cNvSpPr/>
            <p:nvPr>
              <p:custDataLst>
                <p:tags r:id="rId132"/>
              </p:custDataLst>
            </p:nvPr>
          </p:nvSpPr>
          <p:spPr>
            <a:xfrm>
              <a:off x="9826143" y="2127250"/>
              <a:ext cx="3658" cy="63501"/>
            </a:xfrm>
            <a:custGeom>
              <a:avLst/>
              <a:gdLst/>
              <a:ahLst/>
              <a:cxnLst/>
              <a:rect l="0" t="0" r="0" b="0"/>
              <a:pathLst>
                <a:path w="3658" h="63501">
                  <a:moveTo>
                    <a:pt x="3657" y="63500"/>
                  </a:moveTo>
                  <a:lnTo>
                    <a:pt x="3657" y="63500"/>
                  </a:lnTo>
                  <a:lnTo>
                    <a:pt x="0" y="34494"/>
                  </a:lnTo>
                  <a:lnTo>
                    <a:pt x="365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3" name="SMARTInkShape-1927">
              <a:extLst>
                <a:ext uri="{FF2B5EF4-FFF2-40B4-BE49-F238E27FC236}">
                  <a16:creationId xmlns:a16="http://schemas.microsoft.com/office/drawing/2014/main" xmlns="" id="{85293FDD-31E7-492D-80AF-461DA08FEE10}"/>
                </a:ext>
              </a:extLst>
            </p:cNvPr>
            <p:cNvSpPr/>
            <p:nvPr>
              <p:custDataLst>
                <p:tags r:id="rId133"/>
              </p:custDataLst>
            </p:nvPr>
          </p:nvSpPr>
          <p:spPr>
            <a:xfrm>
              <a:off x="9614164" y="2184400"/>
              <a:ext cx="129386" cy="131052"/>
            </a:xfrm>
            <a:custGeom>
              <a:avLst/>
              <a:gdLst/>
              <a:ahLst/>
              <a:cxnLst/>
              <a:rect l="0" t="0" r="0" b="0"/>
              <a:pathLst>
                <a:path w="129386" h="131052">
                  <a:moveTo>
                    <a:pt x="12436" y="0"/>
                  </a:moveTo>
                  <a:lnTo>
                    <a:pt x="12436" y="0"/>
                  </a:lnTo>
                  <a:lnTo>
                    <a:pt x="9065" y="3371"/>
                  </a:lnTo>
                  <a:lnTo>
                    <a:pt x="6674" y="27451"/>
                  </a:lnTo>
                  <a:lnTo>
                    <a:pt x="6201" y="71509"/>
                  </a:lnTo>
                  <a:lnTo>
                    <a:pt x="1737" y="116949"/>
                  </a:lnTo>
                  <a:lnTo>
                    <a:pt x="0" y="131051"/>
                  </a:lnTo>
                  <a:lnTo>
                    <a:pt x="8597" y="85586"/>
                  </a:lnTo>
                  <a:lnTo>
                    <a:pt x="21411" y="46447"/>
                  </a:lnTo>
                  <a:lnTo>
                    <a:pt x="38613" y="17055"/>
                  </a:lnTo>
                  <a:lnTo>
                    <a:pt x="47118" y="9461"/>
                  </a:lnTo>
                  <a:lnTo>
                    <a:pt x="50373" y="8424"/>
                  </a:lnTo>
                  <a:lnTo>
                    <a:pt x="53250" y="9849"/>
                  </a:lnTo>
                  <a:lnTo>
                    <a:pt x="58327" y="17077"/>
                  </a:lnTo>
                  <a:lnTo>
                    <a:pt x="61781" y="43160"/>
                  </a:lnTo>
                  <a:lnTo>
                    <a:pt x="57389" y="89720"/>
                  </a:lnTo>
                  <a:lnTo>
                    <a:pt x="57111" y="92792"/>
                  </a:lnTo>
                  <a:lnTo>
                    <a:pt x="58446" y="92200"/>
                  </a:lnTo>
                  <a:lnTo>
                    <a:pt x="63693" y="87780"/>
                  </a:lnTo>
                  <a:lnTo>
                    <a:pt x="84649" y="44285"/>
                  </a:lnTo>
                  <a:lnTo>
                    <a:pt x="102036" y="20882"/>
                  </a:lnTo>
                  <a:lnTo>
                    <a:pt x="114348" y="12809"/>
                  </a:lnTo>
                  <a:lnTo>
                    <a:pt x="120593" y="10656"/>
                  </a:lnTo>
                  <a:lnTo>
                    <a:pt x="124757" y="11337"/>
                  </a:lnTo>
                  <a:lnTo>
                    <a:pt x="127534" y="13908"/>
                  </a:lnTo>
                  <a:lnTo>
                    <a:pt x="129385" y="17739"/>
                  </a:lnTo>
                  <a:lnTo>
                    <a:pt x="127572" y="57047"/>
                  </a:lnTo>
                  <a:lnTo>
                    <a:pt x="126736" y="101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87" name="SMARTInkShape-Group349">
            <a:extLst>
              <a:ext uri="{FF2B5EF4-FFF2-40B4-BE49-F238E27FC236}">
                <a16:creationId xmlns:a16="http://schemas.microsoft.com/office/drawing/2014/main" xmlns="" id="{C1981B93-D141-467B-A606-B7BC01C940B3}"/>
              </a:ext>
            </a:extLst>
          </p:cNvPr>
          <p:cNvGrpSpPr/>
          <p:nvPr/>
        </p:nvGrpSpPr>
        <p:grpSpPr>
          <a:xfrm>
            <a:off x="9048750" y="2021065"/>
            <a:ext cx="192659" cy="317981"/>
            <a:chOff x="9048750" y="2021065"/>
            <a:chExt cx="192659" cy="317981"/>
          </a:xfrm>
        </p:grpSpPr>
        <p:sp>
          <p:nvSpPr>
            <p:cNvPr id="485" name="SMARTInkShape-1928">
              <a:extLst>
                <a:ext uri="{FF2B5EF4-FFF2-40B4-BE49-F238E27FC236}">
                  <a16:creationId xmlns:a16="http://schemas.microsoft.com/office/drawing/2014/main" xmlns="" id="{7C1C13FE-659E-45A3-9B21-8E9C87CF6D6D}"/>
                </a:ext>
              </a:extLst>
            </p:cNvPr>
            <p:cNvSpPr/>
            <p:nvPr>
              <p:custDataLst>
                <p:tags r:id="rId121"/>
              </p:custDataLst>
            </p:nvPr>
          </p:nvSpPr>
          <p:spPr>
            <a:xfrm>
              <a:off x="9048750" y="2159000"/>
              <a:ext cx="146051" cy="38101"/>
            </a:xfrm>
            <a:custGeom>
              <a:avLst/>
              <a:gdLst/>
              <a:ahLst/>
              <a:cxnLst/>
              <a:rect l="0" t="0" r="0" b="0"/>
              <a:pathLst>
                <a:path w="146051" h="38101">
                  <a:moveTo>
                    <a:pt x="0" y="38100"/>
                  </a:moveTo>
                  <a:lnTo>
                    <a:pt x="0" y="38100"/>
                  </a:lnTo>
                  <a:lnTo>
                    <a:pt x="6741" y="31358"/>
                  </a:lnTo>
                  <a:lnTo>
                    <a:pt x="37903" y="20423"/>
                  </a:lnTo>
                  <a:lnTo>
                    <a:pt x="76582" y="12369"/>
                  </a:lnTo>
                  <a:lnTo>
                    <a:pt x="115175" y="5497"/>
                  </a:lnTo>
                  <a:lnTo>
                    <a:pt x="1460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6" name="SMARTInkShape-1929">
              <a:extLst>
                <a:ext uri="{FF2B5EF4-FFF2-40B4-BE49-F238E27FC236}">
                  <a16:creationId xmlns:a16="http://schemas.microsoft.com/office/drawing/2014/main" xmlns="" id="{FE478BB6-AF67-4F88-A3E7-21C6D4364E2A}"/>
                </a:ext>
              </a:extLst>
            </p:cNvPr>
            <p:cNvSpPr/>
            <p:nvPr>
              <p:custDataLst>
                <p:tags r:id="rId122"/>
              </p:custDataLst>
            </p:nvPr>
          </p:nvSpPr>
          <p:spPr>
            <a:xfrm>
              <a:off x="9104110" y="2021065"/>
              <a:ext cx="137299" cy="317981"/>
            </a:xfrm>
            <a:custGeom>
              <a:avLst/>
              <a:gdLst/>
              <a:ahLst/>
              <a:cxnLst/>
              <a:rect l="0" t="0" r="0" b="0"/>
              <a:pathLst>
                <a:path w="137299" h="317981">
                  <a:moveTo>
                    <a:pt x="39890" y="10935"/>
                  </a:moveTo>
                  <a:lnTo>
                    <a:pt x="39890" y="10935"/>
                  </a:lnTo>
                  <a:lnTo>
                    <a:pt x="49323" y="2207"/>
                  </a:lnTo>
                  <a:lnTo>
                    <a:pt x="54195" y="0"/>
                  </a:lnTo>
                  <a:lnTo>
                    <a:pt x="55776" y="1528"/>
                  </a:lnTo>
                  <a:lnTo>
                    <a:pt x="57535" y="8871"/>
                  </a:lnTo>
                  <a:lnTo>
                    <a:pt x="55152" y="41760"/>
                  </a:lnTo>
                  <a:lnTo>
                    <a:pt x="48085" y="78963"/>
                  </a:lnTo>
                  <a:lnTo>
                    <a:pt x="37887" y="123014"/>
                  </a:lnTo>
                  <a:lnTo>
                    <a:pt x="26299" y="168463"/>
                  </a:lnTo>
                  <a:lnTo>
                    <a:pt x="15976" y="212651"/>
                  </a:lnTo>
                  <a:lnTo>
                    <a:pt x="7390" y="252986"/>
                  </a:lnTo>
                  <a:lnTo>
                    <a:pt x="0" y="296673"/>
                  </a:lnTo>
                  <a:lnTo>
                    <a:pt x="523" y="313378"/>
                  </a:lnTo>
                  <a:lnTo>
                    <a:pt x="3064" y="316986"/>
                  </a:lnTo>
                  <a:lnTo>
                    <a:pt x="6871" y="317980"/>
                  </a:lnTo>
                  <a:lnTo>
                    <a:pt x="11527" y="317232"/>
                  </a:lnTo>
                  <a:lnTo>
                    <a:pt x="34933" y="299323"/>
                  </a:lnTo>
                  <a:lnTo>
                    <a:pt x="62899" y="258008"/>
                  </a:lnTo>
                  <a:lnTo>
                    <a:pt x="75864" y="225984"/>
                  </a:lnTo>
                  <a:lnTo>
                    <a:pt x="75160" y="224857"/>
                  </a:lnTo>
                  <a:lnTo>
                    <a:pt x="73281" y="224811"/>
                  </a:lnTo>
                  <a:lnTo>
                    <a:pt x="70619" y="225485"/>
                  </a:lnTo>
                  <a:lnTo>
                    <a:pt x="65777" y="231879"/>
                  </a:lnTo>
                  <a:lnTo>
                    <a:pt x="63498" y="236548"/>
                  </a:lnTo>
                  <a:lnTo>
                    <a:pt x="60290" y="259973"/>
                  </a:lnTo>
                  <a:lnTo>
                    <a:pt x="63303" y="273548"/>
                  </a:lnTo>
                  <a:lnTo>
                    <a:pt x="72932" y="289124"/>
                  </a:lnTo>
                  <a:lnTo>
                    <a:pt x="76735" y="293761"/>
                  </a:lnTo>
                  <a:lnTo>
                    <a:pt x="81386" y="295441"/>
                  </a:lnTo>
                  <a:lnTo>
                    <a:pt x="92199" y="293545"/>
                  </a:lnTo>
                  <a:lnTo>
                    <a:pt x="113558" y="284544"/>
                  </a:lnTo>
                  <a:lnTo>
                    <a:pt x="123901" y="273180"/>
                  </a:lnTo>
                  <a:lnTo>
                    <a:pt x="136291" y="242888"/>
                  </a:lnTo>
                  <a:lnTo>
                    <a:pt x="137298" y="228325"/>
                  </a:lnTo>
                  <a:lnTo>
                    <a:pt x="136579" y="221478"/>
                  </a:lnTo>
                  <a:lnTo>
                    <a:pt x="130133" y="210108"/>
                  </a:lnTo>
                  <a:lnTo>
                    <a:pt x="120216" y="201056"/>
                  </a:lnTo>
                  <a:lnTo>
                    <a:pt x="97040" y="1887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91" name="SMARTInkShape-Group350">
            <a:extLst>
              <a:ext uri="{FF2B5EF4-FFF2-40B4-BE49-F238E27FC236}">
                <a16:creationId xmlns:a16="http://schemas.microsoft.com/office/drawing/2014/main" xmlns="" id="{0FA9EFC7-F582-4CDE-AFC9-F0F5F43BE289}"/>
              </a:ext>
            </a:extLst>
          </p:cNvPr>
          <p:cNvGrpSpPr/>
          <p:nvPr/>
        </p:nvGrpSpPr>
        <p:grpSpPr>
          <a:xfrm>
            <a:off x="8465794" y="1864021"/>
            <a:ext cx="208307" cy="621463"/>
            <a:chOff x="8465794" y="1864021"/>
            <a:chExt cx="208307" cy="621463"/>
          </a:xfrm>
        </p:grpSpPr>
        <p:sp>
          <p:nvSpPr>
            <p:cNvPr id="488" name="SMARTInkShape-1930">
              <a:extLst>
                <a:ext uri="{FF2B5EF4-FFF2-40B4-BE49-F238E27FC236}">
                  <a16:creationId xmlns:a16="http://schemas.microsoft.com/office/drawing/2014/main" xmlns="" id="{FAE5F4D4-DE32-491C-89DF-7E3DC7E5A0EE}"/>
                </a:ext>
              </a:extLst>
            </p:cNvPr>
            <p:cNvSpPr/>
            <p:nvPr>
              <p:custDataLst>
                <p:tags r:id="rId118"/>
              </p:custDataLst>
            </p:nvPr>
          </p:nvSpPr>
          <p:spPr>
            <a:xfrm>
              <a:off x="8465794" y="1864021"/>
              <a:ext cx="81307" cy="70600"/>
            </a:xfrm>
            <a:custGeom>
              <a:avLst/>
              <a:gdLst/>
              <a:ahLst/>
              <a:cxnLst/>
              <a:rect l="0" t="0" r="0" b="0"/>
              <a:pathLst>
                <a:path w="81307" h="70600">
                  <a:moveTo>
                    <a:pt x="24156" y="15579"/>
                  </a:moveTo>
                  <a:lnTo>
                    <a:pt x="24156" y="15579"/>
                  </a:lnTo>
                  <a:lnTo>
                    <a:pt x="5055" y="61947"/>
                  </a:lnTo>
                  <a:lnTo>
                    <a:pt x="0" y="70599"/>
                  </a:lnTo>
                  <a:lnTo>
                    <a:pt x="5866" y="65356"/>
                  </a:lnTo>
                  <a:lnTo>
                    <a:pt x="32013" y="21772"/>
                  </a:lnTo>
                  <a:lnTo>
                    <a:pt x="46631" y="1735"/>
                  </a:lnTo>
                  <a:lnTo>
                    <a:pt x="51134" y="0"/>
                  </a:lnTo>
                  <a:lnTo>
                    <a:pt x="55546" y="960"/>
                  </a:lnTo>
                  <a:lnTo>
                    <a:pt x="59901" y="3716"/>
                  </a:lnTo>
                  <a:lnTo>
                    <a:pt x="72769" y="21079"/>
                  </a:lnTo>
                  <a:lnTo>
                    <a:pt x="81306" y="5367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9" name="SMARTInkShape-1931">
              <a:extLst>
                <a:ext uri="{FF2B5EF4-FFF2-40B4-BE49-F238E27FC236}">
                  <a16:creationId xmlns:a16="http://schemas.microsoft.com/office/drawing/2014/main" xmlns="" id="{C149CCE4-2377-46D5-8842-E6B7B17FBFA2}"/>
                </a:ext>
              </a:extLst>
            </p:cNvPr>
            <p:cNvSpPr/>
            <p:nvPr>
              <p:custDataLst>
                <p:tags r:id="rId119"/>
              </p:custDataLst>
            </p:nvPr>
          </p:nvSpPr>
          <p:spPr>
            <a:xfrm>
              <a:off x="8661400" y="2266950"/>
              <a:ext cx="12701" cy="63501"/>
            </a:xfrm>
            <a:custGeom>
              <a:avLst/>
              <a:gdLst/>
              <a:ahLst/>
              <a:cxnLst/>
              <a:rect l="0" t="0" r="0" b="0"/>
              <a:pathLst>
                <a:path w="12701" h="63501">
                  <a:moveTo>
                    <a:pt x="12700" y="0"/>
                  </a:moveTo>
                  <a:lnTo>
                    <a:pt x="12700" y="0"/>
                  </a:lnTo>
                  <a:lnTo>
                    <a:pt x="9329" y="6742"/>
                  </a:lnTo>
                  <a:lnTo>
                    <a:pt x="2160" y="54251"/>
                  </a:lnTo>
                  <a:lnTo>
                    <a:pt x="0" y="63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0" name="SMARTInkShape-1932">
              <a:extLst>
                <a:ext uri="{FF2B5EF4-FFF2-40B4-BE49-F238E27FC236}">
                  <a16:creationId xmlns:a16="http://schemas.microsoft.com/office/drawing/2014/main" xmlns="" id="{DB48ECCB-52F7-4FE0-8A27-8ED9651B95B2}"/>
                </a:ext>
              </a:extLst>
            </p:cNvPr>
            <p:cNvSpPr/>
            <p:nvPr>
              <p:custDataLst>
                <p:tags r:id="rId120"/>
              </p:custDataLst>
            </p:nvPr>
          </p:nvSpPr>
          <p:spPr>
            <a:xfrm>
              <a:off x="8477250" y="2045871"/>
              <a:ext cx="119067" cy="439613"/>
            </a:xfrm>
            <a:custGeom>
              <a:avLst/>
              <a:gdLst/>
              <a:ahLst/>
              <a:cxnLst/>
              <a:rect l="0" t="0" r="0" b="0"/>
              <a:pathLst>
                <a:path w="119067" h="439613">
                  <a:moveTo>
                    <a:pt x="0" y="214729"/>
                  </a:moveTo>
                  <a:lnTo>
                    <a:pt x="0" y="214729"/>
                  </a:lnTo>
                  <a:lnTo>
                    <a:pt x="1881" y="254911"/>
                  </a:lnTo>
                  <a:lnTo>
                    <a:pt x="5025" y="299777"/>
                  </a:lnTo>
                  <a:lnTo>
                    <a:pt x="6467" y="332256"/>
                  </a:lnTo>
                  <a:lnTo>
                    <a:pt x="9459" y="365506"/>
                  </a:lnTo>
                  <a:lnTo>
                    <a:pt x="8368" y="409217"/>
                  </a:lnTo>
                  <a:lnTo>
                    <a:pt x="2384" y="438812"/>
                  </a:lnTo>
                  <a:lnTo>
                    <a:pt x="1590" y="439612"/>
                  </a:lnTo>
                  <a:lnTo>
                    <a:pt x="1060" y="438734"/>
                  </a:lnTo>
                  <a:lnTo>
                    <a:pt x="140" y="391384"/>
                  </a:lnTo>
                  <a:lnTo>
                    <a:pt x="767" y="349687"/>
                  </a:lnTo>
                  <a:lnTo>
                    <a:pt x="1924" y="323751"/>
                  </a:lnTo>
                  <a:lnTo>
                    <a:pt x="3397" y="295877"/>
                  </a:lnTo>
                  <a:lnTo>
                    <a:pt x="7204" y="263889"/>
                  </a:lnTo>
                  <a:lnTo>
                    <a:pt x="12565" y="229158"/>
                  </a:lnTo>
                  <a:lnTo>
                    <a:pt x="18959" y="192598"/>
                  </a:lnTo>
                  <a:lnTo>
                    <a:pt x="26750" y="156936"/>
                  </a:lnTo>
                  <a:lnTo>
                    <a:pt x="35472" y="121873"/>
                  </a:lnTo>
                  <a:lnTo>
                    <a:pt x="44815" y="87208"/>
                  </a:lnTo>
                  <a:lnTo>
                    <a:pt x="52454" y="60571"/>
                  </a:lnTo>
                  <a:lnTo>
                    <a:pt x="64705" y="21566"/>
                  </a:lnTo>
                  <a:lnTo>
                    <a:pt x="72972" y="3760"/>
                  </a:lnTo>
                  <a:lnTo>
                    <a:pt x="76165" y="0"/>
                  </a:lnTo>
                  <a:lnTo>
                    <a:pt x="78999" y="1020"/>
                  </a:lnTo>
                  <a:lnTo>
                    <a:pt x="84029" y="11562"/>
                  </a:lnTo>
                  <a:lnTo>
                    <a:pt x="83574" y="56508"/>
                  </a:lnTo>
                  <a:lnTo>
                    <a:pt x="83558" y="93530"/>
                  </a:lnTo>
                  <a:lnTo>
                    <a:pt x="85754" y="132358"/>
                  </a:lnTo>
                  <a:lnTo>
                    <a:pt x="82738" y="155592"/>
                  </a:lnTo>
                  <a:lnTo>
                    <a:pt x="83379" y="156254"/>
                  </a:lnTo>
                  <a:lnTo>
                    <a:pt x="98461" y="163238"/>
                  </a:lnTo>
                  <a:lnTo>
                    <a:pt x="106319" y="169737"/>
                  </a:lnTo>
                  <a:lnTo>
                    <a:pt x="115306" y="184700"/>
                  </a:lnTo>
                  <a:lnTo>
                    <a:pt x="119066" y="202539"/>
                  </a:lnTo>
                  <a:lnTo>
                    <a:pt x="114302" y="214956"/>
                  </a:lnTo>
                  <a:lnTo>
                    <a:pt x="110068" y="221230"/>
                  </a:lnTo>
                  <a:lnTo>
                    <a:pt x="87254" y="236803"/>
                  </a:lnTo>
                  <a:lnTo>
                    <a:pt x="61522" y="243612"/>
                  </a:lnTo>
                  <a:lnTo>
                    <a:pt x="55831" y="243157"/>
                  </a:lnTo>
                  <a:lnTo>
                    <a:pt x="52037" y="241442"/>
                  </a:lnTo>
                  <a:lnTo>
                    <a:pt x="44450" y="23377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94" name="SMARTInkShape-Group351">
            <a:extLst>
              <a:ext uri="{FF2B5EF4-FFF2-40B4-BE49-F238E27FC236}">
                <a16:creationId xmlns:a16="http://schemas.microsoft.com/office/drawing/2014/main" xmlns="" id="{19355F28-BB55-4E34-AD60-BC37049EC457}"/>
              </a:ext>
            </a:extLst>
          </p:cNvPr>
          <p:cNvGrpSpPr/>
          <p:nvPr/>
        </p:nvGrpSpPr>
        <p:grpSpPr>
          <a:xfrm>
            <a:off x="7712641" y="2089314"/>
            <a:ext cx="372917" cy="285414"/>
            <a:chOff x="7712641" y="2089314"/>
            <a:chExt cx="372917" cy="285414"/>
          </a:xfrm>
        </p:grpSpPr>
        <p:sp>
          <p:nvSpPr>
            <p:cNvPr id="492" name="SMARTInkShape-1933">
              <a:extLst>
                <a:ext uri="{FF2B5EF4-FFF2-40B4-BE49-F238E27FC236}">
                  <a16:creationId xmlns:a16="http://schemas.microsoft.com/office/drawing/2014/main" xmlns="" id="{FF8E1D60-3F6A-45C6-89B9-7F817F20568D}"/>
                </a:ext>
              </a:extLst>
            </p:cNvPr>
            <p:cNvSpPr/>
            <p:nvPr>
              <p:custDataLst>
                <p:tags r:id="rId116"/>
              </p:custDataLst>
            </p:nvPr>
          </p:nvSpPr>
          <p:spPr>
            <a:xfrm>
              <a:off x="7989353" y="2089314"/>
              <a:ext cx="96205" cy="266017"/>
            </a:xfrm>
            <a:custGeom>
              <a:avLst/>
              <a:gdLst/>
              <a:ahLst/>
              <a:cxnLst/>
              <a:rect l="0" t="0" r="0" b="0"/>
              <a:pathLst>
                <a:path w="96205" h="266017">
                  <a:moveTo>
                    <a:pt x="49747" y="203036"/>
                  </a:moveTo>
                  <a:lnTo>
                    <a:pt x="49747" y="203036"/>
                  </a:lnTo>
                  <a:lnTo>
                    <a:pt x="53404" y="184169"/>
                  </a:lnTo>
                  <a:lnTo>
                    <a:pt x="51841" y="174425"/>
                  </a:lnTo>
                  <a:lnTo>
                    <a:pt x="49028" y="171967"/>
                  </a:lnTo>
                  <a:lnTo>
                    <a:pt x="45033" y="171035"/>
                  </a:lnTo>
                  <a:lnTo>
                    <a:pt x="40255" y="171118"/>
                  </a:lnTo>
                  <a:lnTo>
                    <a:pt x="29300" y="176856"/>
                  </a:lnTo>
                  <a:lnTo>
                    <a:pt x="17375" y="187873"/>
                  </a:lnTo>
                  <a:lnTo>
                    <a:pt x="5021" y="204528"/>
                  </a:lnTo>
                  <a:lnTo>
                    <a:pt x="0" y="221808"/>
                  </a:lnTo>
                  <a:lnTo>
                    <a:pt x="827" y="238190"/>
                  </a:lnTo>
                  <a:lnTo>
                    <a:pt x="5897" y="252527"/>
                  </a:lnTo>
                  <a:lnTo>
                    <a:pt x="14737" y="262191"/>
                  </a:lnTo>
                  <a:lnTo>
                    <a:pt x="20056" y="265756"/>
                  </a:lnTo>
                  <a:lnTo>
                    <a:pt x="26425" y="266016"/>
                  </a:lnTo>
                  <a:lnTo>
                    <a:pt x="41028" y="260660"/>
                  </a:lnTo>
                  <a:lnTo>
                    <a:pt x="53163" y="245580"/>
                  </a:lnTo>
                  <a:lnTo>
                    <a:pt x="72450" y="198034"/>
                  </a:lnTo>
                  <a:lnTo>
                    <a:pt x="81239" y="162478"/>
                  </a:lnTo>
                  <a:lnTo>
                    <a:pt x="89143" y="120099"/>
                  </a:lnTo>
                  <a:lnTo>
                    <a:pt x="95009" y="73042"/>
                  </a:lnTo>
                  <a:lnTo>
                    <a:pt x="96204" y="35194"/>
                  </a:lnTo>
                  <a:lnTo>
                    <a:pt x="92972" y="9201"/>
                  </a:lnTo>
                  <a:lnTo>
                    <a:pt x="89147" y="3257"/>
                  </a:lnTo>
                  <a:lnTo>
                    <a:pt x="84480" y="0"/>
                  </a:lnTo>
                  <a:lnTo>
                    <a:pt x="79252" y="2062"/>
                  </a:lnTo>
                  <a:lnTo>
                    <a:pt x="67799" y="15642"/>
                  </a:lnTo>
                  <a:lnTo>
                    <a:pt x="56193" y="57201"/>
                  </a:lnTo>
                  <a:lnTo>
                    <a:pt x="54493" y="95417"/>
                  </a:lnTo>
                  <a:lnTo>
                    <a:pt x="56089" y="137566"/>
                  </a:lnTo>
                  <a:lnTo>
                    <a:pt x="59150" y="179818"/>
                  </a:lnTo>
                  <a:lnTo>
                    <a:pt x="66628" y="214589"/>
                  </a:lnTo>
                  <a:lnTo>
                    <a:pt x="81497" y="26018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3" name="SMARTInkShape-1934">
              <a:extLst>
                <a:ext uri="{FF2B5EF4-FFF2-40B4-BE49-F238E27FC236}">
                  <a16:creationId xmlns:a16="http://schemas.microsoft.com/office/drawing/2014/main" xmlns="" id="{FF652BAC-3986-437A-9A5B-F8ABE8C20226}"/>
                </a:ext>
              </a:extLst>
            </p:cNvPr>
            <p:cNvSpPr/>
            <p:nvPr>
              <p:custDataLst>
                <p:tags r:id="rId117"/>
              </p:custDataLst>
            </p:nvPr>
          </p:nvSpPr>
          <p:spPr>
            <a:xfrm>
              <a:off x="7712641" y="2264393"/>
              <a:ext cx="243910" cy="110335"/>
            </a:xfrm>
            <a:custGeom>
              <a:avLst/>
              <a:gdLst/>
              <a:ahLst/>
              <a:cxnLst/>
              <a:rect l="0" t="0" r="0" b="0"/>
              <a:pathLst>
                <a:path w="243910" h="110335">
                  <a:moveTo>
                    <a:pt x="78809" y="59707"/>
                  </a:moveTo>
                  <a:lnTo>
                    <a:pt x="78809" y="59707"/>
                  </a:lnTo>
                  <a:lnTo>
                    <a:pt x="78104" y="27505"/>
                  </a:lnTo>
                  <a:lnTo>
                    <a:pt x="75438" y="18113"/>
                  </a:lnTo>
                  <a:lnTo>
                    <a:pt x="68138" y="9236"/>
                  </a:lnTo>
                  <a:lnTo>
                    <a:pt x="63229" y="4893"/>
                  </a:lnTo>
                  <a:lnTo>
                    <a:pt x="57838" y="2703"/>
                  </a:lnTo>
                  <a:lnTo>
                    <a:pt x="46206" y="2151"/>
                  </a:lnTo>
                  <a:lnTo>
                    <a:pt x="33979" y="9903"/>
                  </a:lnTo>
                  <a:lnTo>
                    <a:pt x="21489" y="24166"/>
                  </a:lnTo>
                  <a:lnTo>
                    <a:pt x="4676" y="55291"/>
                  </a:lnTo>
                  <a:lnTo>
                    <a:pt x="0" y="76559"/>
                  </a:lnTo>
                  <a:lnTo>
                    <a:pt x="1685" y="92127"/>
                  </a:lnTo>
                  <a:lnTo>
                    <a:pt x="4108" y="98253"/>
                  </a:lnTo>
                  <a:lnTo>
                    <a:pt x="8548" y="103044"/>
                  </a:lnTo>
                  <a:lnTo>
                    <a:pt x="21006" y="110247"/>
                  </a:lnTo>
                  <a:lnTo>
                    <a:pt x="28279" y="110334"/>
                  </a:lnTo>
                  <a:lnTo>
                    <a:pt x="43886" y="104785"/>
                  </a:lnTo>
                  <a:lnTo>
                    <a:pt x="75491" y="83977"/>
                  </a:lnTo>
                  <a:lnTo>
                    <a:pt x="94903" y="65128"/>
                  </a:lnTo>
                  <a:lnTo>
                    <a:pt x="99367" y="62822"/>
                  </a:lnTo>
                  <a:lnTo>
                    <a:pt x="99569" y="63195"/>
                  </a:lnTo>
                  <a:lnTo>
                    <a:pt x="99000" y="64149"/>
                  </a:lnTo>
                  <a:lnTo>
                    <a:pt x="103153" y="80183"/>
                  </a:lnTo>
                  <a:lnTo>
                    <a:pt x="106797" y="89034"/>
                  </a:lnTo>
                  <a:lnTo>
                    <a:pt x="114531" y="95789"/>
                  </a:lnTo>
                  <a:lnTo>
                    <a:pt x="119558" y="98578"/>
                  </a:lnTo>
                  <a:lnTo>
                    <a:pt x="125025" y="99027"/>
                  </a:lnTo>
                  <a:lnTo>
                    <a:pt x="136743" y="95762"/>
                  </a:lnTo>
                  <a:lnTo>
                    <a:pt x="158613" y="82620"/>
                  </a:lnTo>
                  <a:lnTo>
                    <a:pt x="176224" y="61949"/>
                  </a:lnTo>
                  <a:lnTo>
                    <a:pt x="185834" y="42851"/>
                  </a:lnTo>
                  <a:lnTo>
                    <a:pt x="181211" y="67364"/>
                  </a:lnTo>
                  <a:lnTo>
                    <a:pt x="180440" y="99330"/>
                  </a:lnTo>
                  <a:lnTo>
                    <a:pt x="180429" y="98822"/>
                  </a:lnTo>
                  <a:lnTo>
                    <a:pt x="191241" y="54528"/>
                  </a:lnTo>
                  <a:lnTo>
                    <a:pt x="198121" y="22895"/>
                  </a:lnTo>
                  <a:lnTo>
                    <a:pt x="204980" y="9009"/>
                  </a:lnTo>
                  <a:lnTo>
                    <a:pt x="212731" y="1897"/>
                  </a:lnTo>
                  <a:lnTo>
                    <a:pt x="216773" y="0"/>
                  </a:lnTo>
                  <a:lnTo>
                    <a:pt x="219469" y="852"/>
                  </a:lnTo>
                  <a:lnTo>
                    <a:pt x="221265" y="3537"/>
                  </a:lnTo>
                  <a:lnTo>
                    <a:pt x="223262" y="13576"/>
                  </a:lnTo>
                  <a:lnTo>
                    <a:pt x="228020" y="55392"/>
                  </a:lnTo>
                  <a:lnTo>
                    <a:pt x="243909" y="9145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98" name="SMARTInkShape-Group352">
            <a:extLst>
              <a:ext uri="{FF2B5EF4-FFF2-40B4-BE49-F238E27FC236}">
                <a16:creationId xmlns:a16="http://schemas.microsoft.com/office/drawing/2014/main" xmlns="" id="{6EDF09DE-C320-483F-AAED-B6CFB870B8BC}"/>
              </a:ext>
            </a:extLst>
          </p:cNvPr>
          <p:cNvGrpSpPr/>
          <p:nvPr/>
        </p:nvGrpSpPr>
        <p:grpSpPr>
          <a:xfrm>
            <a:off x="7096208" y="1908868"/>
            <a:ext cx="235280" cy="706744"/>
            <a:chOff x="7096208" y="1908868"/>
            <a:chExt cx="235280" cy="706744"/>
          </a:xfrm>
        </p:grpSpPr>
        <p:sp>
          <p:nvSpPr>
            <p:cNvPr id="495" name="SMARTInkShape-1935">
              <a:extLst>
                <a:ext uri="{FF2B5EF4-FFF2-40B4-BE49-F238E27FC236}">
                  <a16:creationId xmlns:a16="http://schemas.microsoft.com/office/drawing/2014/main" xmlns="" id="{418315AF-E7B8-4632-ABAE-0C0944998EBE}"/>
                </a:ext>
              </a:extLst>
            </p:cNvPr>
            <p:cNvSpPr/>
            <p:nvPr>
              <p:custDataLst>
                <p:tags r:id="rId113"/>
              </p:custDataLst>
            </p:nvPr>
          </p:nvSpPr>
          <p:spPr>
            <a:xfrm>
              <a:off x="7125923" y="1908868"/>
              <a:ext cx="132128" cy="123133"/>
            </a:xfrm>
            <a:custGeom>
              <a:avLst/>
              <a:gdLst/>
              <a:ahLst/>
              <a:cxnLst/>
              <a:rect l="0" t="0" r="0" b="0"/>
              <a:pathLst>
                <a:path w="132128" h="123133">
                  <a:moveTo>
                    <a:pt x="24177" y="53282"/>
                  </a:moveTo>
                  <a:lnTo>
                    <a:pt x="24177" y="53282"/>
                  </a:lnTo>
                  <a:lnTo>
                    <a:pt x="20806" y="49911"/>
                  </a:lnTo>
                  <a:lnTo>
                    <a:pt x="19150" y="46374"/>
                  </a:lnTo>
                  <a:lnTo>
                    <a:pt x="18709" y="44444"/>
                  </a:lnTo>
                  <a:lnTo>
                    <a:pt x="18415" y="44567"/>
                  </a:lnTo>
                  <a:lnTo>
                    <a:pt x="7011" y="90549"/>
                  </a:lnTo>
                  <a:lnTo>
                    <a:pt x="1530" y="103208"/>
                  </a:lnTo>
                  <a:lnTo>
                    <a:pt x="611" y="104205"/>
                  </a:lnTo>
                  <a:lnTo>
                    <a:pt x="0" y="104164"/>
                  </a:lnTo>
                  <a:lnTo>
                    <a:pt x="19932" y="67461"/>
                  </a:lnTo>
                  <a:lnTo>
                    <a:pt x="48007" y="23392"/>
                  </a:lnTo>
                  <a:lnTo>
                    <a:pt x="66750" y="4836"/>
                  </a:lnTo>
                  <a:lnTo>
                    <a:pt x="74379" y="0"/>
                  </a:lnTo>
                  <a:lnTo>
                    <a:pt x="78105" y="1533"/>
                  </a:lnTo>
                  <a:lnTo>
                    <a:pt x="86010" y="10762"/>
                  </a:lnTo>
                  <a:lnTo>
                    <a:pt x="101759" y="56532"/>
                  </a:lnTo>
                  <a:lnTo>
                    <a:pt x="120954" y="101353"/>
                  </a:lnTo>
                  <a:lnTo>
                    <a:pt x="132127" y="12313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6" name="SMARTInkShape-1936">
              <a:extLst>
                <a:ext uri="{FF2B5EF4-FFF2-40B4-BE49-F238E27FC236}">
                  <a16:creationId xmlns:a16="http://schemas.microsoft.com/office/drawing/2014/main" xmlns="" id="{CD805EEF-F400-4472-9902-DC7AC9E177A1}"/>
                </a:ext>
              </a:extLst>
            </p:cNvPr>
            <p:cNvSpPr/>
            <p:nvPr>
              <p:custDataLst>
                <p:tags r:id="rId114"/>
              </p:custDataLst>
            </p:nvPr>
          </p:nvSpPr>
          <p:spPr>
            <a:xfrm>
              <a:off x="7285910" y="2305050"/>
              <a:ext cx="45578" cy="78124"/>
            </a:xfrm>
            <a:custGeom>
              <a:avLst/>
              <a:gdLst/>
              <a:ahLst/>
              <a:cxnLst/>
              <a:rect l="0" t="0" r="0" b="0"/>
              <a:pathLst>
                <a:path w="45578" h="78124">
                  <a:moveTo>
                    <a:pt x="35640" y="38100"/>
                  </a:moveTo>
                  <a:lnTo>
                    <a:pt x="35640" y="38100"/>
                  </a:lnTo>
                  <a:lnTo>
                    <a:pt x="39010" y="31358"/>
                  </a:lnTo>
                  <a:lnTo>
                    <a:pt x="39297" y="28666"/>
                  </a:lnTo>
                  <a:lnTo>
                    <a:pt x="37736" y="23794"/>
                  </a:lnTo>
                  <a:lnTo>
                    <a:pt x="35626" y="22213"/>
                  </a:lnTo>
                  <a:lnTo>
                    <a:pt x="29518" y="20456"/>
                  </a:lnTo>
                  <a:lnTo>
                    <a:pt x="25914" y="21398"/>
                  </a:lnTo>
                  <a:lnTo>
                    <a:pt x="14100" y="29467"/>
                  </a:lnTo>
                  <a:lnTo>
                    <a:pt x="5841" y="36850"/>
                  </a:lnTo>
                  <a:lnTo>
                    <a:pt x="1229" y="46717"/>
                  </a:lnTo>
                  <a:lnTo>
                    <a:pt x="0" y="52311"/>
                  </a:lnTo>
                  <a:lnTo>
                    <a:pt x="1296" y="57452"/>
                  </a:lnTo>
                  <a:lnTo>
                    <a:pt x="8382" y="66927"/>
                  </a:lnTo>
                  <a:lnTo>
                    <a:pt x="24271" y="76823"/>
                  </a:lnTo>
                  <a:lnTo>
                    <a:pt x="34350" y="78123"/>
                  </a:lnTo>
                  <a:lnTo>
                    <a:pt x="39012" y="77482"/>
                  </a:lnTo>
                  <a:lnTo>
                    <a:pt x="42122" y="74938"/>
                  </a:lnTo>
                  <a:lnTo>
                    <a:pt x="45577" y="66467"/>
                  </a:lnTo>
                  <a:lnTo>
                    <a:pt x="38361" y="27031"/>
                  </a:lnTo>
                  <a:lnTo>
                    <a:pt x="2929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7" name="SMARTInkShape-1937">
              <a:extLst>
                <a:ext uri="{FF2B5EF4-FFF2-40B4-BE49-F238E27FC236}">
                  <a16:creationId xmlns:a16="http://schemas.microsoft.com/office/drawing/2014/main" xmlns="" id="{8B30258F-45D6-4FCB-BD53-7EF332982B64}"/>
                </a:ext>
              </a:extLst>
            </p:cNvPr>
            <p:cNvSpPr/>
            <p:nvPr>
              <p:custDataLst>
                <p:tags r:id="rId115"/>
              </p:custDataLst>
            </p:nvPr>
          </p:nvSpPr>
          <p:spPr>
            <a:xfrm>
              <a:off x="7096208" y="2136723"/>
              <a:ext cx="127359" cy="478889"/>
            </a:xfrm>
            <a:custGeom>
              <a:avLst/>
              <a:gdLst/>
              <a:ahLst/>
              <a:cxnLst/>
              <a:rect l="0" t="0" r="0" b="0"/>
              <a:pathLst>
                <a:path w="127359" h="478889">
                  <a:moveTo>
                    <a:pt x="9442" y="269927"/>
                  </a:moveTo>
                  <a:lnTo>
                    <a:pt x="9442" y="269927"/>
                  </a:lnTo>
                  <a:lnTo>
                    <a:pt x="13805" y="286547"/>
                  </a:lnTo>
                  <a:lnTo>
                    <a:pt x="13518" y="324219"/>
                  </a:lnTo>
                  <a:lnTo>
                    <a:pt x="12532" y="361743"/>
                  </a:lnTo>
                  <a:lnTo>
                    <a:pt x="12944" y="404141"/>
                  </a:lnTo>
                  <a:lnTo>
                    <a:pt x="10479" y="442338"/>
                  </a:lnTo>
                  <a:lnTo>
                    <a:pt x="7868" y="467767"/>
                  </a:lnTo>
                  <a:lnTo>
                    <a:pt x="4507" y="478594"/>
                  </a:lnTo>
                  <a:lnTo>
                    <a:pt x="4036" y="478888"/>
                  </a:lnTo>
                  <a:lnTo>
                    <a:pt x="0" y="462448"/>
                  </a:lnTo>
                  <a:lnTo>
                    <a:pt x="1078" y="421750"/>
                  </a:lnTo>
                  <a:lnTo>
                    <a:pt x="4078" y="379972"/>
                  </a:lnTo>
                  <a:lnTo>
                    <a:pt x="5865" y="355991"/>
                  </a:lnTo>
                  <a:lnTo>
                    <a:pt x="9175" y="327302"/>
                  </a:lnTo>
                  <a:lnTo>
                    <a:pt x="13496" y="295477"/>
                  </a:lnTo>
                  <a:lnTo>
                    <a:pt x="18494" y="261560"/>
                  </a:lnTo>
                  <a:lnTo>
                    <a:pt x="23239" y="225544"/>
                  </a:lnTo>
                  <a:lnTo>
                    <a:pt x="27811" y="188127"/>
                  </a:lnTo>
                  <a:lnTo>
                    <a:pt x="32272" y="149777"/>
                  </a:lnTo>
                  <a:lnTo>
                    <a:pt x="35950" y="117860"/>
                  </a:lnTo>
                  <a:lnTo>
                    <a:pt x="39107" y="90232"/>
                  </a:lnTo>
                  <a:lnTo>
                    <a:pt x="44499" y="46835"/>
                  </a:lnTo>
                  <a:lnTo>
                    <a:pt x="53709" y="5491"/>
                  </a:lnTo>
                  <a:lnTo>
                    <a:pt x="55886" y="503"/>
                  </a:lnTo>
                  <a:lnTo>
                    <a:pt x="59455" y="0"/>
                  </a:lnTo>
                  <a:lnTo>
                    <a:pt x="69064" y="6967"/>
                  </a:lnTo>
                  <a:lnTo>
                    <a:pt x="83003" y="33498"/>
                  </a:lnTo>
                  <a:lnTo>
                    <a:pt x="89328" y="74912"/>
                  </a:lnTo>
                  <a:lnTo>
                    <a:pt x="87832" y="116189"/>
                  </a:lnTo>
                  <a:lnTo>
                    <a:pt x="74953" y="163716"/>
                  </a:lnTo>
                  <a:lnTo>
                    <a:pt x="76893" y="169335"/>
                  </a:lnTo>
                  <a:lnTo>
                    <a:pt x="78397" y="171116"/>
                  </a:lnTo>
                  <a:lnTo>
                    <a:pt x="81952" y="173094"/>
                  </a:lnTo>
                  <a:lnTo>
                    <a:pt x="106366" y="177909"/>
                  </a:lnTo>
                  <a:lnTo>
                    <a:pt x="120866" y="186845"/>
                  </a:lnTo>
                  <a:lnTo>
                    <a:pt x="125991" y="196313"/>
                  </a:lnTo>
                  <a:lnTo>
                    <a:pt x="127358" y="201801"/>
                  </a:lnTo>
                  <a:lnTo>
                    <a:pt x="125114" y="213543"/>
                  </a:lnTo>
                  <a:lnTo>
                    <a:pt x="122541" y="219638"/>
                  </a:lnTo>
                  <a:lnTo>
                    <a:pt x="105433" y="238328"/>
                  </a:lnTo>
                  <a:lnTo>
                    <a:pt x="82490" y="253901"/>
                  </a:lnTo>
                  <a:lnTo>
                    <a:pt x="61190" y="260710"/>
                  </a:lnTo>
                  <a:lnTo>
                    <a:pt x="51725" y="260421"/>
                  </a:lnTo>
                  <a:lnTo>
                    <a:pt x="48214" y="259357"/>
                  </a:lnTo>
                  <a:lnTo>
                    <a:pt x="47990" y="257236"/>
                  </a:lnTo>
                  <a:lnTo>
                    <a:pt x="60242" y="2445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05" name="SMARTInkShape-Group353">
            <a:extLst>
              <a:ext uri="{FF2B5EF4-FFF2-40B4-BE49-F238E27FC236}">
                <a16:creationId xmlns:a16="http://schemas.microsoft.com/office/drawing/2014/main" xmlns="" id="{413D1AFF-6FBE-41E6-B19B-1A8587603666}"/>
              </a:ext>
            </a:extLst>
          </p:cNvPr>
          <p:cNvGrpSpPr/>
          <p:nvPr/>
        </p:nvGrpSpPr>
        <p:grpSpPr>
          <a:xfrm>
            <a:off x="6134100" y="2124498"/>
            <a:ext cx="528765" cy="363684"/>
            <a:chOff x="6134100" y="2124498"/>
            <a:chExt cx="528765" cy="363684"/>
          </a:xfrm>
        </p:grpSpPr>
        <p:sp>
          <p:nvSpPr>
            <p:cNvPr id="499" name="SMARTInkShape-1938">
              <a:extLst>
                <a:ext uri="{FF2B5EF4-FFF2-40B4-BE49-F238E27FC236}">
                  <a16:creationId xmlns:a16="http://schemas.microsoft.com/office/drawing/2014/main" xmlns="" id="{875B6CC2-BF1E-4FF8-907C-9ECB70389F7A}"/>
                </a:ext>
              </a:extLst>
            </p:cNvPr>
            <p:cNvSpPr/>
            <p:nvPr>
              <p:custDataLst>
                <p:tags r:id="rId107"/>
              </p:custDataLst>
            </p:nvPr>
          </p:nvSpPr>
          <p:spPr>
            <a:xfrm>
              <a:off x="6435529" y="2298823"/>
              <a:ext cx="73222" cy="105738"/>
            </a:xfrm>
            <a:custGeom>
              <a:avLst/>
              <a:gdLst/>
              <a:ahLst/>
              <a:cxnLst/>
              <a:rect l="0" t="0" r="0" b="0"/>
              <a:pathLst>
                <a:path w="73222" h="105738">
                  <a:moveTo>
                    <a:pt x="3371" y="12577"/>
                  </a:moveTo>
                  <a:lnTo>
                    <a:pt x="3371" y="12577"/>
                  </a:lnTo>
                  <a:lnTo>
                    <a:pt x="3371" y="58080"/>
                  </a:lnTo>
                  <a:lnTo>
                    <a:pt x="3371" y="104693"/>
                  </a:lnTo>
                  <a:lnTo>
                    <a:pt x="3371" y="105737"/>
                  </a:lnTo>
                  <a:lnTo>
                    <a:pt x="0" y="93724"/>
                  </a:lnTo>
                  <a:lnTo>
                    <a:pt x="2108" y="79922"/>
                  </a:lnTo>
                  <a:lnTo>
                    <a:pt x="18330" y="41324"/>
                  </a:lnTo>
                  <a:lnTo>
                    <a:pt x="36848" y="9554"/>
                  </a:lnTo>
                  <a:lnTo>
                    <a:pt x="45531" y="1120"/>
                  </a:lnTo>
                  <a:lnTo>
                    <a:pt x="49822" y="0"/>
                  </a:lnTo>
                  <a:lnTo>
                    <a:pt x="54094" y="665"/>
                  </a:lnTo>
                  <a:lnTo>
                    <a:pt x="58353" y="2519"/>
                  </a:lnTo>
                  <a:lnTo>
                    <a:pt x="61192" y="6577"/>
                  </a:lnTo>
                  <a:lnTo>
                    <a:pt x="65189" y="26478"/>
                  </a:lnTo>
                  <a:lnTo>
                    <a:pt x="68420" y="64451"/>
                  </a:lnTo>
                  <a:lnTo>
                    <a:pt x="73221" y="951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0" name="SMARTInkShape-1939">
              <a:extLst>
                <a:ext uri="{FF2B5EF4-FFF2-40B4-BE49-F238E27FC236}">
                  <a16:creationId xmlns:a16="http://schemas.microsoft.com/office/drawing/2014/main" xmlns="" id="{A8F90E0E-322A-492C-B4C0-29EDAE27A7C1}"/>
                </a:ext>
              </a:extLst>
            </p:cNvPr>
            <p:cNvSpPr/>
            <p:nvPr>
              <p:custDataLst>
                <p:tags r:id="rId108"/>
              </p:custDataLst>
            </p:nvPr>
          </p:nvSpPr>
          <p:spPr>
            <a:xfrm>
              <a:off x="6563558" y="2127820"/>
              <a:ext cx="99307" cy="304231"/>
            </a:xfrm>
            <a:custGeom>
              <a:avLst/>
              <a:gdLst/>
              <a:ahLst/>
              <a:cxnLst/>
              <a:rect l="0" t="0" r="0" b="0"/>
              <a:pathLst>
                <a:path w="99307" h="304231">
                  <a:moveTo>
                    <a:pt x="65842" y="215330"/>
                  </a:moveTo>
                  <a:lnTo>
                    <a:pt x="65842" y="215330"/>
                  </a:lnTo>
                  <a:lnTo>
                    <a:pt x="65842" y="205217"/>
                  </a:lnTo>
                  <a:lnTo>
                    <a:pt x="62079" y="196489"/>
                  </a:lnTo>
                  <a:lnTo>
                    <a:pt x="55703" y="188612"/>
                  </a:lnTo>
                  <a:lnTo>
                    <a:pt x="48166" y="182759"/>
                  </a:lnTo>
                  <a:lnTo>
                    <a:pt x="42769" y="182327"/>
                  </a:lnTo>
                  <a:lnTo>
                    <a:pt x="29247" y="185610"/>
                  </a:lnTo>
                  <a:lnTo>
                    <a:pt x="15710" y="195536"/>
                  </a:lnTo>
                  <a:lnTo>
                    <a:pt x="9137" y="202134"/>
                  </a:lnTo>
                  <a:lnTo>
                    <a:pt x="1835" y="218872"/>
                  </a:lnTo>
                  <a:lnTo>
                    <a:pt x="0" y="237365"/>
                  </a:lnTo>
                  <a:lnTo>
                    <a:pt x="3888" y="254992"/>
                  </a:lnTo>
                  <a:lnTo>
                    <a:pt x="12200" y="268470"/>
                  </a:lnTo>
                  <a:lnTo>
                    <a:pt x="17382" y="274040"/>
                  </a:lnTo>
                  <a:lnTo>
                    <a:pt x="22952" y="277048"/>
                  </a:lnTo>
                  <a:lnTo>
                    <a:pt x="34785" y="278508"/>
                  </a:lnTo>
                  <a:lnTo>
                    <a:pt x="40904" y="275088"/>
                  </a:lnTo>
                  <a:lnTo>
                    <a:pt x="53347" y="261880"/>
                  </a:lnTo>
                  <a:lnTo>
                    <a:pt x="73513" y="217470"/>
                  </a:lnTo>
                  <a:lnTo>
                    <a:pt x="82422" y="185236"/>
                  </a:lnTo>
                  <a:lnTo>
                    <a:pt x="89203" y="142218"/>
                  </a:lnTo>
                  <a:lnTo>
                    <a:pt x="94569" y="94641"/>
                  </a:lnTo>
                  <a:lnTo>
                    <a:pt x="99306" y="49977"/>
                  </a:lnTo>
                  <a:lnTo>
                    <a:pt x="99197" y="8763"/>
                  </a:lnTo>
                  <a:lnTo>
                    <a:pt x="96545" y="2830"/>
                  </a:lnTo>
                  <a:lnTo>
                    <a:pt x="92661" y="285"/>
                  </a:lnTo>
                  <a:lnTo>
                    <a:pt x="87955" y="0"/>
                  </a:lnTo>
                  <a:lnTo>
                    <a:pt x="83406" y="4043"/>
                  </a:lnTo>
                  <a:lnTo>
                    <a:pt x="74588" y="19825"/>
                  </a:lnTo>
                  <a:lnTo>
                    <a:pt x="69729" y="50357"/>
                  </a:lnTo>
                  <a:lnTo>
                    <a:pt x="67570" y="90503"/>
                  </a:lnTo>
                  <a:lnTo>
                    <a:pt x="66609" y="136568"/>
                  </a:lnTo>
                  <a:lnTo>
                    <a:pt x="68064" y="181501"/>
                  </a:lnTo>
                  <a:lnTo>
                    <a:pt x="71768" y="224284"/>
                  </a:lnTo>
                  <a:lnTo>
                    <a:pt x="78119" y="264465"/>
                  </a:lnTo>
                  <a:lnTo>
                    <a:pt x="84892" y="30423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1" name="SMARTInkShape-1940">
              <a:extLst>
                <a:ext uri="{FF2B5EF4-FFF2-40B4-BE49-F238E27FC236}">
                  <a16:creationId xmlns:a16="http://schemas.microsoft.com/office/drawing/2014/main" xmlns="" id="{640B49A6-C1D6-4797-966D-8E6890DDEF40}"/>
                </a:ext>
              </a:extLst>
            </p:cNvPr>
            <p:cNvSpPr/>
            <p:nvPr>
              <p:custDataLst>
                <p:tags r:id="rId109"/>
              </p:custDataLst>
            </p:nvPr>
          </p:nvSpPr>
          <p:spPr>
            <a:xfrm>
              <a:off x="6369050" y="2254250"/>
              <a:ext cx="12701" cy="25401"/>
            </a:xfrm>
            <a:custGeom>
              <a:avLst/>
              <a:gdLst/>
              <a:ahLst/>
              <a:cxnLst/>
              <a:rect l="0" t="0" r="0" b="0"/>
              <a:pathLst>
                <a:path w="12701" h="25401">
                  <a:moveTo>
                    <a:pt x="0" y="25400"/>
                  </a:moveTo>
                  <a:lnTo>
                    <a:pt x="0" y="25400"/>
                  </a:lnTo>
                  <a:lnTo>
                    <a:pt x="0" y="5627"/>
                  </a:lnTo>
                  <a:lnTo>
                    <a:pt x="1411" y="3751"/>
                  </a:lnTo>
                  <a:lnTo>
                    <a:pt x="127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2" name="SMARTInkShape-1941">
              <a:extLst>
                <a:ext uri="{FF2B5EF4-FFF2-40B4-BE49-F238E27FC236}">
                  <a16:creationId xmlns:a16="http://schemas.microsoft.com/office/drawing/2014/main" xmlns="" id="{D612F7B2-FCBA-4A15-989D-2D0D804CEE58}"/>
                </a:ext>
              </a:extLst>
            </p:cNvPr>
            <p:cNvSpPr/>
            <p:nvPr>
              <p:custDataLst>
                <p:tags r:id="rId110"/>
              </p:custDataLst>
            </p:nvPr>
          </p:nvSpPr>
          <p:spPr>
            <a:xfrm>
              <a:off x="6352979" y="2349500"/>
              <a:ext cx="16072" cy="82551"/>
            </a:xfrm>
            <a:custGeom>
              <a:avLst/>
              <a:gdLst/>
              <a:ahLst/>
              <a:cxnLst/>
              <a:rect l="0" t="0" r="0" b="0"/>
              <a:pathLst>
                <a:path w="16072" h="82551">
                  <a:moveTo>
                    <a:pt x="3371" y="0"/>
                  </a:moveTo>
                  <a:lnTo>
                    <a:pt x="3371" y="0"/>
                  </a:lnTo>
                  <a:lnTo>
                    <a:pt x="0" y="10113"/>
                  </a:lnTo>
                  <a:lnTo>
                    <a:pt x="226" y="20722"/>
                  </a:lnTo>
                  <a:lnTo>
                    <a:pt x="10002" y="62323"/>
                  </a:lnTo>
                  <a:lnTo>
                    <a:pt x="16071" y="82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3" name="SMARTInkShape-1942">
              <a:extLst>
                <a:ext uri="{FF2B5EF4-FFF2-40B4-BE49-F238E27FC236}">
                  <a16:creationId xmlns:a16="http://schemas.microsoft.com/office/drawing/2014/main" xmlns="" id="{0336E28C-9372-41ED-A74B-E1401CAF028C}"/>
                </a:ext>
              </a:extLst>
            </p:cNvPr>
            <p:cNvSpPr/>
            <p:nvPr>
              <p:custDataLst>
                <p:tags r:id="rId111"/>
              </p:custDataLst>
            </p:nvPr>
          </p:nvSpPr>
          <p:spPr>
            <a:xfrm>
              <a:off x="6166266" y="2124498"/>
              <a:ext cx="196435" cy="363684"/>
            </a:xfrm>
            <a:custGeom>
              <a:avLst/>
              <a:gdLst/>
              <a:ahLst/>
              <a:cxnLst/>
              <a:rect l="0" t="0" r="0" b="0"/>
              <a:pathLst>
                <a:path w="196435" h="363684">
                  <a:moveTo>
                    <a:pt x="18634" y="129752"/>
                  </a:moveTo>
                  <a:lnTo>
                    <a:pt x="18634" y="129752"/>
                  </a:lnTo>
                  <a:lnTo>
                    <a:pt x="2747" y="120332"/>
                  </a:lnTo>
                  <a:lnTo>
                    <a:pt x="1694" y="120650"/>
                  </a:lnTo>
                  <a:lnTo>
                    <a:pt x="990" y="121567"/>
                  </a:lnTo>
                  <a:lnTo>
                    <a:pt x="0" y="126229"/>
                  </a:lnTo>
                  <a:lnTo>
                    <a:pt x="1521" y="164444"/>
                  </a:lnTo>
                  <a:lnTo>
                    <a:pt x="6509" y="208705"/>
                  </a:lnTo>
                  <a:lnTo>
                    <a:pt x="9717" y="241748"/>
                  </a:lnTo>
                  <a:lnTo>
                    <a:pt x="11143" y="277600"/>
                  </a:lnTo>
                  <a:lnTo>
                    <a:pt x="8574" y="320001"/>
                  </a:lnTo>
                  <a:lnTo>
                    <a:pt x="6165" y="363173"/>
                  </a:lnTo>
                  <a:lnTo>
                    <a:pt x="6794" y="363683"/>
                  </a:lnTo>
                  <a:lnTo>
                    <a:pt x="9374" y="358605"/>
                  </a:lnTo>
                  <a:lnTo>
                    <a:pt x="12413" y="320772"/>
                  </a:lnTo>
                  <a:lnTo>
                    <a:pt x="15400" y="289439"/>
                  </a:lnTo>
                  <a:lnTo>
                    <a:pt x="17197" y="248702"/>
                  </a:lnTo>
                  <a:lnTo>
                    <a:pt x="18701" y="203080"/>
                  </a:lnTo>
                  <a:lnTo>
                    <a:pt x="21721" y="156933"/>
                  </a:lnTo>
                  <a:lnTo>
                    <a:pt x="27296" y="118078"/>
                  </a:lnTo>
                  <a:lnTo>
                    <a:pt x="36488" y="74082"/>
                  </a:lnTo>
                  <a:lnTo>
                    <a:pt x="39974" y="54915"/>
                  </a:lnTo>
                  <a:lnTo>
                    <a:pt x="39382" y="40864"/>
                  </a:lnTo>
                  <a:lnTo>
                    <a:pt x="40227" y="38743"/>
                  </a:lnTo>
                  <a:lnTo>
                    <a:pt x="43282" y="35340"/>
                  </a:lnTo>
                  <a:lnTo>
                    <a:pt x="44032" y="28177"/>
                  </a:lnTo>
                  <a:lnTo>
                    <a:pt x="44034" y="9102"/>
                  </a:lnTo>
                  <a:lnTo>
                    <a:pt x="83008" y="8396"/>
                  </a:lnTo>
                  <a:lnTo>
                    <a:pt x="129892" y="2194"/>
                  </a:lnTo>
                  <a:lnTo>
                    <a:pt x="166369" y="0"/>
                  </a:lnTo>
                  <a:lnTo>
                    <a:pt x="196434" y="275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4" name="SMARTInkShape-1943">
              <a:extLst>
                <a:ext uri="{FF2B5EF4-FFF2-40B4-BE49-F238E27FC236}">
                  <a16:creationId xmlns:a16="http://schemas.microsoft.com/office/drawing/2014/main" xmlns="" id="{90276484-A96B-4DC3-A720-2BEA8063E306}"/>
                </a:ext>
              </a:extLst>
            </p:cNvPr>
            <p:cNvSpPr/>
            <p:nvPr>
              <p:custDataLst>
                <p:tags r:id="rId112"/>
              </p:custDataLst>
            </p:nvPr>
          </p:nvSpPr>
          <p:spPr>
            <a:xfrm>
              <a:off x="6134100" y="2311400"/>
              <a:ext cx="203201" cy="31751"/>
            </a:xfrm>
            <a:custGeom>
              <a:avLst/>
              <a:gdLst/>
              <a:ahLst/>
              <a:cxnLst/>
              <a:rect l="0" t="0" r="0" b="0"/>
              <a:pathLst>
                <a:path w="203201" h="31751">
                  <a:moveTo>
                    <a:pt x="0" y="31750"/>
                  </a:moveTo>
                  <a:lnTo>
                    <a:pt x="0" y="31750"/>
                  </a:lnTo>
                  <a:lnTo>
                    <a:pt x="12961" y="26680"/>
                  </a:lnTo>
                  <a:lnTo>
                    <a:pt x="57123" y="17003"/>
                  </a:lnTo>
                  <a:lnTo>
                    <a:pt x="103474" y="7625"/>
                  </a:lnTo>
                  <a:lnTo>
                    <a:pt x="136299" y="3389"/>
                  </a:lnTo>
                  <a:lnTo>
                    <a:pt x="180868" y="1004"/>
                  </a:lnTo>
                  <a:lnTo>
                    <a:pt x="2032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11" name="SMARTInkShape-Group354">
            <a:extLst>
              <a:ext uri="{FF2B5EF4-FFF2-40B4-BE49-F238E27FC236}">
                <a16:creationId xmlns:a16="http://schemas.microsoft.com/office/drawing/2014/main" xmlns="" id="{03FECE69-E0BB-4016-9193-25E9845250BD}"/>
              </a:ext>
            </a:extLst>
          </p:cNvPr>
          <p:cNvGrpSpPr/>
          <p:nvPr/>
        </p:nvGrpSpPr>
        <p:grpSpPr>
          <a:xfrm>
            <a:off x="7451728" y="3871273"/>
            <a:ext cx="787119" cy="313378"/>
            <a:chOff x="7451728" y="3871273"/>
            <a:chExt cx="787119" cy="313378"/>
          </a:xfrm>
        </p:grpSpPr>
        <p:sp>
          <p:nvSpPr>
            <p:cNvPr id="506" name="SMARTInkShape-1944">
              <a:extLst>
                <a:ext uri="{FF2B5EF4-FFF2-40B4-BE49-F238E27FC236}">
                  <a16:creationId xmlns:a16="http://schemas.microsoft.com/office/drawing/2014/main" xmlns="" id="{83FECB12-62A0-4CFB-8606-9EABE56A383E}"/>
                </a:ext>
              </a:extLst>
            </p:cNvPr>
            <p:cNvSpPr/>
            <p:nvPr>
              <p:custDataLst>
                <p:tags r:id="rId102"/>
              </p:custDataLst>
            </p:nvPr>
          </p:nvSpPr>
          <p:spPr>
            <a:xfrm>
              <a:off x="8102600" y="3873500"/>
              <a:ext cx="136247" cy="311151"/>
            </a:xfrm>
            <a:custGeom>
              <a:avLst/>
              <a:gdLst/>
              <a:ahLst/>
              <a:cxnLst/>
              <a:rect l="0" t="0" r="0" b="0"/>
              <a:pathLst>
                <a:path w="136247" h="311151">
                  <a:moveTo>
                    <a:pt x="120650" y="0"/>
                  </a:moveTo>
                  <a:lnTo>
                    <a:pt x="120650" y="0"/>
                  </a:lnTo>
                  <a:lnTo>
                    <a:pt x="129488" y="39999"/>
                  </a:lnTo>
                  <a:lnTo>
                    <a:pt x="133515" y="71870"/>
                  </a:lnTo>
                  <a:lnTo>
                    <a:pt x="136246" y="110258"/>
                  </a:lnTo>
                  <a:lnTo>
                    <a:pt x="135106" y="153191"/>
                  </a:lnTo>
                  <a:lnTo>
                    <a:pt x="128486" y="196261"/>
                  </a:lnTo>
                  <a:lnTo>
                    <a:pt x="123758" y="217624"/>
                  </a:lnTo>
                  <a:lnTo>
                    <a:pt x="101570" y="252649"/>
                  </a:lnTo>
                  <a:lnTo>
                    <a:pt x="70543" y="279505"/>
                  </a:lnTo>
                  <a:lnTo>
                    <a:pt x="23724" y="301146"/>
                  </a:lnTo>
                  <a:lnTo>
                    <a:pt x="0" y="311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7" name="SMARTInkShape-1945">
              <a:extLst>
                <a:ext uri="{FF2B5EF4-FFF2-40B4-BE49-F238E27FC236}">
                  <a16:creationId xmlns:a16="http://schemas.microsoft.com/office/drawing/2014/main" xmlns="" id="{EBDD3C1D-5094-4698-B88F-6617EEFE9ED4}"/>
                </a:ext>
              </a:extLst>
            </p:cNvPr>
            <p:cNvSpPr/>
            <p:nvPr>
              <p:custDataLst>
                <p:tags r:id="rId103"/>
              </p:custDataLst>
            </p:nvPr>
          </p:nvSpPr>
          <p:spPr>
            <a:xfrm>
              <a:off x="8007350" y="3938638"/>
              <a:ext cx="88901" cy="199002"/>
            </a:xfrm>
            <a:custGeom>
              <a:avLst/>
              <a:gdLst/>
              <a:ahLst/>
              <a:cxnLst/>
              <a:rect l="0" t="0" r="0" b="0"/>
              <a:pathLst>
                <a:path w="88901" h="199002">
                  <a:moveTo>
                    <a:pt x="88900" y="36462"/>
                  </a:moveTo>
                  <a:lnTo>
                    <a:pt x="88900" y="36462"/>
                  </a:lnTo>
                  <a:lnTo>
                    <a:pt x="88900" y="13318"/>
                  </a:lnTo>
                  <a:lnTo>
                    <a:pt x="86783" y="9743"/>
                  </a:lnTo>
                  <a:lnTo>
                    <a:pt x="78787" y="3891"/>
                  </a:lnTo>
                  <a:lnTo>
                    <a:pt x="59013" y="0"/>
                  </a:lnTo>
                  <a:lnTo>
                    <a:pt x="52747" y="1571"/>
                  </a:lnTo>
                  <a:lnTo>
                    <a:pt x="42023" y="8961"/>
                  </a:lnTo>
                  <a:lnTo>
                    <a:pt x="21310" y="31763"/>
                  </a:lnTo>
                  <a:lnTo>
                    <a:pt x="14880" y="48955"/>
                  </a:lnTo>
                  <a:lnTo>
                    <a:pt x="15080" y="66004"/>
                  </a:lnTo>
                  <a:lnTo>
                    <a:pt x="30504" y="108417"/>
                  </a:lnTo>
                  <a:lnTo>
                    <a:pt x="49692" y="133565"/>
                  </a:lnTo>
                  <a:lnTo>
                    <a:pt x="60154" y="170605"/>
                  </a:lnTo>
                  <a:lnTo>
                    <a:pt x="58955" y="179807"/>
                  </a:lnTo>
                  <a:lnTo>
                    <a:pt x="52308" y="188600"/>
                  </a:lnTo>
                  <a:lnTo>
                    <a:pt x="47572" y="192921"/>
                  </a:lnTo>
                  <a:lnTo>
                    <a:pt x="36665" y="197722"/>
                  </a:lnTo>
                  <a:lnTo>
                    <a:pt x="30793" y="199001"/>
                  </a:lnTo>
                  <a:lnTo>
                    <a:pt x="18624" y="196661"/>
                  </a:lnTo>
                  <a:lnTo>
                    <a:pt x="12416" y="194061"/>
                  </a:lnTo>
                  <a:lnTo>
                    <a:pt x="8277" y="190211"/>
                  </a:lnTo>
                  <a:lnTo>
                    <a:pt x="0" y="16981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8" name="SMARTInkShape-1946">
              <a:extLst>
                <a:ext uri="{FF2B5EF4-FFF2-40B4-BE49-F238E27FC236}">
                  <a16:creationId xmlns:a16="http://schemas.microsoft.com/office/drawing/2014/main" xmlns="" id="{989B1DB8-6C87-4398-91FE-A574133F8655}"/>
                </a:ext>
              </a:extLst>
            </p:cNvPr>
            <p:cNvSpPr/>
            <p:nvPr>
              <p:custDataLst>
                <p:tags r:id="rId104"/>
              </p:custDataLst>
            </p:nvPr>
          </p:nvSpPr>
          <p:spPr>
            <a:xfrm>
              <a:off x="7805516" y="3962400"/>
              <a:ext cx="112935" cy="195594"/>
            </a:xfrm>
            <a:custGeom>
              <a:avLst/>
              <a:gdLst/>
              <a:ahLst/>
              <a:cxnLst/>
              <a:rect l="0" t="0" r="0" b="0"/>
              <a:pathLst>
                <a:path w="112935" h="195594">
                  <a:moveTo>
                    <a:pt x="24034" y="0"/>
                  </a:moveTo>
                  <a:lnTo>
                    <a:pt x="24034" y="0"/>
                  </a:lnTo>
                  <a:lnTo>
                    <a:pt x="24034" y="3371"/>
                  </a:lnTo>
                  <a:lnTo>
                    <a:pt x="13202" y="43046"/>
                  </a:lnTo>
                  <a:lnTo>
                    <a:pt x="6816" y="84990"/>
                  </a:lnTo>
                  <a:lnTo>
                    <a:pt x="1974" y="130461"/>
                  </a:lnTo>
                  <a:lnTo>
                    <a:pt x="0" y="166934"/>
                  </a:lnTo>
                  <a:lnTo>
                    <a:pt x="2298" y="179085"/>
                  </a:lnTo>
                  <a:lnTo>
                    <a:pt x="6016" y="183596"/>
                  </a:lnTo>
                  <a:lnTo>
                    <a:pt x="17673" y="190489"/>
                  </a:lnTo>
                  <a:lnTo>
                    <a:pt x="48857" y="195593"/>
                  </a:lnTo>
                  <a:lnTo>
                    <a:pt x="95227" y="193313"/>
                  </a:lnTo>
                  <a:lnTo>
                    <a:pt x="112934" y="190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9" name="SMARTInkShape-1947">
              <a:extLst>
                <a:ext uri="{FF2B5EF4-FFF2-40B4-BE49-F238E27FC236}">
                  <a16:creationId xmlns:a16="http://schemas.microsoft.com/office/drawing/2014/main" xmlns="" id="{CF550046-2827-496B-840F-014771FC0D16}"/>
                </a:ext>
              </a:extLst>
            </p:cNvPr>
            <p:cNvSpPr/>
            <p:nvPr>
              <p:custDataLst>
                <p:tags r:id="rId105"/>
              </p:custDataLst>
            </p:nvPr>
          </p:nvSpPr>
          <p:spPr>
            <a:xfrm>
              <a:off x="7593102" y="3992545"/>
              <a:ext cx="138411" cy="152533"/>
            </a:xfrm>
            <a:custGeom>
              <a:avLst/>
              <a:gdLst/>
              <a:ahLst/>
              <a:cxnLst/>
              <a:rect l="0" t="0" r="0" b="0"/>
              <a:pathLst>
                <a:path w="138411" h="152533">
                  <a:moveTo>
                    <a:pt x="96748" y="14305"/>
                  </a:moveTo>
                  <a:lnTo>
                    <a:pt x="96748" y="14305"/>
                  </a:lnTo>
                  <a:lnTo>
                    <a:pt x="64765" y="0"/>
                  </a:lnTo>
                  <a:lnTo>
                    <a:pt x="57082" y="1240"/>
                  </a:lnTo>
                  <a:lnTo>
                    <a:pt x="39138" y="10144"/>
                  </a:lnTo>
                  <a:lnTo>
                    <a:pt x="12572" y="37767"/>
                  </a:lnTo>
                  <a:lnTo>
                    <a:pt x="2892" y="60716"/>
                  </a:lnTo>
                  <a:lnTo>
                    <a:pt x="0" y="85026"/>
                  </a:lnTo>
                  <a:lnTo>
                    <a:pt x="3419" y="109942"/>
                  </a:lnTo>
                  <a:lnTo>
                    <a:pt x="15287" y="129482"/>
                  </a:lnTo>
                  <a:lnTo>
                    <a:pt x="23390" y="137656"/>
                  </a:lnTo>
                  <a:lnTo>
                    <a:pt x="45565" y="148620"/>
                  </a:lnTo>
                  <a:lnTo>
                    <a:pt x="58393" y="152532"/>
                  </a:lnTo>
                  <a:lnTo>
                    <a:pt x="83934" y="151233"/>
                  </a:lnTo>
                  <a:lnTo>
                    <a:pt x="107986" y="142190"/>
                  </a:lnTo>
                  <a:lnTo>
                    <a:pt x="128083" y="126411"/>
                  </a:lnTo>
                  <a:lnTo>
                    <a:pt x="133866" y="116559"/>
                  </a:lnTo>
                  <a:lnTo>
                    <a:pt x="138410" y="94323"/>
                  </a:lnTo>
                  <a:lnTo>
                    <a:pt x="134313" y="72211"/>
                  </a:lnTo>
                  <a:lnTo>
                    <a:pt x="124733" y="52036"/>
                  </a:lnTo>
                  <a:lnTo>
                    <a:pt x="90398" y="1430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0" name="SMARTInkShape-1948">
              <a:extLst>
                <a:ext uri="{FF2B5EF4-FFF2-40B4-BE49-F238E27FC236}">
                  <a16:creationId xmlns:a16="http://schemas.microsoft.com/office/drawing/2014/main" xmlns="" id="{5B7314CF-CAF8-4582-A9B7-F516A2044794}"/>
                </a:ext>
              </a:extLst>
            </p:cNvPr>
            <p:cNvSpPr/>
            <p:nvPr>
              <p:custDataLst>
                <p:tags r:id="rId106"/>
              </p:custDataLst>
            </p:nvPr>
          </p:nvSpPr>
          <p:spPr>
            <a:xfrm>
              <a:off x="7451728" y="3871273"/>
              <a:ext cx="104773" cy="307028"/>
            </a:xfrm>
            <a:custGeom>
              <a:avLst/>
              <a:gdLst/>
              <a:ahLst/>
              <a:cxnLst/>
              <a:rect l="0" t="0" r="0" b="0"/>
              <a:pathLst>
                <a:path w="104773" h="307028">
                  <a:moveTo>
                    <a:pt x="98422" y="14927"/>
                  </a:moveTo>
                  <a:lnTo>
                    <a:pt x="98422" y="14927"/>
                  </a:lnTo>
                  <a:lnTo>
                    <a:pt x="92646" y="9858"/>
                  </a:lnTo>
                  <a:lnTo>
                    <a:pt x="74656" y="0"/>
                  </a:lnTo>
                  <a:lnTo>
                    <a:pt x="70583" y="742"/>
                  </a:lnTo>
                  <a:lnTo>
                    <a:pt x="62296" y="7211"/>
                  </a:lnTo>
                  <a:lnTo>
                    <a:pt x="39583" y="32867"/>
                  </a:lnTo>
                  <a:lnTo>
                    <a:pt x="24292" y="64763"/>
                  </a:lnTo>
                  <a:lnTo>
                    <a:pt x="11854" y="104104"/>
                  </a:lnTo>
                  <a:lnTo>
                    <a:pt x="3973" y="145107"/>
                  </a:lnTo>
                  <a:lnTo>
                    <a:pt x="0" y="184968"/>
                  </a:lnTo>
                  <a:lnTo>
                    <a:pt x="1057" y="221734"/>
                  </a:lnTo>
                  <a:lnTo>
                    <a:pt x="10934" y="252186"/>
                  </a:lnTo>
                  <a:lnTo>
                    <a:pt x="28493" y="276068"/>
                  </a:lnTo>
                  <a:lnTo>
                    <a:pt x="39103" y="286387"/>
                  </a:lnTo>
                  <a:lnTo>
                    <a:pt x="64062" y="297854"/>
                  </a:lnTo>
                  <a:lnTo>
                    <a:pt x="104772" y="3070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15" name="SMARTInkShape-Group355">
            <a:extLst>
              <a:ext uri="{FF2B5EF4-FFF2-40B4-BE49-F238E27FC236}">
                <a16:creationId xmlns:a16="http://schemas.microsoft.com/office/drawing/2014/main" xmlns="" id="{0BC280B5-FAF1-4BAB-8673-262F48FAF5C1}"/>
              </a:ext>
            </a:extLst>
          </p:cNvPr>
          <p:cNvGrpSpPr/>
          <p:nvPr/>
        </p:nvGrpSpPr>
        <p:grpSpPr>
          <a:xfrm>
            <a:off x="6241037" y="3880996"/>
            <a:ext cx="938612" cy="434892"/>
            <a:chOff x="6241037" y="3880996"/>
            <a:chExt cx="938612" cy="434892"/>
          </a:xfrm>
        </p:grpSpPr>
        <p:sp>
          <p:nvSpPr>
            <p:cNvPr id="512" name="SMARTInkShape-1949">
              <a:extLst>
                <a:ext uri="{FF2B5EF4-FFF2-40B4-BE49-F238E27FC236}">
                  <a16:creationId xmlns:a16="http://schemas.microsoft.com/office/drawing/2014/main" xmlns="" id="{2C6F92DA-C6BD-4739-BC2E-7A0DD1FD0DB9}"/>
                </a:ext>
              </a:extLst>
            </p:cNvPr>
            <p:cNvSpPr/>
            <p:nvPr>
              <p:custDataLst>
                <p:tags r:id="rId99"/>
              </p:custDataLst>
            </p:nvPr>
          </p:nvSpPr>
          <p:spPr>
            <a:xfrm>
              <a:off x="6858000" y="4031251"/>
              <a:ext cx="321649" cy="134350"/>
            </a:xfrm>
            <a:custGeom>
              <a:avLst/>
              <a:gdLst/>
              <a:ahLst/>
              <a:cxnLst/>
              <a:rect l="0" t="0" r="0" b="0"/>
              <a:pathLst>
                <a:path w="321649" h="134350">
                  <a:moveTo>
                    <a:pt x="0" y="39099"/>
                  </a:moveTo>
                  <a:lnTo>
                    <a:pt x="0" y="39099"/>
                  </a:lnTo>
                  <a:lnTo>
                    <a:pt x="0" y="32357"/>
                  </a:lnTo>
                  <a:lnTo>
                    <a:pt x="705" y="30371"/>
                  </a:lnTo>
                  <a:lnTo>
                    <a:pt x="1881" y="29047"/>
                  </a:lnTo>
                  <a:lnTo>
                    <a:pt x="5069" y="27576"/>
                  </a:lnTo>
                  <a:lnTo>
                    <a:pt x="8839" y="26922"/>
                  </a:lnTo>
                  <a:lnTo>
                    <a:pt x="21668" y="29924"/>
                  </a:lnTo>
                  <a:lnTo>
                    <a:pt x="44967" y="47400"/>
                  </a:lnTo>
                  <a:lnTo>
                    <a:pt x="68070" y="73116"/>
                  </a:lnTo>
                  <a:lnTo>
                    <a:pt x="78260" y="93158"/>
                  </a:lnTo>
                  <a:lnTo>
                    <a:pt x="79690" y="98421"/>
                  </a:lnTo>
                  <a:lnTo>
                    <a:pt x="79232" y="101930"/>
                  </a:lnTo>
                  <a:lnTo>
                    <a:pt x="77515" y="104270"/>
                  </a:lnTo>
                  <a:lnTo>
                    <a:pt x="74961" y="105830"/>
                  </a:lnTo>
                  <a:lnTo>
                    <a:pt x="72551" y="106164"/>
                  </a:lnTo>
                  <a:lnTo>
                    <a:pt x="67993" y="104654"/>
                  </a:lnTo>
                  <a:lnTo>
                    <a:pt x="65495" y="95986"/>
                  </a:lnTo>
                  <a:lnTo>
                    <a:pt x="64831" y="89724"/>
                  </a:lnTo>
                  <a:lnTo>
                    <a:pt x="74007" y="64055"/>
                  </a:lnTo>
                  <a:lnTo>
                    <a:pt x="90132" y="40849"/>
                  </a:lnTo>
                  <a:lnTo>
                    <a:pt x="104029" y="30939"/>
                  </a:lnTo>
                  <a:lnTo>
                    <a:pt x="123957" y="23276"/>
                  </a:lnTo>
                  <a:lnTo>
                    <a:pt x="132704" y="22188"/>
                  </a:lnTo>
                  <a:lnTo>
                    <a:pt x="135035" y="22886"/>
                  </a:lnTo>
                  <a:lnTo>
                    <a:pt x="136590" y="24057"/>
                  </a:lnTo>
                  <a:lnTo>
                    <a:pt x="140199" y="25358"/>
                  </a:lnTo>
                  <a:lnTo>
                    <a:pt x="142149" y="25705"/>
                  </a:lnTo>
                  <a:lnTo>
                    <a:pt x="154547" y="31805"/>
                  </a:lnTo>
                  <a:lnTo>
                    <a:pt x="164246" y="29098"/>
                  </a:lnTo>
                  <a:lnTo>
                    <a:pt x="172686" y="23828"/>
                  </a:lnTo>
                  <a:lnTo>
                    <a:pt x="175526" y="19847"/>
                  </a:lnTo>
                  <a:lnTo>
                    <a:pt x="177126" y="13639"/>
                  </a:lnTo>
                  <a:lnTo>
                    <a:pt x="177350" y="11542"/>
                  </a:lnTo>
                  <a:lnTo>
                    <a:pt x="175384" y="10850"/>
                  </a:lnTo>
                  <a:lnTo>
                    <a:pt x="167554" y="11963"/>
                  </a:lnTo>
                  <a:lnTo>
                    <a:pt x="157018" y="20453"/>
                  </a:lnTo>
                  <a:lnTo>
                    <a:pt x="136378" y="48900"/>
                  </a:lnTo>
                  <a:lnTo>
                    <a:pt x="129778" y="76732"/>
                  </a:lnTo>
                  <a:lnTo>
                    <a:pt x="131997" y="93219"/>
                  </a:lnTo>
                  <a:lnTo>
                    <a:pt x="138394" y="106896"/>
                  </a:lnTo>
                  <a:lnTo>
                    <a:pt x="148292" y="117679"/>
                  </a:lnTo>
                  <a:lnTo>
                    <a:pt x="165391" y="121531"/>
                  </a:lnTo>
                  <a:lnTo>
                    <a:pt x="187807" y="119480"/>
                  </a:lnTo>
                  <a:lnTo>
                    <a:pt x="214233" y="111512"/>
                  </a:lnTo>
                  <a:lnTo>
                    <a:pt x="256877" y="81643"/>
                  </a:lnTo>
                  <a:lnTo>
                    <a:pt x="287308" y="44884"/>
                  </a:lnTo>
                  <a:lnTo>
                    <a:pt x="291728" y="34489"/>
                  </a:lnTo>
                  <a:lnTo>
                    <a:pt x="292875" y="17294"/>
                  </a:lnTo>
                  <a:lnTo>
                    <a:pt x="288682" y="6360"/>
                  </a:lnTo>
                  <a:lnTo>
                    <a:pt x="285587" y="2456"/>
                  </a:lnTo>
                  <a:lnTo>
                    <a:pt x="282819" y="559"/>
                  </a:lnTo>
                  <a:lnTo>
                    <a:pt x="280270" y="0"/>
                  </a:lnTo>
                  <a:lnTo>
                    <a:pt x="277862" y="333"/>
                  </a:lnTo>
                  <a:lnTo>
                    <a:pt x="271425" y="6348"/>
                  </a:lnTo>
                  <a:lnTo>
                    <a:pt x="267733" y="10915"/>
                  </a:lnTo>
                  <a:lnTo>
                    <a:pt x="263631" y="23515"/>
                  </a:lnTo>
                  <a:lnTo>
                    <a:pt x="262537" y="30827"/>
                  </a:lnTo>
                  <a:lnTo>
                    <a:pt x="265085" y="44594"/>
                  </a:lnTo>
                  <a:lnTo>
                    <a:pt x="271627" y="57769"/>
                  </a:lnTo>
                  <a:lnTo>
                    <a:pt x="294954" y="83474"/>
                  </a:lnTo>
                  <a:lnTo>
                    <a:pt x="316417" y="105563"/>
                  </a:lnTo>
                  <a:lnTo>
                    <a:pt x="321648" y="115785"/>
                  </a:lnTo>
                  <a:lnTo>
                    <a:pt x="320971" y="119151"/>
                  </a:lnTo>
                  <a:lnTo>
                    <a:pt x="316455" y="126653"/>
                  </a:lnTo>
                  <a:lnTo>
                    <a:pt x="313275" y="129219"/>
                  </a:lnTo>
                  <a:lnTo>
                    <a:pt x="298450" y="13434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3" name="SMARTInkShape-1950">
              <a:extLst>
                <a:ext uri="{FF2B5EF4-FFF2-40B4-BE49-F238E27FC236}">
                  <a16:creationId xmlns:a16="http://schemas.microsoft.com/office/drawing/2014/main" xmlns="" id="{34994F50-DFDA-4285-A8DE-8C6954D1C09D}"/>
                </a:ext>
              </a:extLst>
            </p:cNvPr>
            <p:cNvSpPr/>
            <p:nvPr>
              <p:custDataLst>
                <p:tags r:id="rId100"/>
              </p:custDataLst>
            </p:nvPr>
          </p:nvSpPr>
          <p:spPr>
            <a:xfrm>
              <a:off x="6403564" y="4059056"/>
              <a:ext cx="416337" cy="256832"/>
            </a:xfrm>
            <a:custGeom>
              <a:avLst/>
              <a:gdLst/>
              <a:ahLst/>
              <a:cxnLst/>
              <a:rect l="0" t="0" r="0" b="0"/>
              <a:pathLst>
                <a:path w="416337" h="256832">
                  <a:moveTo>
                    <a:pt x="67086" y="17644"/>
                  </a:moveTo>
                  <a:lnTo>
                    <a:pt x="67086" y="17644"/>
                  </a:lnTo>
                  <a:lnTo>
                    <a:pt x="67084" y="10902"/>
                  </a:lnTo>
                  <a:lnTo>
                    <a:pt x="65675" y="8210"/>
                  </a:lnTo>
                  <a:lnTo>
                    <a:pt x="60345" y="3338"/>
                  </a:lnTo>
                  <a:lnTo>
                    <a:pt x="51389" y="702"/>
                  </a:lnTo>
                  <a:lnTo>
                    <a:pt x="46038" y="0"/>
                  </a:lnTo>
                  <a:lnTo>
                    <a:pt x="25023" y="5752"/>
                  </a:lnTo>
                  <a:lnTo>
                    <a:pt x="12878" y="14476"/>
                  </a:lnTo>
                  <a:lnTo>
                    <a:pt x="7664" y="19766"/>
                  </a:lnTo>
                  <a:lnTo>
                    <a:pt x="1870" y="31286"/>
                  </a:lnTo>
                  <a:lnTo>
                    <a:pt x="0" y="42052"/>
                  </a:lnTo>
                  <a:lnTo>
                    <a:pt x="1523" y="49188"/>
                  </a:lnTo>
                  <a:lnTo>
                    <a:pt x="4327" y="51373"/>
                  </a:lnTo>
                  <a:lnTo>
                    <a:pt x="13088" y="53801"/>
                  </a:lnTo>
                  <a:lnTo>
                    <a:pt x="29920" y="51797"/>
                  </a:lnTo>
                  <a:lnTo>
                    <a:pt x="58330" y="38670"/>
                  </a:lnTo>
                  <a:lnTo>
                    <a:pt x="61249" y="40833"/>
                  </a:lnTo>
                  <a:lnTo>
                    <a:pt x="64491" y="50763"/>
                  </a:lnTo>
                  <a:lnTo>
                    <a:pt x="55729" y="92389"/>
                  </a:lnTo>
                  <a:lnTo>
                    <a:pt x="45811" y="124242"/>
                  </a:lnTo>
                  <a:lnTo>
                    <a:pt x="34347" y="157684"/>
                  </a:lnTo>
                  <a:lnTo>
                    <a:pt x="17874" y="204481"/>
                  </a:lnTo>
                  <a:lnTo>
                    <a:pt x="3038" y="248107"/>
                  </a:lnTo>
                  <a:lnTo>
                    <a:pt x="1696" y="255774"/>
                  </a:lnTo>
                  <a:lnTo>
                    <a:pt x="2326" y="256831"/>
                  </a:lnTo>
                  <a:lnTo>
                    <a:pt x="36695" y="220365"/>
                  </a:lnTo>
                  <a:lnTo>
                    <a:pt x="75720" y="175076"/>
                  </a:lnTo>
                  <a:lnTo>
                    <a:pt x="102673" y="137003"/>
                  </a:lnTo>
                  <a:lnTo>
                    <a:pt x="126412" y="96562"/>
                  </a:lnTo>
                  <a:lnTo>
                    <a:pt x="144959" y="60715"/>
                  </a:lnTo>
                  <a:lnTo>
                    <a:pt x="163999" y="14314"/>
                  </a:lnTo>
                  <a:lnTo>
                    <a:pt x="164856" y="9780"/>
                  </a:lnTo>
                  <a:lnTo>
                    <a:pt x="164721" y="7462"/>
                  </a:lnTo>
                  <a:lnTo>
                    <a:pt x="163926" y="6623"/>
                  </a:lnTo>
                  <a:lnTo>
                    <a:pt x="156065" y="22296"/>
                  </a:lnTo>
                  <a:lnTo>
                    <a:pt x="151541" y="52653"/>
                  </a:lnTo>
                  <a:lnTo>
                    <a:pt x="153571" y="81718"/>
                  </a:lnTo>
                  <a:lnTo>
                    <a:pt x="160557" y="95745"/>
                  </a:lnTo>
                  <a:lnTo>
                    <a:pt x="165383" y="101462"/>
                  </a:lnTo>
                  <a:lnTo>
                    <a:pt x="172835" y="104567"/>
                  </a:lnTo>
                  <a:lnTo>
                    <a:pt x="192402" y="106135"/>
                  </a:lnTo>
                  <a:lnTo>
                    <a:pt x="211446" y="98837"/>
                  </a:lnTo>
                  <a:lnTo>
                    <a:pt x="246669" y="71155"/>
                  </a:lnTo>
                  <a:lnTo>
                    <a:pt x="256262" y="58830"/>
                  </a:lnTo>
                  <a:lnTo>
                    <a:pt x="262420" y="46162"/>
                  </a:lnTo>
                  <a:lnTo>
                    <a:pt x="263631" y="45123"/>
                  </a:lnTo>
                  <a:lnTo>
                    <a:pt x="266857" y="43968"/>
                  </a:lnTo>
                  <a:lnTo>
                    <a:pt x="268705" y="45071"/>
                  </a:lnTo>
                  <a:lnTo>
                    <a:pt x="285564" y="60802"/>
                  </a:lnTo>
                  <a:lnTo>
                    <a:pt x="302801" y="69550"/>
                  </a:lnTo>
                  <a:lnTo>
                    <a:pt x="328055" y="73240"/>
                  </a:lnTo>
                  <a:lnTo>
                    <a:pt x="357879" y="67592"/>
                  </a:lnTo>
                  <a:lnTo>
                    <a:pt x="382318" y="53610"/>
                  </a:lnTo>
                  <a:lnTo>
                    <a:pt x="390633" y="42094"/>
                  </a:lnTo>
                  <a:lnTo>
                    <a:pt x="393623" y="30628"/>
                  </a:lnTo>
                  <a:lnTo>
                    <a:pt x="392600" y="20828"/>
                  </a:lnTo>
                  <a:lnTo>
                    <a:pt x="389223" y="17649"/>
                  </a:lnTo>
                  <a:lnTo>
                    <a:pt x="377945" y="14119"/>
                  </a:lnTo>
                  <a:lnTo>
                    <a:pt x="367288" y="14431"/>
                  </a:lnTo>
                  <a:lnTo>
                    <a:pt x="362471" y="15502"/>
                  </a:lnTo>
                  <a:lnTo>
                    <a:pt x="358552" y="18332"/>
                  </a:lnTo>
                  <a:lnTo>
                    <a:pt x="352320" y="27122"/>
                  </a:lnTo>
                  <a:lnTo>
                    <a:pt x="350961" y="38084"/>
                  </a:lnTo>
                  <a:lnTo>
                    <a:pt x="354162" y="54274"/>
                  </a:lnTo>
                  <a:lnTo>
                    <a:pt x="359579" y="66127"/>
                  </a:lnTo>
                  <a:lnTo>
                    <a:pt x="361564" y="69016"/>
                  </a:lnTo>
                  <a:lnTo>
                    <a:pt x="364300" y="70236"/>
                  </a:lnTo>
                  <a:lnTo>
                    <a:pt x="371101" y="69711"/>
                  </a:lnTo>
                  <a:lnTo>
                    <a:pt x="393598" y="62388"/>
                  </a:lnTo>
                  <a:lnTo>
                    <a:pt x="395533" y="63701"/>
                  </a:lnTo>
                  <a:lnTo>
                    <a:pt x="405589" y="74066"/>
                  </a:lnTo>
                  <a:lnTo>
                    <a:pt x="416336" y="811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4" name="SMARTInkShape-1951">
              <a:extLst>
                <a:ext uri="{FF2B5EF4-FFF2-40B4-BE49-F238E27FC236}">
                  <a16:creationId xmlns:a16="http://schemas.microsoft.com/office/drawing/2014/main" xmlns="" id="{2C8697C7-6E8F-4DF7-AE00-84F178594580}"/>
                </a:ext>
              </a:extLst>
            </p:cNvPr>
            <p:cNvSpPr/>
            <p:nvPr>
              <p:custDataLst>
                <p:tags r:id="rId101"/>
              </p:custDataLst>
            </p:nvPr>
          </p:nvSpPr>
          <p:spPr>
            <a:xfrm>
              <a:off x="6241037" y="3880996"/>
              <a:ext cx="140714" cy="295269"/>
            </a:xfrm>
            <a:custGeom>
              <a:avLst/>
              <a:gdLst/>
              <a:ahLst/>
              <a:cxnLst/>
              <a:rect l="0" t="0" r="0" b="0"/>
              <a:pathLst>
                <a:path w="140714" h="295269">
                  <a:moveTo>
                    <a:pt x="140713" y="36954"/>
                  </a:moveTo>
                  <a:lnTo>
                    <a:pt x="140713" y="36954"/>
                  </a:lnTo>
                  <a:lnTo>
                    <a:pt x="126210" y="26109"/>
                  </a:lnTo>
                  <a:lnTo>
                    <a:pt x="105262" y="6198"/>
                  </a:lnTo>
                  <a:lnTo>
                    <a:pt x="98030" y="1633"/>
                  </a:lnTo>
                  <a:lnTo>
                    <a:pt x="89679" y="0"/>
                  </a:lnTo>
                  <a:lnTo>
                    <a:pt x="70995" y="1951"/>
                  </a:lnTo>
                  <a:lnTo>
                    <a:pt x="40640" y="17724"/>
                  </a:lnTo>
                  <a:lnTo>
                    <a:pt x="12677" y="50385"/>
                  </a:lnTo>
                  <a:lnTo>
                    <a:pt x="2669" y="75378"/>
                  </a:lnTo>
                  <a:lnTo>
                    <a:pt x="0" y="87970"/>
                  </a:lnTo>
                  <a:lnTo>
                    <a:pt x="2680" y="111368"/>
                  </a:lnTo>
                  <a:lnTo>
                    <a:pt x="12336" y="133527"/>
                  </a:lnTo>
                  <a:lnTo>
                    <a:pt x="38314" y="164425"/>
                  </a:lnTo>
                  <a:lnTo>
                    <a:pt x="80896" y="198305"/>
                  </a:lnTo>
                  <a:lnTo>
                    <a:pt x="97195" y="217321"/>
                  </a:lnTo>
                  <a:lnTo>
                    <a:pt x="106790" y="235180"/>
                  </a:lnTo>
                  <a:lnTo>
                    <a:pt x="108220" y="243188"/>
                  </a:lnTo>
                  <a:lnTo>
                    <a:pt x="106047" y="257730"/>
                  </a:lnTo>
                  <a:lnTo>
                    <a:pt x="94731" y="271249"/>
                  </a:lnTo>
                  <a:lnTo>
                    <a:pt x="77239" y="282901"/>
                  </a:lnTo>
                  <a:lnTo>
                    <a:pt x="44294" y="292723"/>
                  </a:lnTo>
                  <a:lnTo>
                    <a:pt x="22601" y="295268"/>
                  </a:lnTo>
                  <a:lnTo>
                    <a:pt x="15404" y="294535"/>
                  </a:lnTo>
                  <a:lnTo>
                    <a:pt x="10608" y="292636"/>
                  </a:lnTo>
                  <a:lnTo>
                    <a:pt x="7410" y="289959"/>
                  </a:lnTo>
                  <a:lnTo>
                    <a:pt x="7395" y="286763"/>
                  </a:lnTo>
                  <a:lnTo>
                    <a:pt x="13021" y="279449"/>
                  </a:lnTo>
                  <a:lnTo>
                    <a:pt x="58163" y="26555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22" name="SMARTInkShape-Group356">
            <a:extLst>
              <a:ext uri="{FF2B5EF4-FFF2-40B4-BE49-F238E27FC236}">
                <a16:creationId xmlns:a16="http://schemas.microsoft.com/office/drawing/2014/main" xmlns="" id="{6831182E-23C4-42CC-85E7-64D9831A7246}"/>
              </a:ext>
            </a:extLst>
          </p:cNvPr>
          <p:cNvGrpSpPr/>
          <p:nvPr/>
        </p:nvGrpSpPr>
        <p:grpSpPr>
          <a:xfrm>
            <a:off x="5082817" y="3879850"/>
            <a:ext cx="835384" cy="369532"/>
            <a:chOff x="5082817" y="3879850"/>
            <a:chExt cx="835384" cy="369532"/>
          </a:xfrm>
        </p:grpSpPr>
        <p:sp>
          <p:nvSpPr>
            <p:cNvPr id="516" name="SMARTInkShape-1952">
              <a:extLst>
                <a:ext uri="{FF2B5EF4-FFF2-40B4-BE49-F238E27FC236}">
                  <a16:creationId xmlns:a16="http://schemas.microsoft.com/office/drawing/2014/main" xmlns="" id="{A08817BD-802C-45B2-B7B0-B3A547DD788F}"/>
                </a:ext>
              </a:extLst>
            </p:cNvPr>
            <p:cNvSpPr/>
            <p:nvPr>
              <p:custDataLst>
                <p:tags r:id="rId93"/>
              </p:custDataLst>
            </p:nvPr>
          </p:nvSpPr>
          <p:spPr>
            <a:xfrm>
              <a:off x="5686229" y="4000500"/>
              <a:ext cx="231972" cy="43568"/>
            </a:xfrm>
            <a:custGeom>
              <a:avLst/>
              <a:gdLst/>
              <a:ahLst/>
              <a:cxnLst/>
              <a:rect l="0" t="0" r="0" b="0"/>
              <a:pathLst>
                <a:path w="231972" h="43568">
                  <a:moveTo>
                    <a:pt x="3371" y="38100"/>
                  </a:moveTo>
                  <a:lnTo>
                    <a:pt x="3371" y="38100"/>
                  </a:lnTo>
                  <a:lnTo>
                    <a:pt x="0" y="41471"/>
                  </a:lnTo>
                  <a:lnTo>
                    <a:pt x="418" y="42464"/>
                  </a:lnTo>
                  <a:lnTo>
                    <a:pt x="4647" y="43567"/>
                  </a:lnTo>
                  <a:lnTo>
                    <a:pt x="49980" y="42864"/>
                  </a:lnTo>
                  <a:lnTo>
                    <a:pt x="83353" y="37630"/>
                  </a:lnTo>
                  <a:lnTo>
                    <a:pt x="119352" y="30600"/>
                  </a:lnTo>
                  <a:lnTo>
                    <a:pt x="156518" y="22067"/>
                  </a:lnTo>
                  <a:lnTo>
                    <a:pt x="194203" y="11218"/>
                  </a:lnTo>
                  <a:lnTo>
                    <a:pt x="23197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7" name="SMARTInkShape-1953">
              <a:extLst>
                <a:ext uri="{FF2B5EF4-FFF2-40B4-BE49-F238E27FC236}">
                  <a16:creationId xmlns:a16="http://schemas.microsoft.com/office/drawing/2014/main" xmlns="" id="{7D3E9DE9-44E1-4DA7-AB9D-C078DADAD665}"/>
                </a:ext>
              </a:extLst>
            </p:cNvPr>
            <p:cNvSpPr/>
            <p:nvPr>
              <p:custDataLst>
                <p:tags r:id="rId94"/>
              </p:custDataLst>
            </p:nvPr>
          </p:nvSpPr>
          <p:spPr>
            <a:xfrm>
              <a:off x="5727233" y="3879850"/>
              <a:ext cx="70318" cy="300223"/>
            </a:xfrm>
            <a:custGeom>
              <a:avLst/>
              <a:gdLst/>
              <a:ahLst/>
              <a:cxnLst/>
              <a:rect l="0" t="0" r="0" b="0"/>
              <a:pathLst>
                <a:path w="70318" h="300223">
                  <a:moveTo>
                    <a:pt x="70317" y="0"/>
                  </a:moveTo>
                  <a:lnTo>
                    <a:pt x="70317" y="0"/>
                  </a:lnTo>
                  <a:lnTo>
                    <a:pt x="68435" y="12552"/>
                  </a:lnTo>
                  <a:lnTo>
                    <a:pt x="54737" y="51554"/>
                  </a:lnTo>
                  <a:lnTo>
                    <a:pt x="45519" y="82179"/>
                  </a:lnTo>
                  <a:lnTo>
                    <a:pt x="36718" y="116958"/>
                  </a:lnTo>
                  <a:lnTo>
                    <a:pt x="28102" y="153581"/>
                  </a:lnTo>
                  <a:lnTo>
                    <a:pt x="19570" y="191025"/>
                  </a:lnTo>
                  <a:lnTo>
                    <a:pt x="11074" y="227423"/>
                  </a:lnTo>
                  <a:lnTo>
                    <a:pt x="474" y="272152"/>
                  </a:lnTo>
                  <a:lnTo>
                    <a:pt x="0" y="289349"/>
                  </a:lnTo>
                  <a:lnTo>
                    <a:pt x="2978" y="294499"/>
                  </a:lnTo>
                  <a:lnTo>
                    <a:pt x="7786" y="297933"/>
                  </a:lnTo>
                  <a:lnTo>
                    <a:pt x="13812" y="300222"/>
                  </a:lnTo>
                  <a:lnTo>
                    <a:pt x="29916" y="297121"/>
                  </a:lnTo>
                  <a:lnTo>
                    <a:pt x="57617" y="285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8" name="SMARTInkShape-1954">
              <a:extLst>
                <a:ext uri="{FF2B5EF4-FFF2-40B4-BE49-F238E27FC236}">
                  <a16:creationId xmlns:a16="http://schemas.microsoft.com/office/drawing/2014/main" xmlns="" id="{FB4535E3-2BC9-40BE-B787-6A450537BAB1}"/>
                </a:ext>
              </a:extLst>
            </p:cNvPr>
            <p:cNvSpPr/>
            <p:nvPr>
              <p:custDataLst>
                <p:tags r:id="rId95"/>
              </p:custDataLst>
            </p:nvPr>
          </p:nvSpPr>
          <p:spPr>
            <a:xfrm>
              <a:off x="5590906" y="4026197"/>
              <a:ext cx="66945" cy="168039"/>
            </a:xfrm>
            <a:custGeom>
              <a:avLst/>
              <a:gdLst/>
              <a:ahLst/>
              <a:cxnLst/>
              <a:rect l="0" t="0" r="0" b="0"/>
              <a:pathLst>
                <a:path w="66945" h="168039">
                  <a:moveTo>
                    <a:pt x="66944" y="69553"/>
                  </a:moveTo>
                  <a:lnTo>
                    <a:pt x="66944" y="69553"/>
                  </a:lnTo>
                  <a:lnTo>
                    <a:pt x="65533" y="40547"/>
                  </a:lnTo>
                  <a:lnTo>
                    <a:pt x="60202" y="23265"/>
                  </a:lnTo>
                  <a:lnTo>
                    <a:pt x="49366" y="9939"/>
                  </a:lnTo>
                  <a:lnTo>
                    <a:pt x="42526" y="4410"/>
                  </a:lnTo>
                  <a:lnTo>
                    <a:pt x="35848" y="1430"/>
                  </a:lnTo>
                  <a:lnTo>
                    <a:pt x="22784" y="0"/>
                  </a:lnTo>
                  <a:lnTo>
                    <a:pt x="17044" y="3429"/>
                  </a:lnTo>
                  <a:lnTo>
                    <a:pt x="6901" y="16646"/>
                  </a:lnTo>
                  <a:lnTo>
                    <a:pt x="0" y="43921"/>
                  </a:lnTo>
                  <a:lnTo>
                    <a:pt x="2148" y="62159"/>
                  </a:lnTo>
                  <a:lnTo>
                    <a:pt x="13172" y="88294"/>
                  </a:lnTo>
                  <a:lnTo>
                    <a:pt x="42546" y="135613"/>
                  </a:lnTo>
                  <a:lnTo>
                    <a:pt x="44328" y="141109"/>
                  </a:lnTo>
                  <a:lnTo>
                    <a:pt x="44428" y="152861"/>
                  </a:lnTo>
                  <a:lnTo>
                    <a:pt x="43468" y="158959"/>
                  </a:lnTo>
                  <a:lnTo>
                    <a:pt x="41415" y="163022"/>
                  </a:lnTo>
                  <a:lnTo>
                    <a:pt x="38636" y="165733"/>
                  </a:lnTo>
                  <a:lnTo>
                    <a:pt x="35372" y="167540"/>
                  </a:lnTo>
                  <a:lnTo>
                    <a:pt x="32490" y="168038"/>
                  </a:lnTo>
                  <a:lnTo>
                    <a:pt x="29864" y="167666"/>
                  </a:lnTo>
                  <a:lnTo>
                    <a:pt x="27407" y="166711"/>
                  </a:lnTo>
                  <a:lnTo>
                    <a:pt x="26475" y="163959"/>
                  </a:lnTo>
                  <a:lnTo>
                    <a:pt x="28844" y="14575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9" name="SMARTInkShape-1955">
              <a:extLst>
                <a:ext uri="{FF2B5EF4-FFF2-40B4-BE49-F238E27FC236}">
                  <a16:creationId xmlns:a16="http://schemas.microsoft.com/office/drawing/2014/main" xmlns="" id="{8645E701-530A-4E85-90E2-C122E56DDA8D}"/>
                </a:ext>
              </a:extLst>
            </p:cNvPr>
            <p:cNvSpPr/>
            <p:nvPr>
              <p:custDataLst>
                <p:tags r:id="rId96"/>
              </p:custDataLst>
            </p:nvPr>
          </p:nvSpPr>
          <p:spPr>
            <a:xfrm>
              <a:off x="5419919" y="4058453"/>
              <a:ext cx="161732" cy="119397"/>
            </a:xfrm>
            <a:custGeom>
              <a:avLst/>
              <a:gdLst/>
              <a:ahLst/>
              <a:cxnLst/>
              <a:rect l="0" t="0" r="0" b="0"/>
              <a:pathLst>
                <a:path w="161732" h="119397">
                  <a:moveTo>
                    <a:pt x="79181" y="49997"/>
                  </a:moveTo>
                  <a:lnTo>
                    <a:pt x="79181" y="49997"/>
                  </a:lnTo>
                  <a:lnTo>
                    <a:pt x="79181" y="36513"/>
                  </a:lnTo>
                  <a:lnTo>
                    <a:pt x="69068" y="14643"/>
                  </a:lnTo>
                  <a:lnTo>
                    <a:pt x="58458" y="4180"/>
                  </a:lnTo>
                  <a:lnTo>
                    <a:pt x="52666" y="403"/>
                  </a:lnTo>
                  <a:lnTo>
                    <a:pt x="45982" y="0"/>
                  </a:lnTo>
                  <a:lnTo>
                    <a:pt x="31030" y="5199"/>
                  </a:lnTo>
                  <a:lnTo>
                    <a:pt x="16858" y="20209"/>
                  </a:lnTo>
                  <a:lnTo>
                    <a:pt x="5621" y="40991"/>
                  </a:lnTo>
                  <a:lnTo>
                    <a:pt x="0" y="75080"/>
                  </a:lnTo>
                  <a:lnTo>
                    <a:pt x="1186" y="94541"/>
                  </a:lnTo>
                  <a:lnTo>
                    <a:pt x="7828" y="108835"/>
                  </a:lnTo>
                  <a:lnTo>
                    <a:pt x="12563" y="114623"/>
                  </a:lnTo>
                  <a:lnTo>
                    <a:pt x="17835" y="117775"/>
                  </a:lnTo>
                  <a:lnTo>
                    <a:pt x="29338" y="119396"/>
                  </a:lnTo>
                  <a:lnTo>
                    <a:pt x="34664" y="116724"/>
                  </a:lnTo>
                  <a:lnTo>
                    <a:pt x="73261" y="75276"/>
                  </a:lnTo>
                  <a:lnTo>
                    <a:pt x="84311" y="65465"/>
                  </a:lnTo>
                  <a:lnTo>
                    <a:pt x="88245" y="63837"/>
                  </a:lnTo>
                  <a:lnTo>
                    <a:pt x="91574" y="63457"/>
                  </a:lnTo>
                  <a:lnTo>
                    <a:pt x="94498" y="65320"/>
                  </a:lnTo>
                  <a:lnTo>
                    <a:pt x="125194" y="104126"/>
                  </a:lnTo>
                  <a:lnTo>
                    <a:pt x="138906" y="109332"/>
                  </a:lnTo>
                  <a:lnTo>
                    <a:pt x="161731" y="11349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0" name="SMARTInkShape-1956">
              <a:extLst>
                <a:ext uri="{FF2B5EF4-FFF2-40B4-BE49-F238E27FC236}">
                  <a16:creationId xmlns:a16="http://schemas.microsoft.com/office/drawing/2014/main" xmlns="" id="{9773C08D-4534-464B-A5DA-97F06BA7BFEC}"/>
                </a:ext>
              </a:extLst>
            </p:cNvPr>
            <p:cNvSpPr/>
            <p:nvPr>
              <p:custDataLst>
                <p:tags r:id="rId97"/>
              </p:custDataLst>
            </p:nvPr>
          </p:nvSpPr>
          <p:spPr>
            <a:xfrm>
              <a:off x="5265873" y="4066833"/>
              <a:ext cx="93528" cy="143218"/>
            </a:xfrm>
            <a:custGeom>
              <a:avLst/>
              <a:gdLst/>
              <a:ahLst/>
              <a:cxnLst/>
              <a:rect l="0" t="0" r="0" b="0"/>
              <a:pathLst>
                <a:path w="93528" h="143218">
                  <a:moveTo>
                    <a:pt x="17327" y="60667"/>
                  </a:moveTo>
                  <a:lnTo>
                    <a:pt x="17327" y="60667"/>
                  </a:lnTo>
                  <a:lnTo>
                    <a:pt x="17327" y="64038"/>
                  </a:lnTo>
                  <a:lnTo>
                    <a:pt x="19444" y="64325"/>
                  </a:lnTo>
                  <a:lnTo>
                    <a:pt x="27440" y="62763"/>
                  </a:lnTo>
                  <a:lnTo>
                    <a:pt x="43842" y="54546"/>
                  </a:lnTo>
                  <a:lnTo>
                    <a:pt x="67642" y="34059"/>
                  </a:lnTo>
                  <a:lnTo>
                    <a:pt x="77554" y="22029"/>
                  </a:lnTo>
                  <a:lnTo>
                    <a:pt x="80057" y="16563"/>
                  </a:lnTo>
                  <a:lnTo>
                    <a:pt x="80955" y="6728"/>
                  </a:lnTo>
                  <a:lnTo>
                    <a:pt x="79501" y="3541"/>
                  </a:lnTo>
                  <a:lnTo>
                    <a:pt x="77121" y="1416"/>
                  </a:lnTo>
                  <a:lnTo>
                    <a:pt x="74122" y="0"/>
                  </a:lnTo>
                  <a:lnTo>
                    <a:pt x="53048" y="4748"/>
                  </a:lnTo>
                  <a:lnTo>
                    <a:pt x="36261" y="18881"/>
                  </a:lnTo>
                  <a:lnTo>
                    <a:pt x="5859" y="59077"/>
                  </a:lnTo>
                  <a:lnTo>
                    <a:pt x="0" y="81832"/>
                  </a:lnTo>
                  <a:lnTo>
                    <a:pt x="454" y="103940"/>
                  </a:lnTo>
                  <a:lnTo>
                    <a:pt x="5360" y="120822"/>
                  </a:lnTo>
                  <a:lnTo>
                    <a:pt x="17888" y="133499"/>
                  </a:lnTo>
                  <a:lnTo>
                    <a:pt x="26168" y="138854"/>
                  </a:lnTo>
                  <a:lnTo>
                    <a:pt x="50419" y="142924"/>
                  </a:lnTo>
                  <a:lnTo>
                    <a:pt x="93527" y="1432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1" name="SMARTInkShape-1957">
              <a:extLst>
                <a:ext uri="{FF2B5EF4-FFF2-40B4-BE49-F238E27FC236}">
                  <a16:creationId xmlns:a16="http://schemas.microsoft.com/office/drawing/2014/main" xmlns="" id="{10149485-1194-4ABC-847E-3820B3D818C8}"/>
                </a:ext>
              </a:extLst>
            </p:cNvPr>
            <p:cNvSpPr/>
            <p:nvPr>
              <p:custDataLst>
                <p:tags r:id="rId98"/>
              </p:custDataLst>
            </p:nvPr>
          </p:nvSpPr>
          <p:spPr>
            <a:xfrm>
              <a:off x="5082817" y="3887965"/>
              <a:ext cx="168634" cy="361417"/>
            </a:xfrm>
            <a:custGeom>
              <a:avLst/>
              <a:gdLst/>
              <a:ahLst/>
              <a:cxnLst/>
              <a:rect l="0" t="0" r="0" b="0"/>
              <a:pathLst>
                <a:path w="168634" h="361417">
                  <a:moveTo>
                    <a:pt x="22583" y="10935"/>
                  </a:moveTo>
                  <a:lnTo>
                    <a:pt x="22583" y="10935"/>
                  </a:lnTo>
                  <a:lnTo>
                    <a:pt x="22583" y="0"/>
                  </a:lnTo>
                  <a:lnTo>
                    <a:pt x="22583" y="42412"/>
                  </a:lnTo>
                  <a:lnTo>
                    <a:pt x="21877" y="79253"/>
                  </a:lnTo>
                  <a:lnTo>
                    <a:pt x="19212" y="123848"/>
                  </a:lnTo>
                  <a:lnTo>
                    <a:pt x="17514" y="147594"/>
                  </a:lnTo>
                  <a:lnTo>
                    <a:pt x="15675" y="171891"/>
                  </a:lnTo>
                  <a:lnTo>
                    <a:pt x="13744" y="196555"/>
                  </a:lnTo>
                  <a:lnTo>
                    <a:pt x="11046" y="220760"/>
                  </a:lnTo>
                  <a:lnTo>
                    <a:pt x="4285" y="268350"/>
                  </a:lnTo>
                  <a:lnTo>
                    <a:pt x="339" y="304082"/>
                  </a:lnTo>
                  <a:lnTo>
                    <a:pt x="0" y="338387"/>
                  </a:lnTo>
                  <a:lnTo>
                    <a:pt x="3374" y="351203"/>
                  </a:lnTo>
                  <a:lnTo>
                    <a:pt x="9577" y="359250"/>
                  </a:lnTo>
                  <a:lnTo>
                    <a:pt x="24563" y="361416"/>
                  </a:lnTo>
                  <a:lnTo>
                    <a:pt x="45335" y="358615"/>
                  </a:lnTo>
                  <a:lnTo>
                    <a:pt x="80829" y="345138"/>
                  </a:lnTo>
                  <a:lnTo>
                    <a:pt x="118158" y="327739"/>
                  </a:lnTo>
                  <a:lnTo>
                    <a:pt x="168633" y="3030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32" name="SMARTInkShape-Group357">
            <a:extLst>
              <a:ext uri="{FF2B5EF4-FFF2-40B4-BE49-F238E27FC236}">
                <a16:creationId xmlns:a16="http://schemas.microsoft.com/office/drawing/2014/main" xmlns="" id="{653F65EC-B11C-4E35-9503-8CF183768483}"/>
              </a:ext>
            </a:extLst>
          </p:cNvPr>
          <p:cNvGrpSpPr/>
          <p:nvPr/>
        </p:nvGrpSpPr>
        <p:grpSpPr>
          <a:xfrm>
            <a:off x="3330965" y="3928281"/>
            <a:ext cx="1283845" cy="509314"/>
            <a:chOff x="3330965" y="3928281"/>
            <a:chExt cx="1283845" cy="509314"/>
          </a:xfrm>
        </p:grpSpPr>
        <p:sp>
          <p:nvSpPr>
            <p:cNvPr id="523" name="SMARTInkShape-1958">
              <a:extLst>
                <a:ext uri="{FF2B5EF4-FFF2-40B4-BE49-F238E27FC236}">
                  <a16:creationId xmlns:a16="http://schemas.microsoft.com/office/drawing/2014/main" xmlns="" id="{6EAD3A55-8352-4F13-83C9-CB07470798B2}"/>
                </a:ext>
              </a:extLst>
            </p:cNvPr>
            <p:cNvSpPr/>
            <p:nvPr>
              <p:custDataLst>
                <p:tags r:id="rId84"/>
              </p:custDataLst>
            </p:nvPr>
          </p:nvSpPr>
          <p:spPr>
            <a:xfrm>
              <a:off x="4490670" y="4057650"/>
              <a:ext cx="124140" cy="379945"/>
            </a:xfrm>
            <a:custGeom>
              <a:avLst/>
              <a:gdLst/>
              <a:ahLst/>
              <a:cxnLst/>
              <a:rect l="0" t="0" r="0" b="0"/>
              <a:pathLst>
                <a:path w="124140" h="379945">
                  <a:moveTo>
                    <a:pt x="17830" y="0"/>
                  </a:moveTo>
                  <a:lnTo>
                    <a:pt x="17830" y="0"/>
                  </a:lnTo>
                  <a:lnTo>
                    <a:pt x="14459" y="3371"/>
                  </a:lnTo>
                  <a:lnTo>
                    <a:pt x="4965" y="28561"/>
                  </a:lnTo>
                  <a:lnTo>
                    <a:pt x="0" y="63262"/>
                  </a:lnTo>
                  <a:lnTo>
                    <a:pt x="5883" y="90319"/>
                  </a:lnTo>
                  <a:lnTo>
                    <a:pt x="14638" y="103877"/>
                  </a:lnTo>
                  <a:lnTo>
                    <a:pt x="19935" y="109468"/>
                  </a:lnTo>
                  <a:lnTo>
                    <a:pt x="26994" y="112490"/>
                  </a:lnTo>
                  <a:lnTo>
                    <a:pt x="44245" y="113966"/>
                  </a:lnTo>
                  <a:lnTo>
                    <a:pt x="63672" y="106625"/>
                  </a:lnTo>
                  <a:lnTo>
                    <a:pt x="82654" y="92544"/>
                  </a:lnTo>
                  <a:lnTo>
                    <a:pt x="110206" y="52774"/>
                  </a:lnTo>
                  <a:lnTo>
                    <a:pt x="122703" y="30807"/>
                  </a:lnTo>
                  <a:lnTo>
                    <a:pt x="122318" y="29710"/>
                  </a:lnTo>
                  <a:lnTo>
                    <a:pt x="120650" y="29685"/>
                  </a:lnTo>
                  <a:lnTo>
                    <a:pt x="118126" y="30373"/>
                  </a:lnTo>
                  <a:lnTo>
                    <a:pt x="113441" y="40545"/>
                  </a:lnTo>
                  <a:lnTo>
                    <a:pt x="108718" y="69869"/>
                  </a:lnTo>
                  <a:lnTo>
                    <a:pt x="105437" y="111718"/>
                  </a:lnTo>
                  <a:lnTo>
                    <a:pt x="102628" y="144902"/>
                  </a:lnTo>
                  <a:lnTo>
                    <a:pt x="101380" y="183169"/>
                  </a:lnTo>
                  <a:lnTo>
                    <a:pt x="106468" y="225577"/>
                  </a:lnTo>
                  <a:lnTo>
                    <a:pt x="114374" y="268179"/>
                  </a:lnTo>
                  <a:lnTo>
                    <a:pt x="120240" y="305927"/>
                  </a:lnTo>
                  <a:lnTo>
                    <a:pt x="124139" y="348800"/>
                  </a:lnTo>
                  <a:lnTo>
                    <a:pt x="121288" y="366925"/>
                  </a:lnTo>
                  <a:lnTo>
                    <a:pt x="118552" y="373733"/>
                  </a:lnTo>
                  <a:lnTo>
                    <a:pt x="113906" y="377566"/>
                  </a:lnTo>
                  <a:lnTo>
                    <a:pt x="107986" y="379416"/>
                  </a:lnTo>
                  <a:lnTo>
                    <a:pt x="101217" y="379944"/>
                  </a:lnTo>
                  <a:lnTo>
                    <a:pt x="95294" y="378179"/>
                  </a:lnTo>
                  <a:lnTo>
                    <a:pt x="84950" y="370574"/>
                  </a:lnTo>
                  <a:lnTo>
                    <a:pt x="77529" y="356375"/>
                  </a:lnTo>
                  <a:lnTo>
                    <a:pt x="62280" y="304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4" name="SMARTInkShape-1959">
              <a:extLst>
                <a:ext uri="{FF2B5EF4-FFF2-40B4-BE49-F238E27FC236}">
                  <a16:creationId xmlns:a16="http://schemas.microsoft.com/office/drawing/2014/main" xmlns="" id="{36911F98-C16F-46F4-BDEB-CD90C0FAD320}"/>
                </a:ext>
              </a:extLst>
            </p:cNvPr>
            <p:cNvSpPr/>
            <p:nvPr>
              <p:custDataLst>
                <p:tags r:id="rId85"/>
              </p:custDataLst>
            </p:nvPr>
          </p:nvSpPr>
          <p:spPr>
            <a:xfrm>
              <a:off x="4375150" y="4074219"/>
              <a:ext cx="88901" cy="147613"/>
            </a:xfrm>
            <a:custGeom>
              <a:avLst/>
              <a:gdLst/>
              <a:ahLst/>
              <a:cxnLst/>
              <a:rect l="0" t="0" r="0" b="0"/>
              <a:pathLst>
                <a:path w="88901" h="147613">
                  <a:moveTo>
                    <a:pt x="0" y="15181"/>
                  </a:moveTo>
                  <a:lnTo>
                    <a:pt x="0" y="15181"/>
                  </a:lnTo>
                  <a:lnTo>
                    <a:pt x="0" y="8439"/>
                  </a:lnTo>
                  <a:lnTo>
                    <a:pt x="1882" y="3247"/>
                  </a:lnTo>
                  <a:lnTo>
                    <a:pt x="3371" y="875"/>
                  </a:lnTo>
                  <a:lnTo>
                    <a:pt x="5775" y="0"/>
                  </a:lnTo>
                  <a:lnTo>
                    <a:pt x="12209" y="908"/>
                  </a:lnTo>
                  <a:lnTo>
                    <a:pt x="30507" y="15498"/>
                  </a:lnTo>
                  <a:lnTo>
                    <a:pt x="50431" y="41067"/>
                  </a:lnTo>
                  <a:lnTo>
                    <a:pt x="62999" y="70986"/>
                  </a:lnTo>
                  <a:lnTo>
                    <a:pt x="63042" y="93605"/>
                  </a:lnTo>
                  <a:lnTo>
                    <a:pt x="54942" y="132507"/>
                  </a:lnTo>
                  <a:lnTo>
                    <a:pt x="48878" y="143291"/>
                  </a:lnTo>
                  <a:lnTo>
                    <a:pt x="45285" y="147154"/>
                  </a:lnTo>
                  <a:lnTo>
                    <a:pt x="42184" y="147612"/>
                  </a:lnTo>
                  <a:lnTo>
                    <a:pt x="39412" y="145802"/>
                  </a:lnTo>
                  <a:lnTo>
                    <a:pt x="36858" y="142478"/>
                  </a:lnTo>
                  <a:lnTo>
                    <a:pt x="37783" y="127497"/>
                  </a:lnTo>
                  <a:lnTo>
                    <a:pt x="53246" y="80013"/>
                  </a:lnTo>
                  <a:lnTo>
                    <a:pt x="78930" y="36742"/>
                  </a:lnTo>
                  <a:lnTo>
                    <a:pt x="88900" y="2153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5" name="SMARTInkShape-1960">
              <a:extLst>
                <a:ext uri="{FF2B5EF4-FFF2-40B4-BE49-F238E27FC236}">
                  <a16:creationId xmlns:a16="http://schemas.microsoft.com/office/drawing/2014/main" xmlns="" id="{B27C3CA2-18EC-4350-9194-28679C9CDDEA}"/>
                </a:ext>
              </a:extLst>
            </p:cNvPr>
            <p:cNvSpPr/>
            <p:nvPr>
              <p:custDataLst>
                <p:tags r:id="rId86"/>
              </p:custDataLst>
            </p:nvPr>
          </p:nvSpPr>
          <p:spPr>
            <a:xfrm>
              <a:off x="4224803" y="4095583"/>
              <a:ext cx="118598" cy="109893"/>
            </a:xfrm>
            <a:custGeom>
              <a:avLst/>
              <a:gdLst/>
              <a:ahLst/>
              <a:cxnLst/>
              <a:rect l="0" t="0" r="0" b="0"/>
              <a:pathLst>
                <a:path w="118598" h="109893">
                  <a:moveTo>
                    <a:pt x="74147" y="31917"/>
                  </a:moveTo>
                  <a:lnTo>
                    <a:pt x="74147" y="31917"/>
                  </a:lnTo>
                  <a:lnTo>
                    <a:pt x="70776" y="18433"/>
                  </a:lnTo>
                  <a:lnTo>
                    <a:pt x="63476" y="8050"/>
                  </a:lnTo>
                  <a:lnTo>
                    <a:pt x="58567" y="3306"/>
                  </a:lnTo>
                  <a:lnTo>
                    <a:pt x="52471" y="848"/>
                  </a:lnTo>
                  <a:lnTo>
                    <a:pt x="38172" y="0"/>
                  </a:lnTo>
                  <a:lnTo>
                    <a:pt x="24292" y="7618"/>
                  </a:lnTo>
                  <a:lnTo>
                    <a:pt x="17626" y="13601"/>
                  </a:lnTo>
                  <a:lnTo>
                    <a:pt x="8340" y="31538"/>
                  </a:lnTo>
                  <a:lnTo>
                    <a:pt x="1026" y="65436"/>
                  </a:lnTo>
                  <a:lnTo>
                    <a:pt x="0" y="77546"/>
                  </a:lnTo>
                  <a:lnTo>
                    <a:pt x="2844" y="87736"/>
                  </a:lnTo>
                  <a:lnTo>
                    <a:pt x="15410" y="104704"/>
                  </a:lnTo>
                  <a:lnTo>
                    <a:pt x="22289" y="108663"/>
                  </a:lnTo>
                  <a:lnTo>
                    <a:pt x="28992" y="109892"/>
                  </a:lnTo>
                  <a:lnTo>
                    <a:pt x="35577" y="109301"/>
                  </a:lnTo>
                  <a:lnTo>
                    <a:pt x="41378" y="106084"/>
                  </a:lnTo>
                  <a:lnTo>
                    <a:pt x="55579" y="89484"/>
                  </a:lnTo>
                  <a:lnTo>
                    <a:pt x="65274" y="75707"/>
                  </a:lnTo>
                  <a:lnTo>
                    <a:pt x="72790" y="69488"/>
                  </a:lnTo>
                  <a:lnTo>
                    <a:pt x="76770" y="68253"/>
                  </a:lnTo>
                  <a:lnTo>
                    <a:pt x="84956" y="68762"/>
                  </a:lnTo>
                  <a:lnTo>
                    <a:pt x="93297" y="75104"/>
                  </a:lnTo>
                  <a:lnTo>
                    <a:pt x="118597" y="1017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6" name="SMARTInkShape-1961">
              <a:extLst>
                <a:ext uri="{FF2B5EF4-FFF2-40B4-BE49-F238E27FC236}">
                  <a16:creationId xmlns:a16="http://schemas.microsoft.com/office/drawing/2014/main" xmlns="" id="{1CD4FDCF-52D5-4E32-82EF-AB90D4E5ACA7}"/>
                </a:ext>
              </a:extLst>
            </p:cNvPr>
            <p:cNvSpPr/>
            <p:nvPr>
              <p:custDataLst>
                <p:tags r:id="rId87"/>
              </p:custDataLst>
            </p:nvPr>
          </p:nvSpPr>
          <p:spPr>
            <a:xfrm>
              <a:off x="4051300" y="4079641"/>
              <a:ext cx="152401" cy="148945"/>
            </a:xfrm>
            <a:custGeom>
              <a:avLst/>
              <a:gdLst/>
              <a:ahLst/>
              <a:cxnLst/>
              <a:rect l="0" t="0" r="0" b="0"/>
              <a:pathLst>
                <a:path w="152401" h="148945">
                  <a:moveTo>
                    <a:pt x="0" y="47859"/>
                  </a:moveTo>
                  <a:lnTo>
                    <a:pt x="0" y="47859"/>
                  </a:lnTo>
                  <a:lnTo>
                    <a:pt x="5069" y="53634"/>
                  </a:lnTo>
                  <a:lnTo>
                    <a:pt x="21370" y="86541"/>
                  </a:lnTo>
                  <a:lnTo>
                    <a:pt x="30244" y="131905"/>
                  </a:lnTo>
                  <a:lnTo>
                    <a:pt x="31452" y="148944"/>
                  </a:lnTo>
                  <a:lnTo>
                    <a:pt x="31617" y="146643"/>
                  </a:lnTo>
                  <a:lnTo>
                    <a:pt x="28340" y="127301"/>
                  </a:lnTo>
                  <a:lnTo>
                    <a:pt x="36384" y="85744"/>
                  </a:lnTo>
                  <a:lnTo>
                    <a:pt x="48802" y="43326"/>
                  </a:lnTo>
                  <a:lnTo>
                    <a:pt x="68160" y="10690"/>
                  </a:lnTo>
                  <a:lnTo>
                    <a:pt x="75074" y="4735"/>
                  </a:lnTo>
                  <a:lnTo>
                    <a:pt x="81799" y="1470"/>
                  </a:lnTo>
                  <a:lnTo>
                    <a:pt x="88399" y="0"/>
                  </a:lnTo>
                  <a:lnTo>
                    <a:pt x="94211" y="2547"/>
                  </a:lnTo>
                  <a:lnTo>
                    <a:pt x="104431" y="14785"/>
                  </a:lnTo>
                  <a:lnTo>
                    <a:pt x="122489" y="57162"/>
                  </a:lnTo>
                  <a:lnTo>
                    <a:pt x="135384" y="96633"/>
                  </a:lnTo>
                  <a:lnTo>
                    <a:pt x="152400" y="1431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7" name="SMARTInkShape-1962">
              <a:extLst>
                <a:ext uri="{FF2B5EF4-FFF2-40B4-BE49-F238E27FC236}">
                  <a16:creationId xmlns:a16="http://schemas.microsoft.com/office/drawing/2014/main" xmlns="" id="{6A868581-D82B-4126-9350-4D82FD1AC1F8}"/>
                </a:ext>
              </a:extLst>
            </p:cNvPr>
            <p:cNvSpPr/>
            <p:nvPr>
              <p:custDataLst>
                <p:tags r:id="rId88"/>
              </p:custDataLst>
            </p:nvPr>
          </p:nvSpPr>
          <p:spPr>
            <a:xfrm>
              <a:off x="4006850" y="4044950"/>
              <a:ext cx="6351" cy="38101"/>
            </a:xfrm>
            <a:custGeom>
              <a:avLst/>
              <a:gdLst/>
              <a:ahLst/>
              <a:cxnLst/>
              <a:rect l="0" t="0" r="0" b="0"/>
              <a:pathLst>
                <a:path w="6351" h="38101">
                  <a:moveTo>
                    <a:pt x="6350" y="38100"/>
                  </a:moveTo>
                  <a:lnTo>
                    <a:pt x="6350" y="38100"/>
                  </a:lnTo>
                  <a:lnTo>
                    <a:pt x="5644" y="15574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8" name="SMARTInkShape-1963">
              <a:extLst>
                <a:ext uri="{FF2B5EF4-FFF2-40B4-BE49-F238E27FC236}">
                  <a16:creationId xmlns:a16="http://schemas.microsoft.com/office/drawing/2014/main" xmlns="" id="{82E76C0D-631B-4AA1-93B7-8634928FEE01}"/>
                </a:ext>
              </a:extLst>
            </p:cNvPr>
            <p:cNvSpPr/>
            <p:nvPr>
              <p:custDataLst>
                <p:tags r:id="rId89"/>
              </p:custDataLst>
            </p:nvPr>
          </p:nvSpPr>
          <p:spPr>
            <a:xfrm>
              <a:off x="3981450" y="4146550"/>
              <a:ext cx="6351" cy="82551"/>
            </a:xfrm>
            <a:custGeom>
              <a:avLst/>
              <a:gdLst/>
              <a:ahLst/>
              <a:cxnLst/>
              <a:rect l="0" t="0" r="0" b="0"/>
              <a:pathLst>
                <a:path w="6351" h="82551">
                  <a:moveTo>
                    <a:pt x="6350" y="0"/>
                  </a:moveTo>
                  <a:lnTo>
                    <a:pt x="6350" y="0"/>
                  </a:lnTo>
                  <a:lnTo>
                    <a:pt x="1986" y="42632"/>
                  </a:lnTo>
                  <a:lnTo>
                    <a:pt x="0" y="82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9" name="SMARTInkShape-1964">
              <a:extLst>
                <a:ext uri="{FF2B5EF4-FFF2-40B4-BE49-F238E27FC236}">
                  <a16:creationId xmlns:a16="http://schemas.microsoft.com/office/drawing/2014/main" xmlns="" id="{EB454A3C-3EFA-4E03-BAC4-64B1B4C4A65D}"/>
                </a:ext>
              </a:extLst>
            </p:cNvPr>
            <p:cNvSpPr/>
            <p:nvPr>
              <p:custDataLst>
                <p:tags r:id="rId90"/>
              </p:custDataLst>
            </p:nvPr>
          </p:nvSpPr>
          <p:spPr>
            <a:xfrm>
              <a:off x="3763390" y="3928281"/>
              <a:ext cx="135511" cy="333201"/>
            </a:xfrm>
            <a:custGeom>
              <a:avLst/>
              <a:gdLst/>
              <a:ahLst/>
              <a:cxnLst/>
              <a:rect l="0" t="0" r="0" b="0"/>
              <a:pathLst>
                <a:path w="135511" h="333201">
                  <a:moveTo>
                    <a:pt x="91060" y="250019"/>
                  </a:moveTo>
                  <a:lnTo>
                    <a:pt x="91060" y="250019"/>
                  </a:lnTo>
                  <a:lnTo>
                    <a:pt x="91060" y="211143"/>
                  </a:lnTo>
                  <a:lnTo>
                    <a:pt x="87297" y="200755"/>
                  </a:lnTo>
                  <a:lnTo>
                    <a:pt x="84318" y="196010"/>
                  </a:lnTo>
                  <a:lnTo>
                    <a:pt x="73482" y="188856"/>
                  </a:lnTo>
                  <a:lnTo>
                    <a:pt x="66641" y="185960"/>
                  </a:lnTo>
                  <a:lnTo>
                    <a:pt x="49633" y="188387"/>
                  </a:lnTo>
                  <a:lnTo>
                    <a:pt x="40158" y="191998"/>
                  </a:lnTo>
                  <a:lnTo>
                    <a:pt x="13341" y="217305"/>
                  </a:lnTo>
                  <a:lnTo>
                    <a:pt x="3601" y="239713"/>
                  </a:lnTo>
                  <a:lnTo>
                    <a:pt x="0" y="276128"/>
                  </a:lnTo>
                  <a:lnTo>
                    <a:pt x="720" y="288591"/>
                  </a:lnTo>
                  <a:lnTo>
                    <a:pt x="10927" y="309967"/>
                  </a:lnTo>
                  <a:lnTo>
                    <a:pt x="26517" y="326051"/>
                  </a:lnTo>
                  <a:lnTo>
                    <a:pt x="42854" y="333200"/>
                  </a:lnTo>
                  <a:lnTo>
                    <a:pt x="51162" y="332990"/>
                  </a:lnTo>
                  <a:lnTo>
                    <a:pt x="67918" y="327112"/>
                  </a:lnTo>
                  <a:lnTo>
                    <a:pt x="84773" y="308036"/>
                  </a:lnTo>
                  <a:lnTo>
                    <a:pt x="108247" y="261800"/>
                  </a:lnTo>
                  <a:lnTo>
                    <a:pt x="120571" y="220683"/>
                  </a:lnTo>
                  <a:lnTo>
                    <a:pt x="124845" y="195889"/>
                  </a:lnTo>
                  <a:lnTo>
                    <a:pt x="128400" y="169482"/>
                  </a:lnTo>
                  <a:lnTo>
                    <a:pt x="130770" y="142000"/>
                  </a:lnTo>
                  <a:lnTo>
                    <a:pt x="132350" y="113801"/>
                  </a:lnTo>
                  <a:lnTo>
                    <a:pt x="133403" y="85124"/>
                  </a:lnTo>
                  <a:lnTo>
                    <a:pt x="132692" y="41971"/>
                  </a:lnTo>
                  <a:lnTo>
                    <a:pt x="129319" y="12914"/>
                  </a:lnTo>
                  <a:lnTo>
                    <a:pt x="123116" y="0"/>
                  </a:lnTo>
                  <a:lnTo>
                    <a:pt x="119486" y="84"/>
                  </a:lnTo>
                  <a:lnTo>
                    <a:pt x="115655" y="3668"/>
                  </a:lnTo>
                  <a:lnTo>
                    <a:pt x="111690" y="9585"/>
                  </a:lnTo>
                  <a:lnTo>
                    <a:pt x="106109" y="51623"/>
                  </a:lnTo>
                  <a:lnTo>
                    <a:pt x="106685" y="92698"/>
                  </a:lnTo>
                  <a:lnTo>
                    <a:pt x="109293" y="137765"/>
                  </a:lnTo>
                  <a:lnTo>
                    <a:pt x="112805" y="181314"/>
                  </a:lnTo>
                  <a:lnTo>
                    <a:pt x="118598" y="220424"/>
                  </a:lnTo>
                  <a:lnTo>
                    <a:pt x="125171" y="255210"/>
                  </a:lnTo>
                  <a:lnTo>
                    <a:pt x="135510" y="31351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0" name="SMARTInkShape-1965">
              <a:extLst>
                <a:ext uri="{FF2B5EF4-FFF2-40B4-BE49-F238E27FC236}">
                  <a16:creationId xmlns:a16="http://schemas.microsoft.com/office/drawing/2014/main" xmlns="" id="{F3296BEA-4D13-417D-9808-B4A8F82EDBD2}"/>
                </a:ext>
              </a:extLst>
            </p:cNvPr>
            <p:cNvSpPr/>
            <p:nvPr>
              <p:custDataLst>
                <p:tags r:id="rId91"/>
              </p:custDataLst>
            </p:nvPr>
          </p:nvSpPr>
          <p:spPr>
            <a:xfrm>
              <a:off x="3578029" y="4114800"/>
              <a:ext cx="149422" cy="139278"/>
            </a:xfrm>
            <a:custGeom>
              <a:avLst/>
              <a:gdLst/>
              <a:ahLst/>
              <a:cxnLst/>
              <a:rect l="0" t="0" r="0" b="0"/>
              <a:pathLst>
                <a:path w="149422" h="139278">
                  <a:moveTo>
                    <a:pt x="3371" y="50800"/>
                  </a:moveTo>
                  <a:lnTo>
                    <a:pt x="3371" y="50800"/>
                  </a:lnTo>
                  <a:lnTo>
                    <a:pt x="0" y="44058"/>
                  </a:lnTo>
                  <a:lnTo>
                    <a:pt x="418" y="41366"/>
                  </a:lnTo>
                  <a:lnTo>
                    <a:pt x="2108" y="38866"/>
                  </a:lnTo>
                  <a:lnTo>
                    <a:pt x="4645" y="36494"/>
                  </a:lnTo>
                  <a:lnTo>
                    <a:pt x="21701" y="29785"/>
                  </a:lnTo>
                  <a:lnTo>
                    <a:pt x="36682" y="31112"/>
                  </a:lnTo>
                  <a:lnTo>
                    <a:pt x="44629" y="33441"/>
                  </a:lnTo>
                  <a:lnTo>
                    <a:pt x="69296" y="53575"/>
                  </a:lnTo>
                  <a:lnTo>
                    <a:pt x="80414" y="73905"/>
                  </a:lnTo>
                  <a:lnTo>
                    <a:pt x="86295" y="95641"/>
                  </a:lnTo>
                  <a:lnTo>
                    <a:pt x="85640" y="122334"/>
                  </a:lnTo>
                  <a:lnTo>
                    <a:pt x="82738" y="134569"/>
                  </a:lnTo>
                  <a:lnTo>
                    <a:pt x="80271" y="137690"/>
                  </a:lnTo>
                  <a:lnTo>
                    <a:pt x="77216" y="139066"/>
                  </a:lnTo>
                  <a:lnTo>
                    <a:pt x="73767" y="139277"/>
                  </a:lnTo>
                  <a:lnTo>
                    <a:pt x="70763" y="136596"/>
                  </a:lnTo>
                  <a:lnTo>
                    <a:pt x="65543" y="126090"/>
                  </a:lnTo>
                  <a:lnTo>
                    <a:pt x="68751" y="94197"/>
                  </a:lnTo>
                  <a:lnTo>
                    <a:pt x="82009" y="53467"/>
                  </a:lnTo>
                  <a:lnTo>
                    <a:pt x="106085" y="20232"/>
                  </a:lnTo>
                  <a:lnTo>
                    <a:pt x="123576" y="8992"/>
                  </a:lnTo>
                  <a:lnTo>
                    <a:pt x="14942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1" name="SMARTInkShape-1966">
              <a:extLst>
                <a:ext uri="{FF2B5EF4-FFF2-40B4-BE49-F238E27FC236}">
                  <a16:creationId xmlns:a16="http://schemas.microsoft.com/office/drawing/2014/main" xmlns="" id="{524D2FA5-1C72-47BD-9695-8A5E395059EB}"/>
                </a:ext>
              </a:extLst>
            </p:cNvPr>
            <p:cNvSpPr/>
            <p:nvPr>
              <p:custDataLst>
                <p:tags r:id="rId92"/>
              </p:custDataLst>
            </p:nvPr>
          </p:nvSpPr>
          <p:spPr>
            <a:xfrm>
              <a:off x="3330965" y="3985939"/>
              <a:ext cx="180008" cy="316921"/>
            </a:xfrm>
            <a:custGeom>
              <a:avLst/>
              <a:gdLst/>
              <a:ahLst/>
              <a:cxnLst/>
              <a:rect l="0" t="0" r="0" b="0"/>
              <a:pathLst>
                <a:path w="180008" h="316921">
                  <a:moveTo>
                    <a:pt x="123435" y="39961"/>
                  </a:moveTo>
                  <a:lnTo>
                    <a:pt x="123435" y="39961"/>
                  </a:lnTo>
                  <a:lnTo>
                    <a:pt x="113975" y="7389"/>
                  </a:lnTo>
                  <a:lnTo>
                    <a:pt x="108324" y="128"/>
                  </a:lnTo>
                  <a:lnTo>
                    <a:pt x="104894" y="0"/>
                  </a:lnTo>
                  <a:lnTo>
                    <a:pt x="95439" y="3621"/>
                  </a:lnTo>
                  <a:lnTo>
                    <a:pt x="71474" y="20335"/>
                  </a:lnTo>
                  <a:lnTo>
                    <a:pt x="45401" y="53274"/>
                  </a:lnTo>
                  <a:lnTo>
                    <a:pt x="28311" y="87741"/>
                  </a:lnTo>
                  <a:lnTo>
                    <a:pt x="13424" y="128224"/>
                  </a:lnTo>
                  <a:lnTo>
                    <a:pt x="4456" y="169735"/>
                  </a:lnTo>
                  <a:lnTo>
                    <a:pt x="0" y="207940"/>
                  </a:lnTo>
                  <a:lnTo>
                    <a:pt x="136" y="243030"/>
                  </a:lnTo>
                  <a:lnTo>
                    <a:pt x="7252" y="275088"/>
                  </a:lnTo>
                  <a:lnTo>
                    <a:pt x="21233" y="298273"/>
                  </a:lnTo>
                  <a:lnTo>
                    <a:pt x="29901" y="307419"/>
                  </a:lnTo>
                  <a:lnTo>
                    <a:pt x="39912" y="312811"/>
                  </a:lnTo>
                  <a:lnTo>
                    <a:pt x="62325" y="316920"/>
                  </a:lnTo>
                  <a:lnTo>
                    <a:pt x="86397" y="308869"/>
                  </a:lnTo>
                  <a:lnTo>
                    <a:pt x="125631" y="278858"/>
                  </a:lnTo>
                  <a:lnTo>
                    <a:pt x="150517" y="249854"/>
                  </a:lnTo>
                  <a:lnTo>
                    <a:pt x="166280" y="218149"/>
                  </a:lnTo>
                  <a:lnTo>
                    <a:pt x="176109" y="183361"/>
                  </a:lnTo>
                  <a:lnTo>
                    <a:pt x="180007" y="146734"/>
                  </a:lnTo>
                  <a:lnTo>
                    <a:pt x="174683" y="109287"/>
                  </a:lnTo>
                  <a:lnTo>
                    <a:pt x="156415" y="62619"/>
                  </a:lnTo>
                  <a:lnTo>
                    <a:pt x="133129" y="32093"/>
                  </a:lnTo>
                  <a:lnTo>
                    <a:pt x="124959" y="26954"/>
                  </a:lnTo>
                  <a:lnTo>
                    <a:pt x="108355" y="23127"/>
                  </a:lnTo>
                  <a:lnTo>
                    <a:pt x="101387" y="24505"/>
                  </a:lnTo>
                  <a:lnTo>
                    <a:pt x="89882" y="31680"/>
                  </a:lnTo>
                  <a:lnTo>
                    <a:pt x="86955" y="38673"/>
                  </a:lnTo>
                  <a:lnTo>
                    <a:pt x="85335" y="7806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46" name="SMARTInkShape-Group358">
            <a:extLst>
              <a:ext uri="{FF2B5EF4-FFF2-40B4-BE49-F238E27FC236}">
                <a16:creationId xmlns:a16="http://schemas.microsoft.com/office/drawing/2014/main" xmlns="" id="{BB62858F-CFC0-463D-9739-58D4FB0303C9}"/>
              </a:ext>
            </a:extLst>
          </p:cNvPr>
          <p:cNvGrpSpPr/>
          <p:nvPr/>
        </p:nvGrpSpPr>
        <p:grpSpPr>
          <a:xfrm>
            <a:off x="1416050" y="3975100"/>
            <a:ext cx="1563529" cy="484494"/>
            <a:chOff x="1416050" y="3975100"/>
            <a:chExt cx="1563529" cy="484494"/>
          </a:xfrm>
        </p:grpSpPr>
        <p:sp>
          <p:nvSpPr>
            <p:cNvPr id="533" name="SMARTInkShape-1967">
              <a:extLst>
                <a:ext uri="{FF2B5EF4-FFF2-40B4-BE49-F238E27FC236}">
                  <a16:creationId xmlns:a16="http://schemas.microsoft.com/office/drawing/2014/main" xmlns="" id="{73B6DEAB-BB22-40C1-A634-7A720D7260D9}"/>
                </a:ext>
              </a:extLst>
            </p:cNvPr>
            <p:cNvSpPr/>
            <p:nvPr>
              <p:custDataLst>
                <p:tags r:id="rId71"/>
              </p:custDataLst>
            </p:nvPr>
          </p:nvSpPr>
          <p:spPr>
            <a:xfrm>
              <a:off x="2946400" y="4121150"/>
              <a:ext cx="6351" cy="1"/>
            </a:xfrm>
            <a:custGeom>
              <a:avLst/>
              <a:gdLst/>
              <a:ahLst/>
              <a:cxnLst/>
              <a:rect l="0" t="0" r="0" b="0"/>
              <a:pathLst>
                <a:path w="6351" h="1">
                  <a:moveTo>
                    <a:pt x="6350" y="0"/>
                  </a:moveTo>
                  <a:lnTo>
                    <a:pt x="6350" y="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4" name="SMARTInkShape-1968">
              <a:extLst>
                <a:ext uri="{FF2B5EF4-FFF2-40B4-BE49-F238E27FC236}">
                  <a16:creationId xmlns:a16="http://schemas.microsoft.com/office/drawing/2014/main" xmlns="" id="{3EC6A028-4F6F-4878-B8E6-71FC492EFBD1}"/>
                </a:ext>
              </a:extLst>
            </p:cNvPr>
            <p:cNvSpPr/>
            <p:nvPr>
              <p:custDataLst>
                <p:tags r:id="rId72"/>
              </p:custDataLst>
            </p:nvPr>
          </p:nvSpPr>
          <p:spPr>
            <a:xfrm>
              <a:off x="2965450" y="4051300"/>
              <a:ext cx="14129" cy="6351"/>
            </a:xfrm>
            <a:custGeom>
              <a:avLst/>
              <a:gdLst/>
              <a:ahLst/>
              <a:cxnLst/>
              <a:rect l="0" t="0" r="0" b="0"/>
              <a:pathLst>
                <a:path w="14129" h="6351">
                  <a:moveTo>
                    <a:pt x="0" y="6350"/>
                  </a:moveTo>
                  <a:lnTo>
                    <a:pt x="0" y="6350"/>
                  </a:lnTo>
                  <a:lnTo>
                    <a:pt x="3371" y="2979"/>
                  </a:lnTo>
                  <a:lnTo>
                    <a:pt x="8789" y="1324"/>
                  </a:lnTo>
                  <a:lnTo>
                    <a:pt x="13784" y="588"/>
                  </a:lnTo>
                  <a:lnTo>
                    <a:pt x="14128" y="392"/>
                  </a:lnTo>
                  <a:lnTo>
                    <a:pt x="127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5" name="SMARTInkShape-1969">
              <a:extLst>
                <a:ext uri="{FF2B5EF4-FFF2-40B4-BE49-F238E27FC236}">
                  <a16:creationId xmlns:a16="http://schemas.microsoft.com/office/drawing/2014/main" xmlns="" id="{21C0A46A-7799-47B1-9DD1-856451782921}"/>
                </a:ext>
              </a:extLst>
            </p:cNvPr>
            <p:cNvSpPr/>
            <p:nvPr>
              <p:custDataLst>
                <p:tags r:id="rId73"/>
              </p:custDataLst>
            </p:nvPr>
          </p:nvSpPr>
          <p:spPr>
            <a:xfrm>
              <a:off x="1882284" y="4330700"/>
              <a:ext cx="683117" cy="128894"/>
            </a:xfrm>
            <a:custGeom>
              <a:avLst/>
              <a:gdLst/>
              <a:ahLst/>
              <a:cxnLst/>
              <a:rect l="0" t="0" r="0" b="0"/>
              <a:pathLst>
                <a:path w="683117" h="128894">
                  <a:moveTo>
                    <a:pt x="67166" y="107950"/>
                  </a:moveTo>
                  <a:lnTo>
                    <a:pt x="67166" y="107950"/>
                  </a:lnTo>
                  <a:lnTo>
                    <a:pt x="30085" y="118063"/>
                  </a:lnTo>
                  <a:lnTo>
                    <a:pt x="283" y="127723"/>
                  </a:lnTo>
                  <a:lnTo>
                    <a:pt x="0" y="128893"/>
                  </a:lnTo>
                  <a:lnTo>
                    <a:pt x="29548" y="125758"/>
                  </a:lnTo>
                  <a:lnTo>
                    <a:pt x="51965" y="121939"/>
                  </a:lnTo>
                  <a:lnTo>
                    <a:pt x="78198" y="117276"/>
                  </a:lnTo>
                  <a:lnTo>
                    <a:pt x="111915" y="109934"/>
                  </a:lnTo>
                  <a:lnTo>
                    <a:pt x="150621" y="100805"/>
                  </a:lnTo>
                  <a:lnTo>
                    <a:pt x="192653" y="90487"/>
                  </a:lnTo>
                  <a:lnTo>
                    <a:pt x="240429" y="80080"/>
                  </a:lnTo>
                  <a:lnTo>
                    <a:pt x="292036" y="69616"/>
                  </a:lnTo>
                  <a:lnTo>
                    <a:pt x="346196" y="59110"/>
                  </a:lnTo>
                  <a:lnTo>
                    <a:pt x="397825" y="49990"/>
                  </a:lnTo>
                  <a:lnTo>
                    <a:pt x="447766" y="41793"/>
                  </a:lnTo>
                  <a:lnTo>
                    <a:pt x="496583" y="34212"/>
                  </a:lnTo>
                  <a:lnTo>
                    <a:pt x="539005" y="27041"/>
                  </a:lnTo>
                  <a:lnTo>
                    <a:pt x="577164" y="20145"/>
                  </a:lnTo>
                  <a:lnTo>
                    <a:pt x="612481" y="13429"/>
                  </a:lnTo>
                  <a:lnTo>
                    <a:pt x="68311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6" name="SMARTInkShape-1970">
              <a:extLst>
                <a:ext uri="{FF2B5EF4-FFF2-40B4-BE49-F238E27FC236}">
                  <a16:creationId xmlns:a16="http://schemas.microsoft.com/office/drawing/2014/main" xmlns="" id="{6A57DECE-E48B-4290-94A8-66671C718700}"/>
                </a:ext>
              </a:extLst>
            </p:cNvPr>
            <p:cNvSpPr/>
            <p:nvPr>
              <p:custDataLst>
                <p:tags r:id="rId74"/>
              </p:custDataLst>
            </p:nvPr>
          </p:nvSpPr>
          <p:spPr>
            <a:xfrm>
              <a:off x="1663700" y="4356346"/>
              <a:ext cx="743714" cy="55140"/>
            </a:xfrm>
            <a:custGeom>
              <a:avLst/>
              <a:gdLst/>
              <a:ahLst/>
              <a:cxnLst/>
              <a:rect l="0" t="0" r="0" b="0"/>
              <a:pathLst>
                <a:path w="743714" h="55140">
                  <a:moveTo>
                    <a:pt x="0" y="44204"/>
                  </a:moveTo>
                  <a:lnTo>
                    <a:pt x="0" y="44204"/>
                  </a:lnTo>
                  <a:lnTo>
                    <a:pt x="6742" y="50946"/>
                  </a:lnTo>
                  <a:lnTo>
                    <a:pt x="31161" y="55139"/>
                  </a:lnTo>
                  <a:lnTo>
                    <a:pt x="64649" y="54238"/>
                  </a:lnTo>
                  <a:lnTo>
                    <a:pt x="85433" y="53010"/>
                  </a:lnTo>
                  <a:lnTo>
                    <a:pt x="113400" y="50075"/>
                  </a:lnTo>
                  <a:lnTo>
                    <a:pt x="146155" y="46000"/>
                  </a:lnTo>
                  <a:lnTo>
                    <a:pt x="182104" y="41168"/>
                  </a:lnTo>
                  <a:lnTo>
                    <a:pt x="224413" y="35830"/>
                  </a:lnTo>
                  <a:lnTo>
                    <a:pt x="270964" y="30155"/>
                  </a:lnTo>
                  <a:lnTo>
                    <a:pt x="320343" y="24254"/>
                  </a:lnTo>
                  <a:lnTo>
                    <a:pt x="372312" y="18909"/>
                  </a:lnTo>
                  <a:lnTo>
                    <a:pt x="426008" y="13935"/>
                  </a:lnTo>
                  <a:lnTo>
                    <a:pt x="480855" y="9208"/>
                  </a:lnTo>
                  <a:lnTo>
                    <a:pt x="532237" y="6057"/>
                  </a:lnTo>
                  <a:lnTo>
                    <a:pt x="581308" y="3956"/>
                  </a:lnTo>
                  <a:lnTo>
                    <a:pt x="628839" y="2555"/>
                  </a:lnTo>
                  <a:lnTo>
                    <a:pt x="665465" y="1622"/>
                  </a:lnTo>
                  <a:lnTo>
                    <a:pt x="694821" y="998"/>
                  </a:lnTo>
                  <a:lnTo>
                    <a:pt x="740919" y="122"/>
                  </a:lnTo>
                  <a:lnTo>
                    <a:pt x="743713" y="0"/>
                  </a:lnTo>
                  <a:lnTo>
                    <a:pt x="703822" y="3198"/>
                  </a:lnTo>
                  <a:lnTo>
                    <a:pt x="666750" y="610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7" name="SMARTInkShape-1971">
              <a:extLst>
                <a:ext uri="{FF2B5EF4-FFF2-40B4-BE49-F238E27FC236}">
                  <a16:creationId xmlns:a16="http://schemas.microsoft.com/office/drawing/2014/main" xmlns="" id="{3DCA84CC-2785-43F4-A5A6-469C10525CAA}"/>
                </a:ext>
              </a:extLst>
            </p:cNvPr>
            <p:cNvSpPr/>
            <p:nvPr>
              <p:custDataLst>
                <p:tags r:id="rId75"/>
              </p:custDataLst>
            </p:nvPr>
          </p:nvSpPr>
          <p:spPr>
            <a:xfrm>
              <a:off x="2394274" y="4087476"/>
              <a:ext cx="469577" cy="331301"/>
            </a:xfrm>
            <a:custGeom>
              <a:avLst/>
              <a:gdLst/>
              <a:ahLst/>
              <a:cxnLst/>
              <a:rect l="0" t="0" r="0" b="0"/>
              <a:pathLst>
                <a:path w="469577" h="331301">
                  <a:moveTo>
                    <a:pt x="69526" y="78124"/>
                  </a:moveTo>
                  <a:lnTo>
                    <a:pt x="69526" y="78124"/>
                  </a:lnTo>
                  <a:lnTo>
                    <a:pt x="67644" y="57402"/>
                  </a:lnTo>
                  <a:lnTo>
                    <a:pt x="60687" y="36715"/>
                  </a:lnTo>
                  <a:lnTo>
                    <a:pt x="52898" y="29616"/>
                  </a:lnTo>
                  <a:lnTo>
                    <a:pt x="47857" y="26736"/>
                  </a:lnTo>
                  <a:lnTo>
                    <a:pt x="42380" y="26226"/>
                  </a:lnTo>
                  <a:lnTo>
                    <a:pt x="30650" y="29423"/>
                  </a:lnTo>
                  <a:lnTo>
                    <a:pt x="18381" y="41192"/>
                  </a:lnTo>
                  <a:lnTo>
                    <a:pt x="7283" y="58887"/>
                  </a:lnTo>
                  <a:lnTo>
                    <a:pt x="0" y="80863"/>
                  </a:lnTo>
                  <a:lnTo>
                    <a:pt x="55" y="102860"/>
                  </a:lnTo>
                  <a:lnTo>
                    <a:pt x="8020" y="131314"/>
                  </a:lnTo>
                  <a:lnTo>
                    <a:pt x="11588" y="138984"/>
                  </a:lnTo>
                  <a:lnTo>
                    <a:pt x="16084" y="143392"/>
                  </a:lnTo>
                  <a:lnTo>
                    <a:pt x="21198" y="145625"/>
                  </a:lnTo>
                  <a:lnTo>
                    <a:pt x="26724" y="146407"/>
                  </a:lnTo>
                  <a:lnTo>
                    <a:pt x="31819" y="144108"/>
                  </a:lnTo>
                  <a:lnTo>
                    <a:pt x="46437" y="126681"/>
                  </a:lnTo>
                  <a:lnTo>
                    <a:pt x="66220" y="91426"/>
                  </a:lnTo>
                  <a:lnTo>
                    <a:pt x="73969" y="70560"/>
                  </a:lnTo>
                  <a:lnTo>
                    <a:pt x="64933" y="110474"/>
                  </a:lnTo>
                  <a:lnTo>
                    <a:pt x="57425" y="155521"/>
                  </a:lnTo>
                  <a:lnTo>
                    <a:pt x="47920" y="195543"/>
                  </a:lnTo>
                  <a:lnTo>
                    <a:pt x="40403" y="231675"/>
                  </a:lnTo>
                  <a:lnTo>
                    <a:pt x="34086" y="277902"/>
                  </a:lnTo>
                  <a:lnTo>
                    <a:pt x="31952" y="317964"/>
                  </a:lnTo>
                  <a:lnTo>
                    <a:pt x="33188" y="323390"/>
                  </a:lnTo>
                  <a:lnTo>
                    <a:pt x="38324" y="331300"/>
                  </a:lnTo>
                  <a:lnTo>
                    <a:pt x="42374" y="330164"/>
                  </a:lnTo>
                  <a:lnTo>
                    <a:pt x="52520" y="319493"/>
                  </a:lnTo>
                  <a:lnTo>
                    <a:pt x="73502" y="276797"/>
                  </a:lnTo>
                  <a:lnTo>
                    <a:pt x="93165" y="237449"/>
                  </a:lnTo>
                  <a:lnTo>
                    <a:pt x="114604" y="194091"/>
                  </a:lnTo>
                  <a:lnTo>
                    <a:pt x="133541" y="148950"/>
                  </a:lnTo>
                  <a:lnTo>
                    <a:pt x="147601" y="108661"/>
                  </a:lnTo>
                  <a:lnTo>
                    <a:pt x="157848" y="74057"/>
                  </a:lnTo>
                  <a:lnTo>
                    <a:pt x="166413" y="30623"/>
                  </a:lnTo>
                  <a:lnTo>
                    <a:pt x="165867" y="25290"/>
                  </a:lnTo>
                  <a:lnTo>
                    <a:pt x="164092" y="23146"/>
                  </a:lnTo>
                  <a:lnTo>
                    <a:pt x="161498" y="23127"/>
                  </a:lnTo>
                  <a:lnTo>
                    <a:pt x="158357" y="24526"/>
                  </a:lnTo>
                  <a:lnTo>
                    <a:pt x="152986" y="35488"/>
                  </a:lnTo>
                  <a:lnTo>
                    <a:pt x="147877" y="65255"/>
                  </a:lnTo>
                  <a:lnTo>
                    <a:pt x="149522" y="112820"/>
                  </a:lnTo>
                  <a:lnTo>
                    <a:pt x="160690" y="156446"/>
                  </a:lnTo>
                  <a:lnTo>
                    <a:pt x="164169" y="158561"/>
                  </a:lnTo>
                  <a:lnTo>
                    <a:pt x="168604" y="158559"/>
                  </a:lnTo>
                  <a:lnTo>
                    <a:pt x="173678" y="157147"/>
                  </a:lnTo>
                  <a:lnTo>
                    <a:pt x="194303" y="141676"/>
                  </a:lnTo>
                  <a:lnTo>
                    <a:pt x="225851" y="101025"/>
                  </a:lnTo>
                  <a:lnTo>
                    <a:pt x="249434" y="57874"/>
                  </a:lnTo>
                  <a:lnTo>
                    <a:pt x="257934" y="35084"/>
                  </a:lnTo>
                  <a:lnTo>
                    <a:pt x="257926" y="33203"/>
                  </a:lnTo>
                  <a:lnTo>
                    <a:pt x="257215" y="32654"/>
                  </a:lnTo>
                  <a:lnTo>
                    <a:pt x="256035" y="32994"/>
                  </a:lnTo>
                  <a:lnTo>
                    <a:pt x="251004" y="43585"/>
                  </a:lnTo>
                  <a:lnTo>
                    <a:pt x="248416" y="63500"/>
                  </a:lnTo>
                  <a:lnTo>
                    <a:pt x="251020" y="87275"/>
                  </a:lnTo>
                  <a:lnTo>
                    <a:pt x="259631" y="108823"/>
                  </a:lnTo>
                  <a:lnTo>
                    <a:pt x="263996" y="113406"/>
                  </a:lnTo>
                  <a:lnTo>
                    <a:pt x="274491" y="118499"/>
                  </a:lnTo>
                  <a:lnTo>
                    <a:pt x="288092" y="117000"/>
                  </a:lnTo>
                  <a:lnTo>
                    <a:pt x="304250" y="110219"/>
                  </a:lnTo>
                  <a:lnTo>
                    <a:pt x="332474" y="89123"/>
                  </a:lnTo>
                  <a:lnTo>
                    <a:pt x="365771" y="46665"/>
                  </a:lnTo>
                  <a:lnTo>
                    <a:pt x="386198" y="10840"/>
                  </a:lnTo>
                  <a:lnTo>
                    <a:pt x="386474" y="5751"/>
                  </a:lnTo>
                  <a:lnTo>
                    <a:pt x="384541" y="2359"/>
                  </a:lnTo>
                  <a:lnTo>
                    <a:pt x="381136" y="97"/>
                  </a:lnTo>
                  <a:lnTo>
                    <a:pt x="376044" y="0"/>
                  </a:lnTo>
                  <a:lnTo>
                    <a:pt x="362860" y="3656"/>
                  </a:lnTo>
                  <a:lnTo>
                    <a:pt x="339571" y="23761"/>
                  </a:lnTo>
                  <a:lnTo>
                    <a:pt x="324909" y="52060"/>
                  </a:lnTo>
                  <a:lnTo>
                    <a:pt x="319467" y="82788"/>
                  </a:lnTo>
                  <a:lnTo>
                    <a:pt x="320820" y="91110"/>
                  </a:lnTo>
                  <a:lnTo>
                    <a:pt x="327968" y="104122"/>
                  </a:lnTo>
                  <a:lnTo>
                    <a:pt x="341963" y="112727"/>
                  </a:lnTo>
                  <a:lnTo>
                    <a:pt x="360648" y="118197"/>
                  </a:lnTo>
                  <a:lnTo>
                    <a:pt x="394262" y="119866"/>
                  </a:lnTo>
                  <a:lnTo>
                    <a:pt x="426878" y="111345"/>
                  </a:lnTo>
                  <a:lnTo>
                    <a:pt x="469576" y="9082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8" name="SMARTInkShape-1972">
              <a:extLst>
                <a:ext uri="{FF2B5EF4-FFF2-40B4-BE49-F238E27FC236}">
                  <a16:creationId xmlns:a16="http://schemas.microsoft.com/office/drawing/2014/main" xmlns="" id="{16DD0B5E-9F50-4B1E-9F3E-590138FE83DC}"/>
                </a:ext>
              </a:extLst>
            </p:cNvPr>
            <p:cNvSpPr/>
            <p:nvPr>
              <p:custDataLst>
                <p:tags r:id="rId76"/>
              </p:custDataLst>
            </p:nvPr>
          </p:nvSpPr>
          <p:spPr>
            <a:xfrm>
              <a:off x="2343150" y="4076700"/>
              <a:ext cx="1" cy="19051"/>
            </a:xfrm>
            <a:custGeom>
              <a:avLst/>
              <a:gdLst/>
              <a:ahLst/>
              <a:cxnLst/>
              <a:rect l="0" t="0" r="0" b="0"/>
              <a:pathLst>
                <a:path w="1" h="19051">
                  <a:moveTo>
                    <a:pt x="0" y="19050"/>
                  </a:moveTo>
                  <a:lnTo>
                    <a:pt x="0" y="1905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9" name="SMARTInkShape-1973">
              <a:extLst>
                <a:ext uri="{FF2B5EF4-FFF2-40B4-BE49-F238E27FC236}">
                  <a16:creationId xmlns:a16="http://schemas.microsoft.com/office/drawing/2014/main" xmlns="" id="{3B2C3621-5B0E-4B77-9F43-B45B26AC7341}"/>
                </a:ext>
              </a:extLst>
            </p:cNvPr>
            <p:cNvSpPr/>
            <p:nvPr>
              <p:custDataLst>
                <p:tags r:id="rId77"/>
              </p:custDataLst>
            </p:nvPr>
          </p:nvSpPr>
          <p:spPr>
            <a:xfrm>
              <a:off x="2330450" y="4165600"/>
              <a:ext cx="12701" cy="101601"/>
            </a:xfrm>
            <a:custGeom>
              <a:avLst/>
              <a:gdLst/>
              <a:ahLst/>
              <a:cxnLst/>
              <a:rect l="0" t="0" r="0" b="0"/>
              <a:pathLst>
                <a:path w="12701" h="101601">
                  <a:moveTo>
                    <a:pt x="0" y="0"/>
                  </a:moveTo>
                  <a:lnTo>
                    <a:pt x="0" y="0"/>
                  </a:lnTo>
                  <a:lnTo>
                    <a:pt x="3371" y="6742"/>
                  </a:lnTo>
                  <a:lnTo>
                    <a:pt x="9460" y="54272"/>
                  </a:lnTo>
                  <a:lnTo>
                    <a:pt x="12700" y="101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0" name="SMARTInkShape-1974">
              <a:extLst>
                <a:ext uri="{FF2B5EF4-FFF2-40B4-BE49-F238E27FC236}">
                  <a16:creationId xmlns:a16="http://schemas.microsoft.com/office/drawing/2014/main" xmlns="" id="{D54D39FB-6BCC-4EF4-BD82-C7D6812A559A}"/>
                </a:ext>
              </a:extLst>
            </p:cNvPr>
            <p:cNvSpPr/>
            <p:nvPr>
              <p:custDataLst>
                <p:tags r:id="rId78"/>
              </p:custDataLst>
            </p:nvPr>
          </p:nvSpPr>
          <p:spPr>
            <a:xfrm>
              <a:off x="2193442" y="4137396"/>
              <a:ext cx="79859" cy="151814"/>
            </a:xfrm>
            <a:custGeom>
              <a:avLst/>
              <a:gdLst/>
              <a:ahLst/>
              <a:cxnLst/>
              <a:rect l="0" t="0" r="0" b="0"/>
              <a:pathLst>
                <a:path w="79859" h="151814">
                  <a:moveTo>
                    <a:pt x="3658" y="28204"/>
                  </a:moveTo>
                  <a:lnTo>
                    <a:pt x="3658" y="28204"/>
                  </a:lnTo>
                  <a:lnTo>
                    <a:pt x="287" y="28204"/>
                  </a:lnTo>
                  <a:lnTo>
                    <a:pt x="0" y="28909"/>
                  </a:lnTo>
                  <a:lnTo>
                    <a:pt x="7608" y="49879"/>
                  </a:lnTo>
                  <a:lnTo>
                    <a:pt x="13063" y="94837"/>
                  </a:lnTo>
                  <a:lnTo>
                    <a:pt x="10898" y="138038"/>
                  </a:lnTo>
                  <a:lnTo>
                    <a:pt x="10184" y="151813"/>
                  </a:lnTo>
                  <a:lnTo>
                    <a:pt x="18820" y="116457"/>
                  </a:lnTo>
                  <a:lnTo>
                    <a:pt x="27906" y="76930"/>
                  </a:lnTo>
                  <a:lnTo>
                    <a:pt x="40668" y="29440"/>
                  </a:lnTo>
                  <a:lnTo>
                    <a:pt x="52645" y="8423"/>
                  </a:lnTo>
                  <a:lnTo>
                    <a:pt x="60943" y="1773"/>
                  </a:lnTo>
                  <a:lnTo>
                    <a:pt x="65131" y="0"/>
                  </a:lnTo>
                  <a:lnTo>
                    <a:pt x="68629" y="1641"/>
                  </a:lnTo>
                  <a:lnTo>
                    <a:pt x="74397" y="10989"/>
                  </a:lnTo>
                  <a:lnTo>
                    <a:pt x="75121" y="49419"/>
                  </a:lnTo>
                  <a:lnTo>
                    <a:pt x="78713" y="89832"/>
                  </a:lnTo>
                  <a:lnTo>
                    <a:pt x="79858" y="13615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1" name="SMARTInkShape-1975">
              <a:extLst>
                <a:ext uri="{FF2B5EF4-FFF2-40B4-BE49-F238E27FC236}">
                  <a16:creationId xmlns:a16="http://schemas.microsoft.com/office/drawing/2014/main" xmlns="" id="{BFC90711-87FA-4E6D-B1A3-574716EBACE2}"/>
                </a:ext>
              </a:extLst>
            </p:cNvPr>
            <p:cNvSpPr/>
            <p:nvPr>
              <p:custDataLst>
                <p:tags r:id="rId79"/>
              </p:custDataLst>
            </p:nvPr>
          </p:nvSpPr>
          <p:spPr>
            <a:xfrm>
              <a:off x="2019300" y="3975100"/>
              <a:ext cx="133351" cy="321675"/>
            </a:xfrm>
            <a:custGeom>
              <a:avLst/>
              <a:gdLst/>
              <a:ahLst/>
              <a:cxnLst/>
              <a:rect l="0" t="0" r="0" b="0"/>
              <a:pathLst>
                <a:path w="133351" h="321675">
                  <a:moveTo>
                    <a:pt x="0" y="0"/>
                  </a:moveTo>
                  <a:lnTo>
                    <a:pt x="0" y="0"/>
                  </a:lnTo>
                  <a:lnTo>
                    <a:pt x="5069" y="39693"/>
                  </a:lnTo>
                  <a:lnTo>
                    <a:pt x="8838" y="69852"/>
                  </a:lnTo>
                  <a:lnTo>
                    <a:pt x="14747" y="106305"/>
                  </a:lnTo>
                  <a:lnTo>
                    <a:pt x="21371" y="147435"/>
                  </a:lnTo>
                  <a:lnTo>
                    <a:pt x="26666" y="193938"/>
                  </a:lnTo>
                  <a:lnTo>
                    <a:pt x="29491" y="235302"/>
                  </a:lnTo>
                  <a:lnTo>
                    <a:pt x="30746" y="270384"/>
                  </a:lnTo>
                  <a:lnTo>
                    <a:pt x="31552" y="314125"/>
                  </a:lnTo>
                  <a:lnTo>
                    <a:pt x="31662" y="321644"/>
                  </a:lnTo>
                  <a:lnTo>
                    <a:pt x="31691" y="321674"/>
                  </a:lnTo>
                  <a:lnTo>
                    <a:pt x="32448" y="282562"/>
                  </a:lnTo>
                  <a:lnTo>
                    <a:pt x="38934" y="242551"/>
                  </a:lnTo>
                  <a:lnTo>
                    <a:pt x="61574" y="198273"/>
                  </a:lnTo>
                  <a:lnTo>
                    <a:pt x="66449" y="191450"/>
                  </a:lnTo>
                  <a:lnTo>
                    <a:pt x="71111" y="187604"/>
                  </a:lnTo>
                  <a:lnTo>
                    <a:pt x="75629" y="185747"/>
                  </a:lnTo>
                  <a:lnTo>
                    <a:pt x="80053" y="185215"/>
                  </a:lnTo>
                  <a:lnTo>
                    <a:pt x="84413" y="186977"/>
                  </a:lnTo>
                  <a:lnTo>
                    <a:pt x="93020" y="194578"/>
                  </a:lnTo>
                  <a:lnTo>
                    <a:pt x="109259" y="236602"/>
                  </a:lnTo>
                  <a:lnTo>
                    <a:pt x="121771" y="277609"/>
                  </a:lnTo>
                  <a:lnTo>
                    <a:pt x="133350" y="317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2" name="SMARTInkShape-1976">
              <a:extLst>
                <a:ext uri="{FF2B5EF4-FFF2-40B4-BE49-F238E27FC236}">
                  <a16:creationId xmlns:a16="http://schemas.microsoft.com/office/drawing/2014/main" xmlns="" id="{04136321-64BF-43D0-BFE9-5F86DBC54D90}"/>
                </a:ext>
              </a:extLst>
            </p:cNvPr>
            <p:cNvSpPr/>
            <p:nvPr>
              <p:custDataLst>
                <p:tags r:id="rId80"/>
              </p:custDataLst>
            </p:nvPr>
          </p:nvSpPr>
          <p:spPr>
            <a:xfrm>
              <a:off x="1870165" y="4162530"/>
              <a:ext cx="98336" cy="137543"/>
            </a:xfrm>
            <a:custGeom>
              <a:avLst/>
              <a:gdLst/>
              <a:ahLst/>
              <a:cxnLst/>
              <a:rect l="0" t="0" r="0" b="0"/>
              <a:pathLst>
                <a:path w="98336" h="137543">
                  <a:moveTo>
                    <a:pt x="66585" y="9420"/>
                  </a:moveTo>
                  <a:lnTo>
                    <a:pt x="66585" y="9420"/>
                  </a:lnTo>
                  <a:lnTo>
                    <a:pt x="66585" y="6049"/>
                  </a:lnTo>
                  <a:lnTo>
                    <a:pt x="64704" y="2512"/>
                  </a:lnTo>
                  <a:lnTo>
                    <a:pt x="63214" y="582"/>
                  </a:lnTo>
                  <a:lnTo>
                    <a:pt x="60104" y="0"/>
                  </a:lnTo>
                  <a:lnTo>
                    <a:pt x="51005" y="1235"/>
                  </a:lnTo>
                  <a:lnTo>
                    <a:pt x="41786" y="6017"/>
                  </a:lnTo>
                  <a:lnTo>
                    <a:pt x="32280" y="14963"/>
                  </a:lnTo>
                  <a:lnTo>
                    <a:pt x="10812" y="51333"/>
                  </a:lnTo>
                  <a:lnTo>
                    <a:pt x="906" y="84868"/>
                  </a:lnTo>
                  <a:lnTo>
                    <a:pt x="0" y="105041"/>
                  </a:lnTo>
                  <a:lnTo>
                    <a:pt x="4301" y="121063"/>
                  </a:lnTo>
                  <a:lnTo>
                    <a:pt x="9540" y="126887"/>
                  </a:lnTo>
                  <a:lnTo>
                    <a:pt x="24769" y="135241"/>
                  </a:lnTo>
                  <a:lnTo>
                    <a:pt x="41415" y="137542"/>
                  </a:lnTo>
                  <a:lnTo>
                    <a:pt x="68535" y="132990"/>
                  </a:lnTo>
                  <a:lnTo>
                    <a:pt x="98335" y="1237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3" name="SMARTInkShape-1977">
              <a:extLst>
                <a:ext uri="{FF2B5EF4-FFF2-40B4-BE49-F238E27FC236}">
                  <a16:creationId xmlns:a16="http://schemas.microsoft.com/office/drawing/2014/main" xmlns="" id="{B6A8D38D-D480-4636-958C-8FC7CE46D67B}"/>
                </a:ext>
              </a:extLst>
            </p:cNvPr>
            <p:cNvSpPr/>
            <p:nvPr>
              <p:custDataLst>
                <p:tags r:id="rId81"/>
              </p:custDataLst>
            </p:nvPr>
          </p:nvSpPr>
          <p:spPr>
            <a:xfrm>
              <a:off x="1701800" y="4208701"/>
              <a:ext cx="127001" cy="116140"/>
            </a:xfrm>
            <a:custGeom>
              <a:avLst/>
              <a:gdLst/>
              <a:ahLst/>
              <a:cxnLst/>
              <a:rect l="0" t="0" r="0" b="0"/>
              <a:pathLst>
                <a:path w="127001" h="116140">
                  <a:moveTo>
                    <a:pt x="0" y="83899"/>
                  </a:moveTo>
                  <a:lnTo>
                    <a:pt x="0" y="83899"/>
                  </a:lnTo>
                  <a:lnTo>
                    <a:pt x="44159" y="60134"/>
                  </a:lnTo>
                  <a:lnTo>
                    <a:pt x="68381" y="39223"/>
                  </a:lnTo>
                  <a:lnTo>
                    <a:pt x="75782" y="29706"/>
                  </a:lnTo>
                  <a:lnTo>
                    <a:pt x="79542" y="18891"/>
                  </a:lnTo>
                  <a:lnTo>
                    <a:pt x="80545" y="13044"/>
                  </a:lnTo>
                  <a:lnTo>
                    <a:pt x="79802" y="8440"/>
                  </a:lnTo>
                  <a:lnTo>
                    <a:pt x="77896" y="4665"/>
                  </a:lnTo>
                  <a:lnTo>
                    <a:pt x="75214" y="1443"/>
                  </a:lnTo>
                  <a:lnTo>
                    <a:pt x="71309" y="0"/>
                  </a:lnTo>
                  <a:lnTo>
                    <a:pt x="61326" y="279"/>
                  </a:lnTo>
                  <a:lnTo>
                    <a:pt x="40435" y="11145"/>
                  </a:lnTo>
                  <a:lnTo>
                    <a:pt x="28319" y="27575"/>
                  </a:lnTo>
                  <a:lnTo>
                    <a:pt x="12414" y="72617"/>
                  </a:lnTo>
                  <a:lnTo>
                    <a:pt x="11518" y="99606"/>
                  </a:lnTo>
                  <a:lnTo>
                    <a:pt x="14028" y="105659"/>
                  </a:lnTo>
                  <a:lnTo>
                    <a:pt x="22463" y="114267"/>
                  </a:lnTo>
                  <a:lnTo>
                    <a:pt x="28381" y="116139"/>
                  </a:lnTo>
                  <a:lnTo>
                    <a:pt x="73030" y="112481"/>
                  </a:lnTo>
                  <a:lnTo>
                    <a:pt x="127000" y="9659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4" name="SMARTInkShape-1978">
              <a:extLst>
                <a:ext uri="{FF2B5EF4-FFF2-40B4-BE49-F238E27FC236}">
                  <a16:creationId xmlns:a16="http://schemas.microsoft.com/office/drawing/2014/main" xmlns="" id="{4CE803B3-74C7-4E76-83E3-35C282AFE2B4}"/>
                </a:ext>
              </a:extLst>
            </p:cNvPr>
            <p:cNvSpPr/>
            <p:nvPr>
              <p:custDataLst>
                <p:tags r:id="rId82"/>
              </p:custDataLst>
            </p:nvPr>
          </p:nvSpPr>
          <p:spPr>
            <a:xfrm>
              <a:off x="1416050" y="4000500"/>
              <a:ext cx="342901" cy="146051"/>
            </a:xfrm>
            <a:custGeom>
              <a:avLst/>
              <a:gdLst/>
              <a:ahLst/>
              <a:cxnLst/>
              <a:rect l="0" t="0" r="0" b="0"/>
              <a:pathLst>
                <a:path w="342901" h="146051">
                  <a:moveTo>
                    <a:pt x="0" y="146050"/>
                  </a:moveTo>
                  <a:lnTo>
                    <a:pt x="0" y="146050"/>
                  </a:lnTo>
                  <a:lnTo>
                    <a:pt x="37038" y="124709"/>
                  </a:lnTo>
                  <a:lnTo>
                    <a:pt x="72200" y="103404"/>
                  </a:lnTo>
                  <a:lnTo>
                    <a:pt x="95406" y="90808"/>
                  </a:lnTo>
                  <a:lnTo>
                    <a:pt x="120754" y="77472"/>
                  </a:lnTo>
                  <a:lnTo>
                    <a:pt x="146825" y="65053"/>
                  </a:lnTo>
                  <a:lnTo>
                    <a:pt x="173377" y="53247"/>
                  </a:lnTo>
                  <a:lnTo>
                    <a:pt x="200252" y="41848"/>
                  </a:lnTo>
                  <a:lnTo>
                    <a:pt x="245164" y="23538"/>
                  </a:lnTo>
                  <a:lnTo>
                    <a:pt x="281117" y="10461"/>
                  </a:lnTo>
                  <a:lnTo>
                    <a:pt x="323431" y="2066"/>
                  </a:lnTo>
                  <a:lnTo>
                    <a:pt x="3429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5" name="SMARTInkShape-1979">
              <a:extLst>
                <a:ext uri="{FF2B5EF4-FFF2-40B4-BE49-F238E27FC236}">
                  <a16:creationId xmlns:a16="http://schemas.microsoft.com/office/drawing/2014/main" xmlns="" id="{1D60FE01-23F2-4E8A-BF76-E4888FE2847A}"/>
                </a:ext>
              </a:extLst>
            </p:cNvPr>
            <p:cNvSpPr/>
            <p:nvPr>
              <p:custDataLst>
                <p:tags r:id="rId83"/>
              </p:custDataLst>
            </p:nvPr>
          </p:nvSpPr>
          <p:spPr>
            <a:xfrm>
              <a:off x="1568450" y="4039744"/>
              <a:ext cx="25401" cy="322707"/>
            </a:xfrm>
            <a:custGeom>
              <a:avLst/>
              <a:gdLst/>
              <a:ahLst/>
              <a:cxnLst/>
              <a:rect l="0" t="0" r="0" b="0"/>
              <a:pathLst>
                <a:path w="25401" h="322707">
                  <a:moveTo>
                    <a:pt x="0" y="11556"/>
                  </a:moveTo>
                  <a:lnTo>
                    <a:pt x="0" y="11556"/>
                  </a:lnTo>
                  <a:lnTo>
                    <a:pt x="0" y="0"/>
                  </a:lnTo>
                  <a:lnTo>
                    <a:pt x="0" y="37218"/>
                  </a:lnTo>
                  <a:lnTo>
                    <a:pt x="0" y="68117"/>
                  </a:lnTo>
                  <a:lnTo>
                    <a:pt x="1882" y="108661"/>
                  </a:lnTo>
                  <a:lnTo>
                    <a:pt x="5069" y="154197"/>
                  </a:lnTo>
                  <a:lnTo>
                    <a:pt x="8838" y="200306"/>
                  </a:lnTo>
                  <a:lnTo>
                    <a:pt x="12865" y="239142"/>
                  </a:lnTo>
                  <a:lnTo>
                    <a:pt x="17218" y="285011"/>
                  </a:lnTo>
                  <a:lnTo>
                    <a:pt x="20388" y="311537"/>
                  </a:lnTo>
                  <a:lnTo>
                    <a:pt x="25400" y="3227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47" name="SMARTInkShape-1980">
            <a:extLst>
              <a:ext uri="{FF2B5EF4-FFF2-40B4-BE49-F238E27FC236}">
                <a16:creationId xmlns:a16="http://schemas.microsoft.com/office/drawing/2014/main" xmlns="" id="{BEE1BE7C-F3D9-4467-9768-3669CDA07F3F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1454008" y="3455887"/>
            <a:ext cx="9239393" cy="275222"/>
          </a:xfrm>
          <a:custGeom>
            <a:avLst/>
            <a:gdLst/>
            <a:ahLst/>
            <a:cxnLst/>
            <a:rect l="0" t="0" r="0" b="0"/>
            <a:pathLst>
              <a:path w="9239393" h="275222">
                <a:moveTo>
                  <a:pt x="57292" y="271563"/>
                </a:moveTo>
                <a:lnTo>
                  <a:pt x="57292" y="271563"/>
                </a:lnTo>
                <a:lnTo>
                  <a:pt x="28991" y="275221"/>
                </a:lnTo>
                <a:lnTo>
                  <a:pt x="0" y="271977"/>
                </a:lnTo>
                <a:lnTo>
                  <a:pt x="34612" y="271599"/>
                </a:lnTo>
                <a:lnTo>
                  <a:pt x="67203" y="271579"/>
                </a:lnTo>
                <a:lnTo>
                  <a:pt x="90005" y="271574"/>
                </a:lnTo>
                <a:lnTo>
                  <a:pt x="116495" y="271570"/>
                </a:lnTo>
                <a:lnTo>
                  <a:pt x="145444" y="271568"/>
                </a:lnTo>
                <a:lnTo>
                  <a:pt x="181677" y="270155"/>
                </a:lnTo>
                <a:lnTo>
                  <a:pt x="222765" y="267802"/>
                </a:lnTo>
                <a:lnTo>
                  <a:pt x="267091" y="264822"/>
                </a:lnTo>
                <a:lnTo>
                  <a:pt x="318513" y="260719"/>
                </a:lnTo>
                <a:lnTo>
                  <a:pt x="374667" y="255867"/>
                </a:lnTo>
                <a:lnTo>
                  <a:pt x="433976" y="250515"/>
                </a:lnTo>
                <a:lnTo>
                  <a:pt x="498914" y="243420"/>
                </a:lnTo>
                <a:lnTo>
                  <a:pt x="567607" y="235162"/>
                </a:lnTo>
                <a:lnTo>
                  <a:pt x="638802" y="226129"/>
                </a:lnTo>
                <a:lnTo>
                  <a:pt x="720838" y="216579"/>
                </a:lnTo>
                <a:lnTo>
                  <a:pt x="810100" y="206685"/>
                </a:lnTo>
                <a:lnTo>
                  <a:pt x="904181" y="196561"/>
                </a:lnTo>
                <a:lnTo>
                  <a:pt x="1005707" y="185578"/>
                </a:lnTo>
                <a:lnTo>
                  <a:pt x="1112196" y="174023"/>
                </a:lnTo>
                <a:lnTo>
                  <a:pt x="1221995" y="162086"/>
                </a:lnTo>
                <a:lnTo>
                  <a:pt x="1338233" y="150601"/>
                </a:lnTo>
                <a:lnTo>
                  <a:pt x="1458764" y="139416"/>
                </a:lnTo>
                <a:lnTo>
                  <a:pt x="1582156" y="128431"/>
                </a:lnTo>
                <a:lnTo>
                  <a:pt x="1712396" y="117581"/>
                </a:lnTo>
                <a:lnTo>
                  <a:pt x="1847200" y="106820"/>
                </a:lnTo>
                <a:lnTo>
                  <a:pt x="1985047" y="96117"/>
                </a:lnTo>
                <a:lnTo>
                  <a:pt x="2127040" y="86160"/>
                </a:lnTo>
                <a:lnTo>
                  <a:pt x="2271796" y="76700"/>
                </a:lnTo>
                <a:lnTo>
                  <a:pt x="2418395" y="67571"/>
                </a:lnTo>
                <a:lnTo>
                  <a:pt x="2568338" y="59368"/>
                </a:lnTo>
                <a:lnTo>
                  <a:pt x="2720512" y="51783"/>
                </a:lnTo>
                <a:lnTo>
                  <a:pt x="2874172" y="44610"/>
                </a:lnTo>
                <a:lnTo>
                  <a:pt x="3034467" y="37711"/>
                </a:lnTo>
                <a:lnTo>
                  <a:pt x="3199186" y="30996"/>
                </a:lnTo>
                <a:lnTo>
                  <a:pt x="3366855" y="24401"/>
                </a:lnTo>
                <a:lnTo>
                  <a:pt x="3535784" y="19299"/>
                </a:lnTo>
                <a:lnTo>
                  <a:pt x="3705553" y="15193"/>
                </a:lnTo>
                <a:lnTo>
                  <a:pt x="3875883" y="11750"/>
                </a:lnTo>
                <a:lnTo>
                  <a:pt x="4046586" y="8748"/>
                </a:lnTo>
                <a:lnTo>
                  <a:pt x="4217538" y="6042"/>
                </a:lnTo>
                <a:lnTo>
                  <a:pt x="4388656" y="3532"/>
                </a:lnTo>
                <a:lnTo>
                  <a:pt x="4563412" y="1859"/>
                </a:lnTo>
                <a:lnTo>
                  <a:pt x="4740595" y="744"/>
                </a:lnTo>
                <a:lnTo>
                  <a:pt x="4919394" y="0"/>
                </a:lnTo>
                <a:lnTo>
                  <a:pt x="5100682" y="916"/>
                </a:lnTo>
                <a:lnTo>
                  <a:pt x="5283630" y="2937"/>
                </a:lnTo>
                <a:lnTo>
                  <a:pt x="5467683" y="5695"/>
                </a:lnTo>
                <a:lnTo>
                  <a:pt x="5648242" y="8946"/>
                </a:lnTo>
                <a:lnTo>
                  <a:pt x="5826469" y="12523"/>
                </a:lnTo>
                <a:lnTo>
                  <a:pt x="6003144" y="16320"/>
                </a:lnTo>
                <a:lnTo>
                  <a:pt x="6178782" y="20967"/>
                </a:lnTo>
                <a:lnTo>
                  <a:pt x="6353729" y="26183"/>
                </a:lnTo>
                <a:lnTo>
                  <a:pt x="6528217" y="31776"/>
                </a:lnTo>
                <a:lnTo>
                  <a:pt x="6699576" y="37622"/>
                </a:lnTo>
                <a:lnTo>
                  <a:pt x="6868848" y="43635"/>
                </a:lnTo>
                <a:lnTo>
                  <a:pt x="7036729" y="49761"/>
                </a:lnTo>
                <a:lnTo>
                  <a:pt x="7200861" y="56667"/>
                </a:lnTo>
                <a:lnTo>
                  <a:pt x="7362493" y="64093"/>
                </a:lnTo>
                <a:lnTo>
                  <a:pt x="7522460" y="71866"/>
                </a:lnTo>
                <a:lnTo>
                  <a:pt x="7678493" y="79871"/>
                </a:lnTo>
                <a:lnTo>
                  <a:pt x="7831903" y="88029"/>
                </a:lnTo>
                <a:lnTo>
                  <a:pt x="7983566" y="96290"/>
                </a:lnTo>
                <a:lnTo>
                  <a:pt x="8126303" y="104620"/>
                </a:lnTo>
                <a:lnTo>
                  <a:pt x="8263088" y="112995"/>
                </a:lnTo>
                <a:lnTo>
                  <a:pt x="8395906" y="121401"/>
                </a:lnTo>
                <a:lnTo>
                  <a:pt x="8519728" y="129122"/>
                </a:lnTo>
                <a:lnTo>
                  <a:pt x="8637556" y="136386"/>
                </a:lnTo>
                <a:lnTo>
                  <a:pt x="8751383" y="143344"/>
                </a:lnTo>
                <a:lnTo>
                  <a:pt x="8856199" y="149395"/>
                </a:lnTo>
                <a:lnTo>
                  <a:pt x="8955002" y="154840"/>
                </a:lnTo>
                <a:lnTo>
                  <a:pt x="9049799" y="159881"/>
                </a:lnTo>
                <a:lnTo>
                  <a:pt x="9112997" y="163242"/>
                </a:lnTo>
                <a:lnTo>
                  <a:pt x="9239392" y="169963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52" name="SMARTInkShape-Group360">
            <a:extLst>
              <a:ext uri="{FF2B5EF4-FFF2-40B4-BE49-F238E27FC236}">
                <a16:creationId xmlns:a16="http://schemas.microsoft.com/office/drawing/2014/main" xmlns="" id="{601E2523-58A6-4504-B36F-3409A3D6D037}"/>
              </a:ext>
            </a:extLst>
          </p:cNvPr>
          <p:cNvGrpSpPr/>
          <p:nvPr/>
        </p:nvGrpSpPr>
        <p:grpSpPr>
          <a:xfrm>
            <a:off x="1035307" y="814136"/>
            <a:ext cx="628394" cy="322784"/>
            <a:chOff x="1035307" y="814136"/>
            <a:chExt cx="628394" cy="322784"/>
          </a:xfrm>
        </p:grpSpPr>
        <p:sp>
          <p:nvSpPr>
            <p:cNvPr id="548" name="SMARTInkShape-1981">
              <a:extLst>
                <a:ext uri="{FF2B5EF4-FFF2-40B4-BE49-F238E27FC236}">
                  <a16:creationId xmlns:a16="http://schemas.microsoft.com/office/drawing/2014/main" xmlns="" id="{BE1E64F7-4850-4323-BB57-E166DF93E182}"/>
                </a:ext>
              </a:extLst>
            </p:cNvPr>
            <p:cNvSpPr/>
            <p:nvPr>
              <p:custDataLst>
                <p:tags r:id="rId67"/>
              </p:custDataLst>
            </p:nvPr>
          </p:nvSpPr>
          <p:spPr>
            <a:xfrm>
              <a:off x="1454150" y="971550"/>
              <a:ext cx="209551" cy="31751"/>
            </a:xfrm>
            <a:custGeom>
              <a:avLst/>
              <a:gdLst/>
              <a:ahLst/>
              <a:cxnLst/>
              <a:rect l="0" t="0" r="0" b="0"/>
              <a:pathLst>
                <a:path w="209551" h="31751">
                  <a:moveTo>
                    <a:pt x="0" y="31750"/>
                  </a:moveTo>
                  <a:lnTo>
                    <a:pt x="0" y="31750"/>
                  </a:lnTo>
                  <a:lnTo>
                    <a:pt x="12961" y="26680"/>
                  </a:lnTo>
                  <a:lnTo>
                    <a:pt x="44763" y="20919"/>
                  </a:lnTo>
                  <a:lnTo>
                    <a:pt x="78691" y="16823"/>
                  </a:lnTo>
                  <a:lnTo>
                    <a:pt x="113526" y="10769"/>
                  </a:lnTo>
                  <a:lnTo>
                    <a:pt x="147117" y="4786"/>
                  </a:lnTo>
                  <a:lnTo>
                    <a:pt x="188856" y="1418"/>
                  </a:lnTo>
                  <a:lnTo>
                    <a:pt x="2095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9" name="SMARTInkShape-1982">
              <a:extLst>
                <a:ext uri="{FF2B5EF4-FFF2-40B4-BE49-F238E27FC236}">
                  <a16:creationId xmlns:a16="http://schemas.microsoft.com/office/drawing/2014/main" xmlns="" id="{B8293A55-C804-4A14-8515-5F45481AE452}"/>
                </a:ext>
              </a:extLst>
            </p:cNvPr>
            <p:cNvSpPr/>
            <p:nvPr>
              <p:custDataLst>
                <p:tags r:id="rId68"/>
              </p:custDataLst>
            </p:nvPr>
          </p:nvSpPr>
          <p:spPr>
            <a:xfrm>
              <a:off x="1475498" y="814136"/>
              <a:ext cx="156453" cy="292951"/>
            </a:xfrm>
            <a:custGeom>
              <a:avLst/>
              <a:gdLst/>
              <a:ahLst/>
              <a:cxnLst/>
              <a:rect l="0" t="0" r="0" b="0"/>
              <a:pathLst>
                <a:path w="156453" h="292951">
                  <a:moveTo>
                    <a:pt x="156452" y="43114"/>
                  </a:moveTo>
                  <a:lnTo>
                    <a:pt x="156452" y="43114"/>
                  </a:lnTo>
                  <a:lnTo>
                    <a:pt x="156452" y="28808"/>
                  </a:lnTo>
                  <a:lnTo>
                    <a:pt x="152689" y="22410"/>
                  </a:lnTo>
                  <a:lnTo>
                    <a:pt x="142146" y="10175"/>
                  </a:lnTo>
                  <a:lnTo>
                    <a:pt x="125324" y="3172"/>
                  </a:lnTo>
                  <a:lnTo>
                    <a:pt x="105836" y="0"/>
                  </a:lnTo>
                  <a:lnTo>
                    <a:pt x="83286" y="5802"/>
                  </a:lnTo>
                  <a:lnTo>
                    <a:pt x="62101" y="16458"/>
                  </a:lnTo>
                  <a:lnTo>
                    <a:pt x="45789" y="35294"/>
                  </a:lnTo>
                  <a:lnTo>
                    <a:pt x="35390" y="58750"/>
                  </a:lnTo>
                  <a:lnTo>
                    <a:pt x="34989" y="97734"/>
                  </a:lnTo>
                  <a:lnTo>
                    <a:pt x="34855" y="133851"/>
                  </a:lnTo>
                  <a:lnTo>
                    <a:pt x="30661" y="174108"/>
                  </a:lnTo>
                  <a:lnTo>
                    <a:pt x="21041" y="220030"/>
                  </a:lnTo>
                  <a:lnTo>
                    <a:pt x="3075" y="263575"/>
                  </a:lnTo>
                  <a:lnTo>
                    <a:pt x="90" y="277269"/>
                  </a:lnTo>
                  <a:lnTo>
                    <a:pt x="0" y="281767"/>
                  </a:lnTo>
                  <a:lnTo>
                    <a:pt x="645" y="284766"/>
                  </a:lnTo>
                  <a:lnTo>
                    <a:pt x="1780" y="286765"/>
                  </a:lnTo>
                  <a:lnTo>
                    <a:pt x="13492" y="292950"/>
                  </a:lnTo>
                  <a:lnTo>
                    <a:pt x="37109" y="292509"/>
                  </a:lnTo>
                  <a:lnTo>
                    <a:pt x="75990" y="281675"/>
                  </a:lnTo>
                  <a:lnTo>
                    <a:pt x="121561" y="268317"/>
                  </a:lnTo>
                  <a:lnTo>
                    <a:pt x="131052" y="26536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0" name="SMARTInkShape-1983">
              <a:extLst>
                <a:ext uri="{FF2B5EF4-FFF2-40B4-BE49-F238E27FC236}">
                  <a16:creationId xmlns:a16="http://schemas.microsoft.com/office/drawing/2014/main" xmlns="" id="{CA0BFDAB-2CF8-4499-82DD-9892A9166D67}"/>
                </a:ext>
              </a:extLst>
            </p:cNvPr>
            <p:cNvSpPr/>
            <p:nvPr>
              <p:custDataLst>
                <p:tags r:id="rId69"/>
              </p:custDataLst>
            </p:nvPr>
          </p:nvSpPr>
          <p:spPr>
            <a:xfrm>
              <a:off x="1285694" y="828021"/>
              <a:ext cx="92257" cy="293799"/>
            </a:xfrm>
            <a:custGeom>
              <a:avLst/>
              <a:gdLst/>
              <a:ahLst/>
              <a:cxnLst/>
              <a:rect l="0" t="0" r="0" b="0"/>
              <a:pathLst>
                <a:path w="92257" h="293799">
                  <a:moveTo>
                    <a:pt x="92256" y="41929"/>
                  </a:moveTo>
                  <a:lnTo>
                    <a:pt x="92256" y="41929"/>
                  </a:lnTo>
                  <a:lnTo>
                    <a:pt x="67870" y="5987"/>
                  </a:lnTo>
                  <a:lnTo>
                    <a:pt x="54371" y="1260"/>
                  </a:lnTo>
                  <a:lnTo>
                    <a:pt x="45833" y="0"/>
                  </a:lnTo>
                  <a:lnTo>
                    <a:pt x="30701" y="4244"/>
                  </a:lnTo>
                  <a:lnTo>
                    <a:pt x="17626" y="13891"/>
                  </a:lnTo>
                  <a:lnTo>
                    <a:pt x="7111" y="27586"/>
                  </a:lnTo>
                  <a:lnTo>
                    <a:pt x="1497" y="43080"/>
                  </a:lnTo>
                  <a:lnTo>
                    <a:pt x="0" y="51163"/>
                  </a:lnTo>
                  <a:lnTo>
                    <a:pt x="2100" y="67670"/>
                  </a:lnTo>
                  <a:lnTo>
                    <a:pt x="14946" y="101263"/>
                  </a:lnTo>
                  <a:lnTo>
                    <a:pt x="57104" y="146534"/>
                  </a:lnTo>
                  <a:lnTo>
                    <a:pt x="79459" y="179688"/>
                  </a:lnTo>
                  <a:lnTo>
                    <a:pt x="86098" y="196524"/>
                  </a:lnTo>
                  <a:lnTo>
                    <a:pt x="87060" y="225240"/>
                  </a:lnTo>
                  <a:lnTo>
                    <a:pt x="78893" y="243815"/>
                  </a:lnTo>
                  <a:lnTo>
                    <a:pt x="54025" y="275365"/>
                  </a:lnTo>
                  <a:lnTo>
                    <a:pt x="35067" y="288738"/>
                  </a:lnTo>
                  <a:lnTo>
                    <a:pt x="19416" y="293798"/>
                  </a:lnTo>
                  <a:lnTo>
                    <a:pt x="15473" y="292392"/>
                  </a:lnTo>
                  <a:lnTo>
                    <a:pt x="9212" y="285185"/>
                  </a:lnTo>
                  <a:lnTo>
                    <a:pt x="7840" y="273044"/>
                  </a:lnTo>
                  <a:lnTo>
                    <a:pt x="9706" y="25147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1" name="SMARTInkShape-1984">
              <a:extLst>
                <a:ext uri="{FF2B5EF4-FFF2-40B4-BE49-F238E27FC236}">
                  <a16:creationId xmlns:a16="http://schemas.microsoft.com/office/drawing/2014/main" xmlns="" id="{2A26176B-078F-4049-B288-30F79C6671AF}"/>
                </a:ext>
              </a:extLst>
            </p:cNvPr>
            <p:cNvSpPr/>
            <p:nvPr>
              <p:custDataLst>
                <p:tags r:id="rId70"/>
              </p:custDataLst>
            </p:nvPr>
          </p:nvSpPr>
          <p:spPr>
            <a:xfrm>
              <a:off x="1035307" y="861135"/>
              <a:ext cx="136052" cy="275785"/>
            </a:xfrm>
            <a:custGeom>
              <a:avLst/>
              <a:gdLst/>
              <a:ahLst/>
              <a:cxnLst/>
              <a:rect l="0" t="0" r="0" b="0"/>
              <a:pathLst>
                <a:path w="136052" h="275785">
                  <a:moveTo>
                    <a:pt x="101343" y="40565"/>
                  </a:moveTo>
                  <a:lnTo>
                    <a:pt x="101343" y="40565"/>
                  </a:lnTo>
                  <a:lnTo>
                    <a:pt x="106369" y="28631"/>
                  </a:lnTo>
                  <a:lnTo>
                    <a:pt x="107431" y="16179"/>
                  </a:lnTo>
                  <a:lnTo>
                    <a:pt x="105695" y="10206"/>
                  </a:lnTo>
                  <a:lnTo>
                    <a:pt x="104244" y="7626"/>
                  </a:lnTo>
                  <a:lnTo>
                    <a:pt x="96988" y="2877"/>
                  </a:lnTo>
                  <a:lnTo>
                    <a:pt x="92090" y="623"/>
                  </a:lnTo>
                  <a:lnTo>
                    <a:pt x="79121" y="0"/>
                  </a:lnTo>
                  <a:lnTo>
                    <a:pt x="55953" y="5498"/>
                  </a:lnTo>
                  <a:lnTo>
                    <a:pt x="47800" y="8720"/>
                  </a:lnTo>
                  <a:lnTo>
                    <a:pt x="22841" y="30110"/>
                  </a:lnTo>
                  <a:lnTo>
                    <a:pt x="4313" y="52049"/>
                  </a:lnTo>
                  <a:lnTo>
                    <a:pt x="128" y="67306"/>
                  </a:lnTo>
                  <a:lnTo>
                    <a:pt x="0" y="75326"/>
                  </a:lnTo>
                  <a:lnTo>
                    <a:pt x="2736" y="82789"/>
                  </a:lnTo>
                  <a:lnTo>
                    <a:pt x="13303" y="96726"/>
                  </a:lnTo>
                  <a:lnTo>
                    <a:pt x="53221" y="123625"/>
                  </a:lnTo>
                  <a:lnTo>
                    <a:pt x="99991" y="155384"/>
                  </a:lnTo>
                  <a:lnTo>
                    <a:pt x="133296" y="185463"/>
                  </a:lnTo>
                  <a:lnTo>
                    <a:pt x="136051" y="192903"/>
                  </a:lnTo>
                  <a:lnTo>
                    <a:pt x="135348" y="208695"/>
                  </a:lnTo>
                  <a:lnTo>
                    <a:pt x="120277" y="236823"/>
                  </a:lnTo>
                  <a:lnTo>
                    <a:pt x="101997" y="251498"/>
                  </a:lnTo>
                  <a:lnTo>
                    <a:pt x="59139" y="272417"/>
                  </a:lnTo>
                  <a:lnTo>
                    <a:pt x="41663" y="275784"/>
                  </a:lnTo>
                  <a:lnTo>
                    <a:pt x="29663" y="274929"/>
                  </a:lnTo>
                  <a:lnTo>
                    <a:pt x="27451" y="273713"/>
                  </a:lnTo>
                  <a:lnTo>
                    <a:pt x="26682" y="272197"/>
                  </a:lnTo>
                  <a:lnTo>
                    <a:pt x="56893" y="24376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58" name="SMARTInkShape-Group361">
            <a:extLst>
              <a:ext uri="{FF2B5EF4-FFF2-40B4-BE49-F238E27FC236}">
                <a16:creationId xmlns:a16="http://schemas.microsoft.com/office/drawing/2014/main" xmlns="" id="{9FB46306-294C-4540-9AD3-701F9FC09BE0}"/>
              </a:ext>
            </a:extLst>
          </p:cNvPr>
          <p:cNvGrpSpPr/>
          <p:nvPr/>
        </p:nvGrpSpPr>
        <p:grpSpPr>
          <a:xfrm>
            <a:off x="572808" y="1434576"/>
            <a:ext cx="824193" cy="379103"/>
            <a:chOff x="572808" y="1434576"/>
            <a:chExt cx="824193" cy="379103"/>
          </a:xfrm>
        </p:grpSpPr>
        <p:sp>
          <p:nvSpPr>
            <p:cNvPr id="553" name="SMARTInkShape-1985">
              <a:extLst>
                <a:ext uri="{FF2B5EF4-FFF2-40B4-BE49-F238E27FC236}">
                  <a16:creationId xmlns:a16="http://schemas.microsoft.com/office/drawing/2014/main" xmlns="" id="{A09DC8D4-8EC9-4519-838C-44397C3CDC1E}"/>
                </a:ext>
              </a:extLst>
            </p:cNvPr>
            <p:cNvSpPr/>
            <p:nvPr>
              <p:custDataLst>
                <p:tags r:id="rId62"/>
              </p:custDataLst>
            </p:nvPr>
          </p:nvSpPr>
          <p:spPr>
            <a:xfrm>
              <a:off x="1183042" y="1434576"/>
              <a:ext cx="213959" cy="379103"/>
            </a:xfrm>
            <a:custGeom>
              <a:avLst/>
              <a:gdLst/>
              <a:ahLst/>
              <a:cxnLst/>
              <a:rect l="0" t="0" r="0" b="0"/>
              <a:pathLst>
                <a:path w="213959" h="379103">
                  <a:moveTo>
                    <a:pt x="55208" y="140224"/>
                  </a:moveTo>
                  <a:lnTo>
                    <a:pt x="55208" y="140224"/>
                  </a:lnTo>
                  <a:lnTo>
                    <a:pt x="50138" y="134449"/>
                  </a:lnTo>
                  <a:lnTo>
                    <a:pt x="40281" y="119830"/>
                  </a:lnTo>
                  <a:lnTo>
                    <a:pt x="37496" y="118867"/>
                  </a:lnTo>
                  <a:lnTo>
                    <a:pt x="30638" y="119678"/>
                  </a:lnTo>
                  <a:lnTo>
                    <a:pt x="15472" y="130844"/>
                  </a:lnTo>
                  <a:lnTo>
                    <a:pt x="7444" y="143581"/>
                  </a:lnTo>
                  <a:lnTo>
                    <a:pt x="2230" y="158649"/>
                  </a:lnTo>
                  <a:lnTo>
                    <a:pt x="0" y="182294"/>
                  </a:lnTo>
                  <a:lnTo>
                    <a:pt x="1978" y="196316"/>
                  </a:lnTo>
                  <a:lnTo>
                    <a:pt x="4905" y="201608"/>
                  </a:lnTo>
                  <a:lnTo>
                    <a:pt x="13801" y="209368"/>
                  </a:lnTo>
                  <a:lnTo>
                    <a:pt x="22929" y="213288"/>
                  </a:lnTo>
                  <a:lnTo>
                    <a:pt x="27339" y="214333"/>
                  </a:lnTo>
                  <a:lnTo>
                    <a:pt x="31689" y="213619"/>
                  </a:lnTo>
                  <a:lnTo>
                    <a:pt x="40287" y="209062"/>
                  </a:lnTo>
                  <a:lnTo>
                    <a:pt x="46930" y="198571"/>
                  </a:lnTo>
                  <a:lnTo>
                    <a:pt x="51529" y="184500"/>
                  </a:lnTo>
                  <a:lnTo>
                    <a:pt x="54724" y="137414"/>
                  </a:lnTo>
                  <a:lnTo>
                    <a:pt x="55112" y="94644"/>
                  </a:lnTo>
                  <a:lnTo>
                    <a:pt x="56591" y="69177"/>
                  </a:lnTo>
                  <a:lnTo>
                    <a:pt x="61937" y="59729"/>
                  </a:lnTo>
                  <a:lnTo>
                    <a:pt x="104416" y="20028"/>
                  </a:lnTo>
                  <a:lnTo>
                    <a:pt x="130806" y="0"/>
                  </a:lnTo>
                  <a:lnTo>
                    <a:pt x="132418" y="1586"/>
                  </a:lnTo>
                  <a:lnTo>
                    <a:pt x="132327" y="12755"/>
                  </a:lnTo>
                  <a:lnTo>
                    <a:pt x="121450" y="58809"/>
                  </a:lnTo>
                  <a:lnTo>
                    <a:pt x="109094" y="103088"/>
                  </a:lnTo>
                  <a:lnTo>
                    <a:pt x="98207" y="140182"/>
                  </a:lnTo>
                  <a:lnTo>
                    <a:pt x="84432" y="187713"/>
                  </a:lnTo>
                  <a:lnTo>
                    <a:pt x="76807" y="214216"/>
                  </a:lnTo>
                  <a:lnTo>
                    <a:pt x="71018" y="238941"/>
                  </a:lnTo>
                  <a:lnTo>
                    <a:pt x="62705" y="285228"/>
                  </a:lnTo>
                  <a:lnTo>
                    <a:pt x="58540" y="321792"/>
                  </a:lnTo>
                  <a:lnTo>
                    <a:pt x="58077" y="360533"/>
                  </a:lnTo>
                  <a:lnTo>
                    <a:pt x="59237" y="369647"/>
                  </a:lnTo>
                  <a:lnTo>
                    <a:pt x="61422" y="375017"/>
                  </a:lnTo>
                  <a:lnTo>
                    <a:pt x="64289" y="377891"/>
                  </a:lnTo>
                  <a:lnTo>
                    <a:pt x="67612" y="379102"/>
                  </a:lnTo>
                  <a:lnTo>
                    <a:pt x="71944" y="377087"/>
                  </a:lnTo>
                  <a:lnTo>
                    <a:pt x="82402" y="367323"/>
                  </a:lnTo>
                  <a:lnTo>
                    <a:pt x="101293" y="328624"/>
                  </a:lnTo>
                  <a:lnTo>
                    <a:pt x="116731" y="288159"/>
                  </a:lnTo>
                  <a:lnTo>
                    <a:pt x="131002" y="255259"/>
                  </a:lnTo>
                  <a:lnTo>
                    <a:pt x="134659" y="254742"/>
                  </a:lnTo>
                  <a:lnTo>
                    <a:pt x="143582" y="254588"/>
                  </a:lnTo>
                  <a:lnTo>
                    <a:pt x="184090" y="235691"/>
                  </a:lnTo>
                  <a:lnTo>
                    <a:pt x="213958" y="22277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4" name="SMARTInkShape-1986">
              <a:extLst>
                <a:ext uri="{FF2B5EF4-FFF2-40B4-BE49-F238E27FC236}">
                  <a16:creationId xmlns:a16="http://schemas.microsoft.com/office/drawing/2014/main" xmlns="" id="{A6FF52AE-68DA-47AE-A222-FE9209C5F298}"/>
                </a:ext>
              </a:extLst>
            </p:cNvPr>
            <p:cNvSpPr/>
            <p:nvPr>
              <p:custDataLst>
                <p:tags r:id="rId63"/>
              </p:custDataLst>
            </p:nvPr>
          </p:nvSpPr>
          <p:spPr>
            <a:xfrm>
              <a:off x="914661" y="1572495"/>
              <a:ext cx="107690" cy="91206"/>
            </a:xfrm>
            <a:custGeom>
              <a:avLst/>
              <a:gdLst/>
              <a:ahLst/>
              <a:cxnLst/>
              <a:rect l="0" t="0" r="0" b="0"/>
              <a:pathLst>
                <a:path w="107690" h="91206">
                  <a:moveTo>
                    <a:pt x="6089" y="2305"/>
                  </a:moveTo>
                  <a:lnTo>
                    <a:pt x="6089" y="2305"/>
                  </a:lnTo>
                  <a:lnTo>
                    <a:pt x="622" y="2305"/>
                  </a:lnTo>
                  <a:lnTo>
                    <a:pt x="327" y="3011"/>
                  </a:lnTo>
                  <a:lnTo>
                    <a:pt x="0" y="5676"/>
                  </a:lnTo>
                  <a:lnTo>
                    <a:pt x="7588" y="52160"/>
                  </a:lnTo>
                  <a:lnTo>
                    <a:pt x="12155" y="76452"/>
                  </a:lnTo>
                  <a:lnTo>
                    <a:pt x="12955" y="75725"/>
                  </a:lnTo>
                  <a:lnTo>
                    <a:pt x="15726" y="71155"/>
                  </a:lnTo>
                  <a:lnTo>
                    <a:pt x="21891" y="30921"/>
                  </a:lnTo>
                  <a:lnTo>
                    <a:pt x="29567" y="5057"/>
                  </a:lnTo>
                  <a:lnTo>
                    <a:pt x="33692" y="0"/>
                  </a:lnTo>
                  <a:lnTo>
                    <a:pt x="35074" y="63"/>
                  </a:lnTo>
                  <a:lnTo>
                    <a:pt x="35996" y="1516"/>
                  </a:lnTo>
                  <a:lnTo>
                    <a:pt x="37293" y="14066"/>
                  </a:lnTo>
                  <a:lnTo>
                    <a:pt x="41178" y="59400"/>
                  </a:lnTo>
                  <a:lnTo>
                    <a:pt x="43297" y="68376"/>
                  </a:lnTo>
                  <a:lnTo>
                    <a:pt x="45005" y="68224"/>
                  </a:lnTo>
                  <a:lnTo>
                    <a:pt x="50667" y="64293"/>
                  </a:lnTo>
                  <a:lnTo>
                    <a:pt x="76419" y="16972"/>
                  </a:lnTo>
                  <a:lnTo>
                    <a:pt x="83913" y="8824"/>
                  </a:lnTo>
                  <a:lnTo>
                    <a:pt x="89596" y="5202"/>
                  </a:lnTo>
                  <a:lnTo>
                    <a:pt x="92099" y="5647"/>
                  </a:lnTo>
                  <a:lnTo>
                    <a:pt x="96762" y="9906"/>
                  </a:lnTo>
                  <a:lnTo>
                    <a:pt x="103354" y="26978"/>
                  </a:lnTo>
                  <a:lnTo>
                    <a:pt x="107308" y="74579"/>
                  </a:lnTo>
                  <a:lnTo>
                    <a:pt x="107689" y="9120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5" name="SMARTInkShape-1987">
              <a:extLst>
                <a:ext uri="{FF2B5EF4-FFF2-40B4-BE49-F238E27FC236}">
                  <a16:creationId xmlns:a16="http://schemas.microsoft.com/office/drawing/2014/main" xmlns="" id="{81065E9A-4B86-4063-AE0C-FC416FD779A8}"/>
                </a:ext>
              </a:extLst>
            </p:cNvPr>
            <p:cNvSpPr/>
            <p:nvPr>
              <p:custDataLst>
                <p:tags r:id="rId64"/>
              </p:custDataLst>
            </p:nvPr>
          </p:nvSpPr>
          <p:spPr>
            <a:xfrm>
              <a:off x="806566" y="1569333"/>
              <a:ext cx="69735" cy="104715"/>
            </a:xfrm>
            <a:custGeom>
              <a:avLst/>
              <a:gdLst/>
              <a:ahLst/>
              <a:cxnLst/>
              <a:rect l="0" t="0" r="0" b="0"/>
              <a:pathLst>
                <a:path w="69735" h="104715">
                  <a:moveTo>
                    <a:pt x="6234" y="5467"/>
                  </a:moveTo>
                  <a:lnTo>
                    <a:pt x="6234" y="5467"/>
                  </a:lnTo>
                  <a:lnTo>
                    <a:pt x="6234" y="0"/>
                  </a:lnTo>
                  <a:lnTo>
                    <a:pt x="2863" y="2750"/>
                  </a:lnTo>
                  <a:lnTo>
                    <a:pt x="1208" y="9904"/>
                  </a:lnTo>
                  <a:lnTo>
                    <a:pt x="0" y="50864"/>
                  </a:lnTo>
                  <a:lnTo>
                    <a:pt x="3278" y="83971"/>
                  </a:lnTo>
                  <a:lnTo>
                    <a:pt x="8729" y="99126"/>
                  </a:lnTo>
                  <a:lnTo>
                    <a:pt x="11425" y="101773"/>
                  </a:lnTo>
                  <a:lnTo>
                    <a:pt x="18184" y="104714"/>
                  </a:lnTo>
                  <a:lnTo>
                    <a:pt x="21962" y="104087"/>
                  </a:lnTo>
                  <a:lnTo>
                    <a:pt x="29922" y="99628"/>
                  </a:lnTo>
                  <a:lnTo>
                    <a:pt x="36282" y="89179"/>
                  </a:lnTo>
                  <a:lnTo>
                    <a:pt x="48653" y="51900"/>
                  </a:lnTo>
                  <a:lnTo>
                    <a:pt x="50283" y="40117"/>
                  </a:lnTo>
                  <a:lnTo>
                    <a:pt x="50417" y="39856"/>
                  </a:lnTo>
                  <a:lnTo>
                    <a:pt x="57850" y="78889"/>
                  </a:lnTo>
                  <a:lnTo>
                    <a:pt x="69734" y="943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6" name="SMARTInkShape-1988">
              <a:extLst>
                <a:ext uri="{FF2B5EF4-FFF2-40B4-BE49-F238E27FC236}">
                  <a16:creationId xmlns:a16="http://schemas.microsoft.com/office/drawing/2014/main" xmlns="" id="{5D6094CA-5FAD-4B80-9A4D-F7344CEF6865}"/>
                </a:ext>
              </a:extLst>
            </p:cNvPr>
            <p:cNvSpPr/>
            <p:nvPr>
              <p:custDataLst>
                <p:tags r:id="rId65"/>
              </p:custDataLst>
            </p:nvPr>
          </p:nvSpPr>
          <p:spPr>
            <a:xfrm>
              <a:off x="572808" y="1448683"/>
              <a:ext cx="112993" cy="287258"/>
            </a:xfrm>
            <a:custGeom>
              <a:avLst/>
              <a:gdLst/>
              <a:ahLst/>
              <a:cxnLst/>
              <a:rect l="0" t="0" r="0" b="0"/>
              <a:pathLst>
                <a:path w="112993" h="287258">
                  <a:moveTo>
                    <a:pt x="87592" y="5467"/>
                  </a:moveTo>
                  <a:lnTo>
                    <a:pt x="87592" y="5467"/>
                  </a:lnTo>
                  <a:lnTo>
                    <a:pt x="80850" y="5467"/>
                  </a:lnTo>
                  <a:lnTo>
                    <a:pt x="75659" y="3585"/>
                  </a:lnTo>
                  <a:lnTo>
                    <a:pt x="73286" y="2096"/>
                  </a:lnTo>
                  <a:lnTo>
                    <a:pt x="63206" y="0"/>
                  </a:lnTo>
                  <a:lnTo>
                    <a:pt x="55352" y="3272"/>
                  </a:lnTo>
                  <a:lnTo>
                    <a:pt x="51282" y="6121"/>
                  </a:lnTo>
                  <a:lnTo>
                    <a:pt x="29541" y="41814"/>
                  </a:lnTo>
                  <a:lnTo>
                    <a:pt x="12536" y="82951"/>
                  </a:lnTo>
                  <a:lnTo>
                    <a:pt x="5315" y="116810"/>
                  </a:lnTo>
                  <a:lnTo>
                    <a:pt x="1636" y="153025"/>
                  </a:lnTo>
                  <a:lnTo>
                    <a:pt x="0" y="188171"/>
                  </a:lnTo>
                  <a:lnTo>
                    <a:pt x="1196" y="231051"/>
                  </a:lnTo>
                  <a:lnTo>
                    <a:pt x="8977" y="255069"/>
                  </a:lnTo>
                  <a:lnTo>
                    <a:pt x="21372" y="271859"/>
                  </a:lnTo>
                  <a:lnTo>
                    <a:pt x="28629" y="278311"/>
                  </a:lnTo>
                  <a:lnTo>
                    <a:pt x="46099" y="285481"/>
                  </a:lnTo>
                  <a:lnTo>
                    <a:pt x="66328" y="287257"/>
                  </a:lnTo>
                  <a:lnTo>
                    <a:pt x="112992" y="2785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7" name="SMARTInkShape-1989">
              <a:extLst>
                <a:ext uri="{FF2B5EF4-FFF2-40B4-BE49-F238E27FC236}">
                  <a16:creationId xmlns:a16="http://schemas.microsoft.com/office/drawing/2014/main" xmlns="" id="{2E278AC7-3948-496D-A66D-2B324353754F}"/>
                </a:ext>
              </a:extLst>
            </p:cNvPr>
            <p:cNvSpPr/>
            <p:nvPr>
              <p:custDataLst>
                <p:tags r:id="rId66"/>
              </p:custDataLst>
            </p:nvPr>
          </p:nvSpPr>
          <p:spPr>
            <a:xfrm>
              <a:off x="711200" y="1538106"/>
              <a:ext cx="63501" cy="172741"/>
            </a:xfrm>
            <a:custGeom>
              <a:avLst/>
              <a:gdLst/>
              <a:ahLst/>
              <a:cxnLst/>
              <a:rect l="0" t="0" r="0" b="0"/>
              <a:pathLst>
                <a:path w="63501" h="172741">
                  <a:moveTo>
                    <a:pt x="63500" y="17644"/>
                  </a:moveTo>
                  <a:lnTo>
                    <a:pt x="63500" y="17644"/>
                  </a:lnTo>
                  <a:lnTo>
                    <a:pt x="54662" y="3338"/>
                  </a:lnTo>
                  <a:lnTo>
                    <a:pt x="48753" y="703"/>
                  </a:lnTo>
                  <a:lnTo>
                    <a:pt x="45202" y="0"/>
                  </a:lnTo>
                  <a:lnTo>
                    <a:pt x="35612" y="2982"/>
                  </a:lnTo>
                  <a:lnTo>
                    <a:pt x="18313" y="14476"/>
                  </a:lnTo>
                  <a:lnTo>
                    <a:pt x="12208" y="19765"/>
                  </a:lnTo>
                  <a:lnTo>
                    <a:pt x="5426" y="31287"/>
                  </a:lnTo>
                  <a:lnTo>
                    <a:pt x="3117" y="43463"/>
                  </a:lnTo>
                  <a:lnTo>
                    <a:pt x="9156" y="74849"/>
                  </a:lnTo>
                  <a:lnTo>
                    <a:pt x="18392" y="90489"/>
                  </a:lnTo>
                  <a:lnTo>
                    <a:pt x="49907" y="125545"/>
                  </a:lnTo>
                  <a:lnTo>
                    <a:pt x="52321" y="129795"/>
                  </a:lnTo>
                  <a:lnTo>
                    <a:pt x="53122" y="140161"/>
                  </a:lnTo>
                  <a:lnTo>
                    <a:pt x="52348" y="145889"/>
                  </a:lnTo>
                  <a:lnTo>
                    <a:pt x="45844" y="157897"/>
                  </a:lnTo>
                  <a:lnTo>
                    <a:pt x="41146" y="164063"/>
                  </a:lnTo>
                  <a:lnTo>
                    <a:pt x="28400" y="170913"/>
                  </a:lnTo>
                  <a:lnTo>
                    <a:pt x="21050" y="172740"/>
                  </a:lnTo>
                  <a:lnTo>
                    <a:pt x="15444" y="172547"/>
                  </a:lnTo>
                  <a:lnTo>
                    <a:pt x="11002" y="171007"/>
                  </a:lnTo>
                  <a:lnTo>
                    <a:pt x="7335" y="168569"/>
                  </a:lnTo>
                  <a:lnTo>
                    <a:pt x="4890" y="164828"/>
                  </a:lnTo>
                  <a:lnTo>
                    <a:pt x="0" y="1446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63" name="SMARTInkShape-Group362">
            <a:extLst>
              <a:ext uri="{FF2B5EF4-FFF2-40B4-BE49-F238E27FC236}">
                <a16:creationId xmlns:a16="http://schemas.microsoft.com/office/drawing/2014/main" xmlns="" id="{0624C537-9FD9-41F1-A944-4A606281E042}"/>
              </a:ext>
            </a:extLst>
          </p:cNvPr>
          <p:cNvGrpSpPr/>
          <p:nvPr/>
        </p:nvGrpSpPr>
        <p:grpSpPr>
          <a:xfrm>
            <a:off x="1625458" y="1341586"/>
            <a:ext cx="775160" cy="466510"/>
            <a:chOff x="1625458" y="1341586"/>
            <a:chExt cx="775160" cy="466510"/>
          </a:xfrm>
        </p:grpSpPr>
        <p:sp>
          <p:nvSpPr>
            <p:cNvPr id="559" name="SMARTInkShape-1990">
              <a:extLst>
                <a:ext uri="{FF2B5EF4-FFF2-40B4-BE49-F238E27FC236}">
                  <a16:creationId xmlns:a16="http://schemas.microsoft.com/office/drawing/2014/main" xmlns="" id="{45EEA68B-002E-4CEE-87ED-7E59E2D7CE64}"/>
                </a:ext>
              </a:extLst>
            </p:cNvPr>
            <p:cNvSpPr/>
            <p:nvPr>
              <p:custDataLst>
                <p:tags r:id="rId58"/>
              </p:custDataLst>
            </p:nvPr>
          </p:nvSpPr>
          <p:spPr>
            <a:xfrm>
              <a:off x="2190750" y="1341586"/>
              <a:ext cx="209868" cy="283732"/>
            </a:xfrm>
            <a:custGeom>
              <a:avLst/>
              <a:gdLst/>
              <a:ahLst/>
              <a:cxnLst/>
              <a:rect l="0" t="0" r="0" b="0"/>
              <a:pathLst>
                <a:path w="209868" h="283732">
                  <a:moveTo>
                    <a:pt x="0" y="201464"/>
                  </a:moveTo>
                  <a:lnTo>
                    <a:pt x="0" y="201464"/>
                  </a:lnTo>
                  <a:lnTo>
                    <a:pt x="3371" y="204835"/>
                  </a:lnTo>
                  <a:lnTo>
                    <a:pt x="8789" y="206490"/>
                  </a:lnTo>
                  <a:lnTo>
                    <a:pt x="23765" y="207552"/>
                  </a:lnTo>
                  <a:lnTo>
                    <a:pt x="36126" y="204365"/>
                  </a:lnTo>
                  <a:lnTo>
                    <a:pt x="48726" y="195582"/>
                  </a:lnTo>
                  <a:lnTo>
                    <a:pt x="53406" y="186150"/>
                  </a:lnTo>
                  <a:lnTo>
                    <a:pt x="54654" y="180671"/>
                  </a:lnTo>
                  <a:lnTo>
                    <a:pt x="54075" y="177019"/>
                  </a:lnTo>
                  <a:lnTo>
                    <a:pt x="52278" y="174584"/>
                  </a:lnTo>
                  <a:lnTo>
                    <a:pt x="49668" y="172961"/>
                  </a:lnTo>
                  <a:lnTo>
                    <a:pt x="45812" y="173289"/>
                  </a:lnTo>
                  <a:lnTo>
                    <a:pt x="35883" y="177418"/>
                  </a:lnTo>
                  <a:lnTo>
                    <a:pt x="18393" y="194418"/>
                  </a:lnTo>
                  <a:lnTo>
                    <a:pt x="11703" y="209386"/>
                  </a:lnTo>
                  <a:lnTo>
                    <a:pt x="9434" y="224740"/>
                  </a:lnTo>
                  <a:lnTo>
                    <a:pt x="10778" y="238620"/>
                  </a:lnTo>
                  <a:lnTo>
                    <a:pt x="17490" y="249963"/>
                  </a:lnTo>
                  <a:lnTo>
                    <a:pt x="22243" y="254963"/>
                  </a:lnTo>
                  <a:lnTo>
                    <a:pt x="36932" y="260519"/>
                  </a:lnTo>
                  <a:lnTo>
                    <a:pt x="55220" y="261577"/>
                  </a:lnTo>
                  <a:lnTo>
                    <a:pt x="85349" y="253534"/>
                  </a:lnTo>
                  <a:lnTo>
                    <a:pt x="123372" y="232210"/>
                  </a:lnTo>
                  <a:lnTo>
                    <a:pt x="136676" y="220068"/>
                  </a:lnTo>
                  <a:lnTo>
                    <a:pt x="144941" y="207616"/>
                  </a:lnTo>
                  <a:lnTo>
                    <a:pt x="146016" y="204154"/>
                  </a:lnTo>
                  <a:lnTo>
                    <a:pt x="145322" y="202552"/>
                  </a:lnTo>
                  <a:lnTo>
                    <a:pt x="143448" y="202189"/>
                  </a:lnTo>
                  <a:lnTo>
                    <a:pt x="123956" y="208421"/>
                  </a:lnTo>
                  <a:lnTo>
                    <a:pt x="102580" y="222575"/>
                  </a:lnTo>
                  <a:lnTo>
                    <a:pt x="94980" y="236012"/>
                  </a:lnTo>
                  <a:lnTo>
                    <a:pt x="90101" y="267633"/>
                  </a:lnTo>
                  <a:lnTo>
                    <a:pt x="91112" y="273799"/>
                  </a:lnTo>
                  <a:lnTo>
                    <a:pt x="95998" y="282531"/>
                  </a:lnTo>
                  <a:lnTo>
                    <a:pt x="99982" y="283731"/>
                  </a:lnTo>
                  <a:lnTo>
                    <a:pt x="110053" y="281301"/>
                  </a:lnTo>
                  <a:lnTo>
                    <a:pt x="130994" y="261887"/>
                  </a:lnTo>
                  <a:lnTo>
                    <a:pt x="158444" y="227050"/>
                  </a:lnTo>
                  <a:lnTo>
                    <a:pt x="174842" y="195902"/>
                  </a:lnTo>
                  <a:lnTo>
                    <a:pt x="188480" y="157364"/>
                  </a:lnTo>
                  <a:lnTo>
                    <a:pt x="194092" y="133258"/>
                  </a:lnTo>
                  <a:lnTo>
                    <a:pt x="199245" y="107310"/>
                  </a:lnTo>
                  <a:lnTo>
                    <a:pt x="203385" y="82956"/>
                  </a:lnTo>
                  <a:lnTo>
                    <a:pt x="209867" y="37081"/>
                  </a:lnTo>
                  <a:lnTo>
                    <a:pt x="209456" y="10106"/>
                  </a:lnTo>
                  <a:lnTo>
                    <a:pt x="207370" y="1926"/>
                  </a:lnTo>
                  <a:lnTo>
                    <a:pt x="203864" y="0"/>
                  </a:lnTo>
                  <a:lnTo>
                    <a:pt x="199409" y="2243"/>
                  </a:lnTo>
                  <a:lnTo>
                    <a:pt x="194323" y="7267"/>
                  </a:lnTo>
                  <a:lnTo>
                    <a:pt x="173680" y="48047"/>
                  </a:lnTo>
                  <a:lnTo>
                    <a:pt x="163504" y="90710"/>
                  </a:lnTo>
                  <a:lnTo>
                    <a:pt x="159803" y="114928"/>
                  </a:lnTo>
                  <a:lnTo>
                    <a:pt x="156630" y="139540"/>
                  </a:lnTo>
                  <a:lnTo>
                    <a:pt x="153809" y="164415"/>
                  </a:lnTo>
                  <a:lnTo>
                    <a:pt x="150204" y="210397"/>
                  </a:lnTo>
                  <a:lnTo>
                    <a:pt x="151436" y="255852"/>
                  </a:lnTo>
                  <a:lnTo>
                    <a:pt x="152400" y="27766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0" name="SMARTInkShape-1991">
              <a:extLst>
                <a:ext uri="{FF2B5EF4-FFF2-40B4-BE49-F238E27FC236}">
                  <a16:creationId xmlns:a16="http://schemas.microsoft.com/office/drawing/2014/main" xmlns="" id="{7F4A98F7-5B72-4E59-A114-422A0B094238}"/>
                </a:ext>
              </a:extLst>
            </p:cNvPr>
            <p:cNvSpPr/>
            <p:nvPr>
              <p:custDataLst>
                <p:tags r:id="rId59"/>
              </p:custDataLst>
            </p:nvPr>
          </p:nvSpPr>
          <p:spPr>
            <a:xfrm>
              <a:off x="2076450" y="1543933"/>
              <a:ext cx="69851" cy="94141"/>
            </a:xfrm>
            <a:custGeom>
              <a:avLst/>
              <a:gdLst/>
              <a:ahLst/>
              <a:cxnLst/>
              <a:rect l="0" t="0" r="0" b="0"/>
              <a:pathLst>
                <a:path w="69851" h="94141">
                  <a:moveTo>
                    <a:pt x="0" y="5467"/>
                  </a:moveTo>
                  <a:lnTo>
                    <a:pt x="0" y="5467"/>
                  </a:lnTo>
                  <a:lnTo>
                    <a:pt x="0" y="0"/>
                  </a:lnTo>
                  <a:lnTo>
                    <a:pt x="6742" y="2750"/>
                  </a:lnTo>
                  <a:lnTo>
                    <a:pt x="38692" y="26276"/>
                  </a:lnTo>
                  <a:lnTo>
                    <a:pt x="50583" y="47459"/>
                  </a:lnTo>
                  <a:lnTo>
                    <a:pt x="55204" y="71610"/>
                  </a:lnTo>
                  <a:lnTo>
                    <a:pt x="52522" y="84488"/>
                  </a:lnTo>
                  <a:lnTo>
                    <a:pt x="49831" y="89898"/>
                  </a:lnTo>
                  <a:lnTo>
                    <a:pt x="47332" y="92798"/>
                  </a:lnTo>
                  <a:lnTo>
                    <a:pt x="44960" y="94027"/>
                  </a:lnTo>
                  <a:lnTo>
                    <a:pt x="42674" y="94140"/>
                  </a:lnTo>
                  <a:lnTo>
                    <a:pt x="41149" y="92805"/>
                  </a:lnTo>
                  <a:lnTo>
                    <a:pt x="39455" y="87558"/>
                  </a:lnTo>
                  <a:lnTo>
                    <a:pt x="45244" y="69929"/>
                  </a:lnTo>
                  <a:lnTo>
                    <a:pt x="69850" y="181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1" name="SMARTInkShape-1992">
              <a:extLst>
                <a:ext uri="{FF2B5EF4-FFF2-40B4-BE49-F238E27FC236}">
                  <a16:creationId xmlns:a16="http://schemas.microsoft.com/office/drawing/2014/main" xmlns="" id="{0B7579DB-3F19-4872-BD73-C34C44214FC1}"/>
                </a:ext>
              </a:extLst>
            </p:cNvPr>
            <p:cNvSpPr/>
            <p:nvPr>
              <p:custDataLst>
                <p:tags r:id="rId60"/>
              </p:custDataLst>
            </p:nvPr>
          </p:nvSpPr>
          <p:spPr>
            <a:xfrm>
              <a:off x="1731020" y="1563399"/>
              <a:ext cx="332731" cy="244697"/>
            </a:xfrm>
            <a:custGeom>
              <a:avLst/>
              <a:gdLst/>
              <a:ahLst/>
              <a:cxnLst/>
              <a:rect l="0" t="0" r="0" b="0"/>
              <a:pathLst>
                <a:path w="332731" h="244697">
                  <a:moveTo>
                    <a:pt x="91430" y="24101"/>
                  </a:moveTo>
                  <a:lnTo>
                    <a:pt x="91430" y="24101"/>
                  </a:lnTo>
                  <a:lnTo>
                    <a:pt x="82591" y="9795"/>
                  </a:lnTo>
                  <a:lnTo>
                    <a:pt x="69761" y="3086"/>
                  </a:lnTo>
                  <a:lnTo>
                    <a:pt x="49183" y="0"/>
                  </a:lnTo>
                  <a:lnTo>
                    <a:pt x="28583" y="2457"/>
                  </a:lnTo>
                  <a:lnTo>
                    <a:pt x="9073" y="11024"/>
                  </a:lnTo>
                  <a:lnTo>
                    <a:pt x="4776" y="14678"/>
                  </a:lnTo>
                  <a:lnTo>
                    <a:pt x="0" y="22500"/>
                  </a:lnTo>
                  <a:lnTo>
                    <a:pt x="843" y="26561"/>
                  </a:lnTo>
                  <a:lnTo>
                    <a:pt x="7425" y="34837"/>
                  </a:lnTo>
                  <a:lnTo>
                    <a:pt x="19287" y="39456"/>
                  </a:lnTo>
                  <a:lnTo>
                    <a:pt x="33966" y="40803"/>
                  </a:lnTo>
                  <a:lnTo>
                    <a:pt x="49898" y="39050"/>
                  </a:lnTo>
                  <a:lnTo>
                    <a:pt x="62623" y="34038"/>
                  </a:lnTo>
                  <a:lnTo>
                    <a:pt x="72982" y="28517"/>
                  </a:lnTo>
                  <a:lnTo>
                    <a:pt x="82290" y="26064"/>
                  </a:lnTo>
                  <a:lnTo>
                    <a:pt x="85337" y="26115"/>
                  </a:lnTo>
                  <a:lnTo>
                    <a:pt x="87368" y="26855"/>
                  </a:lnTo>
                  <a:lnTo>
                    <a:pt x="88722" y="28054"/>
                  </a:lnTo>
                  <a:lnTo>
                    <a:pt x="88345" y="36911"/>
                  </a:lnTo>
                  <a:lnTo>
                    <a:pt x="80440" y="84480"/>
                  </a:lnTo>
                  <a:lnTo>
                    <a:pt x="73671" y="125168"/>
                  </a:lnTo>
                  <a:lnTo>
                    <a:pt x="63041" y="167798"/>
                  </a:lnTo>
                  <a:lnTo>
                    <a:pt x="51661" y="206143"/>
                  </a:lnTo>
                  <a:lnTo>
                    <a:pt x="42222" y="243869"/>
                  </a:lnTo>
                  <a:lnTo>
                    <a:pt x="42397" y="244696"/>
                  </a:lnTo>
                  <a:lnTo>
                    <a:pt x="67372" y="203090"/>
                  </a:lnTo>
                  <a:lnTo>
                    <a:pt x="95066" y="156431"/>
                  </a:lnTo>
                  <a:lnTo>
                    <a:pt x="119397" y="112307"/>
                  </a:lnTo>
                  <a:lnTo>
                    <a:pt x="141109" y="66856"/>
                  </a:lnTo>
                  <a:lnTo>
                    <a:pt x="156564" y="24576"/>
                  </a:lnTo>
                  <a:lnTo>
                    <a:pt x="159184" y="14199"/>
                  </a:lnTo>
                  <a:lnTo>
                    <a:pt x="158471" y="13266"/>
                  </a:lnTo>
                  <a:lnTo>
                    <a:pt x="153917" y="17875"/>
                  </a:lnTo>
                  <a:lnTo>
                    <a:pt x="143419" y="35740"/>
                  </a:lnTo>
                  <a:lnTo>
                    <a:pt x="138114" y="62279"/>
                  </a:lnTo>
                  <a:lnTo>
                    <a:pt x="139913" y="85742"/>
                  </a:lnTo>
                  <a:lnTo>
                    <a:pt x="144963" y="95712"/>
                  </a:lnTo>
                  <a:lnTo>
                    <a:pt x="148285" y="99358"/>
                  </a:lnTo>
                  <a:lnTo>
                    <a:pt x="152617" y="100378"/>
                  </a:lnTo>
                  <a:lnTo>
                    <a:pt x="163074" y="97748"/>
                  </a:lnTo>
                  <a:lnTo>
                    <a:pt x="184232" y="81592"/>
                  </a:lnTo>
                  <a:lnTo>
                    <a:pt x="210185" y="47190"/>
                  </a:lnTo>
                  <a:lnTo>
                    <a:pt x="222718" y="18675"/>
                  </a:lnTo>
                  <a:lnTo>
                    <a:pt x="222700" y="17661"/>
                  </a:lnTo>
                  <a:lnTo>
                    <a:pt x="220798" y="20298"/>
                  </a:lnTo>
                  <a:lnTo>
                    <a:pt x="215761" y="33087"/>
                  </a:lnTo>
                  <a:lnTo>
                    <a:pt x="216541" y="53653"/>
                  </a:lnTo>
                  <a:lnTo>
                    <a:pt x="221353" y="65693"/>
                  </a:lnTo>
                  <a:lnTo>
                    <a:pt x="228902" y="75747"/>
                  </a:lnTo>
                  <a:lnTo>
                    <a:pt x="239312" y="84920"/>
                  </a:lnTo>
                  <a:lnTo>
                    <a:pt x="245051" y="87224"/>
                  </a:lnTo>
                  <a:lnTo>
                    <a:pt x="257073" y="87904"/>
                  </a:lnTo>
                  <a:lnTo>
                    <a:pt x="269471" y="82091"/>
                  </a:lnTo>
                  <a:lnTo>
                    <a:pt x="288352" y="65037"/>
                  </a:lnTo>
                  <a:lnTo>
                    <a:pt x="299600" y="50056"/>
                  </a:lnTo>
                  <a:lnTo>
                    <a:pt x="310690" y="21205"/>
                  </a:lnTo>
                  <a:lnTo>
                    <a:pt x="311687" y="15821"/>
                  </a:lnTo>
                  <a:lnTo>
                    <a:pt x="310234" y="12231"/>
                  </a:lnTo>
                  <a:lnTo>
                    <a:pt x="307150" y="9838"/>
                  </a:lnTo>
                  <a:lnTo>
                    <a:pt x="302976" y="8242"/>
                  </a:lnTo>
                  <a:lnTo>
                    <a:pt x="298078" y="8589"/>
                  </a:lnTo>
                  <a:lnTo>
                    <a:pt x="286990" y="12738"/>
                  </a:lnTo>
                  <a:lnTo>
                    <a:pt x="278770" y="21168"/>
                  </a:lnTo>
                  <a:lnTo>
                    <a:pt x="273470" y="31969"/>
                  </a:lnTo>
                  <a:lnTo>
                    <a:pt x="269788" y="59030"/>
                  </a:lnTo>
                  <a:lnTo>
                    <a:pt x="271013" y="62909"/>
                  </a:lnTo>
                  <a:lnTo>
                    <a:pt x="276137" y="69101"/>
                  </a:lnTo>
                  <a:lnTo>
                    <a:pt x="279479" y="70329"/>
                  </a:lnTo>
                  <a:lnTo>
                    <a:pt x="286956" y="69812"/>
                  </a:lnTo>
                  <a:lnTo>
                    <a:pt x="299098" y="65553"/>
                  </a:lnTo>
                  <a:lnTo>
                    <a:pt x="305553" y="59928"/>
                  </a:lnTo>
                  <a:lnTo>
                    <a:pt x="310068" y="54841"/>
                  </a:lnTo>
                  <a:lnTo>
                    <a:pt x="311272" y="54472"/>
                  </a:lnTo>
                  <a:lnTo>
                    <a:pt x="312074" y="54932"/>
                  </a:lnTo>
                  <a:lnTo>
                    <a:pt x="332730" y="876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2" name="SMARTInkShape-1993">
              <a:extLst>
                <a:ext uri="{FF2B5EF4-FFF2-40B4-BE49-F238E27FC236}">
                  <a16:creationId xmlns:a16="http://schemas.microsoft.com/office/drawing/2014/main" xmlns="" id="{F3C362E8-47E2-477C-BA5C-818CAF2952B8}"/>
                </a:ext>
              </a:extLst>
            </p:cNvPr>
            <p:cNvSpPr/>
            <p:nvPr>
              <p:custDataLst>
                <p:tags r:id="rId61"/>
              </p:custDataLst>
            </p:nvPr>
          </p:nvSpPr>
          <p:spPr>
            <a:xfrm>
              <a:off x="1625458" y="1521867"/>
              <a:ext cx="78697" cy="164617"/>
            </a:xfrm>
            <a:custGeom>
              <a:avLst/>
              <a:gdLst/>
              <a:ahLst/>
              <a:cxnLst/>
              <a:rect l="0" t="0" r="0" b="0"/>
              <a:pathLst>
                <a:path w="78697" h="164617">
                  <a:moveTo>
                    <a:pt x="69992" y="27533"/>
                  </a:moveTo>
                  <a:lnTo>
                    <a:pt x="69992" y="27533"/>
                  </a:lnTo>
                  <a:lnTo>
                    <a:pt x="61154" y="9856"/>
                  </a:lnTo>
                  <a:lnTo>
                    <a:pt x="55245" y="3684"/>
                  </a:lnTo>
                  <a:lnTo>
                    <a:pt x="51694" y="1050"/>
                  </a:lnTo>
                  <a:lnTo>
                    <a:pt x="47210" y="0"/>
                  </a:lnTo>
                  <a:lnTo>
                    <a:pt x="36584" y="715"/>
                  </a:lnTo>
                  <a:lnTo>
                    <a:pt x="18701" y="8455"/>
                  </a:lnTo>
                  <a:lnTo>
                    <a:pt x="3367" y="19685"/>
                  </a:lnTo>
                  <a:lnTo>
                    <a:pt x="881" y="24418"/>
                  </a:lnTo>
                  <a:lnTo>
                    <a:pt x="0" y="35321"/>
                  </a:lnTo>
                  <a:lnTo>
                    <a:pt x="10213" y="56730"/>
                  </a:lnTo>
                  <a:lnTo>
                    <a:pt x="33332" y="79815"/>
                  </a:lnTo>
                  <a:lnTo>
                    <a:pt x="69206" y="110278"/>
                  </a:lnTo>
                  <a:lnTo>
                    <a:pt x="76698" y="122870"/>
                  </a:lnTo>
                  <a:lnTo>
                    <a:pt x="78696" y="129191"/>
                  </a:lnTo>
                  <a:lnTo>
                    <a:pt x="77911" y="134816"/>
                  </a:lnTo>
                  <a:lnTo>
                    <a:pt x="71395" y="144829"/>
                  </a:lnTo>
                  <a:lnTo>
                    <a:pt x="52455" y="158400"/>
                  </a:lnTo>
                  <a:lnTo>
                    <a:pt x="32340" y="164616"/>
                  </a:lnTo>
                  <a:lnTo>
                    <a:pt x="19391" y="162307"/>
                  </a:lnTo>
                  <a:lnTo>
                    <a:pt x="12975" y="159715"/>
                  </a:lnTo>
                  <a:lnTo>
                    <a:pt x="9403" y="156577"/>
                  </a:lnTo>
                  <a:lnTo>
                    <a:pt x="7727" y="153073"/>
                  </a:lnTo>
                  <a:lnTo>
                    <a:pt x="6492" y="1418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70" name="SMARTInkShape-Group363">
            <a:extLst>
              <a:ext uri="{FF2B5EF4-FFF2-40B4-BE49-F238E27FC236}">
                <a16:creationId xmlns:a16="http://schemas.microsoft.com/office/drawing/2014/main" xmlns="" id="{54A0F685-F2C4-4C55-A8C1-919FC5F01B2A}"/>
              </a:ext>
            </a:extLst>
          </p:cNvPr>
          <p:cNvGrpSpPr/>
          <p:nvPr/>
        </p:nvGrpSpPr>
        <p:grpSpPr>
          <a:xfrm>
            <a:off x="2663636" y="1371600"/>
            <a:ext cx="802522" cy="368301"/>
            <a:chOff x="2663636" y="1371600"/>
            <a:chExt cx="802522" cy="368301"/>
          </a:xfrm>
        </p:grpSpPr>
        <p:sp>
          <p:nvSpPr>
            <p:cNvPr id="564" name="SMARTInkShape-1994">
              <a:extLst>
                <a:ext uri="{FF2B5EF4-FFF2-40B4-BE49-F238E27FC236}">
                  <a16:creationId xmlns:a16="http://schemas.microsoft.com/office/drawing/2014/main" xmlns="" id="{DD381690-A321-4252-A615-923096DDCA19}"/>
                </a:ext>
              </a:extLst>
            </p:cNvPr>
            <p:cNvSpPr/>
            <p:nvPr>
              <p:custDataLst>
                <p:tags r:id="rId52"/>
              </p:custDataLst>
            </p:nvPr>
          </p:nvSpPr>
          <p:spPr>
            <a:xfrm>
              <a:off x="3092450" y="1489364"/>
              <a:ext cx="191934" cy="148937"/>
            </a:xfrm>
            <a:custGeom>
              <a:avLst/>
              <a:gdLst/>
              <a:ahLst/>
              <a:cxnLst/>
              <a:rect l="0" t="0" r="0" b="0"/>
              <a:pathLst>
                <a:path w="191934" h="148937">
                  <a:moveTo>
                    <a:pt x="0" y="34636"/>
                  </a:moveTo>
                  <a:lnTo>
                    <a:pt x="0" y="34636"/>
                  </a:lnTo>
                  <a:lnTo>
                    <a:pt x="31096" y="32389"/>
                  </a:lnTo>
                  <a:lnTo>
                    <a:pt x="44159" y="39282"/>
                  </a:lnTo>
                  <a:lnTo>
                    <a:pt x="63414" y="58433"/>
                  </a:lnTo>
                  <a:lnTo>
                    <a:pt x="70517" y="75787"/>
                  </a:lnTo>
                  <a:lnTo>
                    <a:pt x="72969" y="94553"/>
                  </a:lnTo>
                  <a:lnTo>
                    <a:pt x="71706" y="112301"/>
                  </a:lnTo>
                  <a:lnTo>
                    <a:pt x="65031" y="125833"/>
                  </a:lnTo>
                  <a:lnTo>
                    <a:pt x="50240" y="142648"/>
                  </a:lnTo>
                  <a:lnTo>
                    <a:pt x="46899" y="143333"/>
                  </a:lnTo>
                  <a:lnTo>
                    <a:pt x="43260" y="142378"/>
                  </a:lnTo>
                  <a:lnTo>
                    <a:pt x="39424" y="140331"/>
                  </a:lnTo>
                  <a:lnTo>
                    <a:pt x="37571" y="136849"/>
                  </a:lnTo>
                  <a:lnTo>
                    <a:pt x="37394" y="127336"/>
                  </a:lnTo>
                  <a:lnTo>
                    <a:pt x="48004" y="96597"/>
                  </a:lnTo>
                  <a:lnTo>
                    <a:pt x="71295" y="62951"/>
                  </a:lnTo>
                  <a:lnTo>
                    <a:pt x="100539" y="37381"/>
                  </a:lnTo>
                  <a:lnTo>
                    <a:pt x="131546" y="23141"/>
                  </a:lnTo>
                  <a:lnTo>
                    <a:pt x="166442" y="15667"/>
                  </a:lnTo>
                  <a:lnTo>
                    <a:pt x="175809" y="9507"/>
                  </a:lnTo>
                  <a:lnTo>
                    <a:pt x="177884" y="7300"/>
                  </a:lnTo>
                  <a:lnTo>
                    <a:pt x="178562" y="5829"/>
                  </a:lnTo>
                  <a:lnTo>
                    <a:pt x="178308" y="4848"/>
                  </a:lnTo>
                  <a:lnTo>
                    <a:pt x="167837" y="96"/>
                  </a:lnTo>
                  <a:lnTo>
                    <a:pt x="157144" y="0"/>
                  </a:lnTo>
                  <a:lnTo>
                    <a:pt x="146042" y="3014"/>
                  </a:lnTo>
                  <a:lnTo>
                    <a:pt x="136404" y="9058"/>
                  </a:lnTo>
                  <a:lnTo>
                    <a:pt x="133975" y="12645"/>
                  </a:lnTo>
                  <a:lnTo>
                    <a:pt x="133061" y="16448"/>
                  </a:lnTo>
                  <a:lnTo>
                    <a:pt x="133157" y="20394"/>
                  </a:lnTo>
                  <a:lnTo>
                    <a:pt x="140035" y="36060"/>
                  </a:lnTo>
                  <a:lnTo>
                    <a:pt x="182542" y="79169"/>
                  </a:lnTo>
                  <a:lnTo>
                    <a:pt x="190021" y="91823"/>
                  </a:lnTo>
                  <a:lnTo>
                    <a:pt x="191933" y="104503"/>
                  </a:lnTo>
                  <a:lnTo>
                    <a:pt x="191455" y="110847"/>
                  </a:lnTo>
                  <a:lnTo>
                    <a:pt x="185280" y="123541"/>
                  </a:lnTo>
                  <a:lnTo>
                    <a:pt x="180670" y="129889"/>
                  </a:lnTo>
                  <a:lnTo>
                    <a:pt x="168022" y="138824"/>
                  </a:lnTo>
                  <a:lnTo>
                    <a:pt x="152993" y="144442"/>
                  </a:lnTo>
                  <a:lnTo>
                    <a:pt x="120650" y="14893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5" name="SMARTInkShape-1995">
              <a:extLst>
                <a:ext uri="{FF2B5EF4-FFF2-40B4-BE49-F238E27FC236}">
                  <a16:creationId xmlns:a16="http://schemas.microsoft.com/office/drawing/2014/main" xmlns="" id="{CD1E64AB-7B39-4F38-94C1-E07BACD006B5}"/>
                </a:ext>
              </a:extLst>
            </p:cNvPr>
            <p:cNvSpPr/>
            <p:nvPr>
              <p:custDataLst>
                <p:tags r:id="rId53"/>
              </p:custDataLst>
            </p:nvPr>
          </p:nvSpPr>
          <p:spPr>
            <a:xfrm>
              <a:off x="3333750" y="1371600"/>
              <a:ext cx="132408" cy="368301"/>
            </a:xfrm>
            <a:custGeom>
              <a:avLst/>
              <a:gdLst/>
              <a:ahLst/>
              <a:cxnLst/>
              <a:rect l="0" t="0" r="0" b="0"/>
              <a:pathLst>
                <a:path w="132408" h="368301">
                  <a:moveTo>
                    <a:pt x="63500" y="0"/>
                  </a:moveTo>
                  <a:lnTo>
                    <a:pt x="63500" y="0"/>
                  </a:lnTo>
                  <a:lnTo>
                    <a:pt x="73613" y="3371"/>
                  </a:lnTo>
                  <a:lnTo>
                    <a:pt x="100128" y="32435"/>
                  </a:lnTo>
                  <a:lnTo>
                    <a:pt x="119055" y="72506"/>
                  </a:lnTo>
                  <a:lnTo>
                    <a:pt x="128053" y="97021"/>
                  </a:lnTo>
                  <a:lnTo>
                    <a:pt x="131935" y="124653"/>
                  </a:lnTo>
                  <a:lnTo>
                    <a:pt x="132407" y="154363"/>
                  </a:lnTo>
                  <a:lnTo>
                    <a:pt x="130605" y="185459"/>
                  </a:lnTo>
                  <a:lnTo>
                    <a:pt x="123759" y="213950"/>
                  </a:lnTo>
                  <a:lnTo>
                    <a:pt x="113550" y="240706"/>
                  </a:lnTo>
                  <a:lnTo>
                    <a:pt x="101100" y="266304"/>
                  </a:lnTo>
                  <a:lnTo>
                    <a:pt x="64689" y="309798"/>
                  </a:lnTo>
                  <a:lnTo>
                    <a:pt x="0" y="368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6" name="SMARTInkShape-1996">
              <a:extLst>
                <a:ext uri="{FF2B5EF4-FFF2-40B4-BE49-F238E27FC236}">
                  <a16:creationId xmlns:a16="http://schemas.microsoft.com/office/drawing/2014/main" xmlns="" id="{9A128944-DB90-4AE5-8C4B-27808257B35B}"/>
                </a:ext>
              </a:extLst>
            </p:cNvPr>
            <p:cNvSpPr/>
            <p:nvPr>
              <p:custDataLst>
                <p:tags r:id="rId54"/>
              </p:custDataLst>
            </p:nvPr>
          </p:nvSpPr>
          <p:spPr>
            <a:xfrm>
              <a:off x="3016407" y="1547579"/>
              <a:ext cx="79259" cy="74666"/>
            </a:xfrm>
            <a:custGeom>
              <a:avLst/>
              <a:gdLst/>
              <a:ahLst/>
              <a:cxnLst/>
              <a:rect l="0" t="0" r="0" b="0"/>
              <a:pathLst>
                <a:path w="79259" h="74666">
                  <a:moveTo>
                    <a:pt x="76043" y="8171"/>
                  </a:moveTo>
                  <a:lnTo>
                    <a:pt x="76043" y="8171"/>
                  </a:lnTo>
                  <a:lnTo>
                    <a:pt x="62559" y="1429"/>
                  </a:lnTo>
                  <a:lnTo>
                    <a:pt x="50294" y="0"/>
                  </a:lnTo>
                  <a:lnTo>
                    <a:pt x="37083" y="2423"/>
                  </a:lnTo>
                  <a:lnTo>
                    <a:pt x="21803" y="8203"/>
                  </a:lnTo>
                  <a:lnTo>
                    <a:pt x="9368" y="17358"/>
                  </a:lnTo>
                  <a:lnTo>
                    <a:pt x="4076" y="22762"/>
                  </a:lnTo>
                  <a:lnTo>
                    <a:pt x="1254" y="29187"/>
                  </a:lnTo>
                  <a:lnTo>
                    <a:pt x="0" y="43852"/>
                  </a:lnTo>
                  <a:lnTo>
                    <a:pt x="2770" y="51008"/>
                  </a:lnTo>
                  <a:lnTo>
                    <a:pt x="13373" y="64604"/>
                  </a:lnTo>
                  <a:lnTo>
                    <a:pt x="25612" y="72058"/>
                  </a:lnTo>
                  <a:lnTo>
                    <a:pt x="38813" y="74665"/>
                  </a:lnTo>
                  <a:lnTo>
                    <a:pt x="54087" y="73472"/>
                  </a:lnTo>
                  <a:lnTo>
                    <a:pt x="66520" y="66827"/>
                  </a:lnTo>
                  <a:lnTo>
                    <a:pt x="75338" y="57524"/>
                  </a:lnTo>
                  <a:lnTo>
                    <a:pt x="79258" y="48685"/>
                  </a:lnTo>
                  <a:lnTo>
                    <a:pt x="79118" y="38172"/>
                  </a:lnTo>
                  <a:lnTo>
                    <a:pt x="75999" y="26443"/>
                  </a:lnTo>
                  <a:lnTo>
                    <a:pt x="63343" y="18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7" name="SMARTInkShape-1997">
              <a:extLst>
                <a:ext uri="{FF2B5EF4-FFF2-40B4-BE49-F238E27FC236}">
                  <a16:creationId xmlns:a16="http://schemas.microsoft.com/office/drawing/2014/main" xmlns="" id="{16AB70A0-FDB7-4D94-BC37-68C1D63ACF45}"/>
                </a:ext>
              </a:extLst>
            </p:cNvPr>
            <p:cNvSpPr/>
            <p:nvPr>
              <p:custDataLst>
                <p:tags r:id="rId55"/>
              </p:custDataLst>
            </p:nvPr>
          </p:nvSpPr>
          <p:spPr>
            <a:xfrm>
              <a:off x="2927350" y="1511300"/>
              <a:ext cx="76201" cy="121827"/>
            </a:xfrm>
            <a:custGeom>
              <a:avLst/>
              <a:gdLst/>
              <a:ahLst/>
              <a:cxnLst/>
              <a:rect l="0" t="0" r="0" b="0"/>
              <a:pathLst>
                <a:path w="76201" h="121827">
                  <a:moveTo>
                    <a:pt x="0" y="0"/>
                  </a:moveTo>
                  <a:lnTo>
                    <a:pt x="0" y="0"/>
                  </a:lnTo>
                  <a:lnTo>
                    <a:pt x="33845" y="42635"/>
                  </a:lnTo>
                  <a:lnTo>
                    <a:pt x="47658" y="71194"/>
                  </a:lnTo>
                  <a:lnTo>
                    <a:pt x="52225" y="90203"/>
                  </a:lnTo>
                  <a:lnTo>
                    <a:pt x="51904" y="105707"/>
                  </a:lnTo>
                  <a:lnTo>
                    <a:pt x="49419" y="111393"/>
                  </a:lnTo>
                  <a:lnTo>
                    <a:pt x="41014" y="119593"/>
                  </a:lnTo>
                  <a:lnTo>
                    <a:pt x="37220" y="121357"/>
                  </a:lnTo>
                  <a:lnTo>
                    <a:pt x="33986" y="121826"/>
                  </a:lnTo>
                  <a:lnTo>
                    <a:pt x="31124" y="121434"/>
                  </a:lnTo>
                  <a:lnTo>
                    <a:pt x="28510" y="119056"/>
                  </a:lnTo>
                  <a:lnTo>
                    <a:pt x="23725" y="110769"/>
                  </a:lnTo>
                  <a:lnTo>
                    <a:pt x="23009" y="98149"/>
                  </a:lnTo>
                  <a:lnTo>
                    <a:pt x="23806" y="90833"/>
                  </a:lnTo>
                  <a:lnTo>
                    <a:pt x="38411" y="63681"/>
                  </a:lnTo>
                  <a:lnTo>
                    <a:pt x="76200" y="31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8" name="SMARTInkShape-1998">
              <a:extLst>
                <a:ext uri="{FF2B5EF4-FFF2-40B4-BE49-F238E27FC236}">
                  <a16:creationId xmlns:a16="http://schemas.microsoft.com/office/drawing/2014/main" xmlns="" id="{C3611214-2BC6-44E0-A927-CD3107BE747B}"/>
                </a:ext>
              </a:extLst>
            </p:cNvPr>
            <p:cNvSpPr/>
            <p:nvPr>
              <p:custDataLst>
                <p:tags r:id="rId56"/>
              </p:custDataLst>
            </p:nvPr>
          </p:nvSpPr>
          <p:spPr>
            <a:xfrm>
              <a:off x="2813933" y="1530350"/>
              <a:ext cx="57487" cy="104667"/>
            </a:xfrm>
            <a:custGeom>
              <a:avLst/>
              <a:gdLst/>
              <a:ahLst/>
              <a:cxnLst/>
              <a:rect l="0" t="0" r="0" b="0"/>
              <a:pathLst>
                <a:path w="57487" h="104667">
                  <a:moveTo>
                    <a:pt x="5467" y="0"/>
                  </a:moveTo>
                  <a:lnTo>
                    <a:pt x="5467" y="0"/>
                  </a:lnTo>
                  <a:lnTo>
                    <a:pt x="0" y="0"/>
                  </a:lnTo>
                  <a:lnTo>
                    <a:pt x="25710" y="12209"/>
                  </a:lnTo>
                  <a:lnTo>
                    <a:pt x="43920" y="27136"/>
                  </a:lnTo>
                  <a:lnTo>
                    <a:pt x="52661" y="42635"/>
                  </a:lnTo>
                  <a:lnTo>
                    <a:pt x="57486" y="60577"/>
                  </a:lnTo>
                  <a:lnTo>
                    <a:pt x="57279" y="77958"/>
                  </a:lnTo>
                  <a:lnTo>
                    <a:pt x="52954" y="91328"/>
                  </a:lnTo>
                  <a:lnTo>
                    <a:pt x="49825" y="96869"/>
                  </a:lnTo>
                  <a:lnTo>
                    <a:pt x="46327" y="100562"/>
                  </a:lnTo>
                  <a:lnTo>
                    <a:pt x="38679" y="104666"/>
                  </a:lnTo>
                  <a:lnTo>
                    <a:pt x="34664" y="104350"/>
                  </a:lnTo>
                  <a:lnTo>
                    <a:pt x="26440" y="100235"/>
                  </a:lnTo>
                  <a:lnTo>
                    <a:pt x="23682" y="95751"/>
                  </a:lnTo>
                  <a:lnTo>
                    <a:pt x="20618" y="83243"/>
                  </a:lnTo>
                  <a:lnTo>
                    <a:pt x="25635" y="53592"/>
                  </a:lnTo>
                  <a:lnTo>
                    <a:pt x="5626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9" name="SMARTInkShape-1999">
              <a:extLst>
                <a:ext uri="{FF2B5EF4-FFF2-40B4-BE49-F238E27FC236}">
                  <a16:creationId xmlns:a16="http://schemas.microsoft.com/office/drawing/2014/main" xmlns="" id="{04B4919A-4AB2-4E4A-833B-88F4F635015B}"/>
                </a:ext>
              </a:extLst>
            </p:cNvPr>
            <p:cNvSpPr/>
            <p:nvPr>
              <p:custDataLst>
                <p:tags r:id="rId57"/>
              </p:custDataLst>
            </p:nvPr>
          </p:nvSpPr>
          <p:spPr>
            <a:xfrm>
              <a:off x="2663636" y="1528402"/>
              <a:ext cx="124015" cy="124507"/>
            </a:xfrm>
            <a:custGeom>
              <a:avLst/>
              <a:gdLst/>
              <a:ahLst/>
              <a:cxnLst/>
              <a:rect l="0" t="0" r="0" b="0"/>
              <a:pathLst>
                <a:path w="124015" h="124507">
                  <a:moveTo>
                    <a:pt x="35114" y="52748"/>
                  </a:moveTo>
                  <a:lnTo>
                    <a:pt x="35114" y="52748"/>
                  </a:lnTo>
                  <a:lnTo>
                    <a:pt x="35114" y="56119"/>
                  </a:lnTo>
                  <a:lnTo>
                    <a:pt x="36525" y="56406"/>
                  </a:lnTo>
                  <a:lnTo>
                    <a:pt x="41856" y="54844"/>
                  </a:lnTo>
                  <a:lnTo>
                    <a:pt x="47047" y="49917"/>
                  </a:lnTo>
                  <a:lnTo>
                    <a:pt x="49420" y="46627"/>
                  </a:lnTo>
                  <a:lnTo>
                    <a:pt x="52758" y="31885"/>
                  </a:lnTo>
                  <a:lnTo>
                    <a:pt x="50376" y="10740"/>
                  </a:lnTo>
                  <a:lnTo>
                    <a:pt x="48111" y="5692"/>
                  </a:lnTo>
                  <a:lnTo>
                    <a:pt x="45190" y="2328"/>
                  </a:lnTo>
                  <a:lnTo>
                    <a:pt x="41831" y="84"/>
                  </a:lnTo>
                  <a:lnTo>
                    <a:pt x="36770" y="0"/>
                  </a:lnTo>
                  <a:lnTo>
                    <a:pt x="23620" y="3669"/>
                  </a:lnTo>
                  <a:lnTo>
                    <a:pt x="12132" y="15648"/>
                  </a:lnTo>
                  <a:lnTo>
                    <a:pt x="3733" y="33437"/>
                  </a:lnTo>
                  <a:lnTo>
                    <a:pt x="0" y="55454"/>
                  </a:lnTo>
                  <a:lnTo>
                    <a:pt x="4641" y="88279"/>
                  </a:lnTo>
                  <a:lnTo>
                    <a:pt x="16867" y="105934"/>
                  </a:lnTo>
                  <a:lnTo>
                    <a:pt x="25066" y="113605"/>
                  </a:lnTo>
                  <a:lnTo>
                    <a:pt x="47346" y="122129"/>
                  </a:lnTo>
                  <a:lnTo>
                    <a:pt x="73006" y="124506"/>
                  </a:lnTo>
                  <a:lnTo>
                    <a:pt x="124014" y="11624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73" name="SMARTInkShape-Group364">
            <a:extLst>
              <a:ext uri="{FF2B5EF4-FFF2-40B4-BE49-F238E27FC236}">
                <a16:creationId xmlns:a16="http://schemas.microsoft.com/office/drawing/2014/main" xmlns="" id="{F61032DF-4341-4E35-B00E-1F2CD950424B}"/>
              </a:ext>
            </a:extLst>
          </p:cNvPr>
          <p:cNvGrpSpPr/>
          <p:nvPr/>
        </p:nvGrpSpPr>
        <p:grpSpPr>
          <a:xfrm>
            <a:off x="3462515" y="877768"/>
            <a:ext cx="252236" cy="124650"/>
            <a:chOff x="3462515" y="877768"/>
            <a:chExt cx="252236" cy="124650"/>
          </a:xfrm>
        </p:grpSpPr>
        <p:sp>
          <p:nvSpPr>
            <p:cNvPr id="571" name="SMARTInkShape-2000">
              <a:extLst>
                <a:ext uri="{FF2B5EF4-FFF2-40B4-BE49-F238E27FC236}">
                  <a16:creationId xmlns:a16="http://schemas.microsoft.com/office/drawing/2014/main" xmlns="" id="{91BEBD29-8D49-4BCB-A15A-326BC6B5DB1A}"/>
                </a:ext>
              </a:extLst>
            </p:cNvPr>
            <p:cNvSpPr/>
            <p:nvPr>
              <p:custDataLst>
                <p:tags r:id="rId50"/>
              </p:custDataLst>
            </p:nvPr>
          </p:nvSpPr>
          <p:spPr>
            <a:xfrm>
              <a:off x="3487033" y="980122"/>
              <a:ext cx="227718" cy="22296"/>
            </a:xfrm>
            <a:custGeom>
              <a:avLst/>
              <a:gdLst/>
              <a:ahLst/>
              <a:cxnLst/>
              <a:rect l="0" t="0" r="0" b="0"/>
              <a:pathLst>
                <a:path w="227718" h="22296">
                  <a:moveTo>
                    <a:pt x="5467" y="16828"/>
                  </a:moveTo>
                  <a:lnTo>
                    <a:pt x="5467" y="16828"/>
                  </a:lnTo>
                  <a:lnTo>
                    <a:pt x="0" y="22295"/>
                  </a:lnTo>
                  <a:lnTo>
                    <a:pt x="37532" y="21180"/>
                  </a:lnTo>
                  <a:lnTo>
                    <a:pt x="81055" y="14355"/>
                  </a:lnTo>
                  <a:lnTo>
                    <a:pt x="128523" y="5277"/>
                  </a:lnTo>
                  <a:lnTo>
                    <a:pt x="167517" y="0"/>
                  </a:lnTo>
                  <a:lnTo>
                    <a:pt x="208927" y="1588"/>
                  </a:lnTo>
                  <a:lnTo>
                    <a:pt x="227717" y="412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2" name="SMARTInkShape-2001">
              <a:extLst>
                <a:ext uri="{FF2B5EF4-FFF2-40B4-BE49-F238E27FC236}">
                  <a16:creationId xmlns:a16="http://schemas.microsoft.com/office/drawing/2014/main" xmlns="" id="{2242228E-B300-403A-BA19-DE9C23B69EFD}"/>
                </a:ext>
              </a:extLst>
            </p:cNvPr>
            <p:cNvSpPr/>
            <p:nvPr>
              <p:custDataLst>
                <p:tags r:id="rId51"/>
              </p:custDataLst>
            </p:nvPr>
          </p:nvSpPr>
          <p:spPr>
            <a:xfrm>
              <a:off x="3462515" y="877768"/>
              <a:ext cx="252236" cy="11233"/>
            </a:xfrm>
            <a:custGeom>
              <a:avLst/>
              <a:gdLst/>
              <a:ahLst/>
              <a:cxnLst/>
              <a:rect l="0" t="0" r="0" b="0"/>
              <a:pathLst>
                <a:path w="252236" h="11233">
                  <a:moveTo>
                    <a:pt x="10935" y="11232"/>
                  </a:moveTo>
                  <a:lnTo>
                    <a:pt x="10935" y="11232"/>
                  </a:lnTo>
                  <a:lnTo>
                    <a:pt x="0" y="11232"/>
                  </a:lnTo>
                  <a:lnTo>
                    <a:pt x="43806" y="10526"/>
                  </a:lnTo>
                  <a:lnTo>
                    <a:pt x="80342" y="7861"/>
                  </a:lnTo>
                  <a:lnTo>
                    <a:pt x="124332" y="4324"/>
                  </a:lnTo>
                  <a:lnTo>
                    <a:pt x="167873" y="1106"/>
                  </a:lnTo>
                  <a:lnTo>
                    <a:pt x="214068" y="0"/>
                  </a:lnTo>
                  <a:lnTo>
                    <a:pt x="252235" y="488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81" name="SMARTInkShape-Group365">
            <a:extLst>
              <a:ext uri="{FF2B5EF4-FFF2-40B4-BE49-F238E27FC236}">
                <a16:creationId xmlns:a16="http://schemas.microsoft.com/office/drawing/2014/main" xmlns="" id="{49D457A2-947E-4808-8F02-DB1A4CDACA1B}"/>
              </a:ext>
            </a:extLst>
          </p:cNvPr>
          <p:cNvGrpSpPr/>
          <p:nvPr/>
        </p:nvGrpSpPr>
        <p:grpSpPr>
          <a:xfrm>
            <a:off x="4450938" y="473874"/>
            <a:ext cx="603663" cy="954877"/>
            <a:chOff x="4450938" y="473874"/>
            <a:chExt cx="603663" cy="954877"/>
          </a:xfrm>
        </p:grpSpPr>
        <p:sp>
          <p:nvSpPr>
            <p:cNvPr id="574" name="SMARTInkShape-2002">
              <a:extLst>
                <a:ext uri="{FF2B5EF4-FFF2-40B4-BE49-F238E27FC236}">
                  <a16:creationId xmlns:a16="http://schemas.microsoft.com/office/drawing/2014/main" xmlns="" id="{BB2B9855-100A-4C33-AC9A-48E6E43EEB7F}"/>
                </a:ext>
              </a:extLst>
            </p:cNvPr>
            <p:cNvSpPr/>
            <p:nvPr>
              <p:custDataLst>
                <p:tags r:id="rId43"/>
              </p:custDataLst>
            </p:nvPr>
          </p:nvSpPr>
          <p:spPr>
            <a:xfrm>
              <a:off x="4565650" y="473874"/>
              <a:ext cx="105883" cy="167383"/>
            </a:xfrm>
            <a:custGeom>
              <a:avLst/>
              <a:gdLst/>
              <a:ahLst/>
              <a:cxnLst/>
              <a:rect l="0" t="0" r="0" b="0"/>
              <a:pathLst>
                <a:path w="105883" h="167383">
                  <a:moveTo>
                    <a:pt x="0" y="59526"/>
                  </a:moveTo>
                  <a:lnTo>
                    <a:pt x="0" y="59526"/>
                  </a:lnTo>
                  <a:lnTo>
                    <a:pt x="4364" y="76146"/>
                  </a:lnTo>
                  <a:lnTo>
                    <a:pt x="9459" y="121983"/>
                  </a:lnTo>
                  <a:lnTo>
                    <a:pt x="12416" y="163456"/>
                  </a:lnTo>
                  <a:lnTo>
                    <a:pt x="11804" y="166207"/>
                  </a:lnTo>
                  <a:lnTo>
                    <a:pt x="10692" y="167336"/>
                  </a:lnTo>
                  <a:lnTo>
                    <a:pt x="9244" y="167382"/>
                  </a:lnTo>
                  <a:lnTo>
                    <a:pt x="8280" y="165297"/>
                  </a:lnTo>
                  <a:lnTo>
                    <a:pt x="6603" y="124098"/>
                  </a:lnTo>
                  <a:lnTo>
                    <a:pt x="8344" y="92458"/>
                  </a:lnTo>
                  <a:lnTo>
                    <a:pt x="17054" y="46471"/>
                  </a:lnTo>
                  <a:lnTo>
                    <a:pt x="35589" y="9440"/>
                  </a:lnTo>
                  <a:lnTo>
                    <a:pt x="44274" y="1988"/>
                  </a:lnTo>
                  <a:lnTo>
                    <a:pt x="48566" y="0"/>
                  </a:lnTo>
                  <a:lnTo>
                    <a:pt x="54249" y="792"/>
                  </a:lnTo>
                  <a:lnTo>
                    <a:pt x="68090" y="7317"/>
                  </a:lnTo>
                  <a:lnTo>
                    <a:pt x="88379" y="33003"/>
                  </a:lnTo>
                  <a:lnTo>
                    <a:pt x="101054" y="67425"/>
                  </a:lnTo>
                  <a:lnTo>
                    <a:pt x="105882" y="111207"/>
                  </a:lnTo>
                  <a:lnTo>
                    <a:pt x="101600" y="1547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5" name="SMARTInkShape-2003">
              <a:extLst>
                <a:ext uri="{FF2B5EF4-FFF2-40B4-BE49-F238E27FC236}">
                  <a16:creationId xmlns:a16="http://schemas.microsoft.com/office/drawing/2014/main" xmlns="" id="{4B3A5B3A-6D86-4B2C-B16E-2E0B79D2B26F}"/>
                </a:ext>
              </a:extLst>
            </p:cNvPr>
            <p:cNvSpPr/>
            <p:nvPr>
              <p:custDataLst>
                <p:tags r:id="rId44"/>
              </p:custDataLst>
            </p:nvPr>
          </p:nvSpPr>
          <p:spPr>
            <a:xfrm>
              <a:off x="4902200" y="1266342"/>
              <a:ext cx="5027" cy="137009"/>
            </a:xfrm>
            <a:custGeom>
              <a:avLst/>
              <a:gdLst/>
              <a:ahLst/>
              <a:cxnLst/>
              <a:rect l="0" t="0" r="0" b="0"/>
              <a:pathLst>
                <a:path w="5027" h="137009">
                  <a:moveTo>
                    <a:pt x="0" y="3658"/>
                  </a:moveTo>
                  <a:lnTo>
                    <a:pt x="0" y="3658"/>
                  </a:lnTo>
                  <a:lnTo>
                    <a:pt x="0" y="0"/>
                  </a:lnTo>
                  <a:lnTo>
                    <a:pt x="5026" y="39801"/>
                  </a:lnTo>
                  <a:lnTo>
                    <a:pt x="2717" y="87076"/>
                  </a:lnTo>
                  <a:lnTo>
                    <a:pt x="0" y="1370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6" name="SMARTInkShape-2004">
              <a:extLst>
                <a:ext uri="{FF2B5EF4-FFF2-40B4-BE49-F238E27FC236}">
                  <a16:creationId xmlns:a16="http://schemas.microsoft.com/office/drawing/2014/main" xmlns="" id="{29D83A26-41D9-439C-9A7E-59D8610C39A6}"/>
                </a:ext>
              </a:extLst>
            </p:cNvPr>
            <p:cNvSpPr/>
            <p:nvPr>
              <p:custDataLst>
                <p:tags r:id="rId45"/>
              </p:custDataLst>
            </p:nvPr>
          </p:nvSpPr>
          <p:spPr>
            <a:xfrm>
              <a:off x="4668133" y="1397000"/>
              <a:ext cx="100718" cy="17757"/>
            </a:xfrm>
            <a:custGeom>
              <a:avLst/>
              <a:gdLst/>
              <a:ahLst/>
              <a:cxnLst/>
              <a:rect l="0" t="0" r="0" b="0"/>
              <a:pathLst>
                <a:path w="100718" h="17757">
                  <a:moveTo>
                    <a:pt x="5467" y="12700"/>
                  </a:moveTo>
                  <a:lnTo>
                    <a:pt x="5467" y="12700"/>
                  </a:lnTo>
                  <a:lnTo>
                    <a:pt x="2096" y="12700"/>
                  </a:lnTo>
                  <a:lnTo>
                    <a:pt x="1103" y="13406"/>
                  </a:lnTo>
                  <a:lnTo>
                    <a:pt x="441" y="14582"/>
                  </a:lnTo>
                  <a:lnTo>
                    <a:pt x="0" y="16071"/>
                  </a:lnTo>
                  <a:lnTo>
                    <a:pt x="2526" y="17064"/>
                  </a:lnTo>
                  <a:lnTo>
                    <a:pt x="20981" y="17756"/>
                  </a:lnTo>
                  <a:lnTo>
                    <a:pt x="64427" y="10145"/>
                  </a:lnTo>
                  <a:lnTo>
                    <a:pt x="10071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7" name="SMARTInkShape-2005">
              <a:extLst>
                <a:ext uri="{FF2B5EF4-FFF2-40B4-BE49-F238E27FC236}">
                  <a16:creationId xmlns:a16="http://schemas.microsoft.com/office/drawing/2014/main" xmlns="" id="{D936D0A4-2039-464F-8A8A-C82811BC4AB5}"/>
                </a:ext>
              </a:extLst>
            </p:cNvPr>
            <p:cNvSpPr/>
            <p:nvPr>
              <p:custDataLst>
                <p:tags r:id="rId46"/>
              </p:custDataLst>
            </p:nvPr>
          </p:nvSpPr>
          <p:spPr>
            <a:xfrm>
              <a:off x="4636383" y="1348892"/>
              <a:ext cx="100718" cy="10009"/>
            </a:xfrm>
            <a:custGeom>
              <a:avLst/>
              <a:gdLst/>
              <a:ahLst/>
              <a:cxnLst/>
              <a:rect l="0" t="0" r="0" b="0"/>
              <a:pathLst>
                <a:path w="100718" h="10009">
                  <a:moveTo>
                    <a:pt x="5467" y="3658"/>
                  </a:moveTo>
                  <a:lnTo>
                    <a:pt x="5467" y="3658"/>
                  </a:lnTo>
                  <a:lnTo>
                    <a:pt x="0" y="3658"/>
                  </a:lnTo>
                  <a:lnTo>
                    <a:pt x="47562" y="0"/>
                  </a:lnTo>
                  <a:lnTo>
                    <a:pt x="82744" y="4608"/>
                  </a:lnTo>
                  <a:lnTo>
                    <a:pt x="100717" y="100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8" name="SMARTInkShape-2006">
              <a:extLst>
                <a:ext uri="{FF2B5EF4-FFF2-40B4-BE49-F238E27FC236}">
                  <a16:creationId xmlns:a16="http://schemas.microsoft.com/office/drawing/2014/main" xmlns="" id="{5590D705-A456-492A-BFFC-2BA6A5BDDC49}"/>
                </a:ext>
              </a:extLst>
            </p:cNvPr>
            <p:cNvSpPr/>
            <p:nvPr>
              <p:custDataLst>
                <p:tags r:id="rId47"/>
              </p:custDataLst>
            </p:nvPr>
          </p:nvSpPr>
          <p:spPr>
            <a:xfrm>
              <a:off x="4501579" y="1198230"/>
              <a:ext cx="64819" cy="33671"/>
            </a:xfrm>
            <a:custGeom>
              <a:avLst/>
              <a:gdLst/>
              <a:ahLst/>
              <a:cxnLst/>
              <a:rect l="0" t="0" r="0" b="0"/>
              <a:pathLst>
                <a:path w="64819" h="33671">
                  <a:moveTo>
                    <a:pt x="45021" y="8270"/>
                  </a:moveTo>
                  <a:lnTo>
                    <a:pt x="45021" y="8270"/>
                  </a:lnTo>
                  <a:lnTo>
                    <a:pt x="16410" y="2803"/>
                  </a:lnTo>
                  <a:lnTo>
                    <a:pt x="7375" y="6075"/>
                  </a:lnTo>
                  <a:lnTo>
                    <a:pt x="2990" y="8924"/>
                  </a:lnTo>
                  <a:lnTo>
                    <a:pt x="773" y="12233"/>
                  </a:lnTo>
                  <a:lnTo>
                    <a:pt x="0" y="15851"/>
                  </a:lnTo>
                  <a:lnTo>
                    <a:pt x="190" y="19674"/>
                  </a:lnTo>
                  <a:lnTo>
                    <a:pt x="2434" y="22928"/>
                  </a:lnTo>
                  <a:lnTo>
                    <a:pt x="10572" y="28425"/>
                  </a:lnTo>
                  <a:lnTo>
                    <a:pt x="33794" y="32116"/>
                  </a:lnTo>
                  <a:lnTo>
                    <a:pt x="47322" y="29216"/>
                  </a:lnTo>
                  <a:lnTo>
                    <a:pt x="57332" y="23224"/>
                  </a:lnTo>
                  <a:lnTo>
                    <a:pt x="64133" y="15857"/>
                  </a:lnTo>
                  <a:lnTo>
                    <a:pt x="64818" y="12622"/>
                  </a:lnTo>
                  <a:lnTo>
                    <a:pt x="63863" y="9761"/>
                  </a:lnTo>
                  <a:lnTo>
                    <a:pt x="61816" y="7147"/>
                  </a:lnTo>
                  <a:lnTo>
                    <a:pt x="45450" y="98"/>
                  </a:lnTo>
                  <a:lnTo>
                    <a:pt x="39662" y="0"/>
                  </a:lnTo>
                  <a:lnTo>
                    <a:pt x="29469" y="3653"/>
                  </a:lnTo>
                  <a:lnTo>
                    <a:pt x="19168" y="10273"/>
                  </a:lnTo>
                  <a:lnTo>
                    <a:pt x="18613" y="13839"/>
                  </a:lnTo>
                  <a:lnTo>
                    <a:pt x="25971" y="336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9" name="SMARTInkShape-2007">
              <a:extLst>
                <a:ext uri="{FF2B5EF4-FFF2-40B4-BE49-F238E27FC236}">
                  <a16:creationId xmlns:a16="http://schemas.microsoft.com/office/drawing/2014/main" xmlns="" id="{99659051-7223-4815-B793-F550695EBA01}"/>
                </a:ext>
              </a:extLst>
            </p:cNvPr>
            <p:cNvSpPr/>
            <p:nvPr>
              <p:custDataLst>
                <p:tags r:id="rId48"/>
              </p:custDataLst>
            </p:nvPr>
          </p:nvSpPr>
          <p:spPr>
            <a:xfrm>
              <a:off x="4530529" y="1314450"/>
              <a:ext cx="22422" cy="114301"/>
            </a:xfrm>
            <a:custGeom>
              <a:avLst/>
              <a:gdLst/>
              <a:ahLst/>
              <a:cxnLst/>
              <a:rect l="0" t="0" r="0" b="0"/>
              <a:pathLst>
                <a:path w="22422" h="114301">
                  <a:moveTo>
                    <a:pt x="3371" y="0"/>
                  </a:moveTo>
                  <a:lnTo>
                    <a:pt x="3371" y="0"/>
                  </a:lnTo>
                  <a:lnTo>
                    <a:pt x="0" y="6742"/>
                  </a:lnTo>
                  <a:lnTo>
                    <a:pt x="226" y="15696"/>
                  </a:lnTo>
                  <a:lnTo>
                    <a:pt x="4976" y="62997"/>
                  </a:lnTo>
                  <a:lnTo>
                    <a:pt x="14166" y="99286"/>
                  </a:lnTo>
                  <a:lnTo>
                    <a:pt x="22421" y="114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0" name="SMARTInkShape-2008">
              <a:extLst>
                <a:ext uri="{FF2B5EF4-FFF2-40B4-BE49-F238E27FC236}">
                  <a16:creationId xmlns:a16="http://schemas.microsoft.com/office/drawing/2014/main" xmlns="" id="{38A2BA8C-89DB-438C-935E-9625AB8FA975}"/>
                </a:ext>
              </a:extLst>
            </p:cNvPr>
            <p:cNvSpPr/>
            <p:nvPr>
              <p:custDataLst>
                <p:tags r:id="rId49"/>
              </p:custDataLst>
            </p:nvPr>
          </p:nvSpPr>
          <p:spPr>
            <a:xfrm>
              <a:off x="4450938" y="660400"/>
              <a:ext cx="603663" cy="446540"/>
            </a:xfrm>
            <a:custGeom>
              <a:avLst/>
              <a:gdLst/>
              <a:ahLst/>
              <a:cxnLst/>
              <a:rect l="0" t="0" r="0" b="0"/>
              <a:pathLst>
                <a:path w="603663" h="446540">
                  <a:moveTo>
                    <a:pt x="432212" y="0"/>
                  </a:moveTo>
                  <a:lnTo>
                    <a:pt x="432212" y="0"/>
                  </a:lnTo>
                  <a:lnTo>
                    <a:pt x="428841" y="0"/>
                  </a:lnTo>
                  <a:lnTo>
                    <a:pt x="383404" y="22368"/>
                  </a:lnTo>
                  <a:lnTo>
                    <a:pt x="340987" y="45105"/>
                  </a:lnTo>
                  <a:lnTo>
                    <a:pt x="295116" y="65576"/>
                  </a:lnTo>
                  <a:lnTo>
                    <a:pt x="254864" y="82061"/>
                  </a:lnTo>
                  <a:lnTo>
                    <a:pt x="213455" y="101148"/>
                  </a:lnTo>
                  <a:lnTo>
                    <a:pt x="173414" y="121390"/>
                  </a:lnTo>
                  <a:lnTo>
                    <a:pt x="136568" y="141440"/>
                  </a:lnTo>
                  <a:lnTo>
                    <a:pt x="94847" y="167183"/>
                  </a:lnTo>
                  <a:lnTo>
                    <a:pt x="73705" y="184375"/>
                  </a:lnTo>
                  <a:lnTo>
                    <a:pt x="68264" y="193893"/>
                  </a:lnTo>
                  <a:lnTo>
                    <a:pt x="68225" y="197701"/>
                  </a:lnTo>
                  <a:lnTo>
                    <a:pt x="69609" y="200945"/>
                  </a:lnTo>
                  <a:lnTo>
                    <a:pt x="71943" y="203813"/>
                  </a:lnTo>
                  <a:lnTo>
                    <a:pt x="95454" y="211221"/>
                  </a:lnTo>
                  <a:lnTo>
                    <a:pt x="135974" y="214514"/>
                  </a:lnTo>
                  <a:lnTo>
                    <a:pt x="169317" y="215284"/>
                  </a:lnTo>
                  <a:lnTo>
                    <a:pt x="205303" y="215626"/>
                  </a:lnTo>
                  <a:lnTo>
                    <a:pt x="242464" y="215778"/>
                  </a:lnTo>
                  <a:lnTo>
                    <a:pt x="288972" y="215864"/>
                  </a:lnTo>
                  <a:lnTo>
                    <a:pt x="316079" y="219260"/>
                  </a:lnTo>
                  <a:lnTo>
                    <a:pt x="320923" y="221668"/>
                  </a:lnTo>
                  <a:lnTo>
                    <a:pt x="324153" y="224684"/>
                  </a:lnTo>
                  <a:lnTo>
                    <a:pt x="326306" y="228106"/>
                  </a:lnTo>
                  <a:lnTo>
                    <a:pt x="326330" y="231798"/>
                  </a:lnTo>
                  <a:lnTo>
                    <a:pt x="322594" y="239664"/>
                  </a:lnTo>
                  <a:lnTo>
                    <a:pt x="305815" y="255397"/>
                  </a:lnTo>
                  <a:lnTo>
                    <a:pt x="262606" y="281087"/>
                  </a:lnTo>
                  <a:lnTo>
                    <a:pt x="230537" y="298965"/>
                  </a:lnTo>
                  <a:lnTo>
                    <a:pt x="193236" y="318670"/>
                  </a:lnTo>
                  <a:lnTo>
                    <a:pt x="154551" y="339186"/>
                  </a:lnTo>
                  <a:lnTo>
                    <a:pt x="118542" y="360064"/>
                  </a:lnTo>
                  <a:lnTo>
                    <a:pt x="73278" y="388281"/>
                  </a:lnTo>
                  <a:lnTo>
                    <a:pt x="27244" y="416618"/>
                  </a:lnTo>
                  <a:lnTo>
                    <a:pt x="853" y="433032"/>
                  </a:lnTo>
                  <a:lnTo>
                    <a:pt x="0" y="435444"/>
                  </a:lnTo>
                  <a:lnTo>
                    <a:pt x="843" y="437757"/>
                  </a:lnTo>
                  <a:lnTo>
                    <a:pt x="2816" y="440005"/>
                  </a:lnTo>
                  <a:lnTo>
                    <a:pt x="19077" y="446539"/>
                  </a:lnTo>
                  <a:lnTo>
                    <a:pt x="51881" y="446202"/>
                  </a:lnTo>
                  <a:lnTo>
                    <a:pt x="84436" y="445256"/>
                  </a:lnTo>
                  <a:lnTo>
                    <a:pt x="124539" y="444131"/>
                  </a:lnTo>
                  <a:lnTo>
                    <a:pt x="148075" y="442843"/>
                  </a:lnTo>
                  <a:lnTo>
                    <a:pt x="172937" y="441278"/>
                  </a:lnTo>
                  <a:lnTo>
                    <a:pt x="200801" y="439530"/>
                  </a:lnTo>
                  <a:lnTo>
                    <a:pt x="230666" y="437659"/>
                  </a:lnTo>
                  <a:lnTo>
                    <a:pt x="261864" y="435706"/>
                  </a:lnTo>
                  <a:lnTo>
                    <a:pt x="294658" y="433698"/>
                  </a:lnTo>
                  <a:lnTo>
                    <a:pt x="328515" y="431655"/>
                  </a:lnTo>
                  <a:lnTo>
                    <a:pt x="363081" y="429586"/>
                  </a:lnTo>
                  <a:lnTo>
                    <a:pt x="396002" y="428207"/>
                  </a:lnTo>
                  <a:lnTo>
                    <a:pt x="427827" y="427288"/>
                  </a:lnTo>
                  <a:lnTo>
                    <a:pt x="458923" y="426676"/>
                  </a:lnTo>
                  <a:lnTo>
                    <a:pt x="504761" y="427876"/>
                  </a:lnTo>
                  <a:lnTo>
                    <a:pt x="550604" y="430637"/>
                  </a:lnTo>
                  <a:lnTo>
                    <a:pt x="596928" y="431732"/>
                  </a:lnTo>
                  <a:lnTo>
                    <a:pt x="603662" y="431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87" name="SMARTInkShape-Group366">
            <a:extLst>
              <a:ext uri="{FF2B5EF4-FFF2-40B4-BE49-F238E27FC236}">
                <a16:creationId xmlns:a16="http://schemas.microsoft.com/office/drawing/2014/main" xmlns="" id="{645E85EC-E5D8-4A06-BC2B-765226EA680D}"/>
              </a:ext>
            </a:extLst>
          </p:cNvPr>
          <p:cNvGrpSpPr/>
          <p:nvPr/>
        </p:nvGrpSpPr>
        <p:grpSpPr>
          <a:xfrm>
            <a:off x="5343018" y="470343"/>
            <a:ext cx="359283" cy="590108"/>
            <a:chOff x="5343018" y="470343"/>
            <a:chExt cx="359283" cy="590108"/>
          </a:xfrm>
        </p:grpSpPr>
        <p:sp>
          <p:nvSpPr>
            <p:cNvPr id="582" name="SMARTInkShape-2009">
              <a:extLst>
                <a:ext uri="{FF2B5EF4-FFF2-40B4-BE49-F238E27FC236}">
                  <a16:creationId xmlns:a16="http://schemas.microsoft.com/office/drawing/2014/main" xmlns="" id="{FD428639-F5B7-4919-BDEC-A8C61FB81E8E}"/>
                </a:ext>
              </a:extLst>
            </p:cNvPr>
            <p:cNvSpPr/>
            <p:nvPr>
              <p:custDataLst>
                <p:tags r:id="rId38"/>
              </p:custDataLst>
            </p:nvPr>
          </p:nvSpPr>
          <p:spPr>
            <a:xfrm>
              <a:off x="5613400" y="577935"/>
              <a:ext cx="88901" cy="88816"/>
            </a:xfrm>
            <a:custGeom>
              <a:avLst/>
              <a:gdLst/>
              <a:ahLst/>
              <a:cxnLst/>
              <a:rect l="0" t="0" r="0" b="0"/>
              <a:pathLst>
                <a:path w="88901" h="88816">
                  <a:moveTo>
                    <a:pt x="0" y="18965"/>
                  </a:moveTo>
                  <a:lnTo>
                    <a:pt x="0" y="18965"/>
                  </a:lnTo>
                  <a:lnTo>
                    <a:pt x="0" y="15594"/>
                  </a:lnTo>
                  <a:lnTo>
                    <a:pt x="705" y="14601"/>
                  </a:lnTo>
                  <a:lnTo>
                    <a:pt x="1882" y="13939"/>
                  </a:lnTo>
                  <a:lnTo>
                    <a:pt x="3371" y="13498"/>
                  </a:lnTo>
                  <a:lnTo>
                    <a:pt x="4364" y="12498"/>
                  </a:lnTo>
                  <a:lnTo>
                    <a:pt x="5467" y="9506"/>
                  </a:lnTo>
                  <a:lnTo>
                    <a:pt x="6467" y="8425"/>
                  </a:lnTo>
                  <a:lnTo>
                    <a:pt x="17835" y="2091"/>
                  </a:lnTo>
                  <a:lnTo>
                    <a:pt x="39962" y="0"/>
                  </a:lnTo>
                  <a:lnTo>
                    <a:pt x="44337" y="1834"/>
                  </a:lnTo>
                  <a:lnTo>
                    <a:pt x="46492" y="3311"/>
                  </a:lnTo>
                  <a:lnTo>
                    <a:pt x="48885" y="6834"/>
                  </a:lnTo>
                  <a:lnTo>
                    <a:pt x="49949" y="11457"/>
                  </a:lnTo>
                  <a:lnTo>
                    <a:pt x="50423" y="18215"/>
                  </a:lnTo>
                  <a:lnTo>
                    <a:pt x="47317" y="29953"/>
                  </a:lnTo>
                  <a:lnTo>
                    <a:pt x="39947" y="41492"/>
                  </a:lnTo>
                  <a:lnTo>
                    <a:pt x="29598" y="52732"/>
                  </a:lnTo>
                  <a:lnTo>
                    <a:pt x="25384" y="55139"/>
                  </a:lnTo>
                  <a:lnTo>
                    <a:pt x="21160" y="56915"/>
                  </a:lnTo>
                  <a:lnTo>
                    <a:pt x="271" y="75844"/>
                  </a:lnTo>
                  <a:lnTo>
                    <a:pt x="2" y="82385"/>
                  </a:lnTo>
                  <a:lnTo>
                    <a:pt x="6327" y="82465"/>
                  </a:lnTo>
                  <a:lnTo>
                    <a:pt x="9714" y="85836"/>
                  </a:lnTo>
                  <a:lnTo>
                    <a:pt x="13255" y="87491"/>
                  </a:lnTo>
                  <a:lnTo>
                    <a:pt x="58262" y="88792"/>
                  </a:lnTo>
                  <a:lnTo>
                    <a:pt x="83138" y="83346"/>
                  </a:lnTo>
                  <a:lnTo>
                    <a:pt x="85060" y="83758"/>
                  </a:lnTo>
                  <a:lnTo>
                    <a:pt x="86339" y="84738"/>
                  </a:lnTo>
                  <a:lnTo>
                    <a:pt x="88900" y="8881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3" name="SMARTInkShape-2010">
              <a:extLst>
                <a:ext uri="{FF2B5EF4-FFF2-40B4-BE49-F238E27FC236}">
                  <a16:creationId xmlns:a16="http://schemas.microsoft.com/office/drawing/2014/main" xmlns="" id="{20E3E075-CD84-475C-855F-3761C24FD54D}"/>
                </a:ext>
              </a:extLst>
            </p:cNvPr>
            <p:cNvSpPr/>
            <p:nvPr>
              <p:custDataLst>
                <p:tags r:id="rId39"/>
              </p:custDataLst>
            </p:nvPr>
          </p:nvSpPr>
          <p:spPr>
            <a:xfrm>
              <a:off x="5429357" y="470343"/>
              <a:ext cx="85271" cy="99690"/>
            </a:xfrm>
            <a:custGeom>
              <a:avLst/>
              <a:gdLst/>
              <a:ahLst/>
              <a:cxnLst/>
              <a:rect l="0" t="0" r="0" b="0"/>
              <a:pathLst>
                <a:path w="85271" h="99690">
                  <a:moveTo>
                    <a:pt x="25293" y="24957"/>
                  </a:moveTo>
                  <a:lnTo>
                    <a:pt x="25293" y="24957"/>
                  </a:lnTo>
                  <a:lnTo>
                    <a:pt x="21922" y="28328"/>
                  </a:lnTo>
                  <a:lnTo>
                    <a:pt x="12152" y="69786"/>
                  </a:lnTo>
                  <a:lnTo>
                    <a:pt x="6114" y="84806"/>
                  </a:lnTo>
                  <a:lnTo>
                    <a:pt x="1736" y="93725"/>
                  </a:lnTo>
                  <a:lnTo>
                    <a:pt x="257" y="99689"/>
                  </a:lnTo>
                  <a:lnTo>
                    <a:pt x="135" y="99473"/>
                  </a:lnTo>
                  <a:lnTo>
                    <a:pt x="0" y="97351"/>
                  </a:lnTo>
                  <a:lnTo>
                    <a:pt x="5689" y="80101"/>
                  </a:lnTo>
                  <a:lnTo>
                    <a:pt x="35003" y="32514"/>
                  </a:lnTo>
                  <a:lnTo>
                    <a:pt x="50446" y="2922"/>
                  </a:lnTo>
                  <a:lnTo>
                    <a:pt x="51939" y="1800"/>
                  </a:lnTo>
                  <a:lnTo>
                    <a:pt x="56035" y="0"/>
                  </a:lnTo>
                  <a:lnTo>
                    <a:pt x="69868" y="40051"/>
                  </a:lnTo>
                  <a:lnTo>
                    <a:pt x="82453" y="77997"/>
                  </a:lnTo>
                  <a:lnTo>
                    <a:pt x="84567" y="81483"/>
                  </a:lnTo>
                  <a:lnTo>
                    <a:pt x="85270" y="84514"/>
                  </a:lnTo>
                  <a:lnTo>
                    <a:pt x="85033" y="87239"/>
                  </a:lnTo>
                  <a:lnTo>
                    <a:pt x="82443" y="9480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4" name="SMARTInkShape-2011">
              <a:extLst>
                <a:ext uri="{FF2B5EF4-FFF2-40B4-BE49-F238E27FC236}">
                  <a16:creationId xmlns:a16="http://schemas.microsoft.com/office/drawing/2014/main" xmlns="" id="{8671F78D-804F-4933-83EB-FBB67AB9E64D}"/>
                </a:ext>
              </a:extLst>
            </p:cNvPr>
            <p:cNvSpPr/>
            <p:nvPr>
              <p:custDataLst>
                <p:tags r:id="rId40"/>
              </p:custDataLst>
            </p:nvPr>
          </p:nvSpPr>
          <p:spPr>
            <a:xfrm>
              <a:off x="5590182" y="850900"/>
              <a:ext cx="46080" cy="30245"/>
            </a:xfrm>
            <a:custGeom>
              <a:avLst/>
              <a:gdLst/>
              <a:ahLst/>
              <a:cxnLst/>
              <a:rect l="0" t="0" r="0" b="0"/>
              <a:pathLst>
                <a:path w="46080" h="30245">
                  <a:moveTo>
                    <a:pt x="29568" y="0"/>
                  </a:moveTo>
                  <a:lnTo>
                    <a:pt x="29568" y="0"/>
                  </a:lnTo>
                  <a:lnTo>
                    <a:pt x="15262" y="0"/>
                  </a:lnTo>
                  <a:lnTo>
                    <a:pt x="5182" y="3371"/>
                  </a:lnTo>
                  <a:lnTo>
                    <a:pt x="2728" y="5070"/>
                  </a:lnTo>
                  <a:lnTo>
                    <a:pt x="0" y="8838"/>
                  </a:lnTo>
                  <a:lnTo>
                    <a:pt x="670" y="14747"/>
                  </a:lnTo>
                  <a:lnTo>
                    <a:pt x="1835" y="18298"/>
                  </a:lnTo>
                  <a:lnTo>
                    <a:pt x="8776" y="24125"/>
                  </a:lnTo>
                  <a:lnTo>
                    <a:pt x="18210" y="28361"/>
                  </a:lnTo>
                  <a:lnTo>
                    <a:pt x="27107" y="30244"/>
                  </a:lnTo>
                  <a:lnTo>
                    <a:pt x="35765" y="29199"/>
                  </a:lnTo>
                  <a:lnTo>
                    <a:pt x="42906" y="26383"/>
                  </a:lnTo>
                  <a:lnTo>
                    <a:pt x="44810" y="24644"/>
                  </a:lnTo>
                  <a:lnTo>
                    <a:pt x="46079" y="22780"/>
                  </a:lnTo>
                  <a:lnTo>
                    <a:pt x="45515" y="20831"/>
                  </a:lnTo>
                  <a:lnTo>
                    <a:pt x="41123" y="16784"/>
                  </a:lnTo>
                  <a:lnTo>
                    <a:pt x="34469" y="14515"/>
                  </a:lnTo>
                  <a:lnTo>
                    <a:pt x="23218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5" name="SMARTInkShape-2012">
              <a:extLst>
                <a:ext uri="{FF2B5EF4-FFF2-40B4-BE49-F238E27FC236}">
                  <a16:creationId xmlns:a16="http://schemas.microsoft.com/office/drawing/2014/main" xmlns="" id="{B422AA43-66F2-4134-92B5-0E4F5EC4EB04}"/>
                </a:ext>
              </a:extLst>
            </p:cNvPr>
            <p:cNvSpPr/>
            <p:nvPr>
              <p:custDataLst>
                <p:tags r:id="rId41"/>
              </p:custDataLst>
            </p:nvPr>
          </p:nvSpPr>
          <p:spPr>
            <a:xfrm>
              <a:off x="5613400" y="977900"/>
              <a:ext cx="6351" cy="82551"/>
            </a:xfrm>
            <a:custGeom>
              <a:avLst/>
              <a:gdLst/>
              <a:ahLst/>
              <a:cxnLst/>
              <a:rect l="0" t="0" r="0" b="0"/>
              <a:pathLst>
                <a:path w="6351" h="82551">
                  <a:moveTo>
                    <a:pt x="6350" y="0"/>
                  </a:moveTo>
                  <a:lnTo>
                    <a:pt x="6350" y="0"/>
                  </a:lnTo>
                  <a:lnTo>
                    <a:pt x="6350" y="46711"/>
                  </a:lnTo>
                  <a:lnTo>
                    <a:pt x="4469" y="66757"/>
                  </a:lnTo>
                  <a:lnTo>
                    <a:pt x="0" y="82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6" name="SMARTInkShape-2013">
              <a:extLst>
                <a:ext uri="{FF2B5EF4-FFF2-40B4-BE49-F238E27FC236}">
                  <a16:creationId xmlns:a16="http://schemas.microsoft.com/office/drawing/2014/main" xmlns="" id="{D68D8386-F117-45BB-B12A-1B51B3A26CE6}"/>
                </a:ext>
              </a:extLst>
            </p:cNvPr>
            <p:cNvSpPr/>
            <p:nvPr>
              <p:custDataLst>
                <p:tags r:id="rId42"/>
              </p:custDataLst>
            </p:nvPr>
          </p:nvSpPr>
          <p:spPr>
            <a:xfrm>
              <a:off x="5343018" y="713330"/>
              <a:ext cx="199389" cy="224625"/>
            </a:xfrm>
            <a:custGeom>
              <a:avLst/>
              <a:gdLst/>
              <a:ahLst/>
              <a:cxnLst/>
              <a:rect l="0" t="0" r="0" b="0"/>
              <a:pathLst>
                <a:path w="199389" h="224625">
                  <a:moveTo>
                    <a:pt x="187832" y="42320"/>
                  </a:moveTo>
                  <a:lnTo>
                    <a:pt x="187832" y="42320"/>
                  </a:lnTo>
                  <a:lnTo>
                    <a:pt x="197958" y="31489"/>
                  </a:lnTo>
                  <a:lnTo>
                    <a:pt x="199388" y="27393"/>
                  </a:lnTo>
                  <a:lnTo>
                    <a:pt x="199064" y="25313"/>
                  </a:lnTo>
                  <a:lnTo>
                    <a:pt x="196822" y="21121"/>
                  </a:lnTo>
                  <a:lnTo>
                    <a:pt x="182204" y="5079"/>
                  </a:lnTo>
                  <a:lnTo>
                    <a:pt x="170749" y="1074"/>
                  </a:lnTo>
                  <a:lnTo>
                    <a:pt x="155544" y="0"/>
                  </a:lnTo>
                  <a:lnTo>
                    <a:pt x="127152" y="4773"/>
                  </a:lnTo>
                  <a:lnTo>
                    <a:pt x="97101" y="19671"/>
                  </a:lnTo>
                  <a:lnTo>
                    <a:pt x="72127" y="40940"/>
                  </a:lnTo>
                  <a:lnTo>
                    <a:pt x="62794" y="54407"/>
                  </a:lnTo>
                  <a:lnTo>
                    <a:pt x="61435" y="60961"/>
                  </a:lnTo>
                  <a:lnTo>
                    <a:pt x="63686" y="73888"/>
                  </a:lnTo>
                  <a:lnTo>
                    <a:pt x="71273" y="84808"/>
                  </a:lnTo>
                  <a:lnTo>
                    <a:pt x="76259" y="89695"/>
                  </a:lnTo>
                  <a:lnTo>
                    <a:pt x="116927" y="102609"/>
                  </a:lnTo>
                  <a:lnTo>
                    <a:pt x="153890" y="111943"/>
                  </a:lnTo>
                  <a:lnTo>
                    <a:pt x="153915" y="113430"/>
                  </a:lnTo>
                  <a:lnTo>
                    <a:pt x="152521" y="115127"/>
                  </a:lnTo>
                  <a:lnTo>
                    <a:pt x="111798" y="128744"/>
                  </a:lnTo>
                  <a:lnTo>
                    <a:pt x="71700" y="143186"/>
                  </a:lnTo>
                  <a:lnTo>
                    <a:pt x="34184" y="158284"/>
                  </a:lnTo>
                  <a:lnTo>
                    <a:pt x="10838" y="174282"/>
                  </a:lnTo>
                  <a:lnTo>
                    <a:pt x="6336" y="178978"/>
                  </a:lnTo>
                  <a:lnTo>
                    <a:pt x="1334" y="189840"/>
                  </a:lnTo>
                  <a:lnTo>
                    <a:pt x="0" y="195700"/>
                  </a:lnTo>
                  <a:lnTo>
                    <a:pt x="1227" y="201018"/>
                  </a:lnTo>
                  <a:lnTo>
                    <a:pt x="8236" y="210689"/>
                  </a:lnTo>
                  <a:lnTo>
                    <a:pt x="20287" y="217810"/>
                  </a:lnTo>
                  <a:lnTo>
                    <a:pt x="37168" y="222621"/>
                  </a:lnTo>
                  <a:lnTo>
                    <a:pt x="74439" y="224624"/>
                  </a:lnTo>
                  <a:lnTo>
                    <a:pt x="115350" y="221063"/>
                  </a:lnTo>
                  <a:lnTo>
                    <a:pt x="159612" y="215420"/>
                  </a:lnTo>
                  <a:lnTo>
                    <a:pt x="187832" y="2137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99" name="SMARTInkShape-Group367">
            <a:extLst>
              <a:ext uri="{FF2B5EF4-FFF2-40B4-BE49-F238E27FC236}">
                <a16:creationId xmlns:a16="http://schemas.microsoft.com/office/drawing/2014/main" xmlns="" id="{8DE579F0-DA2A-4EC3-8A35-C68C1EF57E2E}"/>
              </a:ext>
            </a:extLst>
          </p:cNvPr>
          <p:cNvGrpSpPr/>
          <p:nvPr/>
        </p:nvGrpSpPr>
        <p:grpSpPr>
          <a:xfrm>
            <a:off x="808142" y="2209923"/>
            <a:ext cx="762311" cy="634878"/>
            <a:chOff x="808142" y="2209923"/>
            <a:chExt cx="762311" cy="634878"/>
          </a:xfrm>
        </p:grpSpPr>
        <p:sp>
          <p:nvSpPr>
            <p:cNvPr id="588" name="SMARTInkShape-2014">
              <a:extLst>
                <a:ext uri="{FF2B5EF4-FFF2-40B4-BE49-F238E27FC236}">
                  <a16:creationId xmlns:a16="http://schemas.microsoft.com/office/drawing/2014/main" xmlns="" id="{E9FA4A5C-97FC-45ED-975D-5E84316BC69F}"/>
                </a:ext>
              </a:extLst>
            </p:cNvPr>
            <p:cNvSpPr/>
            <p:nvPr>
              <p:custDataLst>
                <p:tags r:id="rId27"/>
              </p:custDataLst>
            </p:nvPr>
          </p:nvSpPr>
          <p:spPr>
            <a:xfrm>
              <a:off x="1035933" y="2706712"/>
              <a:ext cx="75318" cy="95052"/>
            </a:xfrm>
            <a:custGeom>
              <a:avLst/>
              <a:gdLst/>
              <a:ahLst/>
              <a:cxnLst/>
              <a:rect l="0" t="0" r="0" b="0"/>
              <a:pathLst>
                <a:path w="75318" h="95052">
                  <a:moveTo>
                    <a:pt x="5467" y="30138"/>
                  </a:moveTo>
                  <a:lnTo>
                    <a:pt x="5467" y="30138"/>
                  </a:lnTo>
                  <a:lnTo>
                    <a:pt x="441" y="42071"/>
                  </a:lnTo>
                  <a:lnTo>
                    <a:pt x="0" y="44444"/>
                  </a:lnTo>
                  <a:lnTo>
                    <a:pt x="411" y="46025"/>
                  </a:lnTo>
                  <a:lnTo>
                    <a:pt x="1391" y="47079"/>
                  </a:lnTo>
                  <a:lnTo>
                    <a:pt x="2750" y="47782"/>
                  </a:lnTo>
                  <a:lnTo>
                    <a:pt x="8022" y="46682"/>
                  </a:lnTo>
                  <a:lnTo>
                    <a:pt x="15069" y="43135"/>
                  </a:lnTo>
                  <a:lnTo>
                    <a:pt x="26265" y="33205"/>
                  </a:lnTo>
                  <a:lnTo>
                    <a:pt x="31879" y="25386"/>
                  </a:lnTo>
                  <a:lnTo>
                    <a:pt x="34844" y="17208"/>
                  </a:lnTo>
                  <a:lnTo>
                    <a:pt x="36748" y="3830"/>
                  </a:lnTo>
                  <a:lnTo>
                    <a:pt x="35493" y="2016"/>
                  </a:lnTo>
                  <a:lnTo>
                    <a:pt x="30336" y="0"/>
                  </a:lnTo>
                  <a:lnTo>
                    <a:pt x="23340" y="986"/>
                  </a:lnTo>
                  <a:lnTo>
                    <a:pt x="19499" y="2237"/>
                  </a:lnTo>
                  <a:lnTo>
                    <a:pt x="13350" y="9271"/>
                  </a:lnTo>
                  <a:lnTo>
                    <a:pt x="5921" y="28894"/>
                  </a:lnTo>
                  <a:lnTo>
                    <a:pt x="2847" y="45813"/>
                  </a:lnTo>
                  <a:lnTo>
                    <a:pt x="6622" y="73921"/>
                  </a:lnTo>
                  <a:lnTo>
                    <a:pt x="8353" y="80493"/>
                  </a:lnTo>
                  <a:lnTo>
                    <a:pt x="11625" y="85581"/>
                  </a:lnTo>
                  <a:lnTo>
                    <a:pt x="20904" y="93114"/>
                  </a:lnTo>
                  <a:lnTo>
                    <a:pt x="33965" y="95051"/>
                  </a:lnTo>
                  <a:lnTo>
                    <a:pt x="48471" y="92855"/>
                  </a:lnTo>
                  <a:lnTo>
                    <a:pt x="75317" y="809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9" name="SMARTInkShape-2015">
              <a:extLst>
                <a:ext uri="{FF2B5EF4-FFF2-40B4-BE49-F238E27FC236}">
                  <a16:creationId xmlns:a16="http://schemas.microsoft.com/office/drawing/2014/main" xmlns="" id="{A17D3A2A-3411-4426-A07C-749B1ECAD075}"/>
                </a:ext>
              </a:extLst>
            </p:cNvPr>
            <p:cNvSpPr/>
            <p:nvPr>
              <p:custDataLst>
                <p:tags r:id="rId28"/>
              </p:custDataLst>
            </p:nvPr>
          </p:nvSpPr>
          <p:spPr>
            <a:xfrm>
              <a:off x="1239290" y="2472219"/>
              <a:ext cx="331163" cy="315303"/>
            </a:xfrm>
            <a:custGeom>
              <a:avLst/>
              <a:gdLst/>
              <a:ahLst/>
              <a:cxnLst/>
              <a:rect l="0" t="0" r="0" b="0"/>
              <a:pathLst>
                <a:path w="331163" h="315303">
                  <a:moveTo>
                    <a:pt x="43410" y="226531"/>
                  </a:moveTo>
                  <a:lnTo>
                    <a:pt x="43410" y="226531"/>
                  </a:lnTo>
                  <a:lnTo>
                    <a:pt x="43410" y="202614"/>
                  </a:lnTo>
                  <a:lnTo>
                    <a:pt x="42704" y="202120"/>
                  </a:lnTo>
                  <a:lnTo>
                    <a:pt x="40039" y="201570"/>
                  </a:lnTo>
                  <a:lnTo>
                    <a:pt x="27830" y="208003"/>
                  </a:lnTo>
                  <a:lnTo>
                    <a:pt x="10806" y="225588"/>
                  </a:lnTo>
                  <a:lnTo>
                    <a:pt x="4225" y="242575"/>
                  </a:lnTo>
                  <a:lnTo>
                    <a:pt x="0" y="282225"/>
                  </a:lnTo>
                  <a:lnTo>
                    <a:pt x="2639" y="303397"/>
                  </a:lnTo>
                  <a:lnTo>
                    <a:pt x="7889" y="315236"/>
                  </a:lnTo>
                  <a:lnTo>
                    <a:pt x="11263" y="315302"/>
                  </a:lnTo>
                  <a:lnTo>
                    <a:pt x="20656" y="309729"/>
                  </a:lnTo>
                  <a:lnTo>
                    <a:pt x="34473" y="291320"/>
                  </a:lnTo>
                  <a:lnTo>
                    <a:pt x="46714" y="248971"/>
                  </a:lnTo>
                  <a:lnTo>
                    <a:pt x="53718" y="206683"/>
                  </a:lnTo>
                  <a:lnTo>
                    <a:pt x="58104" y="172554"/>
                  </a:lnTo>
                  <a:lnTo>
                    <a:pt x="60524" y="139982"/>
                  </a:lnTo>
                  <a:lnTo>
                    <a:pt x="60005" y="101404"/>
                  </a:lnTo>
                  <a:lnTo>
                    <a:pt x="56430" y="86252"/>
                  </a:lnTo>
                  <a:lnTo>
                    <a:pt x="53501" y="82212"/>
                  </a:lnTo>
                  <a:lnTo>
                    <a:pt x="50137" y="79518"/>
                  </a:lnTo>
                  <a:lnTo>
                    <a:pt x="47189" y="80545"/>
                  </a:lnTo>
                  <a:lnTo>
                    <a:pt x="42032" y="89211"/>
                  </a:lnTo>
                  <a:lnTo>
                    <a:pt x="38042" y="129321"/>
                  </a:lnTo>
                  <a:lnTo>
                    <a:pt x="38057" y="173347"/>
                  </a:lnTo>
                  <a:lnTo>
                    <a:pt x="42216" y="216574"/>
                  </a:lnTo>
                  <a:lnTo>
                    <a:pt x="49942" y="259738"/>
                  </a:lnTo>
                  <a:lnTo>
                    <a:pt x="56164" y="278468"/>
                  </a:lnTo>
                  <a:lnTo>
                    <a:pt x="58263" y="282322"/>
                  </a:lnTo>
                  <a:lnTo>
                    <a:pt x="61073" y="283481"/>
                  </a:lnTo>
                  <a:lnTo>
                    <a:pt x="64357" y="282842"/>
                  </a:lnTo>
                  <a:lnTo>
                    <a:pt x="67958" y="281005"/>
                  </a:lnTo>
                  <a:lnTo>
                    <a:pt x="73841" y="271438"/>
                  </a:lnTo>
                  <a:lnTo>
                    <a:pt x="87744" y="227895"/>
                  </a:lnTo>
                  <a:lnTo>
                    <a:pt x="92933" y="204771"/>
                  </a:lnTo>
                  <a:lnTo>
                    <a:pt x="92653" y="202147"/>
                  </a:lnTo>
                  <a:lnTo>
                    <a:pt x="91761" y="201103"/>
                  </a:lnTo>
                  <a:lnTo>
                    <a:pt x="90461" y="201112"/>
                  </a:lnTo>
                  <a:lnTo>
                    <a:pt x="89594" y="202530"/>
                  </a:lnTo>
                  <a:lnTo>
                    <a:pt x="88088" y="225548"/>
                  </a:lnTo>
                  <a:lnTo>
                    <a:pt x="91251" y="270012"/>
                  </a:lnTo>
                  <a:lnTo>
                    <a:pt x="96704" y="283002"/>
                  </a:lnTo>
                  <a:lnTo>
                    <a:pt x="99401" y="285345"/>
                  </a:lnTo>
                  <a:lnTo>
                    <a:pt x="106160" y="287948"/>
                  </a:lnTo>
                  <a:lnTo>
                    <a:pt x="110643" y="286526"/>
                  </a:lnTo>
                  <a:lnTo>
                    <a:pt x="121269" y="279301"/>
                  </a:lnTo>
                  <a:lnTo>
                    <a:pt x="129284" y="267153"/>
                  </a:lnTo>
                  <a:lnTo>
                    <a:pt x="142495" y="224485"/>
                  </a:lnTo>
                  <a:lnTo>
                    <a:pt x="150053" y="195740"/>
                  </a:lnTo>
                  <a:lnTo>
                    <a:pt x="149783" y="194009"/>
                  </a:lnTo>
                  <a:lnTo>
                    <a:pt x="148898" y="193561"/>
                  </a:lnTo>
                  <a:lnTo>
                    <a:pt x="147602" y="193968"/>
                  </a:lnTo>
                  <a:lnTo>
                    <a:pt x="142407" y="197911"/>
                  </a:lnTo>
                  <a:lnTo>
                    <a:pt x="140325" y="205344"/>
                  </a:lnTo>
                  <a:lnTo>
                    <a:pt x="140106" y="215704"/>
                  </a:lnTo>
                  <a:lnTo>
                    <a:pt x="147596" y="245827"/>
                  </a:lnTo>
                  <a:lnTo>
                    <a:pt x="153450" y="254628"/>
                  </a:lnTo>
                  <a:lnTo>
                    <a:pt x="160756" y="260185"/>
                  </a:lnTo>
                  <a:lnTo>
                    <a:pt x="172802" y="263314"/>
                  </a:lnTo>
                  <a:lnTo>
                    <a:pt x="181116" y="264045"/>
                  </a:lnTo>
                  <a:lnTo>
                    <a:pt x="191396" y="260608"/>
                  </a:lnTo>
                  <a:lnTo>
                    <a:pt x="225123" y="242229"/>
                  </a:lnTo>
                  <a:lnTo>
                    <a:pt x="243829" y="221400"/>
                  </a:lnTo>
                  <a:lnTo>
                    <a:pt x="248902" y="212256"/>
                  </a:lnTo>
                  <a:lnTo>
                    <a:pt x="251157" y="203489"/>
                  </a:lnTo>
                  <a:lnTo>
                    <a:pt x="250347" y="199881"/>
                  </a:lnTo>
                  <a:lnTo>
                    <a:pt x="245684" y="193990"/>
                  </a:lnTo>
                  <a:lnTo>
                    <a:pt x="242465" y="192842"/>
                  </a:lnTo>
                  <a:lnTo>
                    <a:pt x="235125" y="193449"/>
                  </a:lnTo>
                  <a:lnTo>
                    <a:pt x="219689" y="201128"/>
                  </a:lnTo>
                  <a:lnTo>
                    <a:pt x="215962" y="205363"/>
                  </a:lnTo>
                  <a:lnTo>
                    <a:pt x="211822" y="215712"/>
                  </a:lnTo>
                  <a:lnTo>
                    <a:pt x="209491" y="230067"/>
                  </a:lnTo>
                  <a:lnTo>
                    <a:pt x="212709" y="238921"/>
                  </a:lnTo>
                  <a:lnTo>
                    <a:pt x="215543" y="243258"/>
                  </a:lnTo>
                  <a:lnTo>
                    <a:pt x="218843" y="246149"/>
                  </a:lnTo>
                  <a:lnTo>
                    <a:pt x="226273" y="249361"/>
                  </a:lnTo>
                  <a:lnTo>
                    <a:pt x="229524" y="249512"/>
                  </a:lnTo>
                  <a:lnTo>
                    <a:pt x="235018" y="247798"/>
                  </a:lnTo>
                  <a:lnTo>
                    <a:pt x="245448" y="239496"/>
                  </a:lnTo>
                  <a:lnTo>
                    <a:pt x="249622" y="233939"/>
                  </a:lnTo>
                  <a:lnTo>
                    <a:pt x="252301" y="227994"/>
                  </a:lnTo>
                  <a:lnTo>
                    <a:pt x="252873" y="240539"/>
                  </a:lnTo>
                  <a:lnTo>
                    <a:pt x="253627" y="247573"/>
                  </a:lnTo>
                  <a:lnTo>
                    <a:pt x="256314" y="253051"/>
                  </a:lnTo>
                  <a:lnTo>
                    <a:pt x="265164" y="260102"/>
                  </a:lnTo>
                  <a:lnTo>
                    <a:pt x="268857" y="260906"/>
                  </a:lnTo>
                  <a:lnTo>
                    <a:pt x="276724" y="259918"/>
                  </a:lnTo>
                  <a:lnTo>
                    <a:pt x="283042" y="255246"/>
                  </a:lnTo>
                  <a:lnTo>
                    <a:pt x="288908" y="246348"/>
                  </a:lnTo>
                  <a:lnTo>
                    <a:pt x="304171" y="208129"/>
                  </a:lnTo>
                  <a:lnTo>
                    <a:pt x="312409" y="178136"/>
                  </a:lnTo>
                  <a:lnTo>
                    <a:pt x="320774" y="136583"/>
                  </a:lnTo>
                  <a:lnTo>
                    <a:pt x="327315" y="91774"/>
                  </a:lnTo>
                  <a:lnTo>
                    <a:pt x="331162" y="50222"/>
                  </a:lnTo>
                  <a:lnTo>
                    <a:pt x="329361" y="10524"/>
                  </a:lnTo>
                  <a:lnTo>
                    <a:pt x="326192" y="0"/>
                  </a:lnTo>
                  <a:lnTo>
                    <a:pt x="322948" y="1427"/>
                  </a:lnTo>
                  <a:lnTo>
                    <a:pt x="313699" y="14301"/>
                  </a:lnTo>
                  <a:lnTo>
                    <a:pt x="303334" y="58834"/>
                  </a:lnTo>
                  <a:lnTo>
                    <a:pt x="300043" y="98612"/>
                  </a:lnTo>
                  <a:lnTo>
                    <a:pt x="299286" y="139339"/>
                  </a:lnTo>
                  <a:lnTo>
                    <a:pt x="301301" y="173903"/>
                  </a:lnTo>
                  <a:lnTo>
                    <a:pt x="309773" y="211016"/>
                  </a:lnTo>
                  <a:lnTo>
                    <a:pt x="317251" y="225044"/>
                  </a:lnTo>
                  <a:lnTo>
                    <a:pt x="329160" y="23923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0" name="SMARTInkShape-2016">
              <a:extLst>
                <a:ext uri="{FF2B5EF4-FFF2-40B4-BE49-F238E27FC236}">
                  <a16:creationId xmlns:a16="http://schemas.microsoft.com/office/drawing/2014/main" xmlns="" id="{418448C7-562F-4425-8E4F-8DDC65796B4E}"/>
                </a:ext>
              </a:extLst>
            </p:cNvPr>
            <p:cNvSpPr/>
            <p:nvPr>
              <p:custDataLst>
                <p:tags r:id="rId29"/>
              </p:custDataLst>
            </p:nvPr>
          </p:nvSpPr>
          <p:spPr>
            <a:xfrm>
              <a:off x="1116276" y="2686050"/>
              <a:ext cx="39425" cy="113319"/>
            </a:xfrm>
            <a:custGeom>
              <a:avLst/>
              <a:gdLst/>
              <a:ahLst/>
              <a:cxnLst/>
              <a:rect l="0" t="0" r="0" b="0"/>
              <a:pathLst>
                <a:path w="39425" h="113319">
                  <a:moveTo>
                    <a:pt x="39424" y="0"/>
                  </a:moveTo>
                  <a:lnTo>
                    <a:pt x="39424" y="0"/>
                  </a:lnTo>
                  <a:lnTo>
                    <a:pt x="29285" y="705"/>
                  </a:lnTo>
                  <a:lnTo>
                    <a:pt x="21747" y="3371"/>
                  </a:lnTo>
                  <a:lnTo>
                    <a:pt x="9570" y="12209"/>
                  </a:lnTo>
                  <a:lnTo>
                    <a:pt x="396" y="23765"/>
                  </a:lnTo>
                  <a:lnTo>
                    <a:pt x="0" y="28543"/>
                  </a:lnTo>
                  <a:lnTo>
                    <a:pt x="9756" y="54193"/>
                  </a:lnTo>
                  <a:lnTo>
                    <a:pt x="33073" y="97514"/>
                  </a:lnTo>
                  <a:lnTo>
                    <a:pt x="35896" y="106839"/>
                  </a:lnTo>
                  <a:lnTo>
                    <a:pt x="35661" y="109326"/>
                  </a:lnTo>
                  <a:lnTo>
                    <a:pt x="34799" y="110984"/>
                  </a:lnTo>
                  <a:lnTo>
                    <a:pt x="33518" y="112089"/>
                  </a:lnTo>
                  <a:lnTo>
                    <a:pt x="30214" y="113318"/>
                  </a:lnTo>
                  <a:lnTo>
                    <a:pt x="24512" y="110100"/>
                  </a:lnTo>
                  <a:lnTo>
                    <a:pt x="14024" y="101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1" name="SMARTInkShape-2017">
              <a:extLst>
                <a:ext uri="{FF2B5EF4-FFF2-40B4-BE49-F238E27FC236}">
                  <a16:creationId xmlns:a16="http://schemas.microsoft.com/office/drawing/2014/main" xmlns="" id="{56A0467E-451A-40F0-A6F6-D41F9EA4B9CF}"/>
                </a:ext>
              </a:extLst>
            </p:cNvPr>
            <p:cNvSpPr/>
            <p:nvPr>
              <p:custDataLst>
                <p:tags r:id="rId30"/>
              </p:custDataLst>
            </p:nvPr>
          </p:nvSpPr>
          <p:spPr>
            <a:xfrm>
              <a:off x="1187450" y="2711450"/>
              <a:ext cx="6351" cy="57151"/>
            </a:xfrm>
            <a:custGeom>
              <a:avLst/>
              <a:gdLst/>
              <a:ahLst/>
              <a:cxnLst/>
              <a:rect l="0" t="0" r="0" b="0"/>
              <a:pathLst>
                <a:path w="6351" h="57151">
                  <a:moveTo>
                    <a:pt x="0" y="0"/>
                  </a:moveTo>
                  <a:lnTo>
                    <a:pt x="0" y="0"/>
                  </a:lnTo>
                  <a:lnTo>
                    <a:pt x="1881" y="33845"/>
                  </a:lnTo>
                  <a:lnTo>
                    <a:pt x="6350" y="57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2" name="SMARTInkShape-2018">
              <a:extLst>
                <a:ext uri="{FF2B5EF4-FFF2-40B4-BE49-F238E27FC236}">
                  <a16:creationId xmlns:a16="http://schemas.microsoft.com/office/drawing/2014/main" xmlns="" id="{0BD306CC-EBF2-46D1-8609-80A93AF44B5D}"/>
                </a:ext>
              </a:extLst>
            </p:cNvPr>
            <p:cNvSpPr/>
            <p:nvPr>
              <p:custDataLst>
                <p:tags r:id="rId31"/>
              </p:custDataLst>
            </p:nvPr>
          </p:nvSpPr>
          <p:spPr>
            <a:xfrm>
              <a:off x="1187450" y="2641600"/>
              <a:ext cx="6351" cy="19051"/>
            </a:xfrm>
            <a:custGeom>
              <a:avLst/>
              <a:gdLst/>
              <a:ahLst/>
              <a:cxnLst/>
              <a:rect l="0" t="0" r="0" b="0"/>
              <a:pathLst>
                <a:path w="6351" h="19051">
                  <a:moveTo>
                    <a:pt x="0" y="19050"/>
                  </a:moveTo>
                  <a:lnTo>
                    <a:pt x="0" y="19050"/>
                  </a:lnTo>
                  <a:lnTo>
                    <a:pt x="0" y="2648"/>
                  </a:lnTo>
                  <a:lnTo>
                    <a:pt x="705" y="1765"/>
                  </a:lnTo>
                  <a:lnTo>
                    <a:pt x="6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3" name="SMARTInkShape-2019">
              <a:extLst>
                <a:ext uri="{FF2B5EF4-FFF2-40B4-BE49-F238E27FC236}">
                  <a16:creationId xmlns:a16="http://schemas.microsoft.com/office/drawing/2014/main" xmlns="" id="{00861275-1974-4249-9EAA-CA3A1C59BC7C}"/>
                </a:ext>
              </a:extLst>
            </p:cNvPr>
            <p:cNvSpPr/>
            <p:nvPr>
              <p:custDataLst>
                <p:tags r:id="rId32"/>
              </p:custDataLst>
            </p:nvPr>
          </p:nvSpPr>
          <p:spPr>
            <a:xfrm>
              <a:off x="808142" y="2642123"/>
              <a:ext cx="68159" cy="202678"/>
            </a:xfrm>
            <a:custGeom>
              <a:avLst/>
              <a:gdLst/>
              <a:ahLst/>
              <a:cxnLst/>
              <a:rect l="0" t="0" r="0" b="0"/>
              <a:pathLst>
                <a:path w="68159" h="202678">
                  <a:moveTo>
                    <a:pt x="55458" y="12177"/>
                  </a:moveTo>
                  <a:lnTo>
                    <a:pt x="55458" y="12177"/>
                  </a:lnTo>
                  <a:lnTo>
                    <a:pt x="58829" y="5435"/>
                  </a:lnTo>
                  <a:lnTo>
                    <a:pt x="59116" y="3449"/>
                  </a:lnTo>
                  <a:lnTo>
                    <a:pt x="58602" y="2125"/>
                  </a:lnTo>
                  <a:lnTo>
                    <a:pt x="57554" y="1242"/>
                  </a:lnTo>
                  <a:lnTo>
                    <a:pt x="54508" y="261"/>
                  </a:lnTo>
                  <a:lnTo>
                    <a:pt x="52708" y="0"/>
                  </a:lnTo>
                  <a:lnTo>
                    <a:pt x="43433" y="3003"/>
                  </a:lnTo>
                  <a:lnTo>
                    <a:pt x="28376" y="18474"/>
                  </a:lnTo>
                  <a:lnTo>
                    <a:pt x="13881" y="51045"/>
                  </a:lnTo>
                  <a:lnTo>
                    <a:pt x="4020" y="91975"/>
                  </a:lnTo>
                  <a:lnTo>
                    <a:pt x="0" y="132012"/>
                  </a:lnTo>
                  <a:lnTo>
                    <a:pt x="5551" y="167314"/>
                  </a:lnTo>
                  <a:lnTo>
                    <a:pt x="16109" y="185549"/>
                  </a:lnTo>
                  <a:lnTo>
                    <a:pt x="22875" y="193375"/>
                  </a:lnTo>
                  <a:lnTo>
                    <a:pt x="30914" y="197887"/>
                  </a:lnTo>
                  <a:lnTo>
                    <a:pt x="68158" y="2026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4" name="SMARTInkShape-2020">
              <a:extLst>
                <a:ext uri="{FF2B5EF4-FFF2-40B4-BE49-F238E27FC236}">
                  <a16:creationId xmlns:a16="http://schemas.microsoft.com/office/drawing/2014/main" xmlns="" id="{D89C24D5-7132-47FA-B6BD-1F43EDF93A20}"/>
                </a:ext>
              </a:extLst>
            </p:cNvPr>
            <p:cNvSpPr/>
            <p:nvPr>
              <p:custDataLst>
                <p:tags r:id="rId33"/>
              </p:custDataLst>
            </p:nvPr>
          </p:nvSpPr>
          <p:spPr>
            <a:xfrm>
              <a:off x="933450" y="2711450"/>
              <a:ext cx="76201" cy="101611"/>
            </a:xfrm>
            <a:custGeom>
              <a:avLst/>
              <a:gdLst/>
              <a:ahLst/>
              <a:cxnLst/>
              <a:rect l="0" t="0" r="0" b="0"/>
              <a:pathLst>
                <a:path w="76201" h="101611">
                  <a:moveTo>
                    <a:pt x="0" y="6350"/>
                  </a:moveTo>
                  <a:lnTo>
                    <a:pt x="0" y="6350"/>
                  </a:lnTo>
                  <a:lnTo>
                    <a:pt x="3371" y="6350"/>
                  </a:lnTo>
                  <a:lnTo>
                    <a:pt x="27136" y="36236"/>
                  </a:lnTo>
                  <a:lnTo>
                    <a:pt x="44662" y="67496"/>
                  </a:lnTo>
                  <a:lnTo>
                    <a:pt x="48072" y="81504"/>
                  </a:lnTo>
                  <a:lnTo>
                    <a:pt x="47706" y="92903"/>
                  </a:lnTo>
                  <a:lnTo>
                    <a:pt x="46621" y="97919"/>
                  </a:lnTo>
                  <a:lnTo>
                    <a:pt x="44486" y="100557"/>
                  </a:lnTo>
                  <a:lnTo>
                    <a:pt x="41652" y="101610"/>
                  </a:lnTo>
                  <a:lnTo>
                    <a:pt x="38351" y="101607"/>
                  </a:lnTo>
                  <a:lnTo>
                    <a:pt x="35445" y="99488"/>
                  </a:lnTo>
                  <a:lnTo>
                    <a:pt x="30335" y="91489"/>
                  </a:lnTo>
                  <a:lnTo>
                    <a:pt x="23491" y="71715"/>
                  </a:lnTo>
                  <a:lnTo>
                    <a:pt x="24787" y="54216"/>
                  </a:lnTo>
                  <a:lnTo>
                    <a:pt x="30772" y="36796"/>
                  </a:lnTo>
                  <a:lnTo>
                    <a:pt x="40488" y="24350"/>
                  </a:lnTo>
                  <a:lnTo>
                    <a:pt x="762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5" name="SMARTInkShape-2021">
              <a:extLst>
                <a:ext uri="{FF2B5EF4-FFF2-40B4-BE49-F238E27FC236}">
                  <a16:creationId xmlns:a16="http://schemas.microsoft.com/office/drawing/2014/main" xmlns="" id="{996BB672-9749-4C8D-91E0-6F6F1F640FEE}"/>
                </a:ext>
              </a:extLst>
            </p:cNvPr>
            <p:cNvSpPr/>
            <p:nvPr>
              <p:custDataLst>
                <p:tags r:id="rId34"/>
              </p:custDataLst>
            </p:nvPr>
          </p:nvSpPr>
          <p:spPr>
            <a:xfrm>
              <a:off x="1371600" y="2305050"/>
              <a:ext cx="88901" cy="1"/>
            </a:xfrm>
            <a:custGeom>
              <a:avLst/>
              <a:gdLst/>
              <a:ahLst/>
              <a:cxnLst/>
              <a:rect l="0" t="0" r="0" b="0"/>
              <a:pathLst>
                <a:path w="88901" h="1">
                  <a:moveTo>
                    <a:pt x="0" y="0"/>
                  </a:moveTo>
                  <a:lnTo>
                    <a:pt x="0" y="0"/>
                  </a:lnTo>
                  <a:lnTo>
                    <a:pt x="45434" y="0"/>
                  </a:lnTo>
                  <a:lnTo>
                    <a:pt x="889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6" name="SMARTInkShape-2022">
              <a:extLst>
                <a:ext uri="{FF2B5EF4-FFF2-40B4-BE49-F238E27FC236}">
                  <a16:creationId xmlns:a16="http://schemas.microsoft.com/office/drawing/2014/main" xmlns="" id="{6481FA82-1916-49BD-9B0C-16332C8055E0}"/>
                </a:ext>
              </a:extLst>
            </p:cNvPr>
            <p:cNvSpPr/>
            <p:nvPr>
              <p:custDataLst>
                <p:tags r:id="rId35"/>
              </p:custDataLst>
            </p:nvPr>
          </p:nvSpPr>
          <p:spPr>
            <a:xfrm>
              <a:off x="1373526" y="2209923"/>
              <a:ext cx="86975" cy="174076"/>
            </a:xfrm>
            <a:custGeom>
              <a:avLst/>
              <a:gdLst/>
              <a:ahLst/>
              <a:cxnLst/>
              <a:rect l="0" t="0" r="0" b="0"/>
              <a:pathLst>
                <a:path w="86975" h="174076">
                  <a:moveTo>
                    <a:pt x="86974" y="18927"/>
                  </a:moveTo>
                  <a:lnTo>
                    <a:pt x="86974" y="18927"/>
                  </a:lnTo>
                  <a:lnTo>
                    <a:pt x="86974" y="12185"/>
                  </a:lnTo>
                  <a:lnTo>
                    <a:pt x="85092" y="6993"/>
                  </a:lnTo>
                  <a:lnTo>
                    <a:pt x="83603" y="4621"/>
                  </a:lnTo>
                  <a:lnTo>
                    <a:pt x="81904" y="3040"/>
                  </a:lnTo>
                  <a:lnTo>
                    <a:pt x="78135" y="1283"/>
                  </a:lnTo>
                  <a:lnTo>
                    <a:pt x="62404" y="0"/>
                  </a:lnTo>
                  <a:lnTo>
                    <a:pt x="37125" y="6655"/>
                  </a:lnTo>
                  <a:lnTo>
                    <a:pt x="22251" y="15590"/>
                  </a:lnTo>
                  <a:lnTo>
                    <a:pt x="11641" y="27321"/>
                  </a:lnTo>
                  <a:lnTo>
                    <a:pt x="4574" y="41943"/>
                  </a:lnTo>
                  <a:lnTo>
                    <a:pt x="0" y="66042"/>
                  </a:lnTo>
                  <a:lnTo>
                    <a:pt x="3353" y="112925"/>
                  </a:lnTo>
                  <a:lnTo>
                    <a:pt x="4330" y="156078"/>
                  </a:lnTo>
                  <a:lnTo>
                    <a:pt x="5088" y="164550"/>
                  </a:lnTo>
                  <a:lnTo>
                    <a:pt x="6278" y="166809"/>
                  </a:lnTo>
                  <a:lnTo>
                    <a:pt x="13257" y="173806"/>
                  </a:lnTo>
                  <a:lnTo>
                    <a:pt x="22931" y="174075"/>
                  </a:lnTo>
                  <a:lnTo>
                    <a:pt x="48767" y="168499"/>
                  </a:lnTo>
                  <a:lnTo>
                    <a:pt x="86974" y="1522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7" name="SMARTInkShape-2023">
              <a:extLst>
                <a:ext uri="{FF2B5EF4-FFF2-40B4-BE49-F238E27FC236}">
                  <a16:creationId xmlns:a16="http://schemas.microsoft.com/office/drawing/2014/main" xmlns="" id="{97B79C8B-FFFA-4E86-99E4-512BA1B092B7}"/>
                </a:ext>
              </a:extLst>
            </p:cNvPr>
            <p:cNvSpPr/>
            <p:nvPr>
              <p:custDataLst>
                <p:tags r:id="rId36"/>
              </p:custDataLst>
            </p:nvPr>
          </p:nvSpPr>
          <p:spPr>
            <a:xfrm>
              <a:off x="1238250" y="2232448"/>
              <a:ext cx="69851" cy="176115"/>
            </a:xfrm>
            <a:custGeom>
              <a:avLst/>
              <a:gdLst/>
              <a:ahLst/>
              <a:cxnLst/>
              <a:rect l="0" t="0" r="0" b="0"/>
              <a:pathLst>
                <a:path w="69851" h="176115">
                  <a:moveTo>
                    <a:pt x="69850" y="9102"/>
                  </a:moveTo>
                  <a:lnTo>
                    <a:pt x="69850" y="9102"/>
                  </a:lnTo>
                  <a:lnTo>
                    <a:pt x="52173" y="263"/>
                  </a:lnTo>
                  <a:lnTo>
                    <a:pt x="42238" y="0"/>
                  </a:lnTo>
                  <a:lnTo>
                    <a:pt x="18613" y="5579"/>
                  </a:lnTo>
                  <a:lnTo>
                    <a:pt x="13820" y="8870"/>
                  </a:lnTo>
                  <a:lnTo>
                    <a:pt x="6612" y="18171"/>
                  </a:lnTo>
                  <a:lnTo>
                    <a:pt x="1959" y="35308"/>
                  </a:lnTo>
                  <a:lnTo>
                    <a:pt x="7323" y="57162"/>
                  </a:lnTo>
                  <a:lnTo>
                    <a:pt x="22482" y="84761"/>
                  </a:lnTo>
                  <a:lnTo>
                    <a:pt x="56793" y="129720"/>
                  </a:lnTo>
                  <a:lnTo>
                    <a:pt x="64047" y="141732"/>
                  </a:lnTo>
                  <a:lnTo>
                    <a:pt x="67271" y="151774"/>
                  </a:lnTo>
                  <a:lnTo>
                    <a:pt x="66720" y="156428"/>
                  </a:lnTo>
                  <a:lnTo>
                    <a:pt x="62344" y="165362"/>
                  </a:lnTo>
                  <a:lnTo>
                    <a:pt x="51947" y="174954"/>
                  </a:lnTo>
                  <a:lnTo>
                    <a:pt x="47331" y="176114"/>
                  </a:lnTo>
                  <a:lnTo>
                    <a:pt x="36558" y="175522"/>
                  </a:lnTo>
                  <a:lnTo>
                    <a:pt x="0" y="16150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8" name="SMARTInkShape-2024">
              <a:extLst>
                <a:ext uri="{FF2B5EF4-FFF2-40B4-BE49-F238E27FC236}">
                  <a16:creationId xmlns:a16="http://schemas.microsoft.com/office/drawing/2014/main" xmlns="" id="{359C68AF-7406-4274-ACAD-4C6E3E8ED7DF}"/>
                </a:ext>
              </a:extLst>
            </p:cNvPr>
            <p:cNvSpPr/>
            <p:nvPr>
              <p:custDataLst>
                <p:tags r:id="rId37"/>
              </p:custDataLst>
            </p:nvPr>
          </p:nvSpPr>
          <p:spPr>
            <a:xfrm>
              <a:off x="1030532" y="2213956"/>
              <a:ext cx="150569" cy="274410"/>
            </a:xfrm>
            <a:custGeom>
              <a:avLst/>
              <a:gdLst/>
              <a:ahLst/>
              <a:cxnLst/>
              <a:rect l="0" t="0" r="0" b="0"/>
              <a:pathLst>
                <a:path w="150569" h="274410">
                  <a:moveTo>
                    <a:pt x="10868" y="103794"/>
                  </a:moveTo>
                  <a:lnTo>
                    <a:pt x="10868" y="103794"/>
                  </a:lnTo>
                  <a:lnTo>
                    <a:pt x="15232" y="142076"/>
                  </a:lnTo>
                  <a:lnTo>
                    <a:pt x="16630" y="180440"/>
                  </a:lnTo>
                  <a:lnTo>
                    <a:pt x="17044" y="221676"/>
                  </a:lnTo>
                  <a:lnTo>
                    <a:pt x="17195" y="268721"/>
                  </a:lnTo>
                  <a:lnTo>
                    <a:pt x="16497" y="272306"/>
                  </a:lnTo>
                  <a:lnTo>
                    <a:pt x="15326" y="273991"/>
                  </a:lnTo>
                  <a:lnTo>
                    <a:pt x="13840" y="274409"/>
                  </a:lnTo>
                  <a:lnTo>
                    <a:pt x="8378" y="258142"/>
                  </a:lnTo>
                  <a:lnTo>
                    <a:pt x="2291" y="217495"/>
                  </a:lnTo>
                  <a:lnTo>
                    <a:pt x="0" y="177611"/>
                  </a:lnTo>
                  <a:lnTo>
                    <a:pt x="393" y="131663"/>
                  </a:lnTo>
                  <a:lnTo>
                    <a:pt x="2474" y="107556"/>
                  </a:lnTo>
                  <a:lnTo>
                    <a:pt x="8548" y="62427"/>
                  </a:lnTo>
                  <a:lnTo>
                    <a:pt x="19902" y="16748"/>
                  </a:lnTo>
                  <a:lnTo>
                    <a:pt x="28053" y="2077"/>
                  </a:lnTo>
                  <a:lnTo>
                    <a:pt x="33614" y="0"/>
                  </a:lnTo>
                  <a:lnTo>
                    <a:pt x="40143" y="731"/>
                  </a:lnTo>
                  <a:lnTo>
                    <a:pt x="47318" y="3335"/>
                  </a:lnTo>
                  <a:lnTo>
                    <a:pt x="62816" y="19399"/>
                  </a:lnTo>
                  <a:lnTo>
                    <a:pt x="77701" y="43707"/>
                  </a:lnTo>
                  <a:lnTo>
                    <a:pt x="91897" y="88421"/>
                  </a:lnTo>
                  <a:lnTo>
                    <a:pt x="93212" y="118363"/>
                  </a:lnTo>
                  <a:lnTo>
                    <a:pt x="83244" y="156245"/>
                  </a:lnTo>
                  <a:lnTo>
                    <a:pt x="72668" y="173202"/>
                  </a:lnTo>
                  <a:lnTo>
                    <a:pt x="66885" y="179699"/>
                  </a:lnTo>
                  <a:lnTo>
                    <a:pt x="52933" y="186919"/>
                  </a:lnTo>
                  <a:lnTo>
                    <a:pt x="45261" y="188844"/>
                  </a:lnTo>
                  <a:lnTo>
                    <a:pt x="38736" y="188716"/>
                  </a:lnTo>
                  <a:lnTo>
                    <a:pt x="27722" y="184811"/>
                  </a:lnTo>
                  <a:lnTo>
                    <a:pt x="20005" y="178372"/>
                  </a:lnTo>
                  <a:lnTo>
                    <a:pt x="16959" y="174679"/>
                  </a:lnTo>
                  <a:lnTo>
                    <a:pt x="15634" y="171512"/>
                  </a:lnTo>
                  <a:lnTo>
                    <a:pt x="15457" y="168695"/>
                  </a:lnTo>
                  <a:lnTo>
                    <a:pt x="16044" y="166111"/>
                  </a:lnTo>
                  <a:lnTo>
                    <a:pt x="19257" y="165094"/>
                  </a:lnTo>
                  <a:lnTo>
                    <a:pt x="30354" y="165846"/>
                  </a:lnTo>
                  <a:lnTo>
                    <a:pt x="77422" y="187826"/>
                  </a:lnTo>
                  <a:lnTo>
                    <a:pt x="123062" y="217584"/>
                  </a:lnTo>
                  <a:lnTo>
                    <a:pt x="150568" y="2371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11" name="SMARTInkShape-Group368">
            <a:extLst>
              <a:ext uri="{FF2B5EF4-FFF2-40B4-BE49-F238E27FC236}">
                <a16:creationId xmlns:a16="http://schemas.microsoft.com/office/drawing/2014/main" xmlns="" id="{F0CFBC11-D7C7-4447-AA5B-9CFBF02FC88B}"/>
              </a:ext>
            </a:extLst>
          </p:cNvPr>
          <p:cNvGrpSpPr/>
          <p:nvPr/>
        </p:nvGrpSpPr>
        <p:grpSpPr>
          <a:xfrm>
            <a:off x="1844137" y="2349500"/>
            <a:ext cx="1531563" cy="491323"/>
            <a:chOff x="1844137" y="2349500"/>
            <a:chExt cx="1531563" cy="491323"/>
          </a:xfrm>
        </p:grpSpPr>
        <p:sp>
          <p:nvSpPr>
            <p:cNvPr id="600" name="SMARTInkShape-2025">
              <a:extLst>
                <a:ext uri="{FF2B5EF4-FFF2-40B4-BE49-F238E27FC236}">
                  <a16:creationId xmlns:a16="http://schemas.microsoft.com/office/drawing/2014/main" xmlns="" id="{3CF4B64A-3C4B-458E-B4FD-132CAC34AF1D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3257550" y="2349500"/>
              <a:ext cx="118150" cy="292101"/>
            </a:xfrm>
            <a:custGeom>
              <a:avLst/>
              <a:gdLst/>
              <a:ahLst/>
              <a:cxnLst/>
              <a:rect l="0" t="0" r="0" b="0"/>
              <a:pathLst>
                <a:path w="118150" h="292101">
                  <a:moveTo>
                    <a:pt x="95250" y="0"/>
                  </a:moveTo>
                  <a:lnTo>
                    <a:pt x="95250" y="0"/>
                  </a:lnTo>
                  <a:lnTo>
                    <a:pt x="105363" y="6742"/>
                  </a:lnTo>
                  <a:lnTo>
                    <a:pt x="112209" y="23222"/>
                  </a:lnTo>
                  <a:lnTo>
                    <a:pt x="118149" y="69675"/>
                  </a:lnTo>
                  <a:lnTo>
                    <a:pt x="117422" y="112106"/>
                  </a:lnTo>
                  <a:lnTo>
                    <a:pt x="110043" y="154482"/>
                  </a:lnTo>
                  <a:lnTo>
                    <a:pt x="94064" y="193072"/>
                  </a:lnTo>
                  <a:lnTo>
                    <a:pt x="70028" y="228332"/>
                  </a:lnTo>
                  <a:lnTo>
                    <a:pt x="23885" y="271010"/>
                  </a:lnTo>
                  <a:lnTo>
                    <a:pt x="0" y="292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1" name="SMARTInkShape-2026">
              <a:extLst>
                <a:ext uri="{FF2B5EF4-FFF2-40B4-BE49-F238E27FC236}">
                  <a16:creationId xmlns:a16="http://schemas.microsoft.com/office/drawing/2014/main" xmlns="" id="{01AE3359-EFAE-428C-AB35-C8E215130709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>
            <a:xfrm>
              <a:off x="3251181" y="2473748"/>
              <a:ext cx="51162" cy="149724"/>
            </a:xfrm>
            <a:custGeom>
              <a:avLst/>
              <a:gdLst/>
              <a:ahLst/>
              <a:cxnLst/>
              <a:rect l="0" t="0" r="0" b="0"/>
              <a:pathLst>
                <a:path w="51162" h="149724">
                  <a:moveTo>
                    <a:pt x="44469" y="9102"/>
                  </a:moveTo>
                  <a:lnTo>
                    <a:pt x="44469" y="9102"/>
                  </a:lnTo>
                  <a:lnTo>
                    <a:pt x="44469" y="5731"/>
                  </a:lnTo>
                  <a:lnTo>
                    <a:pt x="40706" y="2194"/>
                  </a:lnTo>
                  <a:lnTo>
                    <a:pt x="37727" y="263"/>
                  </a:lnTo>
                  <a:lnTo>
                    <a:pt x="26891" y="0"/>
                  </a:lnTo>
                  <a:lnTo>
                    <a:pt x="14079" y="2940"/>
                  </a:lnTo>
                  <a:lnTo>
                    <a:pt x="3680" y="8950"/>
                  </a:lnTo>
                  <a:lnTo>
                    <a:pt x="1049" y="12529"/>
                  </a:lnTo>
                  <a:lnTo>
                    <a:pt x="0" y="16325"/>
                  </a:lnTo>
                  <a:lnTo>
                    <a:pt x="7" y="20267"/>
                  </a:lnTo>
                  <a:lnTo>
                    <a:pt x="17694" y="57346"/>
                  </a:lnTo>
                  <a:lnTo>
                    <a:pt x="43243" y="98223"/>
                  </a:lnTo>
                  <a:lnTo>
                    <a:pt x="47885" y="106616"/>
                  </a:lnTo>
                  <a:lnTo>
                    <a:pt x="51161" y="123467"/>
                  </a:lnTo>
                  <a:lnTo>
                    <a:pt x="50265" y="138248"/>
                  </a:lnTo>
                  <a:lnTo>
                    <a:pt x="47516" y="147169"/>
                  </a:lnTo>
                  <a:lnTo>
                    <a:pt x="45089" y="149124"/>
                  </a:lnTo>
                  <a:lnTo>
                    <a:pt x="42060" y="149723"/>
                  </a:lnTo>
                  <a:lnTo>
                    <a:pt x="38629" y="149416"/>
                  </a:lnTo>
                  <a:lnTo>
                    <a:pt x="35637" y="147095"/>
                  </a:lnTo>
                  <a:lnTo>
                    <a:pt x="25419" y="12975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2" name="SMARTInkShape-2027">
              <a:extLst>
                <a:ext uri="{FF2B5EF4-FFF2-40B4-BE49-F238E27FC236}">
                  <a16:creationId xmlns:a16="http://schemas.microsoft.com/office/drawing/2014/main" xmlns="" id="{4DBBD1B4-51BE-46BC-80C4-B87CE691D577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>
            <a:xfrm>
              <a:off x="3143250" y="2482850"/>
              <a:ext cx="95251" cy="98350"/>
            </a:xfrm>
            <a:custGeom>
              <a:avLst/>
              <a:gdLst/>
              <a:ahLst/>
              <a:cxnLst/>
              <a:rect l="0" t="0" r="0" b="0"/>
              <a:pathLst>
                <a:path w="95251" h="98350">
                  <a:moveTo>
                    <a:pt x="0" y="19050"/>
                  </a:moveTo>
                  <a:lnTo>
                    <a:pt x="0" y="19050"/>
                  </a:lnTo>
                  <a:lnTo>
                    <a:pt x="3371" y="15679"/>
                  </a:lnTo>
                  <a:lnTo>
                    <a:pt x="6907" y="14024"/>
                  </a:lnTo>
                  <a:lnTo>
                    <a:pt x="8838" y="13583"/>
                  </a:lnTo>
                  <a:lnTo>
                    <a:pt x="21669" y="16333"/>
                  </a:lnTo>
                  <a:lnTo>
                    <a:pt x="38876" y="28358"/>
                  </a:lnTo>
                  <a:lnTo>
                    <a:pt x="47382" y="41296"/>
                  </a:lnTo>
                  <a:lnTo>
                    <a:pt x="54256" y="62566"/>
                  </a:lnTo>
                  <a:lnTo>
                    <a:pt x="55158" y="75785"/>
                  </a:lnTo>
                  <a:lnTo>
                    <a:pt x="51700" y="93010"/>
                  </a:lnTo>
                  <a:lnTo>
                    <a:pt x="49988" y="95873"/>
                  </a:lnTo>
                  <a:lnTo>
                    <a:pt x="48142" y="97782"/>
                  </a:lnTo>
                  <a:lnTo>
                    <a:pt x="46206" y="98349"/>
                  </a:lnTo>
                  <a:lnTo>
                    <a:pt x="44210" y="98022"/>
                  </a:lnTo>
                  <a:lnTo>
                    <a:pt x="42173" y="97098"/>
                  </a:lnTo>
                  <a:lnTo>
                    <a:pt x="41521" y="93660"/>
                  </a:lnTo>
                  <a:lnTo>
                    <a:pt x="47296" y="56688"/>
                  </a:lnTo>
                  <a:lnTo>
                    <a:pt x="59874" y="30124"/>
                  </a:lnTo>
                  <a:lnTo>
                    <a:pt x="952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3" name="SMARTInkShape-2028">
              <a:extLst>
                <a:ext uri="{FF2B5EF4-FFF2-40B4-BE49-F238E27FC236}">
                  <a16:creationId xmlns:a16="http://schemas.microsoft.com/office/drawing/2014/main" xmlns="" id="{50301D29-28C2-4753-833D-17CB2F941930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>
            <a:xfrm>
              <a:off x="3094339" y="2501900"/>
              <a:ext cx="47668" cy="93191"/>
            </a:xfrm>
            <a:custGeom>
              <a:avLst/>
              <a:gdLst/>
              <a:ahLst/>
              <a:cxnLst/>
              <a:rect l="0" t="0" r="0" b="0"/>
              <a:pathLst>
                <a:path w="47668" h="93191">
                  <a:moveTo>
                    <a:pt x="42561" y="19050"/>
                  </a:moveTo>
                  <a:lnTo>
                    <a:pt x="42561" y="19050"/>
                  </a:lnTo>
                  <a:lnTo>
                    <a:pt x="39190" y="15679"/>
                  </a:lnTo>
                  <a:lnTo>
                    <a:pt x="35654" y="14024"/>
                  </a:lnTo>
                  <a:lnTo>
                    <a:pt x="27634" y="12962"/>
                  </a:lnTo>
                  <a:lnTo>
                    <a:pt x="14619" y="19519"/>
                  </a:lnTo>
                  <a:lnTo>
                    <a:pt x="7094" y="28431"/>
                  </a:lnTo>
                  <a:lnTo>
                    <a:pt x="2104" y="40153"/>
                  </a:lnTo>
                  <a:lnTo>
                    <a:pt x="0" y="61913"/>
                  </a:lnTo>
                  <a:lnTo>
                    <a:pt x="2008" y="75495"/>
                  </a:lnTo>
                  <a:lnTo>
                    <a:pt x="7133" y="84824"/>
                  </a:lnTo>
                  <a:lnTo>
                    <a:pt x="10476" y="88299"/>
                  </a:lnTo>
                  <a:lnTo>
                    <a:pt x="19834" y="92161"/>
                  </a:lnTo>
                  <a:lnTo>
                    <a:pt x="25293" y="93190"/>
                  </a:lnTo>
                  <a:lnTo>
                    <a:pt x="30344" y="92466"/>
                  </a:lnTo>
                  <a:lnTo>
                    <a:pt x="39718" y="87898"/>
                  </a:lnTo>
                  <a:lnTo>
                    <a:pt x="42782" y="83999"/>
                  </a:lnTo>
                  <a:lnTo>
                    <a:pt x="46187" y="74021"/>
                  </a:lnTo>
                  <a:lnTo>
                    <a:pt x="47667" y="45300"/>
                  </a:lnTo>
                  <a:lnTo>
                    <a:pt x="4256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4" name="SMARTInkShape-2029">
              <a:extLst>
                <a:ext uri="{FF2B5EF4-FFF2-40B4-BE49-F238E27FC236}">
                  <a16:creationId xmlns:a16="http://schemas.microsoft.com/office/drawing/2014/main" xmlns="" id="{CA61EB34-831C-4766-A342-B759E865F228}"/>
                </a:ext>
              </a:extLst>
            </p:cNvPr>
            <p:cNvSpPr/>
            <p:nvPr>
              <p:custDataLst>
                <p:tags r:id="rId20"/>
              </p:custDataLst>
            </p:nvPr>
          </p:nvSpPr>
          <p:spPr>
            <a:xfrm>
              <a:off x="2891015" y="2501900"/>
              <a:ext cx="93486" cy="102474"/>
            </a:xfrm>
            <a:custGeom>
              <a:avLst/>
              <a:gdLst/>
              <a:ahLst/>
              <a:cxnLst/>
              <a:rect l="0" t="0" r="0" b="0"/>
              <a:pathLst>
                <a:path w="93486" h="102474">
                  <a:moveTo>
                    <a:pt x="10935" y="25400"/>
                  </a:moveTo>
                  <a:lnTo>
                    <a:pt x="10935" y="25400"/>
                  </a:lnTo>
                  <a:lnTo>
                    <a:pt x="0" y="19933"/>
                  </a:lnTo>
                  <a:lnTo>
                    <a:pt x="823" y="19639"/>
                  </a:lnTo>
                  <a:lnTo>
                    <a:pt x="5500" y="19311"/>
                  </a:lnTo>
                  <a:lnTo>
                    <a:pt x="22809" y="22498"/>
                  </a:lnTo>
                  <a:lnTo>
                    <a:pt x="42440" y="34653"/>
                  </a:lnTo>
                  <a:lnTo>
                    <a:pt x="58291" y="51660"/>
                  </a:lnTo>
                  <a:lnTo>
                    <a:pt x="60850" y="58429"/>
                  </a:lnTo>
                  <a:lnTo>
                    <a:pt x="61812" y="73476"/>
                  </a:lnTo>
                  <a:lnTo>
                    <a:pt x="58387" y="91072"/>
                  </a:lnTo>
                  <a:lnTo>
                    <a:pt x="52956" y="98802"/>
                  </a:lnTo>
                  <a:lnTo>
                    <a:pt x="49532" y="101852"/>
                  </a:lnTo>
                  <a:lnTo>
                    <a:pt x="47250" y="102473"/>
                  </a:lnTo>
                  <a:lnTo>
                    <a:pt x="45728" y="101477"/>
                  </a:lnTo>
                  <a:lnTo>
                    <a:pt x="44714" y="99401"/>
                  </a:lnTo>
                  <a:lnTo>
                    <a:pt x="43286" y="86367"/>
                  </a:lnTo>
                  <a:lnTo>
                    <a:pt x="49605" y="62358"/>
                  </a:lnTo>
                  <a:lnTo>
                    <a:pt x="69452" y="24756"/>
                  </a:lnTo>
                  <a:lnTo>
                    <a:pt x="9348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5" name="SMARTInkShape-2030">
              <a:extLst>
                <a:ext uri="{FF2B5EF4-FFF2-40B4-BE49-F238E27FC236}">
                  <a16:creationId xmlns:a16="http://schemas.microsoft.com/office/drawing/2014/main" xmlns="" id="{E416D7E3-549F-4E8E-8346-8E5B01282714}"/>
                </a:ext>
              </a:extLst>
            </p:cNvPr>
            <p:cNvSpPr/>
            <p:nvPr>
              <p:custDataLst>
                <p:tags r:id="rId21"/>
              </p:custDataLst>
            </p:nvPr>
          </p:nvSpPr>
          <p:spPr>
            <a:xfrm>
              <a:off x="3012591" y="2501900"/>
              <a:ext cx="41760" cy="98509"/>
            </a:xfrm>
            <a:custGeom>
              <a:avLst/>
              <a:gdLst/>
              <a:ahLst/>
              <a:cxnLst/>
              <a:rect l="0" t="0" r="0" b="0"/>
              <a:pathLst>
                <a:path w="41760" h="98509">
                  <a:moveTo>
                    <a:pt x="3659" y="6350"/>
                  </a:moveTo>
                  <a:lnTo>
                    <a:pt x="3659" y="6350"/>
                  </a:lnTo>
                  <a:lnTo>
                    <a:pt x="288" y="6350"/>
                  </a:lnTo>
                  <a:lnTo>
                    <a:pt x="0" y="5644"/>
                  </a:lnTo>
                  <a:lnTo>
                    <a:pt x="1563" y="2979"/>
                  </a:lnTo>
                  <a:lnTo>
                    <a:pt x="2967" y="2692"/>
                  </a:lnTo>
                  <a:lnTo>
                    <a:pt x="6408" y="4254"/>
                  </a:lnTo>
                  <a:lnTo>
                    <a:pt x="12313" y="9100"/>
                  </a:lnTo>
                  <a:lnTo>
                    <a:pt x="28213" y="49012"/>
                  </a:lnTo>
                  <a:lnTo>
                    <a:pt x="30329" y="66233"/>
                  </a:lnTo>
                  <a:lnTo>
                    <a:pt x="27554" y="85947"/>
                  </a:lnTo>
                  <a:lnTo>
                    <a:pt x="25939" y="91164"/>
                  </a:lnTo>
                  <a:lnTo>
                    <a:pt x="23451" y="94643"/>
                  </a:lnTo>
                  <a:lnTo>
                    <a:pt x="20381" y="96962"/>
                  </a:lnTo>
                  <a:lnTo>
                    <a:pt x="16924" y="98508"/>
                  </a:lnTo>
                  <a:lnTo>
                    <a:pt x="14619" y="98127"/>
                  </a:lnTo>
                  <a:lnTo>
                    <a:pt x="13082" y="96463"/>
                  </a:lnTo>
                  <a:lnTo>
                    <a:pt x="7245" y="76910"/>
                  </a:lnTo>
                  <a:lnTo>
                    <a:pt x="10897" y="58171"/>
                  </a:lnTo>
                  <a:lnTo>
                    <a:pt x="34245" y="12260"/>
                  </a:lnTo>
                  <a:lnTo>
                    <a:pt x="4175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6" name="SMARTInkShape-2031">
              <a:extLst>
                <a:ext uri="{FF2B5EF4-FFF2-40B4-BE49-F238E27FC236}">
                  <a16:creationId xmlns:a16="http://schemas.microsoft.com/office/drawing/2014/main" xmlns="" id="{4A63252E-1564-4A7C-8D92-F24DB84AFF76}"/>
                </a:ext>
              </a:extLst>
            </p:cNvPr>
            <p:cNvSpPr/>
            <p:nvPr>
              <p:custDataLst>
                <p:tags r:id="rId22"/>
              </p:custDataLst>
            </p:nvPr>
          </p:nvSpPr>
          <p:spPr>
            <a:xfrm>
              <a:off x="2783991" y="2520467"/>
              <a:ext cx="124310" cy="102960"/>
            </a:xfrm>
            <a:custGeom>
              <a:avLst/>
              <a:gdLst/>
              <a:ahLst/>
              <a:cxnLst/>
              <a:rect l="0" t="0" r="0" b="0"/>
              <a:pathLst>
                <a:path w="124310" h="102960">
                  <a:moveTo>
                    <a:pt x="3659" y="51283"/>
                  </a:moveTo>
                  <a:lnTo>
                    <a:pt x="3659" y="51283"/>
                  </a:lnTo>
                  <a:lnTo>
                    <a:pt x="0" y="51283"/>
                  </a:lnTo>
                  <a:lnTo>
                    <a:pt x="1563" y="51283"/>
                  </a:lnTo>
                  <a:lnTo>
                    <a:pt x="33361" y="39074"/>
                  </a:lnTo>
                  <a:lnTo>
                    <a:pt x="58993" y="23445"/>
                  </a:lnTo>
                  <a:lnTo>
                    <a:pt x="66587" y="15157"/>
                  </a:lnTo>
                  <a:lnTo>
                    <a:pt x="67483" y="10971"/>
                  </a:lnTo>
                  <a:lnTo>
                    <a:pt x="66669" y="6770"/>
                  </a:lnTo>
                  <a:lnTo>
                    <a:pt x="64716" y="2557"/>
                  </a:lnTo>
                  <a:lnTo>
                    <a:pt x="61297" y="455"/>
                  </a:lnTo>
                  <a:lnTo>
                    <a:pt x="51854" y="0"/>
                  </a:lnTo>
                  <a:lnTo>
                    <a:pt x="38719" y="7794"/>
                  </a:lnTo>
                  <a:lnTo>
                    <a:pt x="24886" y="21371"/>
                  </a:lnTo>
                  <a:lnTo>
                    <a:pt x="14034" y="39165"/>
                  </a:lnTo>
                  <a:lnTo>
                    <a:pt x="10151" y="56951"/>
                  </a:lnTo>
                  <a:lnTo>
                    <a:pt x="10104" y="65645"/>
                  </a:lnTo>
                  <a:lnTo>
                    <a:pt x="15696" y="80949"/>
                  </a:lnTo>
                  <a:lnTo>
                    <a:pt x="20150" y="87994"/>
                  </a:lnTo>
                  <a:lnTo>
                    <a:pt x="34507" y="97702"/>
                  </a:lnTo>
                  <a:lnTo>
                    <a:pt x="52647" y="102959"/>
                  </a:lnTo>
                  <a:lnTo>
                    <a:pt x="72468" y="102943"/>
                  </a:lnTo>
                  <a:lnTo>
                    <a:pt x="124309" y="830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7" name="SMARTInkShape-2032">
              <a:extLst>
                <a:ext uri="{FF2B5EF4-FFF2-40B4-BE49-F238E27FC236}">
                  <a16:creationId xmlns:a16="http://schemas.microsoft.com/office/drawing/2014/main" xmlns="" id="{3B030A44-A103-4E2D-B331-1B9369FDDE52}"/>
                </a:ext>
              </a:extLst>
            </p:cNvPr>
            <p:cNvSpPr/>
            <p:nvPr>
              <p:custDataLst>
                <p:tags r:id="rId23"/>
              </p:custDataLst>
            </p:nvPr>
          </p:nvSpPr>
          <p:spPr>
            <a:xfrm>
              <a:off x="2387233" y="2380084"/>
              <a:ext cx="235318" cy="460739"/>
            </a:xfrm>
            <a:custGeom>
              <a:avLst/>
              <a:gdLst/>
              <a:ahLst/>
              <a:cxnLst/>
              <a:rect l="0" t="0" r="0" b="0"/>
              <a:pathLst>
                <a:path w="235318" h="460739">
                  <a:moveTo>
                    <a:pt x="51167" y="204366"/>
                  </a:moveTo>
                  <a:lnTo>
                    <a:pt x="51167" y="204366"/>
                  </a:lnTo>
                  <a:lnTo>
                    <a:pt x="51167" y="200995"/>
                  </a:lnTo>
                  <a:lnTo>
                    <a:pt x="47796" y="192157"/>
                  </a:lnTo>
                  <a:lnTo>
                    <a:pt x="42329" y="183972"/>
                  </a:lnTo>
                  <a:lnTo>
                    <a:pt x="36420" y="181191"/>
                  </a:lnTo>
                  <a:lnTo>
                    <a:pt x="32869" y="180449"/>
                  </a:lnTo>
                  <a:lnTo>
                    <a:pt x="28385" y="183482"/>
                  </a:lnTo>
                  <a:lnTo>
                    <a:pt x="17759" y="196260"/>
                  </a:lnTo>
                  <a:lnTo>
                    <a:pt x="3246" y="226659"/>
                  </a:lnTo>
                  <a:lnTo>
                    <a:pt x="0" y="246494"/>
                  </a:lnTo>
                  <a:lnTo>
                    <a:pt x="2140" y="269765"/>
                  </a:lnTo>
                  <a:lnTo>
                    <a:pt x="3665" y="275482"/>
                  </a:lnTo>
                  <a:lnTo>
                    <a:pt x="7505" y="279999"/>
                  </a:lnTo>
                  <a:lnTo>
                    <a:pt x="19297" y="286899"/>
                  </a:lnTo>
                  <a:lnTo>
                    <a:pt x="24276" y="287610"/>
                  </a:lnTo>
                  <a:lnTo>
                    <a:pt x="28301" y="286673"/>
                  </a:lnTo>
                  <a:lnTo>
                    <a:pt x="35360" y="281164"/>
                  </a:lnTo>
                  <a:lnTo>
                    <a:pt x="55548" y="251038"/>
                  </a:lnTo>
                  <a:lnTo>
                    <a:pt x="78468" y="203543"/>
                  </a:lnTo>
                  <a:lnTo>
                    <a:pt x="98971" y="158499"/>
                  </a:lnTo>
                  <a:lnTo>
                    <a:pt x="112290" y="118025"/>
                  </a:lnTo>
                  <a:lnTo>
                    <a:pt x="125173" y="74753"/>
                  </a:lnTo>
                  <a:lnTo>
                    <a:pt x="132735" y="31799"/>
                  </a:lnTo>
                  <a:lnTo>
                    <a:pt x="139330" y="476"/>
                  </a:lnTo>
                  <a:lnTo>
                    <a:pt x="139576" y="0"/>
                  </a:lnTo>
                  <a:lnTo>
                    <a:pt x="139740" y="389"/>
                  </a:lnTo>
                  <a:lnTo>
                    <a:pt x="140024" y="41246"/>
                  </a:lnTo>
                  <a:lnTo>
                    <a:pt x="138637" y="71896"/>
                  </a:lnTo>
                  <a:lnTo>
                    <a:pt x="133317" y="109036"/>
                  </a:lnTo>
                  <a:lnTo>
                    <a:pt x="124367" y="150944"/>
                  </a:lnTo>
                  <a:lnTo>
                    <a:pt x="113334" y="196851"/>
                  </a:lnTo>
                  <a:lnTo>
                    <a:pt x="107428" y="221934"/>
                  </a:lnTo>
                  <a:lnTo>
                    <a:pt x="101374" y="247828"/>
                  </a:lnTo>
                  <a:lnTo>
                    <a:pt x="96633" y="272852"/>
                  </a:lnTo>
                  <a:lnTo>
                    <a:pt x="92766" y="297296"/>
                  </a:lnTo>
                  <a:lnTo>
                    <a:pt x="88000" y="344446"/>
                  </a:lnTo>
                  <a:lnTo>
                    <a:pt x="88234" y="388920"/>
                  </a:lnTo>
                  <a:lnTo>
                    <a:pt x="90689" y="422797"/>
                  </a:lnTo>
                  <a:lnTo>
                    <a:pt x="94838" y="446791"/>
                  </a:lnTo>
                  <a:lnTo>
                    <a:pt x="101386" y="459807"/>
                  </a:lnTo>
                  <a:lnTo>
                    <a:pt x="106518" y="460738"/>
                  </a:lnTo>
                  <a:lnTo>
                    <a:pt x="119747" y="454246"/>
                  </a:lnTo>
                  <a:lnTo>
                    <a:pt x="143062" y="421240"/>
                  </a:lnTo>
                  <a:lnTo>
                    <a:pt x="153863" y="389655"/>
                  </a:lnTo>
                  <a:lnTo>
                    <a:pt x="159604" y="355861"/>
                  </a:lnTo>
                  <a:lnTo>
                    <a:pt x="159575" y="311891"/>
                  </a:lnTo>
                  <a:lnTo>
                    <a:pt x="158547" y="286320"/>
                  </a:lnTo>
                  <a:lnTo>
                    <a:pt x="155499" y="277802"/>
                  </a:lnTo>
                  <a:lnTo>
                    <a:pt x="155999" y="276607"/>
                  </a:lnTo>
                  <a:lnTo>
                    <a:pt x="157038" y="275810"/>
                  </a:lnTo>
                  <a:lnTo>
                    <a:pt x="200922" y="272898"/>
                  </a:lnTo>
                  <a:lnTo>
                    <a:pt x="235317" y="26151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8" name="SMARTInkShape-2033">
              <a:extLst>
                <a:ext uri="{FF2B5EF4-FFF2-40B4-BE49-F238E27FC236}">
                  <a16:creationId xmlns:a16="http://schemas.microsoft.com/office/drawing/2014/main" xmlns="" id="{65B1D79F-DE53-47AD-AEC9-1BDDAE98E22E}"/>
                </a:ext>
              </a:extLst>
            </p:cNvPr>
            <p:cNvSpPr/>
            <p:nvPr>
              <p:custDataLst>
                <p:tags r:id="rId24"/>
              </p:custDataLst>
            </p:nvPr>
          </p:nvSpPr>
          <p:spPr>
            <a:xfrm>
              <a:off x="2095500" y="2578100"/>
              <a:ext cx="114301" cy="92907"/>
            </a:xfrm>
            <a:custGeom>
              <a:avLst/>
              <a:gdLst/>
              <a:ahLst/>
              <a:cxnLst/>
              <a:rect l="0" t="0" r="0" b="0"/>
              <a:pathLst>
                <a:path w="114301" h="92907">
                  <a:moveTo>
                    <a:pt x="0" y="0"/>
                  </a:moveTo>
                  <a:lnTo>
                    <a:pt x="0" y="0"/>
                  </a:lnTo>
                  <a:lnTo>
                    <a:pt x="0" y="47530"/>
                  </a:lnTo>
                  <a:lnTo>
                    <a:pt x="706" y="78507"/>
                  </a:lnTo>
                  <a:lnTo>
                    <a:pt x="5467" y="92906"/>
                  </a:lnTo>
                  <a:lnTo>
                    <a:pt x="7839" y="88564"/>
                  </a:lnTo>
                  <a:lnTo>
                    <a:pt x="21062" y="47774"/>
                  </a:lnTo>
                  <a:lnTo>
                    <a:pt x="35412" y="9740"/>
                  </a:lnTo>
                  <a:lnTo>
                    <a:pt x="39963" y="4329"/>
                  </a:lnTo>
                  <a:lnTo>
                    <a:pt x="41459" y="4297"/>
                  </a:lnTo>
                  <a:lnTo>
                    <a:pt x="42456" y="5687"/>
                  </a:lnTo>
                  <a:lnTo>
                    <a:pt x="50134" y="44214"/>
                  </a:lnTo>
                  <a:lnTo>
                    <a:pt x="50774" y="68132"/>
                  </a:lnTo>
                  <a:lnTo>
                    <a:pt x="52678" y="48901"/>
                  </a:lnTo>
                  <a:lnTo>
                    <a:pt x="59588" y="31187"/>
                  </a:lnTo>
                  <a:lnTo>
                    <a:pt x="67406" y="19506"/>
                  </a:lnTo>
                  <a:lnTo>
                    <a:pt x="77936" y="9610"/>
                  </a:lnTo>
                  <a:lnTo>
                    <a:pt x="82296" y="7818"/>
                  </a:lnTo>
                  <a:lnTo>
                    <a:pt x="85909" y="8034"/>
                  </a:lnTo>
                  <a:lnTo>
                    <a:pt x="89022" y="9589"/>
                  </a:lnTo>
                  <a:lnTo>
                    <a:pt x="91098" y="12743"/>
                  </a:lnTo>
                  <a:lnTo>
                    <a:pt x="107297" y="57399"/>
                  </a:lnTo>
                  <a:lnTo>
                    <a:pt x="114300" y="88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9" name="SMARTInkShape-2034">
              <a:extLst>
                <a:ext uri="{FF2B5EF4-FFF2-40B4-BE49-F238E27FC236}">
                  <a16:creationId xmlns:a16="http://schemas.microsoft.com/office/drawing/2014/main" xmlns="" id="{8A0830F3-DD6F-4720-B239-D2352695E9F3}"/>
                </a:ext>
              </a:extLst>
            </p:cNvPr>
            <p:cNvSpPr/>
            <p:nvPr>
              <p:custDataLst>
                <p:tags r:id="rId25"/>
              </p:custDataLst>
            </p:nvPr>
          </p:nvSpPr>
          <p:spPr>
            <a:xfrm>
              <a:off x="1966011" y="2584450"/>
              <a:ext cx="91390" cy="93400"/>
            </a:xfrm>
            <a:custGeom>
              <a:avLst/>
              <a:gdLst/>
              <a:ahLst/>
              <a:cxnLst/>
              <a:rect l="0" t="0" r="0" b="0"/>
              <a:pathLst>
                <a:path w="91390" h="93400">
                  <a:moveTo>
                    <a:pt x="8839" y="0"/>
                  </a:moveTo>
                  <a:lnTo>
                    <a:pt x="8839" y="0"/>
                  </a:lnTo>
                  <a:lnTo>
                    <a:pt x="0" y="33257"/>
                  </a:lnTo>
                  <a:lnTo>
                    <a:pt x="654" y="59086"/>
                  </a:lnTo>
                  <a:lnTo>
                    <a:pt x="7196" y="82253"/>
                  </a:lnTo>
                  <a:lnTo>
                    <a:pt x="11166" y="89003"/>
                  </a:lnTo>
                  <a:lnTo>
                    <a:pt x="13918" y="91086"/>
                  </a:lnTo>
                  <a:lnTo>
                    <a:pt x="20739" y="93399"/>
                  </a:lnTo>
                  <a:lnTo>
                    <a:pt x="23828" y="92605"/>
                  </a:lnTo>
                  <a:lnTo>
                    <a:pt x="29141" y="87960"/>
                  </a:lnTo>
                  <a:lnTo>
                    <a:pt x="57355" y="41012"/>
                  </a:lnTo>
                  <a:lnTo>
                    <a:pt x="58117" y="40042"/>
                  </a:lnTo>
                  <a:lnTo>
                    <a:pt x="59330" y="41511"/>
                  </a:lnTo>
                  <a:lnTo>
                    <a:pt x="77325" y="77617"/>
                  </a:lnTo>
                  <a:lnTo>
                    <a:pt x="91389" y="88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0" name="SMARTInkShape-2035">
              <a:extLst>
                <a:ext uri="{FF2B5EF4-FFF2-40B4-BE49-F238E27FC236}">
                  <a16:creationId xmlns:a16="http://schemas.microsoft.com/office/drawing/2014/main" xmlns="" id="{92324755-5BBE-42DC-BFEC-751299FB789B}"/>
                </a:ext>
              </a:extLst>
            </p:cNvPr>
            <p:cNvSpPr/>
            <p:nvPr>
              <p:custDataLst>
                <p:tags r:id="rId26"/>
              </p:custDataLst>
            </p:nvPr>
          </p:nvSpPr>
          <p:spPr>
            <a:xfrm>
              <a:off x="1844137" y="2572633"/>
              <a:ext cx="73564" cy="135394"/>
            </a:xfrm>
            <a:custGeom>
              <a:avLst/>
              <a:gdLst/>
              <a:ahLst/>
              <a:cxnLst/>
              <a:rect l="0" t="0" r="0" b="0"/>
              <a:pathLst>
                <a:path w="73564" h="135394">
                  <a:moveTo>
                    <a:pt x="73563" y="5467"/>
                  </a:moveTo>
                  <a:lnTo>
                    <a:pt x="73563" y="5467"/>
                  </a:lnTo>
                  <a:lnTo>
                    <a:pt x="61629" y="441"/>
                  </a:lnTo>
                  <a:lnTo>
                    <a:pt x="59257" y="0"/>
                  </a:lnTo>
                  <a:lnTo>
                    <a:pt x="22947" y="8033"/>
                  </a:lnTo>
                  <a:lnTo>
                    <a:pt x="7139" y="17438"/>
                  </a:lnTo>
                  <a:lnTo>
                    <a:pt x="1708" y="23252"/>
                  </a:lnTo>
                  <a:lnTo>
                    <a:pt x="260" y="25790"/>
                  </a:lnTo>
                  <a:lnTo>
                    <a:pt x="0" y="28894"/>
                  </a:lnTo>
                  <a:lnTo>
                    <a:pt x="1592" y="36105"/>
                  </a:lnTo>
                  <a:lnTo>
                    <a:pt x="26671" y="66056"/>
                  </a:lnTo>
                  <a:lnTo>
                    <a:pt x="63302" y="95551"/>
                  </a:lnTo>
                  <a:lnTo>
                    <a:pt x="69003" y="105712"/>
                  </a:lnTo>
                  <a:lnTo>
                    <a:pt x="70523" y="110397"/>
                  </a:lnTo>
                  <a:lnTo>
                    <a:pt x="68449" y="121247"/>
                  </a:lnTo>
                  <a:lnTo>
                    <a:pt x="65920" y="127104"/>
                  </a:lnTo>
                  <a:lnTo>
                    <a:pt x="62118" y="131008"/>
                  </a:lnTo>
                  <a:lnTo>
                    <a:pt x="52248" y="135346"/>
                  </a:lnTo>
                  <a:lnTo>
                    <a:pt x="40807" y="135393"/>
                  </a:lnTo>
                  <a:lnTo>
                    <a:pt x="34792" y="134418"/>
                  </a:lnTo>
                  <a:lnTo>
                    <a:pt x="30077" y="131651"/>
                  </a:lnTo>
                  <a:lnTo>
                    <a:pt x="22956" y="122932"/>
                  </a:lnTo>
                  <a:lnTo>
                    <a:pt x="22186" y="117644"/>
                  </a:lnTo>
                  <a:lnTo>
                    <a:pt x="29113" y="943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25" name="SMARTInkShape-Group369">
            <a:extLst>
              <a:ext uri="{FF2B5EF4-FFF2-40B4-BE49-F238E27FC236}">
                <a16:creationId xmlns:a16="http://schemas.microsoft.com/office/drawing/2014/main" xmlns="" id="{2B754BFC-CBD5-47E1-8A80-12107DB76DD3}"/>
              </a:ext>
            </a:extLst>
          </p:cNvPr>
          <p:cNvGrpSpPr/>
          <p:nvPr/>
        </p:nvGrpSpPr>
        <p:grpSpPr>
          <a:xfrm>
            <a:off x="1356638" y="2971125"/>
            <a:ext cx="1708935" cy="470576"/>
            <a:chOff x="1356638" y="2971125"/>
            <a:chExt cx="1708935" cy="470576"/>
          </a:xfrm>
        </p:grpSpPr>
        <p:sp>
          <p:nvSpPr>
            <p:cNvPr id="612" name="SMARTInkShape-2036">
              <a:extLst>
                <a:ext uri="{FF2B5EF4-FFF2-40B4-BE49-F238E27FC236}">
                  <a16:creationId xmlns:a16="http://schemas.microsoft.com/office/drawing/2014/main" xmlns="" id="{B4B25F1A-CC38-4C49-8BAF-2D68D8D21F16}"/>
                </a:ext>
              </a:extLst>
            </p:cNvPr>
            <p:cNvSpPr/>
            <p:nvPr>
              <p:custDataLst>
                <p:tags r:id="rId3"/>
              </p:custDataLst>
            </p:nvPr>
          </p:nvSpPr>
          <p:spPr>
            <a:xfrm>
              <a:off x="1356638" y="3182943"/>
              <a:ext cx="158147" cy="255599"/>
            </a:xfrm>
            <a:custGeom>
              <a:avLst/>
              <a:gdLst/>
              <a:ahLst/>
              <a:cxnLst/>
              <a:rect l="0" t="0" r="0" b="0"/>
              <a:pathLst>
                <a:path w="158147" h="255599">
                  <a:moveTo>
                    <a:pt x="148312" y="55557"/>
                  </a:moveTo>
                  <a:lnTo>
                    <a:pt x="148312" y="55557"/>
                  </a:lnTo>
                  <a:lnTo>
                    <a:pt x="148312" y="52186"/>
                  </a:lnTo>
                  <a:lnTo>
                    <a:pt x="150194" y="48650"/>
                  </a:lnTo>
                  <a:lnTo>
                    <a:pt x="152676" y="44726"/>
                  </a:lnTo>
                  <a:lnTo>
                    <a:pt x="154779" y="38550"/>
                  </a:lnTo>
                  <a:lnTo>
                    <a:pt x="157772" y="34358"/>
                  </a:lnTo>
                  <a:lnTo>
                    <a:pt x="158146" y="31546"/>
                  </a:lnTo>
                  <a:lnTo>
                    <a:pt x="156681" y="24659"/>
                  </a:lnTo>
                  <a:lnTo>
                    <a:pt x="149915" y="16895"/>
                  </a:lnTo>
                  <a:lnTo>
                    <a:pt x="139147" y="9446"/>
                  </a:lnTo>
                  <a:lnTo>
                    <a:pt x="116512" y="1991"/>
                  </a:lnTo>
                  <a:lnTo>
                    <a:pt x="97725" y="0"/>
                  </a:lnTo>
                  <a:lnTo>
                    <a:pt x="79497" y="6641"/>
                  </a:lnTo>
                  <a:lnTo>
                    <a:pt x="61989" y="20411"/>
                  </a:lnTo>
                  <a:lnTo>
                    <a:pt x="38382" y="51258"/>
                  </a:lnTo>
                  <a:lnTo>
                    <a:pt x="29369" y="72461"/>
                  </a:lnTo>
                  <a:lnTo>
                    <a:pt x="26774" y="89881"/>
                  </a:lnTo>
                  <a:lnTo>
                    <a:pt x="27070" y="97490"/>
                  </a:lnTo>
                  <a:lnTo>
                    <a:pt x="33043" y="111588"/>
                  </a:lnTo>
                  <a:lnTo>
                    <a:pt x="42754" y="123499"/>
                  </a:lnTo>
                  <a:lnTo>
                    <a:pt x="54125" y="131144"/>
                  </a:lnTo>
                  <a:lnTo>
                    <a:pt x="66234" y="133131"/>
                  </a:lnTo>
                  <a:lnTo>
                    <a:pt x="86326" y="131878"/>
                  </a:lnTo>
                  <a:lnTo>
                    <a:pt x="85821" y="131837"/>
                  </a:lnTo>
                  <a:lnTo>
                    <a:pt x="60369" y="143323"/>
                  </a:lnTo>
                  <a:lnTo>
                    <a:pt x="22414" y="179289"/>
                  </a:lnTo>
                  <a:lnTo>
                    <a:pt x="3522" y="213876"/>
                  </a:lnTo>
                  <a:lnTo>
                    <a:pt x="0" y="225405"/>
                  </a:lnTo>
                  <a:lnTo>
                    <a:pt x="786" y="232880"/>
                  </a:lnTo>
                  <a:lnTo>
                    <a:pt x="8567" y="244426"/>
                  </a:lnTo>
                  <a:lnTo>
                    <a:pt x="17764" y="248860"/>
                  </a:lnTo>
                  <a:lnTo>
                    <a:pt x="52151" y="255598"/>
                  </a:lnTo>
                  <a:lnTo>
                    <a:pt x="93437" y="249596"/>
                  </a:lnTo>
                  <a:lnTo>
                    <a:pt x="135612" y="23970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3" name="SMARTInkShape-2037">
              <a:extLst>
                <a:ext uri="{FF2B5EF4-FFF2-40B4-BE49-F238E27FC236}">
                  <a16:creationId xmlns:a16="http://schemas.microsoft.com/office/drawing/2014/main" xmlns="" id="{D19176BF-187B-454F-9FFB-2C7DE921C0BB}"/>
                </a:ext>
              </a:extLst>
            </p:cNvPr>
            <p:cNvSpPr/>
            <p:nvPr>
              <p:custDataLst>
                <p:tags r:id="rId4"/>
              </p:custDataLst>
            </p:nvPr>
          </p:nvSpPr>
          <p:spPr>
            <a:xfrm>
              <a:off x="2497497" y="2983861"/>
              <a:ext cx="568076" cy="363187"/>
            </a:xfrm>
            <a:custGeom>
              <a:avLst/>
              <a:gdLst/>
              <a:ahLst/>
              <a:cxnLst/>
              <a:rect l="0" t="0" r="0" b="0"/>
              <a:pathLst>
                <a:path w="568076" h="363187">
                  <a:moveTo>
                    <a:pt x="99653" y="254639"/>
                  </a:moveTo>
                  <a:lnTo>
                    <a:pt x="99653" y="254639"/>
                  </a:lnTo>
                  <a:lnTo>
                    <a:pt x="84906" y="228909"/>
                  </a:lnTo>
                  <a:lnTo>
                    <a:pt x="81355" y="224785"/>
                  </a:lnTo>
                  <a:lnTo>
                    <a:pt x="71765" y="220204"/>
                  </a:lnTo>
                  <a:lnTo>
                    <a:pt x="66244" y="218982"/>
                  </a:lnTo>
                  <a:lnTo>
                    <a:pt x="50703" y="223269"/>
                  </a:lnTo>
                  <a:lnTo>
                    <a:pt x="33447" y="232936"/>
                  </a:lnTo>
                  <a:lnTo>
                    <a:pt x="18723" y="246639"/>
                  </a:lnTo>
                  <a:lnTo>
                    <a:pt x="1904" y="280334"/>
                  </a:lnTo>
                  <a:lnTo>
                    <a:pt x="0" y="305570"/>
                  </a:lnTo>
                  <a:lnTo>
                    <a:pt x="4562" y="329486"/>
                  </a:lnTo>
                  <a:lnTo>
                    <a:pt x="13646" y="349523"/>
                  </a:lnTo>
                  <a:lnTo>
                    <a:pt x="20443" y="355995"/>
                  </a:lnTo>
                  <a:lnTo>
                    <a:pt x="37402" y="363186"/>
                  </a:lnTo>
                  <a:lnTo>
                    <a:pt x="46158" y="362281"/>
                  </a:lnTo>
                  <a:lnTo>
                    <a:pt x="63413" y="353750"/>
                  </a:lnTo>
                  <a:lnTo>
                    <a:pt x="88994" y="322967"/>
                  </a:lnTo>
                  <a:lnTo>
                    <a:pt x="102206" y="290887"/>
                  </a:lnTo>
                  <a:lnTo>
                    <a:pt x="112782" y="253110"/>
                  </a:lnTo>
                  <a:lnTo>
                    <a:pt x="122186" y="212802"/>
                  </a:lnTo>
                  <a:lnTo>
                    <a:pt x="127307" y="165724"/>
                  </a:lnTo>
                  <a:lnTo>
                    <a:pt x="128877" y="119871"/>
                  </a:lnTo>
                  <a:lnTo>
                    <a:pt x="125794" y="78457"/>
                  </a:lnTo>
                  <a:lnTo>
                    <a:pt x="124136" y="72979"/>
                  </a:lnTo>
                  <a:lnTo>
                    <a:pt x="122325" y="70032"/>
                  </a:lnTo>
                  <a:lnTo>
                    <a:pt x="118295" y="72301"/>
                  </a:lnTo>
                  <a:lnTo>
                    <a:pt x="106292" y="86111"/>
                  </a:lnTo>
                  <a:lnTo>
                    <a:pt x="90410" y="124428"/>
                  </a:lnTo>
                  <a:lnTo>
                    <a:pt x="83080" y="161019"/>
                  </a:lnTo>
                  <a:lnTo>
                    <a:pt x="79587" y="201741"/>
                  </a:lnTo>
                  <a:lnTo>
                    <a:pt x="82739" y="241007"/>
                  </a:lnTo>
                  <a:lnTo>
                    <a:pt x="95817" y="285329"/>
                  </a:lnTo>
                  <a:lnTo>
                    <a:pt x="109727" y="310691"/>
                  </a:lnTo>
                  <a:lnTo>
                    <a:pt x="114836" y="315290"/>
                  </a:lnTo>
                  <a:lnTo>
                    <a:pt x="126156" y="320400"/>
                  </a:lnTo>
                  <a:lnTo>
                    <a:pt x="132139" y="318235"/>
                  </a:lnTo>
                  <a:lnTo>
                    <a:pt x="144430" y="306422"/>
                  </a:lnTo>
                  <a:lnTo>
                    <a:pt x="168157" y="270094"/>
                  </a:lnTo>
                  <a:lnTo>
                    <a:pt x="177022" y="241501"/>
                  </a:lnTo>
                  <a:lnTo>
                    <a:pt x="176843" y="228574"/>
                  </a:lnTo>
                  <a:lnTo>
                    <a:pt x="175807" y="225973"/>
                  </a:lnTo>
                  <a:lnTo>
                    <a:pt x="174411" y="225651"/>
                  </a:lnTo>
                  <a:lnTo>
                    <a:pt x="172775" y="226847"/>
                  </a:lnTo>
                  <a:lnTo>
                    <a:pt x="167102" y="242014"/>
                  </a:lnTo>
                  <a:lnTo>
                    <a:pt x="160952" y="271124"/>
                  </a:lnTo>
                  <a:lnTo>
                    <a:pt x="162410" y="290659"/>
                  </a:lnTo>
                  <a:lnTo>
                    <a:pt x="171473" y="322823"/>
                  </a:lnTo>
                  <a:lnTo>
                    <a:pt x="175755" y="326907"/>
                  </a:lnTo>
                  <a:lnTo>
                    <a:pt x="181432" y="328923"/>
                  </a:lnTo>
                  <a:lnTo>
                    <a:pt x="188039" y="329561"/>
                  </a:lnTo>
                  <a:lnTo>
                    <a:pt x="201025" y="326508"/>
                  </a:lnTo>
                  <a:lnTo>
                    <a:pt x="213851" y="319036"/>
                  </a:lnTo>
                  <a:lnTo>
                    <a:pt x="232267" y="298257"/>
                  </a:lnTo>
                  <a:lnTo>
                    <a:pt x="254494" y="250928"/>
                  </a:lnTo>
                  <a:lnTo>
                    <a:pt x="256666" y="242876"/>
                  </a:lnTo>
                  <a:lnTo>
                    <a:pt x="255834" y="241859"/>
                  </a:lnTo>
                  <a:lnTo>
                    <a:pt x="253868" y="242591"/>
                  </a:lnTo>
                  <a:lnTo>
                    <a:pt x="251146" y="244490"/>
                  </a:lnTo>
                  <a:lnTo>
                    <a:pt x="243945" y="257277"/>
                  </a:lnTo>
                  <a:lnTo>
                    <a:pt x="243275" y="270393"/>
                  </a:lnTo>
                  <a:lnTo>
                    <a:pt x="248594" y="298437"/>
                  </a:lnTo>
                  <a:lnTo>
                    <a:pt x="257770" y="314575"/>
                  </a:lnTo>
                  <a:lnTo>
                    <a:pt x="262920" y="317879"/>
                  </a:lnTo>
                  <a:lnTo>
                    <a:pt x="276168" y="321552"/>
                  </a:lnTo>
                  <a:lnTo>
                    <a:pt x="302864" y="316877"/>
                  </a:lnTo>
                  <a:lnTo>
                    <a:pt x="348560" y="296174"/>
                  </a:lnTo>
                  <a:lnTo>
                    <a:pt x="390826" y="265221"/>
                  </a:lnTo>
                  <a:lnTo>
                    <a:pt x="401924" y="254403"/>
                  </a:lnTo>
                  <a:lnTo>
                    <a:pt x="406857" y="244892"/>
                  </a:lnTo>
                  <a:lnTo>
                    <a:pt x="407466" y="241085"/>
                  </a:lnTo>
                  <a:lnTo>
                    <a:pt x="404989" y="227567"/>
                  </a:lnTo>
                  <a:lnTo>
                    <a:pt x="404105" y="226713"/>
                  </a:lnTo>
                  <a:lnTo>
                    <a:pt x="402810" y="226849"/>
                  </a:lnTo>
                  <a:lnTo>
                    <a:pt x="401241" y="227646"/>
                  </a:lnTo>
                  <a:lnTo>
                    <a:pt x="400195" y="228882"/>
                  </a:lnTo>
                  <a:lnTo>
                    <a:pt x="399032" y="232138"/>
                  </a:lnTo>
                  <a:lnTo>
                    <a:pt x="398110" y="241835"/>
                  </a:lnTo>
                  <a:lnTo>
                    <a:pt x="394734" y="241908"/>
                  </a:lnTo>
                  <a:lnTo>
                    <a:pt x="391196" y="238162"/>
                  </a:lnTo>
                  <a:lnTo>
                    <a:pt x="383176" y="227631"/>
                  </a:lnTo>
                  <a:lnTo>
                    <a:pt x="373533" y="220923"/>
                  </a:lnTo>
                  <a:lnTo>
                    <a:pt x="362018" y="220369"/>
                  </a:lnTo>
                  <a:lnTo>
                    <a:pt x="339668" y="225905"/>
                  </a:lnTo>
                  <a:lnTo>
                    <a:pt x="331630" y="229133"/>
                  </a:lnTo>
                  <a:lnTo>
                    <a:pt x="325565" y="234107"/>
                  </a:lnTo>
                  <a:lnTo>
                    <a:pt x="316945" y="247160"/>
                  </a:lnTo>
                  <a:lnTo>
                    <a:pt x="314526" y="262369"/>
                  </a:lnTo>
                  <a:lnTo>
                    <a:pt x="316507" y="277830"/>
                  </a:lnTo>
                  <a:lnTo>
                    <a:pt x="322092" y="291757"/>
                  </a:lnTo>
                  <a:lnTo>
                    <a:pt x="329278" y="301240"/>
                  </a:lnTo>
                  <a:lnTo>
                    <a:pt x="333169" y="304756"/>
                  </a:lnTo>
                  <a:lnTo>
                    <a:pt x="337881" y="305689"/>
                  </a:lnTo>
                  <a:lnTo>
                    <a:pt x="348760" y="302963"/>
                  </a:lnTo>
                  <a:lnTo>
                    <a:pt x="366785" y="290124"/>
                  </a:lnTo>
                  <a:lnTo>
                    <a:pt x="397749" y="252313"/>
                  </a:lnTo>
                  <a:lnTo>
                    <a:pt x="399278" y="248855"/>
                  </a:lnTo>
                  <a:lnTo>
                    <a:pt x="399592" y="246550"/>
                  </a:lnTo>
                  <a:lnTo>
                    <a:pt x="399096" y="245013"/>
                  </a:lnTo>
                  <a:lnTo>
                    <a:pt x="398059" y="245399"/>
                  </a:lnTo>
                  <a:lnTo>
                    <a:pt x="395026" y="249592"/>
                  </a:lnTo>
                  <a:lnTo>
                    <a:pt x="389352" y="266627"/>
                  </a:lnTo>
                  <a:lnTo>
                    <a:pt x="389040" y="277841"/>
                  </a:lnTo>
                  <a:lnTo>
                    <a:pt x="394588" y="296538"/>
                  </a:lnTo>
                  <a:lnTo>
                    <a:pt x="400433" y="306173"/>
                  </a:lnTo>
                  <a:lnTo>
                    <a:pt x="404595" y="306634"/>
                  </a:lnTo>
                  <a:lnTo>
                    <a:pt x="416746" y="303383"/>
                  </a:lnTo>
                  <a:lnTo>
                    <a:pt x="449659" y="277542"/>
                  </a:lnTo>
                  <a:lnTo>
                    <a:pt x="486913" y="238691"/>
                  </a:lnTo>
                  <a:lnTo>
                    <a:pt x="512363" y="202865"/>
                  </a:lnTo>
                  <a:lnTo>
                    <a:pt x="535903" y="161544"/>
                  </a:lnTo>
                  <a:lnTo>
                    <a:pt x="555303" y="116602"/>
                  </a:lnTo>
                  <a:lnTo>
                    <a:pt x="561464" y="92764"/>
                  </a:lnTo>
                  <a:lnTo>
                    <a:pt x="568075" y="48639"/>
                  </a:lnTo>
                  <a:lnTo>
                    <a:pt x="566309" y="17268"/>
                  </a:lnTo>
                  <a:lnTo>
                    <a:pt x="562451" y="8197"/>
                  </a:lnTo>
                  <a:lnTo>
                    <a:pt x="557057" y="2856"/>
                  </a:lnTo>
                  <a:lnTo>
                    <a:pt x="550639" y="0"/>
                  </a:lnTo>
                  <a:lnTo>
                    <a:pt x="543538" y="2330"/>
                  </a:lnTo>
                  <a:lnTo>
                    <a:pt x="528122" y="16207"/>
                  </a:lnTo>
                  <a:lnTo>
                    <a:pt x="515626" y="45893"/>
                  </a:lnTo>
                  <a:lnTo>
                    <a:pt x="506780" y="85663"/>
                  </a:lnTo>
                  <a:lnTo>
                    <a:pt x="502848" y="131560"/>
                  </a:lnTo>
                  <a:lnTo>
                    <a:pt x="502982" y="176420"/>
                  </a:lnTo>
                  <a:lnTo>
                    <a:pt x="506099" y="216347"/>
                  </a:lnTo>
                  <a:lnTo>
                    <a:pt x="516493" y="257248"/>
                  </a:lnTo>
                  <a:lnTo>
                    <a:pt x="526921" y="275554"/>
                  </a:lnTo>
                  <a:lnTo>
                    <a:pt x="531959" y="279871"/>
                  </a:lnTo>
                  <a:lnTo>
                    <a:pt x="536729" y="281339"/>
                  </a:lnTo>
                  <a:lnTo>
                    <a:pt x="550503" y="2800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4" name="SMARTInkShape-2038">
              <a:extLst>
                <a:ext uri="{FF2B5EF4-FFF2-40B4-BE49-F238E27FC236}">
                  <a16:creationId xmlns:a16="http://schemas.microsoft.com/office/drawing/2014/main" xmlns="" id="{98524B60-0852-49A7-BBD5-61A84C96330B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>
            <a:xfrm>
              <a:off x="2459436" y="3136900"/>
              <a:ext cx="4365" cy="114301"/>
            </a:xfrm>
            <a:custGeom>
              <a:avLst/>
              <a:gdLst/>
              <a:ahLst/>
              <a:cxnLst/>
              <a:rect l="0" t="0" r="0" b="0"/>
              <a:pathLst>
                <a:path w="4365" h="114301">
                  <a:moveTo>
                    <a:pt x="4364" y="114300"/>
                  </a:moveTo>
                  <a:lnTo>
                    <a:pt x="4364" y="114300"/>
                  </a:lnTo>
                  <a:lnTo>
                    <a:pt x="0" y="70791"/>
                  </a:lnTo>
                  <a:lnTo>
                    <a:pt x="288" y="24880"/>
                  </a:lnTo>
                  <a:lnTo>
                    <a:pt x="436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5" name="SMARTInkShape-2039">
              <a:extLst>
                <a:ext uri="{FF2B5EF4-FFF2-40B4-BE49-F238E27FC236}">
                  <a16:creationId xmlns:a16="http://schemas.microsoft.com/office/drawing/2014/main" xmlns="" id="{E3238C3F-C1D6-4FA2-B1EF-1031F719452D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>
              <a:off x="2438400" y="3257550"/>
              <a:ext cx="6351" cy="69851"/>
            </a:xfrm>
            <a:custGeom>
              <a:avLst/>
              <a:gdLst/>
              <a:ahLst/>
              <a:cxnLst/>
              <a:rect l="0" t="0" r="0" b="0"/>
              <a:pathLst>
                <a:path w="6351" h="69851">
                  <a:moveTo>
                    <a:pt x="0" y="0"/>
                  </a:moveTo>
                  <a:lnTo>
                    <a:pt x="0" y="0"/>
                  </a:lnTo>
                  <a:lnTo>
                    <a:pt x="5761" y="42619"/>
                  </a:lnTo>
                  <a:lnTo>
                    <a:pt x="6350" y="69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6" name="SMARTInkShape-2040">
              <a:extLst>
                <a:ext uri="{FF2B5EF4-FFF2-40B4-BE49-F238E27FC236}">
                  <a16:creationId xmlns:a16="http://schemas.microsoft.com/office/drawing/2014/main" xmlns="" id="{E06D9980-7343-437C-A77A-46C19F926AB4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2347868" y="3203379"/>
              <a:ext cx="52433" cy="157505"/>
            </a:xfrm>
            <a:custGeom>
              <a:avLst/>
              <a:gdLst/>
              <a:ahLst/>
              <a:cxnLst/>
              <a:rect l="0" t="0" r="0" b="0"/>
              <a:pathLst>
                <a:path w="52433" h="157505">
                  <a:moveTo>
                    <a:pt x="52432" y="3371"/>
                  </a:moveTo>
                  <a:lnTo>
                    <a:pt x="52432" y="3371"/>
                  </a:lnTo>
                  <a:lnTo>
                    <a:pt x="42319" y="0"/>
                  </a:lnTo>
                  <a:lnTo>
                    <a:pt x="33591" y="227"/>
                  </a:lnTo>
                  <a:lnTo>
                    <a:pt x="24303" y="3385"/>
                  </a:lnTo>
                  <a:lnTo>
                    <a:pt x="13119" y="9492"/>
                  </a:lnTo>
                  <a:lnTo>
                    <a:pt x="4856" y="18791"/>
                  </a:lnTo>
                  <a:lnTo>
                    <a:pt x="1665" y="24234"/>
                  </a:lnTo>
                  <a:lnTo>
                    <a:pt x="0" y="37808"/>
                  </a:lnTo>
                  <a:lnTo>
                    <a:pt x="4911" y="63198"/>
                  </a:lnTo>
                  <a:lnTo>
                    <a:pt x="22525" y="104357"/>
                  </a:lnTo>
                  <a:lnTo>
                    <a:pt x="35994" y="142942"/>
                  </a:lnTo>
                  <a:lnTo>
                    <a:pt x="35013" y="149599"/>
                  </a:lnTo>
                  <a:lnTo>
                    <a:pt x="32353" y="152362"/>
                  </a:lnTo>
                  <a:lnTo>
                    <a:pt x="23752" y="157313"/>
                  </a:lnTo>
                  <a:lnTo>
                    <a:pt x="19201" y="157504"/>
                  </a:lnTo>
                  <a:lnTo>
                    <a:pt x="1632" y="1494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7" name="SMARTInkShape-2041">
              <a:extLst>
                <a:ext uri="{FF2B5EF4-FFF2-40B4-BE49-F238E27FC236}">
                  <a16:creationId xmlns:a16="http://schemas.microsoft.com/office/drawing/2014/main" xmlns="" id="{793D756B-5A00-4D64-B617-95F86CE197C4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2222500" y="3208441"/>
              <a:ext cx="127001" cy="117042"/>
            </a:xfrm>
            <a:custGeom>
              <a:avLst/>
              <a:gdLst/>
              <a:ahLst/>
              <a:cxnLst/>
              <a:rect l="0" t="0" r="0" b="0"/>
              <a:pathLst>
                <a:path w="127001" h="117042">
                  <a:moveTo>
                    <a:pt x="0" y="55459"/>
                  </a:moveTo>
                  <a:lnTo>
                    <a:pt x="0" y="55459"/>
                  </a:lnTo>
                  <a:lnTo>
                    <a:pt x="3371" y="55459"/>
                  </a:lnTo>
                  <a:lnTo>
                    <a:pt x="6908" y="53577"/>
                  </a:lnTo>
                  <a:lnTo>
                    <a:pt x="52408" y="18469"/>
                  </a:lnTo>
                  <a:lnTo>
                    <a:pt x="60214" y="6869"/>
                  </a:lnTo>
                  <a:lnTo>
                    <a:pt x="61309" y="4016"/>
                  </a:lnTo>
                  <a:lnTo>
                    <a:pt x="60628" y="2114"/>
                  </a:lnTo>
                  <a:lnTo>
                    <a:pt x="58763" y="846"/>
                  </a:lnTo>
                  <a:lnTo>
                    <a:pt x="56109" y="0"/>
                  </a:lnTo>
                  <a:lnTo>
                    <a:pt x="45634" y="4705"/>
                  </a:lnTo>
                  <a:lnTo>
                    <a:pt x="32982" y="14557"/>
                  </a:lnTo>
                  <a:lnTo>
                    <a:pt x="18631" y="35971"/>
                  </a:lnTo>
                  <a:lnTo>
                    <a:pt x="12279" y="51972"/>
                  </a:lnTo>
                  <a:lnTo>
                    <a:pt x="11478" y="80218"/>
                  </a:lnTo>
                  <a:lnTo>
                    <a:pt x="17801" y="94920"/>
                  </a:lnTo>
                  <a:lnTo>
                    <a:pt x="22451" y="100816"/>
                  </a:lnTo>
                  <a:lnTo>
                    <a:pt x="37024" y="109249"/>
                  </a:lnTo>
                  <a:lnTo>
                    <a:pt x="65063" y="116082"/>
                  </a:lnTo>
                  <a:lnTo>
                    <a:pt x="75125" y="117041"/>
                  </a:lnTo>
                  <a:lnTo>
                    <a:pt x="95713" y="112462"/>
                  </a:lnTo>
                  <a:lnTo>
                    <a:pt x="127000" y="999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8" name="SMARTInkShape-2042">
              <a:extLst>
                <a:ext uri="{FF2B5EF4-FFF2-40B4-BE49-F238E27FC236}">
                  <a16:creationId xmlns:a16="http://schemas.microsoft.com/office/drawing/2014/main" xmlns="" id="{D8875225-02AF-4011-B0B6-5416E080D5B1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2076450" y="3200400"/>
              <a:ext cx="165101" cy="149440"/>
            </a:xfrm>
            <a:custGeom>
              <a:avLst/>
              <a:gdLst/>
              <a:ahLst/>
              <a:cxnLst/>
              <a:rect l="0" t="0" r="0" b="0"/>
              <a:pathLst>
                <a:path w="165101" h="149440">
                  <a:moveTo>
                    <a:pt x="0" y="19050"/>
                  </a:moveTo>
                  <a:lnTo>
                    <a:pt x="0" y="19050"/>
                  </a:lnTo>
                  <a:lnTo>
                    <a:pt x="3371" y="19050"/>
                  </a:lnTo>
                  <a:lnTo>
                    <a:pt x="18951" y="12308"/>
                  </a:lnTo>
                  <a:lnTo>
                    <a:pt x="35469" y="12761"/>
                  </a:lnTo>
                  <a:lnTo>
                    <a:pt x="53864" y="18372"/>
                  </a:lnTo>
                  <a:lnTo>
                    <a:pt x="71447" y="27920"/>
                  </a:lnTo>
                  <a:lnTo>
                    <a:pt x="84906" y="44865"/>
                  </a:lnTo>
                  <a:lnTo>
                    <a:pt x="90471" y="55309"/>
                  </a:lnTo>
                  <a:lnTo>
                    <a:pt x="94772" y="78204"/>
                  </a:lnTo>
                  <a:lnTo>
                    <a:pt x="94931" y="90236"/>
                  </a:lnTo>
                  <a:lnTo>
                    <a:pt x="87582" y="113012"/>
                  </a:lnTo>
                  <a:lnTo>
                    <a:pt x="69460" y="140024"/>
                  </a:lnTo>
                  <a:lnTo>
                    <a:pt x="63240" y="146266"/>
                  </a:lnTo>
                  <a:lnTo>
                    <a:pt x="57682" y="149016"/>
                  </a:lnTo>
                  <a:lnTo>
                    <a:pt x="52566" y="149439"/>
                  </a:lnTo>
                  <a:lnTo>
                    <a:pt x="47744" y="148309"/>
                  </a:lnTo>
                  <a:lnTo>
                    <a:pt x="44529" y="144734"/>
                  </a:lnTo>
                  <a:lnTo>
                    <a:pt x="40957" y="133236"/>
                  </a:lnTo>
                  <a:lnTo>
                    <a:pt x="49059" y="100782"/>
                  </a:lnTo>
                  <a:lnTo>
                    <a:pt x="71608" y="59887"/>
                  </a:lnTo>
                  <a:lnTo>
                    <a:pt x="107373" y="26603"/>
                  </a:lnTo>
                  <a:lnTo>
                    <a:pt x="150039" y="5986"/>
                  </a:lnTo>
                  <a:lnTo>
                    <a:pt x="1651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9" name="SMARTInkShape-2043">
              <a:extLst>
                <a:ext uri="{FF2B5EF4-FFF2-40B4-BE49-F238E27FC236}">
                  <a16:creationId xmlns:a16="http://schemas.microsoft.com/office/drawing/2014/main" xmlns="" id="{B04B7C2B-29C1-462F-B16E-FBB9781DC358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>
              <a:off x="1814132" y="3327400"/>
              <a:ext cx="97219" cy="18789"/>
            </a:xfrm>
            <a:custGeom>
              <a:avLst/>
              <a:gdLst/>
              <a:ahLst/>
              <a:cxnLst/>
              <a:rect l="0" t="0" r="0" b="0"/>
              <a:pathLst>
                <a:path w="97219" h="18789">
                  <a:moveTo>
                    <a:pt x="21018" y="12700"/>
                  </a:moveTo>
                  <a:lnTo>
                    <a:pt x="21018" y="12700"/>
                  </a:lnTo>
                  <a:lnTo>
                    <a:pt x="75" y="18461"/>
                  </a:lnTo>
                  <a:lnTo>
                    <a:pt x="0" y="18657"/>
                  </a:lnTo>
                  <a:lnTo>
                    <a:pt x="656" y="18788"/>
                  </a:lnTo>
                  <a:lnTo>
                    <a:pt x="40577" y="6817"/>
                  </a:lnTo>
                  <a:lnTo>
                    <a:pt x="9721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0" name="SMARTInkShape-2044">
              <a:extLst>
                <a:ext uri="{FF2B5EF4-FFF2-40B4-BE49-F238E27FC236}">
                  <a16:creationId xmlns:a16="http://schemas.microsoft.com/office/drawing/2014/main" xmlns="" id="{C849B9EA-86D3-4885-AA08-0069D6505E9E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1801579" y="3289300"/>
              <a:ext cx="46272" cy="5468"/>
            </a:xfrm>
            <a:custGeom>
              <a:avLst/>
              <a:gdLst/>
              <a:ahLst/>
              <a:cxnLst/>
              <a:rect l="0" t="0" r="0" b="0"/>
              <a:pathLst>
                <a:path w="46272" h="5468">
                  <a:moveTo>
                    <a:pt x="8171" y="0"/>
                  </a:moveTo>
                  <a:lnTo>
                    <a:pt x="8171" y="0"/>
                  </a:lnTo>
                  <a:lnTo>
                    <a:pt x="148" y="4364"/>
                  </a:lnTo>
                  <a:lnTo>
                    <a:pt x="0" y="5026"/>
                  </a:lnTo>
                  <a:lnTo>
                    <a:pt x="607" y="5467"/>
                  </a:lnTo>
                  <a:lnTo>
                    <a:pt x="4627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1" name="SMARTInkShape-2045">
              <a:extLst>
                <a:ext uri="{FF2B5EF4-FFF2-40B4-BE49-F238E27FC236}">
                  <a16:creationId xmlns:a16="http://schemas.microsoft.com/office/drawing/2014/main" xmlns="" id="{694E09AE-C263-426A-BB41-B6F9913FE25D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1784350" y="3235016"/>
              <a:ext cx="88901" cy="9835"/>
            </a:xfrm>
            <a:custGeom>
              <a:avLst/>
              <a:gdLst/>
              <a:ahLst/>
              <a:cxnLst/>
              <a:rect l="0" t="0" r="0" b="0"/>
              <a:pathLst>
                <a:path w="88901" h="9835">
                  <a:moveTo>
                    <a:pt x="0" y="9834"/>
                  </a:moveTo>
                  <a:lnTo>
                    <a:pt x="0" y="9834"/>
                  </a:lnTo>
                  <a:lnTo>
                    <a:pt x="0" y="6463"/>
                  </a:lnTo>
                  <a:lnTo>
                    <a:pt x="1411" y="5470"/>
                  </a:lnTo>
                  <a:lnTo>
                    <a:pt x="31801" y="0"/>
                  </a:lnTo>
                  <a:lnTo>
                    <a:pt x="77801" y="3085"/>
                  </a:lnTo>
                  <a:lnTo>
                    <a:pt x="88900" y="348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2" name="SMARTInkShape-2046">
              <a:extLst>
                <a:ext uri="{FF2B5EF4-FFF2-40B4-BE49-F238E27FC236}">
                  <a16:creationId xmlns:a16="http://schemas.microsoft.com/office/drawing/2014/main" xmlns="" id="{0DF64CDF-5D8F-4A53-8FAA-C2513482EC03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1429173" y="2971125"/>
              <a:ext cx="107528" cy="121326"/>
            </a:xfrm>
            <a:custGeom>
              <a:avLst/>
              <a:gdLst/>
              <a:ahLst/>
              <a:cxnLst/>
              <a:rect l="0" t="0" r="0" b="0"/>
              <a:pathLst>
                <a:path w="107528" h="121326">
                  <a:moveTo>
                    <a:pt x="24977" y="32425"/>
                  </a:moveTo>
                  <a:lnTo>
                    <a:pt x="24977" y="32425"/>
                  </a:lnTo>
                  <a:lnTo>
                    <a:pt x="24977" y="26336"/>
                  </a:lnTo>
                  <a:lnTo>
                    <a:pt x="21606" y="29524"/>
                  </a:lnTo>
                  <a:lnTo>
                    <a:pt x="12147" y="72991"/>
                  </a:lnTo>
                  <a:lnTo>
                    <a:pt x="212" y="115903"/>
                  </a:lnTo>
                  <a:lnTo>
                    <a:pt x="0" y="115594"/>
                  </a:lnTo>
                  <a:lnTo>
                    <a:pt x="11823" y="81773"/>
                  </a:lnTo>
                  <a:lnTo>
                    <a:pt x="36150" y="38645"/>
                  </a:lnTo>
                  <a:lnTo>
                    <a:pt x="57110" y="2862"/>
                  </a:lnTo>
                  <a:lnTo>
                    <a:pt x="59804" y="722"/>
                  </a:lnTo>
                  <a:lnTo>
                    <a:pt x="62306" y="0"/>
                  </a:lnTo>
                  <a:lnTo>
                    <a:pt x="64680" y="225"/>
                  </a:lnTo>
                  <a:lnTo>
                    <a:pt x="66262" y="1786"/>
                  </a:lnTo>
                  <a:lnTo>
                    <a:pt x="81175" y="47110"/>
                  </a:lnTo>
                  <a:lnTo>
                    <a:pt x="93290" y="92528"/>
                  </a:lnTo>
                  <a:lnTo>
                    <a:pt x="107527" y="1213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3" name="SMARTInkShape-2047">
              <a:extLst>
                <a:ext uri="{FF2B5EF4-FFF2-40B4-BE49-F238E27FC236}">
                  <a16:creationId xmlns:a16="http://schemas.microsoft.com/office/drawing/2014/main" xmlns="" id="{358A8A12-310B-4A03-9B5F-742C830B49FB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1548756" y="3276600"/>
              <a:ext cx="30831" cy="36517"/>
            </a:xfrm>
            <a:custGeom>
              <a:avLst/>
              <a:gdLst/>
              <a:ahLst/>
              <a:cxnLst/>
              <a:rect l="0" t="0" r="0" b="0"/>
              <a:pathLst>
                <a:path w="30831" h="36517">
                  <a:moveTo>
                    <a:pt x="26044" y="0"/>
                  </a:moveTo>
                  <a:lnTo>
                    <a:pt x="26044" y="0"/>
                  </a:lnTo>
                  <a:lnTo>
                    <a:pt x="11541" y="5775"/>
                  </a:lnTo>
                  <a:lnTo>
                    <a:pt x="2900" y="12209"/>
                  </a:lnTo>
                  <a:lnTo>
                    <a:pt x="737" y="15901"/>
                  </a:lnTo>
                  <a:lnTo>
                    <a:pt x="0" y="19772"/>
                  </a:lnTo>
                  <a:lnTo>
                    <a:pt x="215" y="23765"/>
                  </a:lnTo>
                  <a:lnTo>
                    <a:pt x="1769" y="27132"/>
                  </a:lnTo>
                  <a:lnTo>
                    <a:pt x="7259" y="32755"/>
                  </a:lnTo>
                  <a:lnTo>
                    <a:pt x="14402" y="35725"/>
                  </a:lnTo>
                  <a:lnTo>
                    <a:pt x="18283" y="36516"/>
                  </a:lnTo>
                  <a:lnTo>
                    <a:pt x="24476" y="35515"/>
                  </a:lnTo>
                  <a:lnTo>
                    <a:pt x="27115" y="34260"/>
                  </a:lnTo>
                  <a:lnTo>
                    <a:pt x="28875" y="32718"/>
                  </a:lnTo>
                  <a:lnTo>
                    <a:pt x="30830" y="29123"/>
                  </a:lnTo>
                  <a:lnTo>
                    <a:pt x="29940" y="26470"/>
                  </a:lnTo>
                  <a:lnTo>
                    <a:pt x="22136" y="13957"/>
                  </a:lnTo>
                  <a:lnTo>
                    <a:pt x="1969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4" name="SMARTInkShape-2048">
              <a:extLst>
                <a:ext uri="{FF2B5EF4-FFF2-40B4-BE49-F238E27FC236}">
                  <a16:creationId xmlns:a16="http://schemas.microsoft.com/office/drawing/2014/main" xmlns="" id="{050317FB-74AA-4214-BC8C-32254227D182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1568450" y="3397250"/>
              <a:ext cx="12701" cy="44451"/>
            </a:xfrm>
            <a:custGeom>
              <a:avLst/>
              <a:gdLst/>
              <a:ahLst/>
              <a:cxnLst/>
              <a:rect l="0" t="0" r="0" b="0"/>
              <a:pathLst>
                <a:path w="12701" h="44451">
                  <a:moveTo>
                    <a:pt x="0" y="0"/>
                  </a:moveTo>
                  <a:lnTo>
                    <a:pt x="0" y="0"/>
                  </a:lnTo>
                  <a:lnTo>
                    <a:pt x="3371" y="6742"/>
                  </a:lnTo>
                  <a:lnTo>
                    <a:pt x="12700" y="44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42336772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MARTInkShape-2049">
            <a:extLst>
              <a:ext uri="{FF2B5EF4-FFF2-40B4-BE49-F238E27FC236}">
                <a16:creationId xmlns:a16="http://schemas.microsoft.com/office/drawing/2014/main" xmlns="" id="{051F5870-5795-41C7-8161-6A9998B28825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8440531" y="1257300"/>
            <a:ext cx="35489" cy="1060451"/>
          </a:xfrm>
          <a:custGeom>
            <a:avLst/>
            <a:gdLst/>
            <a:ahLst/>
            <a:cxnLst/>
            <a:rect l="0" t="0" r="0" b="0"/>
            <a:pathLst>
              <a:path w="35489" h="1060451">
                <a:moveTo>
                  <a:pt x="11319" y="0"/>
                </a:moveTo>
                <a:lnTo>
                  <a:pt x="11319" y="0"/>
                </a:lnTo>
                <a:lnTo>
                  <a:pt x="7948" y="46087"/>
                </a:lnTo>
                <a:lnTo>
                  <a:pt x="5851" y="93148"/>
                </a:lnTo>
                <a:lnTo>
                  <a:pt x="5360" y="130769"/>
                </a:lnTo>
                <a:lnTo>
                  <a:pt x="5143" y="173125"/>
                </a:lnTo>
                <a:lnTo>
                  <a:pt x="5085" y="197261"/>
                </a:lnTo>
                <a:lnTo>
                  <a:pt x="5046" y="222524"/>
                </a:lnTo>
                <a:lnTo>
                  <a:pt x="5727" y="249244"/>
                </a:lnTo>
                <a:lnTo>
                  <a:pt x="6884" y="276935"/>
                </a:lnTo>
                <a:lnTo>
                  <a:pt x="8363" y="305273"/>
                </a:lnTo>
                <a:lnTo>
                  <a:pt x="10052" y="334749"/>
                </a:lnTo>
                <a:lnTo>
                  <a:pt x="11886" y="364983"/>
                </a:lnTo>
                <a:lnTo>
                  <a:pt x="13814" y="395722"/>
                </a:lnTo>
                <a:lnTo>
                  <a:pt x="15099" y="426092"/>
                </a:lnTo>
                <a:lnTo>
                  <a:pt x="15955" y="456217"/>
                </a:lnTo>
                <a:lnTo>
                  <a:pt x="16526" y="486178"/>
                </a:lnTo>
                <a:lnTo>
                  <a:pt x="17613" y="516735"/>
                </a:lnTo>
                <a:lnTo>
                  <a:pt x="19043" y="547690"/>
                </a:lnTo>
                <a:lnTo>
                  <a:pt x="20701" y="578910"/>
                </a:lnTo>
                <a:lnTo>
                  <a:pt x="22512" y="609601"/>
                </a:lnTo>
                <a:lnTo>
                  <a:pt x="24425" y="639939"/>
                </a:lnTo>
                <a:lnTo>
                  <a:pt x="26407" y="670043"/>
                </a:lnTo>
                <a:lnTo>
                  <a:pt x="28433" y="699284"/>
                </a:lnTo>
                <a:lnTo>
                  <a:pt x="30489" y="727951"/>
                </a:lnTo>
                <a:lnTo>
                  <a:pt x="32566" y="756234"/>
                </a:lnTo>
                <a:lnTo>
                  <a:pt x="33949" y="783556"/>
                </a:lnTo>
                <a:lnTo>
                  <a:pt x="34873" y="810237"/>
                </a:lnTo>
                <a:lnTo>
                  <a:pt x="35488" y="836491"/>
                </a:lnTo>
                <a:lnTo>
                  <a:pt x="35192" y="861050"/>
                </a:lnTo>
                <a:lnTo>
                  <a:pt x="32983" y="907152"/>
                </a:lnTo>
                <a:lnTo>
                  <a:pt x="31531" y="945515"/>
                </a:lnTo>
                <a:lnTo>
                  <a:pt x="28768" y="978323"/>
                </a:lnTo>
                <a:lnTo>
                  <a:pt x="16725" y="1017772"/>
                </a:lnTo>
                <a:lnTo>
                  <a:pt x="0" y="1057432"/>
                </a:lnTo>
                <a:lnTo>
                  <a:pt x="246" y="1058438"/>
                </a:lnTo>
                <a:lnTo>
                  <a:pt x="1114" y="1059109"/>
                </a:lnTo>
                <a:lnTo>
                  <a:pt x="4969" y="1060450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1" name="SMARTInkShape-Group371">
            <a:extLst>
              <a:ext uri="{FF2B5EF4-FFF2-40B4-BE49-F238E27FC236}">
                <a16:creationId xmlns:a16="http://schemas.microsoft.com/office/drawing/2014/main" xmlns="" id="{C0BB06F5-27C0-4F15-875C-EFECCC93B177}"/>
              </a:ext>
            </a:extLst>
          </p:cNvPr>
          <p:cNvGrpSpPr/>
          <p:nvPr/>
        </p:nvGrpSpPr>
        <p:grpSpPr>
          <a:xfrm>
            <a:off x="7289798" y="939800"/>
            <a:ext cx="397735" cy="1473201"/>
            <a:chOff x="7289798" y="939800"/>
            <a:chExt cx="397735" cy="1473201"/>
          </a:xfrm>
        </p:grpSpPr>
        <p:sp>
          <p:nvSpPr>
            <p:cNvPr id="49" name="SMARTInkShape-2050">
              <a:extLst>
                <a:ext uri="{FF2B5EF4-FFF2-40B4-BE49-F238E27FC236}">
                  <a16:creationId xmlns:a16="http://schemas.microsoft.com/office/drawing/2014/main" xmlns="" id="{121B65EF-F7C3-4900-9E84-71C0A33D38F4}"/>
                </a:ext>
              </a:extLst>
            </p:cNvPr>
            <p:cNvSpPr/>
            <p:nvPr>
              <p:custDataLst>
                <p:tags r:id="rId32"/>
              </p:custDataLst>
            </p:nvPr>
          </p:nvSpPr>
          <p:spPr>
            <a:xfrm>
              <a:off x="7289798" y="1708150"/>
              <a:ext cx="25403" cy="704851"/>
            </a:xfrm>
            <a:custGeom>
              <a:avLst/>
              <a:gdLst/>
              <a:ahLst/>
              <a:cxnLst/>
              <a:rect l="0" t="0" r="0" b="0"/>
              <a:pathLst>
                <a:path w="25403" h="704851">
                  <a:moveTo>
                    <a:pt x="2" y="0"/>
                  </a:moveTo>
                  <a:lnTo>
                    <a:pt x="2" y="0"/>
                  </a:lnTo>
                  <a:lnTo>
                    <a:pt x="0" y="3371"/>
                  </a:lnTo>
                  <a:lnTo>
                    <a:pt x="5028" y="25417"/>
                  </a:lnTo>
                  <a:lnTo>
                    <a:pt x="9461" y="69383"/>
                  </a:lnTo>
                  <a:lnTo>
                    <a:pt x="11742" y="114553"/>
                  </a:lnTo>
                  <a:lnTo>
                    <a:pt x="14156" y="150866"/>
                  </a:lnTo>
                  <a:lnTo>
                    <a:pt x="16876" y="190524"/>
                  </a:lnTo>
                  <a:lnTo>
                    <a:pt x="18083" y="231668"/>
                  </a:lnTo>
                  <a:lnTo>
                    <a:pt x="18622" y="277236"/>
                  </a:lnTo>
                  <a:lnTo>
                    <a:pt x="18765" y="301241"/>
                  </a:lnTo>
                  <a:lnTo>
                    <a:pt x="18924" y="348609"/>
                  </a:lnTo>
                  <a:lnTo>
                    <a:pt x="18967" y="372106"/>
                  </a:lnTo>
                  <a:lnTo>
                    <a:pt x="18995" y="396237"/>
                  </a:lnTo>
                  <a:lnTo>
                    <a:pt x="19013" y="420792"/>
                  </a:lnTo>
                  <a:lnTo>
                    <a:pt x="19027" y="445627"/>
                  </a:lnTo>
                  <a:lnTo>
                    <a:pt x="19041" y="492038"/>
                  </a:lnTo>
                  <a:lnTo>
                    <a:pt x="19047" y="535478"/>
                  </a:lnTo>
                  <a:lnTo>
                    <a:pt x="19050" y="575951"/>
                  </a:lnTo>
                  <a:lnTo>
                    <a:pt x="20933" y="613225"/>
                  </a:lnTo>
                  <a:lnTo>
                    <a:pt x="24078" y="660298"/>
                  </a:lnTo>
                  <a:lnTo>
                    <a:pt x="25402" y="7048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SMARTInkShape-2051">
              <a:extLst>
                <a:ext uri="{FF2B5EF4-FFF2-40B4-BE49-F238E27FC236}">
                  <a16:creationId xmlns:a16="http://schemas.microsoft.com/office/drawing/2014/main" xmlns="" id="{94BE703E-AFF9-4AD8-AE7E-D713F100C677}"/>
                </a:ext>
              </a:extLst>
            </p:cNvPr>
            <p:cNvSpPr/>
            <p:nvPr>
              <p:custDataLst>
                <p:tags r:id="rId33"/>
              </p:custDataLst>
            </p:nvPr>
          </p:nvSpPr>
          <p:spPr>
            <a:xfrm>
              <a:off x="7639050" y="939800"/>
              <a:ext cx="48483" cy="603251"/>
            </a:xfrm>
            <a:custGeom>
              <a:avLst/>
              <a:gdLst/>
              <a:ahLst/>
              <a:cxnLst/>
              <a:rect l="0" t="0" r="0" b="0"/>
              <a:pathLst>
                <a:path w="48483" h="603251">
                  <a:moveTo>
                    <a:pt x="0" y="0"/>
                  </a:moveTo>
                  <a:lnTo>
                    <a:pt x="0" y="0"/>
                  </a:lnTo>
                  <a:lnTo>
                    <a:pt x="1881" y="35156"/>
                  </a:lnTo>
                  <a:lnTo>
                    <a:pt x="5774" y="65719"/>
                  </a:lnTo>
                  <a:lnTo>
                    <a:pt x="12209" y="105173"/>
                  </a:lnTo>
                  <a:lnTo>
                    <a:pt x="15194" y="128677"/>
                  </a:lnTo>
                  <a:lnTo>
                    <a:pt x="17891" y="154223"/>
                  </a:lnTo>
                  <a:lnTo>
                    <a:pt x="20394" y="181132"/>
                  </a:lnTo>
                  <a:lnTo>
                    <a:pt x="23474" y="208949"/>
                  </a:lnTo>
                  <a:lnTo>
                    <a:pt x="26938" y="237372"/>
                  </a:lnTo>
                  <a:lnTo>
                    <a:pt x="30660" y="266198"/>
                  </a:lnTo>
                  <a:lnTo>
                    <a:pt x="34550" y="295293"/>
                  </a:lnTo>
                  <a:lnTo>
                    <a:pt x="38556" y="324568"/>
                  </a:lnTo>
                  <a:lnTo>
                    <a:pt x="42637" y="353962"/>
                  </a:lnTo>
                  <a:lnTo>
                    <a:pt x="45358" y="382730"/>
                  </a:lnTo>
                  <a:lnTo>
                    <a:pt x="47172" y="411081"/>
                  </a:lnTo>
                  <a:lnTo>
                    <a:pt x="48380" y="439154"/>
                  </a:lnTo>
                  <a:lnTo>
                    <a:pt x="48482" y="464219"/>
                  </a:lnTo>
                  <a:lnTo>
                    <a:pt x="46713" y="509003"/>
                  </a:lnTo>
                  <a:lnTo>
                    <a:pt x="45456" y="544429"/>
                  </a:lnTo>
                  <a:lnTo>
                    <a:pt x="41277" y="588182"/>
                  </a:lnTo>
                  <a:lnTo>
                    <a:pt x="38100" y="6032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4" name="SMARTInkShape-Group372">
            <a:extLst>
              <a:ext uri="{FF2B5EF4-FFF2-40B4-BE49-F238E27FC236}">
                <a16:creationId xmlns:a16="http://schemas.microsoft.com/office/drawing/2014/main" xmlns="" id="{909C2771-1D08-4EDA-A08D-19DDE50FF031}"/>
              </a:ext>
            </a:extLst>
          </p:cNvPr>
          <p:cNvGrpSpPr/>
          <p:nvPr/>
        </p:nvGrpSpPr>
        <p:grpSpPr>
          <a:xfrm>
            <a:off x="6121400" y="1447800"/>
            <a:ext cx="146051" cy="1149351"/>
            <a:chOff x="6121400" y="1447800"/>
            <a:chExt cx="146051" cy="1149351"/>
          </a:xfrm>
        </p:grpSpPr>
        <p:sp>
          <p:nvSpPr>
            <p:cNvPr id="52" name="SMARTInkShape-2052">
              <a:extLst>
                <a:ext uri="{FF2B5EF4-FFF2-40B4-BE49-F238E27FC236}">
                  <a16:creationId xmlns:a16="http://schemas.microsoft.com/office/drawing/2014/main" xmlns="" id="{69C402A2-3A64-4D02-AAC0-7952DF677871}"/>
                </a:ext>
              </a:extLst>
            </p:cNvPr>
            <p:cNvSpPr/>
            <p:nvPr>
              <p:custDataLst>
                <p:tags r:id="rId30"/>
              </p:custDataLst>
            </p:nvPr>
          </p:nvSpPr>
          <p:spPr>
            <a:xfrm>
              <a:off x="6121400" y="2070100"/>
              <a:ext cx="12701" cy="527051"/>
            </a:xfrm>
            <a:custGeom>
              <a:avLst/>
              <a:gdLst/>
              <a:ahLst/>
              <a:cxnLst/>
              <a:rect l="0" t="0" r="0" b="0"/>
              <a:pathLst>
                <a:path w="12701" h="527051">
                  <a:moveTo>
                    <a:pt x="0" y="0"/>
                  </a:moveTo>
                  <a:lnTo>
                    <a:pt x="0" y="0"/>
                  </a:lnTo>
                  <a:lnTo>
                    <a:pt x="0" y="36628"/>
                  </a:lnTo>
                  <a:lnTo>
                    <a:pt x="3371" y="74666"/>
                  </a:lnTo>
                  <a:lnTo>
                    <a:pt x="5467" y="120587"/>
                  </a:lnTo>
                  <a:lnTo>
                    <a:pt x="5959" y="157076"/>
                  </a:lnTo>
                  <a:lnTo>
                    <a:pt x="6175" y="196811"/>
                  </a:lnTo>
                  <a:lnTo>
                    <a:pt x="6273" y="237990"/>
                  </a:lnTo>
                  <a:lnTo>
                    <a:pt x="8196" y="279811"/>
                  </a:lnTo>
                  <a:lnTo>
                    <a:pt x="9994" y="321210"/>
                  </a:lnTo>
                  <a:lnTo>
                    <a:pt x="8441" y="360777"/>
                  </a:lnTo>
                  <a:lnTo>
                    <a:pt x="9160" y="395765"/>
                  </a:lnTo>
                  <a:lnTo>
                    <a:pt x="11651" y="439467"/>
                  </a:lnTo>
                  <a:lnTo>
                    <a:pt x="12493" y="482468"/>
                  </a:lnTo>
                  <a:lnTo>
                    <a:pt x="12700" y="5270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SMARTInkShape-2053">
              <a:extLst>
                <a:ext uri="{FF2B5EF4-FFF2-40B4-BE49-F238E27FC236}">
                  <a16:creationId xmlns:a16="http://schemas.microsoft.com/office/drawing/2014/main" xmlns="" id="{D53A71B9-7CAD-41A5-85B4-58E3F37628D9}"/>
                </a:ext>
              </a:extLst>
            </p:cNvPr>
            <p:cNvSpPr/>
            <p:nvPr>
              <p:custDataLst>
                <p:tags r:id="rId31"/>
              </p:custDataLst>
            </p:nvPr>
          </p:nvSpPr>
          <p:spPr>
            <a:xfrm>
              <a:off x="6242050" y="1447800"/>
              <a:ext cx="25401" cy="569336"/>
            </a:xfrm>
            <a:custGeom>
              <a:avLst/>
              <a:gdLst/>
              <a:ahLst/>
              <a:cxnLst/>
              <a:rect l="0" t="0" r="0" b="0"/>
              <a:pathLst>
                <a:path w="25401" h="569336">
                  <a:moveTo>
                    <a:pt x="0" y="0"/>
                  </a:moveTo>
                  <a:lnTo>
                    <a:pt x="0" y="0"/>
                  </a:lnTo>
                  <a:lnTo>
                    <a:pt x="3371" y="39967"/>
                  </a:lnTo>
                  <a:lnTo>
                    <a:pt x="5762" y="84173"/>
                  </a:lnTo>
                  <a:lnTo>
                    <a:pt x="6881" y="123248"/>
                  </a:lnTo>
                  <a:lnTo>
                    <a:pt x="9644" y="156377"/>
                  </a:lnTo>
                  <a:lnTo>
                    <a:pt x="15105" y="192267"/>
                  </a:lnTo>
                  <a:lnTo>
                    <a:pt x="20824" y="230796"/>
                  </a:lnTo>
                  <a:lnTo>
                    <a:pt x="23364" y="273791"/>
                  </a:lnTo>
                  <a:lnTo>
                    <a:pt x="22614" y="316889"/>
                  </a:lnTo>
                  <a:lnTo>
                    <a:pt x="20634" y="358856"/>
                  </a:lnTo>
                  <a:lnTo>
                    <a:pt x="19754" y="398675"/>
                  </a:lnTo>
                  <a:lnTo>
                    <a:pt x="19363" y="433776"/>
                  </a:lnTo>
                  <a:lnTo>
                    <a:pt x="19142" y="479422"/>
                  </a:lnTo>
                  <a:lnTo>
                    <a:pt x="19068" y="526030"/>
                  </a:lnTo>
                  <a:lnTo>
                    <a:pt x="19759" y="555933"/>
                  </a:lnTo>
                  <a:lnTo>
                    <a:pt x="24518" y="569311"/>
                  </a:lnTo>
                  <a:lnTo>
                    <a:pt x="24812" y="569335"/>
                  </a:lnTo>
                  <a:lnTo>
                    <a:pt x="25400" y="5651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7" name="SMARTInkShape-Group373">
            <a:extLst>
              <a:ext uri="{FF2B5EF4-FFF2-40B4-BE49-F238E27FC236}">
                <a16:creationId xmlns:a16="http://schemas.microsoft.com/office/drawing/2014/main" xmlns="" id="{70BCE911-EF35-4D56-82C8-36682796B557}"/>
              </a:ext>
            </a:extLst>
          </p:cNvPr>
          <p:cNvGrpSpPr/>
          <p:nvPr/>
        </p:nvGrpSpPr>
        <p:grpSpPr>
          <a:xfrm>
            <a:off x="5170043" y="2006600"/>
            <a:ext cx="160749" cy="787401"/>
            <a:chOff x="5170043" y="2006600"/>
            <a:chExt cx="160749" cy="787401"/>
          </a:xfrm>
        </p:grpSpPr>
        <p:sp>
          <p:nvSpPr>
            <p:cNvPr id="55" name="SMARTInkShape-2054">
              <a:extLst>
                <a:ext uri="{FF2B5EF4-FFF2-40B4-BE49-F238E27FC236}">
                  <a16:creationId xmlns:a16="http://schemas.microsoft.com/office/drawing/2014/main" xmlns="" id="{49F59107-AE2E-4E5D-AEB5-E1396BC80357}"/>
                </a:ext>
              </a:extLst>
            </p:cNvPr>
            <p:cNvSpPr/>
            <p:nvPr>
              <p:custDataLst>
                <p:tags r:id="rId28"/>
              </p:custDataLst>
            </p:nvPr>
          </p:nvSpPr>
          <p:spPr>
            <a:xfrm>
              <a:off x="5170043" y="2501900"/>
              <a:ext cx="11558" cy="292101"/>
            </a:xfrm>
            <a:custGeom>
              <a:avLst/>
              <a:gdLst/>
              <a:ahLst/>
              <a:cxnLst/>
              <a:rect l="0" t="0" r="0" b="0"/>
              <a:pathLst>
                <a:path w="11558" h="292101">
                  <a:moveTo>
                    <a:pt x="11557" y="0"/>
                  </a:moveTo>
                  <a:lnTo>
                    <a:pt x="11557" y="0"/>
                  </a:lnTo>
                  <a:lnTo>
                    <a:pt x="8186" y="0"/>
                  </a:lnTo>
                  <a:lnTo>
                    <a:pt x="7193" y="1411"/>
                  </a:lnTo>
                  <a:lnTo>
                    <a:pt x="6090" y="6742"/>
                  </a:lnTo>
                  <a:lnTo>
                    <a:pt x="10752" y="48805"/>
                  </a:lnTo>
                  <a:lnTo>
                    <a:pt x="11319" y="83840"/>
                  </a:lnTo>
                  <a:lnTo>
                    <a:pt x="11486" y="131145"/>
                  </a:lnTo>
                  <a:lnTo>
                    <a:pt x="9644" y="165061"/>
                  </a:lnTo>
                  <a:lnTo>
                    <a:pt x="4640" y="212125"/>
                  </a:lnTo>
                  <a:lnTo>
                    <a:pt x="0" y="259212"/>
                  </a:lnTo>
                  <a:lnTo>
                    <a:pt x="5207" y="2921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SMARTInkShape-2055">
              <a:extLst>
                <a:ext uri="{FF2B5EF4-FFF2-40B4-BE49-F238E27FC236}">
                  <a16:creationId xmlns:a16="http://schemas.microsoft.com/office/drawing/2014/main" xmlns="" id="{7D660419-799E-48E3-A5FD-D3E941858F88}"/>
                </a:ext>
              </a:extLst>
            </p:cNvPr>
            <p:cNvSpPr/>
            <p:nvPr>
              <p:custDataLst>
                <p:tags r:id="rId29"/>
              </p:custDataLst>
            </p:nvPr>
          </p:nvSpPr>
          <p:spPr>
            <a:xfrm>
              <a:off x="5302250" y="2006600"/>
              <a:ext cx="28542" cy="508001"/>
            </a:xfrm>
            <a:custGeom>
              <a:avLst/>
              <a:gdLst/>
              <a:ahLst/>
              <a:cxnLst/>
              <a:rect l="0" t="0" r="0" b="0"/>
              <a:pathLst>
                <a:path w="28542" h="508001">
                  <a:moveTo>
                    <a:pt x="0" y="0"/>
                  </a:moveTo>
                  <a:lnTo>
                    <a:pt x="0" y="0"/>
                  </a:lnTo>
                  <a:lnTo>
                    <a:pt x="3658" y="0"/>
                  </a:lnTo>
                  <a:lnTo>
                    <a:pt x="2096" y="0"/>
                  </a:lnTo>
                  <a:lnTo>
                    <a:pt x="1397" y="705"/>
                  </a:lnTo>
                  <a:lnTo>
                    <a:pt x="621" y="3371"/>
                  </a:lnTo>
                  <a:lnTo>
                    <a:pt x="184" y="12209"/>
                  </a:lnTo>
                  <a:lnTo>
                    <a:pt x="8854" y="55077"/>
                  </a:lnTo>
                  <a:lnTo>
                    <a:pt x="14932" y="93538"/>
                  </a:lnTo>
                  <a:lnTo>
                    <a:pt x="17219" y="125534"/>
                  </a:lnTo>
                  <a:lnTo>
                    <a:pt x="18943" y="160921"/>
                  </a:lnTo>
                  <a:lnTo>
                    <a:pt x="22060" y="197815"/>
                  </a:lnTo>
                  <a:lnTo>
                    <a:pt x="23916" y="237260"/>
                  </a:lnTo>
                  <a:lnTo>
                    <a:pt x="24740" y="278310"/>
                  </a:lnTo>
                  <a:lnTo>
                    <a:pt x="25107" y="320073"/>
                  </a:lnTo>
                  <a:lnTo>
                    <a:pt x="25269" y="360271"/>
                  </a:lnTo>
                  <a:lnTo>
                    <a:pt x="25342" y="397893"/>
                  </a:lnTo>
                  <a:lnTo>
                    <a:pt x="26088" y="444723"/>
                  </a:lnTo>
                  <a:lnTo>
                    <a:pt x="28541" y="485022"/>
                  </a:lnTo>
                  <a:lnTo>
                    <a:pt x="25400" y="5080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8" name="SMARTInkShape-2056">
            <a:extLst>
              <a:ext uri="{FF2B5EF4-FFF2-40B4-BE49-F238E27FC236}">
                <a16:creationId xmlns:a16="http://schemas.microsoft.com/office/drawing/2014/main" xmlns="" id="{44D54882-3F4B-44AA-8E0D-2D1BF6053D7E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4593742" y="2514600"/>
            <a:ext cx="10009" cy="228601"/>
          </a:xfrm>
          <a:custGeom>
            <a:avLst/>
            <a:gdLst/>
            <a:ahLst/>
            <a:cxnLst/>
            <a:rect l="0" t="0" r="0" b="0"/>
            <a:pathLst>
              <a:path w="10009" h="228601">
                <a:moveTo>
                  <a:pt x="3658" y="0"/>
                </a:moveTo>
                <a:lnTo>
                  <a:pt x="3658" y="0"/>
                </a:lnTo>
                <a:lnTo>
                  <a:pt x="2952" y="12242"/>
                </a:lnTo>
                <a:lnTo>
                  <a:pt x="0" y="28557"/>
                </a:lnTo>
                <a:lnTo>
                  <a:pt x="2726" y="68723"/>
                </a:lnTo>
                <a:lnTo>
                  <a:pt x="3381" y="109497"/>
                </a:lnTo>
                <a:lnTo>
                  <a:pt x="5458" y="150977"/>
                </a:lnTo>
                <a:lnTo>
                  <a:pt x="8660" y="188197"/>
                </a:lnTo>
                <a:lnTo>
                  <a:pt x="10008" y="228600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SMARTInkShape-2057">
            <a:extLst>
              <a:ext uri="{FF2B5EF4-FFF2-40B4-BE49-F238E27FC236}">
                <a16:creationId xmlns:a16="http://schemas.microsoft.com/office/drawing/2014/main" xmlns="" id="{165297D0-F0F6-4000-8CB1-25FCEB10E4B3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4330700" y="1009650"/>
            <a:ext cx="4819651" cy="1917701"/>
          </a:xfrm>
          <a:custGeom>
            <a:avLst/>
            <a:gdLst/>
            <a:ahLst/>
            <a:cxnLst/>
            <a:rect l="0" t="0" r="0" b="0"/>
            <a:pathLst>
              <a:path w="4819651" h="1917701">
                <a:moveTo>
                  <a:pt x="0" y="1917700"/>
                </a:moveTo>
                <a:lnTo>
                  <a:pt x="0" y="1917700"/>
                </a:lnTo>
                <a:lnTo>
                  <a:pt x="0" y="1914329"/>
                </a:lnTo>
                <a:lnTo>
                  <a:pt x="1411" y="1913336"/>
                </a:lnTo>
                <a:lnTo>
                  <a:pt x="46269" y="1894090"/>
                </a:lnTo>
                <a:lnTo>
                  <a:pt x="87714" y="1871977"/>
                </a:lnTo>
                <a:lnTo>
                  <a:pt x="131647" y="1850812"/>
                </a:lnTo>
                <a:lnTo>
                  <a:pt x="159026" y="1837830"/>
                </a:lnTo>
                <a:lnTo>
                  <a:pt x="189273" y="1823531"/>
                </a:lnTo>
                <a:lnTo>
                  <a:pt x="221431" y="1808354"/>
                </a:lnTo>
                <a:lnTo>
                  <a:pt x="259099" y="1790475"/>
                </a:lnTo>
                <a:lnTo>
                  <a:pt x="300438" y="1770794"/>
                </a:lnTo>
                <a:lnTo>
                  <a:pt x="344225" y="1749913"/>
                </a:lnTo>
                <a:lnTo>
                  <a:pt x="394584" y="1726820"/>
                </a:lnTo>
                <a:lnTo>
                  <a:pt x="449323" y="1702252"/>
                </a:lnTo>
                <a:lnTo>
                  <a:pt x="506981" y="1676701"/>
                </a:lnTo>
                <a:lnTo>
                  <a:pt x="571526" y="1647673"/>
                </a:lnTo>
                <a:lnTo>
                  <a:pt x="640662" y="1616326"/>
                </a:lnTo>
                <a:lnTo>
                  <a:pt x="712858" y="1583434"/>
                </a:lnTo>
                <a:lnTo>
                  <a:pt x="792738" y="1546689"/>
                </a:lnTo>
                <a:lnTo>
                  <a:pt x="877743" y="1507376"/>
                </a:lnTo>
                <a:lnTo>
                  <a:pt x="966162" y="1466351"/>
                </a:lnTo>
                <a:lnTo>
                  <a:pt x="1061091" y="1422773"/>
                </a:lnTo>
                <a:lnTo>
                  <a:pt x="1160361" y="1377493"/>
                </a:lnTo>
                <a:lnTo>
                  <a:pt x="1262524" y="1331079"/>
                </a:lnTo>
                <a:lnTo>
                  <a:pt x="1368733" y="1283202"/>
                </a:lnTo>
                <a:lnTo>
                  <a:pt x="1477638" y="1234352"/>
                </a:lnTo>
                <a:lnTo>
                  <a:pt x="1588342" y="1184851"/>
                </a:lnTo>
                <a:lnTo>
                  <a:pt x="1705889" y="1133506"/>
                </a:lnTo>
                <a:lnTo>
                  <a:pt x="1827998" y="1080932"/>
                </a:lnTo>
                <a:lnTo>
                  <a:pt x="1953148" y="1027538"/>
                </a:lnTo>
                <a:lnTo>
                  <a:pt x="2082443" y="975009"/>
                </a:lnTo>
                <a:lnTo>
                  <a:pt x="2214499" y="923056"/>
                </a:lnTo>
                <a:lnTo>
                  <a:pt x="2348400" y="871487"/>
                </a:lnTo>
                <a:lnTo>
                  <a:pt x="2481411" y="821586"/>
                </a:lnTo>
                <a:lnTo>
                  <a:pt x="2613830" y="772796"/>
                </a:lnTo>
                <a:lnTo>
                  <a:pt x="2745853" y="724747"/>
                </a:lnTo>
                <a:lnTo>
                  <a:pt x="2879023" y="677898"/>
                </a:lnTo>
                <a:lnTo>
                  <a:pt x="3012960" y="631849"/>
                </a:lnTo>
                <a:lnTo>
                  <a:pt x="3147406" y="586333"/>
                </a:lnTo>
                <a:lnTo>
                  <a:pt x="3278666" y="542583"/>
                </a:lnTo>
                <a:lnTo>
                  <a:pt x="3407799" y="500011"/>
                </a:lnTo>
                <a:lnTo>
                  <a:pt x="3535516" y="458224"/>
                </a:lnTo>
                <a:lnTo>
                  <a:pt x="3658055" y="418371"/>
                </a:lnTo>
                <a:lnTo>
                  <a:pt x="3777142" y="379809"/>
                </a:lnTo>
                <a:lnTo>
                  <a:pt x="3893928" y="342106"/>
                </a:lnTo>
                <a:lnTo>
                  <a:pt x="4005652" y="305682"/>
                </a:lnTo>
                <a:lnTo>
                  <a:pt x="4114001" y="270110"/>
                </a:lnTo>
                <a:lnTo>
                  <a:pt x="4220101" y="235107"/>
                </a:lnTo>
                <a:lnTo>
                  <a:pt x="4316940" y="201893"/>
                </a:lnTo>
                <a:lnTo>
                  <a:pt x="4407604" y="169873"/>
                </a:lnTo>
                <a:lnTo>
                  <a:pt x="4494153" y="138649"/>
                </a:lnTo>
                <a:lnTo>
                  <a:pt x="4568785" y="109366"/>
                </a:lnTo>
                <a:lnTo>
                  <a:pt x="4635473" y="81377"/>
                </a:lnTo>
                <a:lnTo>
                  <a:pt x="4696864" y="54252"/>
                </a:lnTo>
                <a:lnTo>
                  <a:pt x="4737792" y="36168"/>
                </a:lnTo>
                <a:lnTo>
                  <a:pt x="4819650" y="0"/>
                </a:lnTo>
              </a:path>
            </a:pathLst>
          </a:custGeom>
          <a:ln w="19050">
            <a:solidFill>
              <a:srgbClr val="009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2" name="SMARTInkShape-Group376">
            <a:extLst>
              <a:ext uri="{FF2B5EF4-FFF2-40B4-BE49-F238E27FC236}">
                <a16:creationId xmlns:a16="http://schemas.microsoft.com/office/drawing/2014/main" xmlns="" id="{6A9657AD-9D82-4266-AE8B-0BBAE0F3F593}"/>
              </a:ext>
            </a:extLst>
          </p:cNvPr>
          <p:cNvGrpSpPr/>
          <p:nvPr/>
        </p:nvGrpSpPr>
        <p:grpSpPr>
          <a:xfrm>
            <a:off x="8407400" y="2266950"/>
            <a:ext cx="114301" cy="88901"/>
            <a:chOff x="8407400" y="2266950"/>
            <a:chExt cx="114301" cy="88901"/>
          </a:xfrm>
        </p:grpSpPr>
        <p:sp>
          <p:nvSpPr>
            <p:cNvPr id="60" name="SMARTInkShape-2058">
              <a:extLst>
                <a:ext uri="{FF2B5EF4-FFF2-40B4-BE49-F238E27FC236}">
                  <a16:creationId xmlns:a16="http://schemas.microsoft.com/office/drawing/2014/main" xmlns="" id="{D285708E-6BE7-4916-828E-67E8575ECD0D}"/>
                </a:ext>
              </a:extLst>
            </p:cNvPr>
            <p:cNvSpPr/>
            <p:nvPr>
              <p:custDataLst>
                <p:tags r:id="rId26"/>
              </p:custDataLst>
            </p:nvPr>
          </p:nvSpPr>
          <p:spPr>
            <a:xfrm>
              <a:off x="8407400" y="2266950"/>
              <a:ext cx="69851" cy="76201"/>
            </a:xfrm>
            <a:custGeom>
              <a:avLst/>
              <a:gdLst/>
              <a:ahLst/>
              <a:cxnLst/>
              <a:rect l="0" t="0" r="0" b="0"/>
              <a:pathLst>
                <a:path w="69851" h="76201">
                  <a:moveTo>
                    <a:pt x="0" y="0"/>
                  </a:moveTo>
                  <a:lnTo>
                    <a:pt x="0" y="0"/>
                  </a:lnTo>
                  <a:lnTo>
                    <a:pt x="38378" y="44845"/>
                  </a:lnTo>
                  <a:lnTo>
                    <a:pt x="56786" y="66165"/>
                  </a:lnTo>
                  <a:lnTo>
                    <a:pt x="69850" y="762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SMARTInkShape-2059">
              <a:extLst>
                <a:ext uri="{FF2B5EF4-FFF2-40B4-BE49-F238E27FC236}">
                  <a16:creationId xmlns:a16="http://schemas.microsoft.com/office/drawing/2014/main" xmlns="" id="{CBCC1833-5F52-4855-86B0-EAC03DD93323}"/>
                </a:ext>
              </a:extLst>
            </p:cNvPr>
            <p:cNvSpPr/>
            <p:nvPr>
              <p:custDataLst>
                <p:tags r:id="rId27"/>
              </p:custDataLst>
            </p:nvPr>
          </p:nvSpPr>
          <p:spPr>
            <a:xfrm>
              <a:off x="8426450" y="2282629"/>
              <a:ext cx="95251" cy="73222"/>
            </a:xfrm>
            <a:custGeom>
              <a:avLst/>
              <a:gdLst/>
              <a:ahLst/>
              <a:cxnLst/>
              <a:rect l="0" t="0" r="0" b="0"/>
              <a:pathLst>
                <a:path w="95251" h="73222">
                  <a:moveTo>
                    <a:pt x="95250" y="3371"/>
                  </a:moveTo>
                  <a:lnTo>
                    <a:pt x="95250" y="3371"/>
                  </a:lnTo>
                  <a:lnTo>
                    <a:pt x="91879" y="0"/>
                  </a:lnTo>
                  <a:lnTo>
                    <a:pt x="82697" y="2108"/>
                  </a:lnTo>
                  <a:lnTo>
                    <a:pt x="59781" y="14991"/>
                  </a:lnTo>
                  <a:lnTo>
                    <a:pt x="13621" y="58654"/>
                  </a:lnTo>
                  <a:lnTo>
                    <a:pt x="0" y="7322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5" name="SMARTInkShape-Group377">
            <a:extLst>
              <a:ext uri="{FF2B5EF4-FFF2-40B4-BE49-F238E27FC236}">
                <a16:creationId xmlns:a16="http://schemas.microsoft.com/office/drawing/2014/main" xmlns="" id="{CDB12FDE-85CD-4612-AB62-0490D8D82855}"/>
              </a:ext>
            </a:extLst>
          </p:cNvPr>
          <p:cNvGrpSpPr/>
          <p:nvPr/>
        </p:nvGrpSpPr>
        <p:grpSpPr>
          <a:xfrm>
            <a:off x="7556500" y="878065"/>
            <a:ext cx="101601" cy="93486"/>
            <a:chOff x="7556500" y="878065"/>
            <a:chExt cx="101601" cy="93486"/>
          </a:xfrm>
        </p:grpSpPr>
        <p:sp>
          <p:nvSpPr>
            <p:cNvPr id="63" name="SMARTInkShape-2060">
              <a:extLst>
                <a:ext uri="{FF2B5EF4-FFF2-40B4-BE49-F238E27FC236}">
                  <a16:creationId xmlns:a16="http://schemas.microsoft.com/office/drawing/2014/main" xmlns="" id="{75A15174-ACF6-45DD-9626-BDC45B57C954}"/>
                </a:ext>
              </a:extLst>
            </p:cNvPr>
            <p:cNvSpPr/>
            <p:nvPr>
              <p:custDataLst>
                <p:tags r:id="rId24"/>
              </p:custDataLst>
            </p:nvPr>
          </p:nvSpPr>
          <p:spPr>
            <a:xfrm>
              <a:off x="7556500" y="895350"/>
              <a:ext cx="88901" cy="57151"/>
            </a:xfrm>
            <a:custGeom>
              <a:avLst/>
              <a:gdLst/>
              <a:ahLst/>
              <a:cxnLst/>
              <a:rect l="0" t="0" r="0" b="0"/>
              <a:pathLst>
                <a:path w="88901" h="57151">
                  <a:moveTo>
                    <a:pt x="0" y="0"/>
                  </a:moveTo>
                  <a:lnTo>
                    <a:pt x="0" y="0"/>
                  </a:lnTo>
                  <a:lnTo>
                    <a:pt x="45434" y="27136"/>
                  </a:lnTo>
                  <a:lnTo>
                    <a:pt x="88900" y="571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SMARTInkShape-2061">
              <a:extLst>
                <a:ext uri="{FF2B5EF4-FFF2-40B4-BE49-F238E27FC236}">
                  <a16:creationId xmlns:a16="http://schemas.microsoft.com/office/drawing/2014/main" xmlns="" id="{F0D05699-DEFA-44AA-B17E-958387D900EF}"/>
                </a:ext>
              </a:extLst>
            </p:cNvPr>
            <p:cNvSpPr/>
            <p:nvPr>
              <p:custDataLst>
                <p:tags r:id="rId25"/>
              </p:custDataLst>
            </p:nvPr>
          </p:nvSpPr>
          <p:spPr>
            <a:xfrm>
              <a:off x="7575550" y="878065"/>
              <a:ext cx="82551" cy="93486"/>
            </a:xfrm>
            <a:custGeom>
              <a:avLst/>
              <a:gdLst/>
              <a:ahLst/>
              <a:cxnLst/>
              <a:rect l="0" t="0" r="0" b="0"/>
              <a:pathLst>
                <a:path w="82551" h="93486">
                  <a:moveTo>
                    <a:pt x="82550" y="10935"/>
                  </a:moveTo>
                  <a:lnTo>
                    <a:pt x="82550" y="10935"/>
                  </a:lnTo>
                  <a:lnTo>
                    <a:pt x="65591" y="883"/>
                  </a:lnTo>
                  <a:lnTo>
                    <a:pt x="62777" y="0"/>
                  </a:lnTo>
                  <a:lnTo>
                    <a:pt x="54005" y="4664"/>
                  </a:lnTo>
                  <a:lnTo>
                    <a:pt x="43052" y="15909"/>
                  </a:lnTo>
                  <a:lnTo>
                    <a:pt x="18773" y="57622"/>
                  </a:lnTo>
                  <a:lnTo>
                    <a:pt x="0" y="9348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8" name="SMARTInkShape-Group378">
            <a:extLst>
              <a:ext uri="{FF2B5EF4-FFF2-40B4-BE49-F238E27FC236}">
                <a16:creationId xmlns:a16="http://schemas.microsoft.com/office/drawing/2014/main" xmlns="" id="{EC3199BC-5C1A-4612-9AB8-B64C83C78F03}"/>
              </a:ext>
            </a:extLst>
          </p:cNvPr>
          <p:cNvGrpSpPr/>
          <p:nvPr/>
        </p:nvGrpSpPr>
        <p:grpSpPr>
          <a:xfrm>
            <a:off x="7302500" y="2368550"/>
            <a:ext cx="107951" cy="76201"/>
            <a:chOff x="7302500" y="2368550"/>
            <a:chExt cx="107951" cy="76201"/>
          </a:xfrm>
        </p:grpSpPr>
        <p:sp>
          <p:nvSpPr>
            <p:cNvPr id="66" name="SMARTInkShape-2062">
              <a:extLst>
                <a:ext uri="{FF2B5EF4-FFF2-40B4-BE49-F238E27FC236}">
                  <a16:creationId xmlns:a16="http://schemas.microsoft.com/office/drawing/2014/main" xmlns="" id="{FD61EA20-2E91-4069-BE33-21F978133B68}"/>
                </a:ext>
              </a:extLst>
            </p:cNvPr>
            <p:cNvSpPr/>
            <p:nvPr>
              <p:custDataLst>
                <p:tags r:id="rId22"/>
              </p:custDataLst>
            </p:nvPr>
          </p:nvSpPr>
          <p:spPr>
            <a:xfrm>
              <a:off x="7305780" y="2368550"/>
              <a:ext cx="72921" cy="69851"/>
            </a:xfrm>
            <a:custGeom>
              <a:avLst/>
              <a:gdLst/>
              <a:ahLst/>
              <a:cxnLst/>
              <a:rect l="0" t="0" r="0" b="0"/>
              <a:pathLst>
                <a:path w="72921" h="69851">
                  <a:moveTo>
                    <a:pt x="9420" y="0"/>
                  </a:moveTo>
                  <a:lnTo>
                    <a:pt x="9420" y="0"/>
                  </a:lnTo>
                  <a:lnTo>
                    <a:pt x="0" y="0"/>
                  </a:lnTo>
                  <a:lnTo>
                    <a:pt x="27327" y="3371"/>
                  </a:lnTo>
                  <a:lnTo>
                    <a:pt x="40663" y="12552"/>
                  </a:lnTo>
                  <a:lnTo>
                    <a:pt x="52233" y="26040"/>
                  </a:lnTo>
                  <a:lnTo>
                    <a:pt x="72920" y="698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SMARTInkShape-2063">
              <a:extLst>
                <a:ext uri="{FF2B5EF4-FFF2-40B4-BE49-F238E27FC236}">
                  <a16:creationId xmlns:a16="http://schemas.microsoft.com/office/drawing/2014/main" xmlns="" id="{C63A24EE-7258-49A0-9712-BF22548A96EB}"/>
                </a:ext>
              </a:extLst>
            </p:cNvPr>
            <p:cNvSpPr/>
            <p:nvPr>
              <p:custDataLst>
                <p:tags r:id="rId23"/>
              </p:custDataLst>
            </p:nvPr>
          </p:nvSpPr>
          <p:spPr>
            <a:xfrm>
              <a:off x="7302500" y="2373007"/>
              <a:ext cx="107951" cy="71744"/>
            </a:xfrm>
            <a:custGeom>
              <a:avLst/>
              <a:gdLst/>
              <a:ahLst/>
              <a:cxnLst/>
              <a:rect l="0" t="0" r="0" b="0"/>
              <a:pathLst>
                <a:path w="107951" h="71744">
                  <a:moveTo>
                    <a:pt x="107950" y="20943"/>
                  </a:moveTo>
                  <a:lnTo>
                    <a:pt x="107950" y="20943"/>
                  </a:lnTo>
                  <a:lnTo>
                    <a:pt x="102483" y="1170"/>
                  </a:lnTo>
                  <a:lnTo>
                    <a:pt x="100071" y="0"/>
                  </a:lnTo>
                  <a:lnTo>
                    <a:pt x="91749" y="581"/>
                  </a:lnTo>
                  <a:lnTo>
                    <a:pt x="48004" y="28293"/>
                  </a:lnTo>
                  <a:lnTo>
                    <a:pt x="11905" y="57293"/>
                  </a:lnTo>
                  <a:lnTo>
                    <a:pt x="0" y="7174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1" name="SMARTInkShape-Group379">
            <a:extLst>
              <a:ext uri="{FF2B5EF4-FFF2-40B4-BE49-F238E27FC236}">
                <a16:creationId xmlns:a16="http://schemas.microsoft.com/office/drawing/2014/main" xmlns="" id="{43C1936F-1C43-45F6-88F4-53BCEE7BABB7}"/>
              </a:ext>
            </a:extLst>
          </p:cNvPr>
          <p:cNvGrpSpPr/>
          <p:nvPr/>
        </p:nvGrpSpPr>
        <p:grpSpPr>
          <a:xfrm>
            <a:off x="6191250" y="1377950"/>
            <a:ext cx="107951" cy="152401"/>
            <a:chOff x="6191250" y="1377950"/>
            <a:chExt cx="107951" cy="152401"/>
          </a:xfrm>
        </p:grpSpPr>
        <p:sp>
          <p:nvSpPr>
            <p:cNvPr id="69" name="SMARTInkShape-2064">
              <a:extLst>
                <a:ext uri="{FF2B5EF4-FFF2-40B4-BE49-F238E27FC236}">
                  <a16:creationId xmlns:a16="http://schemas.microsoft.com/office/drawing/2014/main" xmlns="" id="{FA321846-4F48-455E-94A8-2F66090BD27E}"/>
                </a:ext>
              </a:extLst>
            </p:cNvPr>
            <p:cNvSpPr/>
            <p:nvPr>
              <p:custDataLst>
                <p:tags r:id="rId20"/>
              </p:custDataLst>
            </p:nvPr>
          </p:nvSpPr>
          <p:spPr>
            <a:xfrm>
              <a:off x="6191250" y="1422400"/>
              <a:ext cx="69851" cy="57151"/>
            </a:xfrm>
            <a:custGeom>
              <a:avLst/>
              <a:gdLst/>
              <a:ahLst/>
              <a:cxnLst/>
              <a:rect l="0" t="0" r="0" b="0"/>
              <a:pathLst>
                <a:path w="69851" h="57151">
                  <a:moveTo>
                    <a:pt x="0" y="0"/>
                  </a:moveTo>
                  <a:lnTo>
                    <a:pt x="0" y="0"/>
                  </a:lnTo>
                  <a:lnTo>
                    <a:pt x="46711" y="42948"/>
                  </a:lnTo>
                  <a:lnTo>
                    <a:pt x="69850" y="571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SMARTInkShape-2065">
              <a:extLst>
                <a:ext uri="{FF2B5EF4-FFF2-40B4-BE49-F238E27FC236}">
                  <a16:creationId xmlns:a16="http://schemas.microsoft.com/office/drawing/2014/main" xmlns="" id="{D3AFFD5A-9E27-41A0-8FF0-1C896A8FBFEE}"/>
                </a:ext>
              </a:extLst>
            </p:cNvPr>
            <p:cNvSpPr/>
            <p:nvPr>
              <p:custDataLst>
                <p:tags r:id="rId21"/>
              </p:custDataLst>
            </p:nvPr>
          </p:nvSpPr>
          <p:spPr>
            <a:xfrm>
              <a:off x="6191250" y="1377950"/>
              <a:ext cx="107951" cy="152401"/>
            </a:xfrm>
            <a:custGeom>
              <a:avLst/>
              <a:gdLst/>
              <a:ahLst/>
              <a:cxnLst/>
              <a:rect l="0" t="0" r="0" b="0"/>
              <a:pathLst>
                <a:path w="107951" h="152401">
                  <a:moveTo>
                    <a:pt x="107950" y="0"/>
                  </a:moveTo>
                  <a:lnTo>
                    <a:pt x="107950" y="0"/>
                  </a:lnTo>
                  <a:lnTo>
                    <a:pt x="97105" y="705"/>
                  </a:lnTo>
                  <a:lnTo>
                    <a:pt x="86902" y="3371"/>
                  </a:lnTo>
                  <a:lnTo>
                    <a:pt x="65887" y="18951"/>
                  </a:lnTo>
                  <a:lnTo>
                    <a:pt x="34207" y="64709"/>
                  </a:lnTo>
                  <a:lnTo>
                    <a:pt x="14839" y="105408"/>
                  </a:lnTo>
                  <a:lnTo>
                    <a:pt x="0" y="1524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4" name="SMARTInkShape-Group380">
            <a:extLst>
              <a:ext uri="{FF2B5EF4-FFF2-40B4-BE49-F238E27FC236}">
                <a16:creationId xmlns:a16="http://schemas.microsoft.com/office/drawing/2014/main" xmlns="" id="{644D705E-BDED-4394-8F87-52093530A2B1}"/>
              </a:ext>
            </a:extLst>
          </p:cNvPr>
          <p:cNvGrpSpPr/>
          <p:nvPr/>
        </p:nvGrpSpPr>
        <p:grpSpPr>
          <a:xfrm>
            <a:off x="6083300" y="2566283"/>
            <a:ext cx="139701" cy="100718"/>
            <a:chOff x="6083300" y="2566283"/>
            <a:chExt cx="139701" cy="100718"/>
          </a:xfrm>
        </p:grpSpPr>
        <p:sp>
          <p:nvSpPr>
            <p:cNvPr id="72" name="SMARTInkShape-2066">
              <a:extLst>
                <a:ext uri="{FF2B5EF4-FFF2-40B4-BE49-F238E27FC236}">
                  <a16:creationId xmlns:a16="http://schemas.microsoft.com/office/drawing/2014/main" xmlns="" id="{CA1FC386-7420-49DB-AE33-086D5B5FBAC7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>
            <a:xfrm>
              <a:off x="6083300" y="2570077"/>
              <a:ext cx="139701" cy="96924"/>
            </a:xfrm>
            <a:custGeom>
              <a:avLst/>
              <a:gdLst/>
              <a:ahLst/>
              <a:cxnLst/>
              <a:rect l="0" t="0" r="0" b="0"/>
              <a:pathLst>
                <a:path w="139701" h="96924">
                  <a:moveTo>
                    <a:pt x="139700" y="8023"/>
                  </a:moveTo>
                  <a:lnTo>
                    <a:pt x="139700" y="8023"/>
                  </a:lnTo>
                  <a:lnTo>
                    <a:pt x="129587" y="1281"/>
                  </a:lnTo>
                  <a:lnTo>
                    <a:pt x="125197" y="0"/>
                  </a:lnTo>
                  <a:lnTo>
                    <a:pt x="116556" y="459"/>
                  </a:lnTo>
                  <a:lnTo>
                    <a:pt x="97017" y="8055"/>
                  </a:lnTo>
                  <a:lnTo>
                    <a:pt x="51180" y="43052"/>
                  </a:lnTo>
                  <a:lnTo>
                    <a:pt x="20338" y="70613"/>
                  </a:lnTo>
                  <a:lnTo>
                    <a:pt x="0" y="9692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SMARTInkShape-2067">
              <a:extLst>
                <a:ext uri="{FF2B5EF4-FFF2-40B4-BE49-F238E27FC236}">
                  <a16:creationId xmlns:a16="http://schemas.microsoft.com/office/drawing/2014/main" xmlns="" id="{231E2607-3F2E-401F-A683-009F8C3A9C96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>
            <a:xfrm>
              <a:off x="6108698" y="2566283"/>
              <a:ext cx="57153" cy="75318"/>
            </a:xfrm>
            <a:custGeom>
              <a:avLst/>
              <a:gdLst/>
              <a:ahLst/>
              <a:cxnLst/>
              <a:rect l="0" t="0" r="0" b="0"/>
              <a:pathLst>
                <a:path w="57153" h="75318">
                  <a:moveTo>
                    <a:pt x="2" y="5467"/>
                  </a:moveTo>
                  <a:lnTo>
                    <a:pt x="2" y="5467"/>
                  </a:lnTo>
                  <a:lnTo>
                    <a:pt x="0" y="2096"/>
                  </a:lnTo>
                  <a:lnTo>
                    <a:pt x="707" y="1103"/>
                  </a:lnTo>
                  <a:lnTo>
                    <a:pt x="1884" y="441"/>
                  </a:lnTo>
                  <a:lnTo>
                    <a:pt x="3373" y="0"/>
                  </a:lnTo>
                  <a:lnTo>
                    <a:pt x="5071" y="1116"/>
                  </a:lnTo>
                  <a:lnTo>
                    <a:pt x="38502" y="48341"/>
                  </a:lnTo>
                  <a:lnTo>
                    <a:pt x="57152" y="7531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7" name="SMARTInkShape-Group381">
            <a:extLst>
              <a:ext uri="{FF2B5EF4-FFF2-40B4-BE49-F238E27FC236}">
                <a16:creationId xmlns:a16="http://schemas.microsoft.com/office/drawing/2014/main" xmlns="" id="{939BDA52-DECD-4FB0-A038-F245791BB098}"/>
              </a:ext>
            </a:extLst>
          </p:cNvPr>
          <p:cNvGrpSpPr/>
          <p:nvPr/>
        </p:nvGrpSpPr>
        <p:grpSpPr>
          <a:xfrm>
            <a:off x="5245100" y="1924050"/>
            <a:ext cx="101601" cy="107951"/>
            <a:chOff x="5245100" y="1924050"/>
            <a:chExt cx="101601" cy="107951"/>
          </a:xfrm>
        </p:grpSpPr>
        <p:sp>
          <p:nvSpPr>
            <p:cNvPr id="75" name="SMARTInkShape-2068">
              <a:extLst>
                <a:ext uri="{FF2B5EF4-FFF2-40B4-BE49-F238E27FC236}">
                  <a16:creationId xmlns:a16="http://schemas.microsoft.com/office/drawing/2014/main" xmlns="" id="{E068D742-2DC1-421C-BF01-5BC88CD93DD8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5283200" y="1924050"/>
              <a:ext cx="63501" cy="107951"/>
            </a:xfrm>
            <a:custGeom>
              <a:avLst/>
              <a:gdLst/>
              <a:ahLst/>
              <a:cxnLst/>
              <a:rect l="0" t="0" r="0" b="0"/>
              <a:pathLst>
                <a:path w="63501" h="107951">
                  <a:moveTo>
                    <a:pt x="63500" y="0"/>
                  </a:moveTo>
                  <a:lnTo>
                    <a:pt x="63500" y="0"/>
                  </a:lnTo>
                  <a:lnTo>
                    <a:pt x="56758" y="0"/>
                  </a:lnTo>
                  <a:lnTo>
                    <a:pt x="49685" y="3763"/>
                  </a:lnTo>
                  <a:lnTo>
                    <a:pt x="41838" y="11550"/>
                  </a:lnTo>
                  <a:lnTo>
                    <a:pt x="17730" y="50901"/>
                  </a:lnTo>
                  <a:lnTo>
                    <a:pt x="0" y="1079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SMARTInkShape-2069">
              <a:extLst>
                <a:ext uri="{FF2B5EF4-FFF2-40B4-BE49-F238E27FC236}">
                  <a16:creationId xmlns:a16="http://schemas.microsoft.com/office/drawing/2014/main" xmlns="" id="{81BF78DF-B9AC-4E0C-993A-C4190C1302DB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>
            <a:xfrm>
              <a:off x="5245100" y="1943983"/>
              <a:ext cx="76201" cy="75318"/>
            </a:xfrm>
            <a:custGeom>
              <a:avLst/>
              <a:gdLst/>
              <a:ahLst/>
              <a:cxnLst/>
              <a:rect l="0" t="0" r="0" b="0"/>
              <a:pathLst>
                <a:path w="76201" h="75318">
                  <a:moveTo>
                    <a:pt x="0" y="5467"/>
                  </a:moveTo>
                  <a:lnTo>
                    <a:pt x="0" y="5467"/>
                  </a:lnTo>
                  <a:lnTo>
                    <a:pt x="0" y="2096"/>
                  </a:lnTo>
                  <a:lnTo>
                    <a:pt x="705" y="1103"/>
                  </a:lnTo>
                  <a:lnTo>
                    <a:pt x="1881" y="441"/>
                  </a:lnTo>
                  <a:lnTo>
                    <a:pt x="3371" y="0"/>
                  </a:lnTo>
                  <a:lnTo>
                    <a:pt x="8789" y="3272"/>
                  </a:lnTo>
                  <a:lnTo>
                    <a:pt x="51142" y="48341"/>
                  </a:lnTo>
                  <a:lnTo>
                    <a:pt x="76200" y="7531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0" name="SMARTInkShape-Group382">
            <a:extLst>
              <a:ext uri="{FF2B5EF4-FFF2-40B4-BE49-F238E27FC236}">
                <a16:creationId xmlns:a16="http://schemas.microsoft.com/office/drawing/2014/main" xmlns="" id="{7691A363-010F-4A15-975E-7F20721691DB}"/>
              </a:ext>
            </a:extLst>
          </p:cNvPr>
          <p:cNvGrpSpPr/>
          <p:nvPr/>
        </p:nvGrpSpPr>
        <p:grpSpPr>
          <a:xfrm>
            <a:off x="5162550" y="2768600"/>
            <a:ext cx="82551" cy="95251"/>
            <a:chOff x="5162550" y="2768600"/>
            <a:chExt cx="82551" cy="95251"/>
          </a:xfrm>
        </p:grpSpPr>
        <p:sp>
          <p:nvSpPr>
            <p:cNvPr id="78" name="SMARTInkShape-2070">
              <a:extLst>
                <a:ext uri="{FF2B5EF4-FFF2-40B4-BE49-F238E27FC236}">
                  <a16:creationId xmlns:a16="http://schemas.microsoft.com/office/drawing/2014/main" xmlns="" id="{7791EFAF-8B41-492F-AEC5-0B88E3651993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5181600" y="2768600"/>
              <a:ext cx="63501" cy="95251"/>
            </a:xfrm>
            <a:custGeom>
              <a:avLst/>
              <a:gdLst/>
              <a:ahLst/>
              <a:cxnLst/>
              <a:rect l="0" t="0" r="0" b="0"/>
              <a:pathLst>
                <a:path w="63501" h="95251">
                  <a:moveTo>
                    <a:pt x="63500" y="0"/>
                  </a:moveTo>
                  <a:lnTo>
                    <a:pt x="63500" y="0"/>
                  </a:lnTo>
                  <a:lnTo>
                    <a:pt x="56758" y="0"/>
                  </a:lnTo>
                  <a:lnTo>
                    <a:pt x="51567" y="1881"/>
                  </a:lnTo>
                  <a:lnTo>
                    <a:pt x="35742" y="12209"/>
                  </a:lnTo>
                  <a:lnTo>
                    <a:pt x="21722" y="33878"/>
                  </a:lnTo>
                  <a:lnTo>
                    <a:pt x="3836" y="77465"/>
                  </a:lnTo>
                  <a:lnTo>
                    <a:pt x="0" y="952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SMARTInkShape-2071">
              <a:extLst>
                <a:ext uri="{FF2B5EF4-FFF2-40B4-BE49-F238E27FC236}">
                  <a16:creationId xmlns:a16="http://schemas.microsoft.com/office/drawing/2014/main" xmlns="" id="{583DBD98-B307-4EB4-97A9-0806883713A9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5162550" y="2774950"/>
              <a:ext cx="57151" cy="57151"/>
            </a:xfrm>
            <a:custGeom>
              <a:avLst/>
              <a:gdLst/>
              <a:ahLst/>
              <a:cxnLst/>
              <a:rect l="0" t="0" r="0" b="0"/>
              <a:pathLst>
                <a:path w="57151" h="57151">
                  <a:moveTo>
                    <a:pt x="0" y="0"/>
                  </a:moveTo>
                  <a:lnTo>
                    <a:pt x="0" y="0"/>
                  </a:lnTo>
                  <a:lnTo>
                    <a:pt x="3371" y="0"/>
                  </a:lnTo>
                  <a:lnTo>
                    <a:pt x="15901" y="10139"/>
                  </a:lnTo>
                  <a:lnTo>
                    <a:pt x="57150" y="571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3" name="SMARTInkShape-Group383">
            <a:extLst>
              <a:ext uri="{FF2B5EF4-FFF2-40B4-BE49-F238E27FC236}">
                <a16:creationId xmlns:a16="http://schemas.microsoft.com/office/drawing/2014/main" xmlns="" id="{49441CAB-B7EC-4CEE-A089-A798EDBDC44E}"/>
              </a:ext>
            </a:extLst>
          </p:cNvPr>
          <p:cNvGrpSpPr/>
          <p:nvPr/>
        </p:nvGrpSpPr>
        <p:grpSpPr>
          <a:xfrm>
            <a:off x="4546600" y="2487424"/>
            <a:ext cx="114301" cy="154177"/>
            <a:chOff x="4546600" y="2487424"/>
            <a:chExt cx="114301" cy="154177"/>
          </a:xfrm>
        </p:grpSpPr>
        <p:sp>
          <p:nvSpPr>
            <p:cNvPr id="81" name="SMARTInkShape-2072">
              <a:extLst>
                <a:ext uri="{FF2B5EF4-FFF2-40B4-BE49-F238E27FC236}">
                  <a16:creationId xmlns:a16="http://schemas.microsoft.com/office/drawing/2014/main" xmlns="" id="{7AD11869-4192-4FEE-8F9F-02B699FB241B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4565650" y="2498241"/>
              <a:ext cx="76201" cy="86210"/>
            </a:xfrm>
            <a:custGeom>
              <a:avLst/>
              <a:gdLst/>
              <a:ahLst/>
              <a:cxnLst/>
              <a:rect l="0" t="0" r="0" b="0"/>
              <a:pathLst>
                <a:path w="76201" h="86210">
                  <a:moveTo>
                    <a:pt x="0" y="3659"/>
                  </a:moveTo>
                  <a:lnTo>
                    <a:pt x="0" y="3659"/>
                  </a:lnTo>
                  <a:lnTo>
                    <a:pt x="3371" y="288"/>
                  </a:lnTo>
                  <a:lnTo>
                    <a:pt x="5775" y="0"/>
                  </a:lnTo>
                  <a:lnTo>
                    <a:pt x="12209" y="1562"/>
                  </a:lnTo>
                  <a:lnTo>
                    <a:pt x="27136" y="13151"/>
                  </a:lnTo>
                  <a:lnTo>
                    <a:pt x="49731" y="45463"/>
                  </a:lnTo>
                  <a:lnTo>
                    <a:pt x="60518" y="69119"/>
                  </a:lnTo>
                  <a:lnTo>
                    <a:pt x="76200" y="8620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SMARTInkShape-2073">
              <a:extLst>
                <a:ext uri="{FF2B5EF4-FFF2-40B4-BE49-F238E27FC236}">
                  <a16:creationId xmlns:a16="http://schemas.microsoft.com/office/drawing/2014/main" xmlns="" id="{A941C2BC-48AB-497C-8346-64D6E5DBE24C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4546600" y="2487424"/>
              <a:ext cx="114301" cy="154177"/>
            </a:xfrm>
            <a:custGeom>
              <a:avLst/>
              <a:gdLst/>
              <a:ahLst/>
              <a:cxnLst/>
              <a:rect l="0" t="0" r="0" b="0"/>
              <a:pathLst>
                <a:path w="114301" h="154177">
                  <a:moveTo>
                    <a:pt x="114300" y="14476"/>
                  </a:moveTo>
                  <a:lnTo>
                    <a:pt x="114300" y="14476"/>
                  </a:lnTo>
                  <a:lnTo>
                    <a:pt x="100485" y="2543"/>
                  </a:lnTo>
                  <a:lnTo>
                    <a:pt x="96623" y="170"/>
                  </a:lnTo>
                  <a:lnTo>
                    <a:pt x="91932" y="0"/>
                  </a:lnTo>
                  <a:lnTo>
                    <a:pt x="81075" y="3574"/>
                  </a:lnTo>
                  <a:lnTo>
                    <a:pt x="56321" y="23632"/>
                  </a:lnTo>
                  <a:lnTo>
                    <a:pt x="30015" y="58660"/>
                  </a:lnTo>
                  <a:lnTo>
                    <a:pt x="7717" y="100318"/>
                  </a:lnTo>
                  <a:lnTo>
                    <a:pt x="1783" y="123654"/>
                  </a:lnTo>
                  <a:lnTo>
                    <a:pt x="0" y="15417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6" name="SMARTInkShape-Group384">
            <a:extLst>
              <a:ext uri="{FF2B5EF4-FFF2-40B4-BE49-F238E27FC236}">
                <a16:creationId xmlns:a16="http://schemas.microsoft.com/office/drawing/2014/main" xmlns="" id="{49903CA2-989B-4D21-A0A1-45CF9CF3E1BB}"/>
              </a:ext>
            </a:extLst>
          </p:cNvPr>
          <p:cNvGrpSpPr/>
          <p:nvPr/>
        </p:nvGrpSpPr>
        <p:grpSpPr>
          <a:xfrm>
            <a:off x="3067050" y="1459892"/>
            <a:ext cx="512921" cy="934059"/>
            <a:chOff x="3067050" y="1459892"/>
            <a:chExt cx="512921" cy="934059"/>
          </a:xfrm>
        </p:grpSpPr>
        <p:sp>
          <p:nvSpPr>
            <p:cNvPr id="84" name="SMARTInkShape-2074">
              <a:extLst>
                <a:ext uri="{FF2B5EF4-FFF2-40B4-BE49-F238E27FC236}">
                  <a16:creationId xmlns:a16="http://schemas.microsoft.com/office/drawing/2014/main" xmlns="" id="{EA8415DD-B935-4422-ACB1-B85A516AD9CE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>
              <a:off x="3145094" y="1459892"/>
              <a:ext cx="195007" cy="508609"/>
            </a:xfrm>
            <a:custGeom>
              <a:avLst/>
              <a:gdLst/>
              <a:ahLst/>
              <a:cxnLst/>
              <a:rect l="0" t="0" r="0" b="0"/>
              <a:pathLst>
                <a:path w="195007" h="508609">
                  <a:moveTo>
                    <a:pt x="99756" y="508608"/>
                  </a:moveTo>
                  <a:lnTo>
                    <a:pt x="99756" y="508608"/>
                  </a:lnTo>
                  <a:lnTo>
                    <a:pt x="103127" y="476173"/>
                  </a:lnTo>
                  <a:lnTo>
                    <a:pt x="106663" y="443627"/>
                  </a:lnTo>
                  <a:lnTo>
                    <a:pt x="108470" y="400705"/>
                  </a:lnTo>
                  <a:lnTo>
                    <a:pt x="106976" y="372467"/>
                  </a:lnTo>
                  <a:lnTo>
                    <a:pt x="104569" y="341647"/>
                  </a:lnTo>
                  <a:lnTo>
                    <a:pt x="100848" y="305579"/>
                  </a:lnTo>
                  <a:lnTo>
                    <a:pt x="96251" y="266011"/>
                  </a:lnTo>
                  <a:lnTo>
                    <a:pt x="91069" y="224110"/>
                  </a:lnTo>
                  <a:lnTo>
                    <a:pt x="84793" y="186298"/>
                  </a:lnTo>
                  <a:lnTo>
                    <a:pt x="77786" y="151213"/>
                  </a:lnTo>
                  <a:lnTo>
                    <a:pt x="70292" y="117945"/>
                  </a:lnTo>
                  <a:lnTo>
                    <a:pt x="58203" y="71572"/>
                  </a:lnTo>
                  <a:lnTo>
                    <a:pt x="45687" y="26542"/>
                  </a:lnTo>
                  <a:lnTo>
                    <a:pt x="42094" y="19190"/>
                  </a:lnTo>
                  <a:lnTo>
                    <a:pt x="40148" y="17229"/>
                  </a:lnTo>
                  <a:lnTo>
                    <a:pt x="38145" y="18039"/>
                  </a:lnTo>
                  <a:lnTo>
                    <a:pt x="34038" y="24583"/>
                  </a:lnTo>
                  <a:lnTo>
                    <a:pt x="30017" y="58992"/>
                  </a:lnTo>
                  <a:lnTo>
                    <a:pt x="25784" y="104925"/>
                  </a:lnTo>
                  <a:lnTo>
                    <a:pt x="23510" y="149736"/>
                  </a:lnTo>
                  <a:lnTo>
                    <a:pt x="18660" y="195636"/>
                  </a:lnTo>
                  <a:lnTo>
                    <a:pt x="17147" y="207937"/>
                  </a:lnTo>
                  <a:lnTo>
                    <a:pt x="14122" y="215756"/>
                  </a:lnTo>
                  <a:lnTo>
                    <a:pt x="12328" y="216007"/>
                  </a:lnTo>
                  <a:lnTo>
                    <a:pt x="10426" y="214057"/>
                  </a:lnTo>
                  <a:lnTo>
                    <a:pt x="8453" y="210641"/>
                  </a:lnTo>
                  <a:lnTo>
                    <a:pt x="2305" y="175494"/>
                  </a:lnTo>
                  <a:lnTo>
                    <a:pt x="0" y="135015"/>
                  </a:lnTo>
                  <a:lnTo>
                    <a:pt x="387" y="90683"/>
                  </a:lnTo>
                  <a:lnTo>
                    <a:pt x="5262" y="54517"/>
                  </a:lnTo>
                  <a:lnTo>
                    <a:pt x="19312" y="19874"/>
                  </a:lnTo>
                  <a:lnTo>
                    <a:pt x="32723" y="7289"/>
                  </a:lnTo>
                  <a:lnTo>
                    <a:pt x="40251" y="2945"/>
                  </a:lnTo>
                  <a:lnTo>
                    <a:pt x="56141" y="0"/>
                  </a:lnTo>
                  <a:lnTo>
                    <a:pt x="89021" y="1939"/>
                  </a:lnTo>
                  <a:lnTo>
                    <a:pt x="103687" y="7314"/>
                  </a:lnTo>
                  <a:lnTo>
                    <a:pt x="136803" y="38177"/>
                  </a:lnTo>
                  <a:lnTo>
                    <a:pt x="172821" y="82426"/>
                  </a:lnTo>
                  <a:lnTo>
                    <a:pt x="195006" y="1149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SMARTInkShape-2075">
              <a:extLst>
                <a:ext uri="{FF2B5EF4-FFF2-40B4-BE49-F238E27FC236}">
                  <a16:creationId xmlns:a16="http://schemas.microsoft.com/office/drawing/2014/main" xmlns="" id="{16ABBAC1-4266-4FDB-B922-FD723910E646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3067050" y="2127250"/>
              <a:ext cx="512921" cy="266701"/>
            </a:xfrm>
            <a:custGeom>
              <a:avLst/>
              <a:gdLst/>
              <a:ahLst/>
              <a:cxnLst/>
              <a:rect l="0" t="0" r="0" b="0"/>
              <a:pathLst>
                <a:path w="512921" h="266701">
                  <a:moveTo>
                    <a:pt x="0" y="266700"/>
                  </a:moveTo>
                  <a:lnTo>
                    <a:pt x="0" y="266700"/>
                  </a:lnTo>
                  <a:lnTo>
                    <a:pt x="47530" y="251773"/>
                  </a:lnTo>
                  <a:lnTo>
                    <a:pt x="90908" y="232496"/>
                  </a:lnTo>
                  <a:lnTo>
                    <a:pt x="124888" y="212436"/>
                  </a:lnTo>
                  <a:lnTo>
                    <a:pt x="134999" y="201661"/>
                  </a:lnTo>
                  <a:lnTo>
                    <a:pt x="147238" y="180867"/>
                  </a:lnTo>
                  <a:lnTo>
                    <a:pt x="150870" y="164127"/>
                  </a:lnTo>
                  <a:lnTo>
                    <a:pt x="146798" y="126915"/>
                  </a:lnTo>
                  <a:lnTo>
                    <a:pt x="139530" y="107925"/>
                  </a:lnTo>
                  <a:lnTo>
                    <a:pt x="128439" y="92263"/>
                  </a:lnTo>
                  <a:lnTo>
                    <a:pt x="112845" y="78686"/>
                  </a:lnTo>
                  <a:lnTo>
                    <a:pt x="99072" y="73777"/>
                  </a:lnTo>
                  <a:lnTo>
                    <a:pt x="55604" y="70195"/>
                  </a:lnTo>
                  <a:lnTo>
                    <a:pt x="10002" y="69870"/>
                  </a:lnTo>
                  <a:lnTo>
                    <a:pt x="6668" y="70569"/>
                  </a:lnTo>
                  <a:lnTo>
                    <a:pt x="4445" y="71740"/>
                  </a:lnTo>
                  <a:lnTo>
                    <a:pt x="2963" y="73227"/>
                  </a:lnTo>
                  <a:lnTo>
                    <a:pt x="1976" y="73512"/>
                  </a:lnTo>
                  <a:lnTo>
                    <a:pt x="1317" y="72997"/>
                  </a:lnTo>
                  <a:lnTo>
                    <a:pt x="878" y="71948"/>
                  </a:lnTo>
                  <a:lnTo>
                    <a:pt x="1291" y="71249"/>
                  </a:lnTo>
                  <a:lnTo>
                    <a:pt x="3631" y="70472"/>
                  </a:lnTo>
                  <a:lnTo>
                    <a:pt x="19807" y="68050"/>
                  </a:lnTo>
                  <a:lnTo>
                    <a:pt x="62196" y="52634"/>
                  </a:lnTo>
                  <a:lnTo>
                    <a:pt x="107627" y="44054"/>
                  </a:lnTo>
                  <a:lnTo>
                    <a:pt x="148495" y="35905"/>
                  </a:lnTo>
                  <a:lnTo>
                    <a:pt x="184874" y="29610"/>
                  </a:lnTo>
                  <a:lnTo>
                    <a:pt x="230023" y="16798"/>
                  </a:lnTo>
                  <a:lnTo>
                    <a:pt x="274794" y="6741"/>
                  </a:lnTo>
                  <a:lnTo>
                    <a:pt x="317452" y="1332"/>
                  </a:lnTo>
                  <a:lnTo>
                    <a:pt x="361666" y="175"/>
                  </a:lnTo>
                  <a:lnTo>
                    <a:pt x="404245" y="5093"/>
                  </a:lnTo>
                  <a:lnTo>
                    <a:pt x="446612" y="14930"/>
                  </a:lnTo>
                  <a:lnTo>
                    <a:pt x="479071" y="28375"/>
                  </a:lnTo>
                  <a:lnTo>
                    <a:pt x="490674" y="36365"/>
                  </a:lnTo>
                  <a:lnTo>
                    <a:pt x="498653" y="46501"/>
                  </a:lnTo>
                  <a:lnTo>
                    <a:pt x="511133" y="72106"/>
                  </a:lnTo>
                  <a:lnTo>
                    <a:pt x="512920" y="83553"/>
                  </a:lnTo>
                  <a:lnTo>
                    <a:pt x="510555" y="101897"/>
                  </a:lnTo>
                  <a:lnTo>
                    <a:pt x="496403" y="134652"/>
                  </a:lnTo>
                  <a:lnTo>
                    <a:pt x="493918" y="138451"/>
                  </a:lnTo>
                  <a:lnTo>
                    <a:pt x="481751" y="142673"/>
                  </a:lnTo>
                  <a:lnTo>
                    <a:pt x="463878" y="143138"/>
                  </a:lnTo>
                  <a:lnTo>
                    <a:pt x="419792" y="131938"/>
                  </a:lnTo>
                  <a:lnTo>
                    <a:pt x="399652" y="122845"/>
                  </a:lnTo>
                  <a:lnTo>
                    <a:pt x="383645" y="109396"/>
                  </a:lnTo>
                  <a:lnTo>
                    <a:pt x="373239" y="92129"/>
                  </a:lnTo>
                  <a:lnTo>
                    <a:pt x="360809" y="55671"/>
                  </a:lnTo>
                  <a:lnTo>
                    <a:pt x="359797" y="40265"/>
                  </a:lnTo>
                  <a:lnTo>
                    <a:pt x="3683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7" name="SMARTInkShape-2076">
            <a:extLst>
              <a:ext uri="{FF2B5EF4-FFF2-40B4-BE49-F238E27FC236}">
                <a16:creationId xmlns:a16="http://schemas.microsoft.com/office/drawing/2014/main" xmlns="" id="{25D5205F-04B3-4049-A6DE-46DD83D65A6A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4008916" y="831850"/>
            <a:ext cx="175735" cy="88901"/>
          </a:xfrm>
          <a:custGeom>
            <a:avLst/>
            <a:gdLst/>
            <a:ahLst/>
            <a:cxnLst/>
            <a:rect l="0" t="0" r="0" b="0"/>
            <a:pathLst>
              <a:path w="175735" h="88901">
                <a:moveTo>
                  <a:pt x="86834" y="0"/>
                </a:moveTo>
                <a:lnTo>
                  <a:pt x="86834" y="0"/>
                </a:lnTo>
                <a:lnTo>
                  <a:pt x="76721" y="3371"/>
                </a:lnTo>
                <a:lnTo>
                  <a:pt x="60319" y="15580"/>
                </a:lnTo>
                <a:lnTo>
                  <a:pt x="24511" y="56763"/>
                </a:lnTo>
                <a:lnTo>
                  <a:pt x="0" y="86508"/>
                </a:lnTo>
                <a:lnTo>
                  <a:pt x="17" y="85894"/>
                </a:lnTo>
                <a:lnTo>
                  <a:pt x="22813" y="39209"/>
                </a:lnTo>
                <a:lnTo>
                  <a:pt x="31569" y="23776"/>
                </a:lnTo>
                <a:lnTo>
                  <a:pt x="40165" y="14565"/>
                </a:lnTo>
                <a:lnTo>
                  <a:pt x="50570" y="10001"/>
                </a:lnTo>
                <a:lnTo>
                  <a:pt x="56308" y="8784"/>
                </a:lnTo>
                <a:lnTo>
                  <a:pt x="68328" y="11195"/>
                </a:lnTo>
                <a:lnTo>
                  <a:pt x="109039" y="33930"/>
                </a:lnTo>
                <a:lnTo>
                  <a:pt x="155679" y="72532"/>
                </a:lnTo>
                <a:lnTo>
                  <a:pt x="175734" y="8890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SMARTInkShape-2077">
            <a:extLst>
              <a:ext uri="{FF2B5EF4-FFF2-40B4-BE49-F238E27FC236}">
                <a16:creationId xmlns:a16="http://schemas.microsoft.com/office/drawing/2014/main" xmlns="" id="{9C2FAB5E-4465-4121-A075-1007A047164C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8616950" y="3017133"/>
            <a:ext cx="118474" cy="253118"/>
          </a:xfrm>
          <a:custGeom>
            <a:avLst/>
            <a:gdLst/>
            <a:ahLst/>
            <a:cxnLst/>
            <a:rect l="0" t="0" r="0" b="0"/>
            <a:pathLst>
              <a:path w="118474" h="253118">
                <a:moveTo>
                  <a:pt x="0" y="5467"/>
                </a:moveTo>
                <a:lnTo>
                  <a:pt x="0" y="5467"/>
                </a:lnTo>
                <a:lnTo>
                  <a:pt x="0" y="0"/>
                </a:lnTo>
                <a:lnTo>
                  <a:pt x="0" y="6120"/>
                </a:lnTo>
                <a:lnTo>
                  <a:pt x="29511" y="47486"/>
                </a:lnTo>
                <a:lnTo>
                  <a:pt x="71916" y="91770"/>
                </a:lnTo>
                <a:lnTo>
                  <a:pt x="114161" y="136315"/>
                </a:lnTo>
                <a:lnTo>
                  <a:pt x="118442" y="143498"/>
                </a:lnTo>
                <a:lnTo>
                  <a:pt x="118473" y="151110"/>
                </a:lnTo>
                <a:lnTo>
                  <a:pt x="110980" y="167094"/>
                </a:lnTo>
                <a:lnTo>
                  <a:pt x="80782" y="188588"/>
                </a:lnTo>
                <a:lnTo>
                  <a:pt x="33517" y="214108"/>
                </a:lnTo>
                <a:lnTo>
                  <a:pt x="16308" y="224255"/>
                </a:lnTo>
                <a:lnTo>
                  <a:pt x="10871" y="229643"/>
                </a:lnTo>
                <a:lnTo>
                  <a:pt x="0" y="253117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SMARTInkShape-2078">
            <a:extLst>
              <a:ext uri="{FF2B5EF4-FFF2-40B4-BE49-F238E27FC236}">
                <a16:creationId xmlns:a16="http://schemas.microsoft.com/office/drawing/2014/main" xmlns="" id="{CB756466-3741-45FD-883F-7639DBBE63D3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6278375" y="3775460"/>
            <a:ext cx="457536" cy="148841"/>
          </a:xfrm>
          <a:custGeom>
            <a:avLst/>
            <a:gdLst/>
            <a:ahLst/>
            <a:cxnLst/>
            <a:rect l="0" t="0" r="0" b="0"/>
            <a:pathLst>
              <a:path w="457536" h="148841">
                <a:moveTo>
                  <a:pt x="14475" y="110740"/>
                </a:moveTo>
                <a:lnTo>
                  <a:pt x="14475" y="110740"/>
                </a:lnTo>
                <a:lnTo>
                  <a:pt x="170" y="101902"/>
                </a:lnTo>
                <a:lnTo>
                  <a:pt x="0" y="99909"/>
                </a:lnTo>
                <a:lnTo>
                  <a:pt x="1296" y="97875"/>
                </a:lnTo>
                <a:lnTo>
                  <a:pt x="3572" y="95813"/>
                </a:lnTo>
                <a:lnTo>
                  <a:pt x="23630" y="86169"/>
                </a:lnTo>
                <a:lnTo>
                  <a:pt x="53352" y="80299"/>
                </a:lnTo>
                <a:lnTo>
                  <a:pt x="94548" y="75339"/>
                </a:lnTo>
                <a:lnTo>
                  <a:pt x="119362" y="73028"/>
                </a:lnTo>
                <a:lnTo>
                  <a:pt x="145783" y="70782"/>
                </a:lnTo>
                <a:lnTo>
                  <a:pt x="173980" y="69284"/>
                </a:lnTo>
                <a:lnTo>
                  <a:pt x="203361" y="68286"/>
                </a:lnTo>
                <a:lnTo>
                  <a:pt x="233532" y="67621"/>
                </a:lnTo>
                <a:lnTo>
                  <a:pt x="263524" y="68588"/>
                </a:lnTo>
                <a:lnTo>
                  <a:pt x="293398" y="70644"/>
                </a:lnTo>
                <a:lnTo>
                  <a:pt x="323189" y="73426"/>
                </a:lnTo>
                <a:lnTo>
                  <a:pt x="348696" y="74576"/>
                </a:lnTo>
                <a:lnTo>
                  <a:pt x="392088" y="73970"/>
                </a:lnTo>
                <a:lnTo>
                  <a:pt x="428024" y="66292"/>
                </a:lnTo>
                <a:lnTo>
                  <a:pt x="432697" y="62763"/>
                </a:lnTo>
                <a:lnTo>
                  <a:pt x="434401" y="59000"/>
                </a:lnTo>
                <a:lnTo>
                  <a:pt x="434125" y="55080"/>
                </a:lnTo>
                <a:lnTo>
                  <a:pt x="422531" y="45080"/>
                </a:lnTo>
                <a:lnTo>
                  <a:pt x="375101" y="16617"/>
                </a:lnTo>
                <a:lnTo>
                  <a:pt x="353194" y="5730"/>
                </a:lnTo>
                <a:lnTo>
                  <a:pt x="352471" y="4750"/>
                </a:lnTo>
                <a:lnTo>
                  <a:pt x="353399" y="3391"/>
                </a:lnTo>
                <a:lnTo>
                  <a:pt x="358195" y="0"/>
                </a:lnTo>
                <a:lnTo>
                  <a:pt x="378941" y="865"/>
                </a:lnTo>
                <a:lnTo>
                  <a:pt x="421215" y="13254"/>
                </a:lnTo>
                <a:lnTo>
                  <a:pt x="440311" y="23669"/>
                </a:lnTo>
                <a:lnTo>
                  <a:pt x="452561" y="37234"/>
                </a:lnTo>
                <a:lnTo>
                  <a:pt x="456815" y="44803"/>
                </a:lnTo>
                <a:lnTo>
                  <a:pt x="457535" y="53376"/>
                </a:lnTo>
                <a:lnTo>
                  <a:pt x="452691" y="72310"/>
                </a:lnTo>
                <a:lnTo>
                  <a:pt x="438063" y="102802"/>
                </a:lnTo>
                <a:lnTo>
                  <a:pt x="424516" y="118031"/>
                </a:lnTo>
                <a:lnTo>
                  <a:pt x="406667" y="134537"/>
                </a:lnTo>
                <a:lnTo>
                  <a:pt x="395475" y="14884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SMARTInkShape-2079">
            <a:extLst>
              <a:ext uri="{FF2B5EF4-FFF2-40B4-BE49-F238E27FC236}">
                <a16:creationId xmlns:a16="http://schemas.microsoft.com/office/drawing/2014/main" xmlns="" id="{20749F64-B28C-41C0-AA89-4DDBFF07DD96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5651500" y="3714106"/>
            <a:ext cx="298451" cy="229245"/>
          </a:xfrm>
          <a:custGeom>
            <a:avLst/>
            <a:gdLst/>
            <a:ahLst/>
            <a:cxnLst/>
            <a:rect l="0" t="0" r="0" b="0"/>
            <a:pathLst>
              <a:path w="298451" h="229245">
                <a:moveTo>
                  <a:pt x="0" y="26044"/>
                </a:moveTo>
                <a:lnTo>
                  <a:pt x="0" y="26044"/>
                </a:lnTo>
                <a:lnTo>
                  <a:pt x="6742" y="15931"/>
                </a:lnTo>
                <a:lnTo>
                  <a:pt x="27789" y="2900"/>
                </a:lnTo>
                <a:lnTo>
                  <a:pt x="44571" y="0"/>
                </a:lnTo>
                <a:lnTo>
                  <a:pt x="52998" y="215"/>
                </a:lnTo>
                <a:lnTo>
                  <a:pt x="85083" y="14001"/>
                </a:lnTo>
                <a:lnTo>
                  <a:pt x="101550" y="33862"/>
                </a:lnTo>
                <a:lnTo>
                  <a:pt x="107916" y="46072"/>
                </a:lnTo>
                <a:lnTo>
                  <a:pt x="113505" y="93596"/>
                </a:lnTo>
                <a:lnTo>
                  <a:pt x="106421" y="127563"/>
                </a:lnTo>
                <a:lnTo>
                  <a:pt x="93159" y="159358"/>
                </a:lnTo>
                <a:lnTo>
                  <a:pt x="59663" y="202870"/>
                </a:lnTo>
                <a:lnTo>
                  <a:pt x="52475" y="209545"/>
                </a:lnTo>
                <a:lnTo>
                  <a:pt x="46978" y="212583"/>
                </a:lnTo>
                <a:lnTo>
                  <a:pt x="42607" y="213198"/>
                </a:lnTo>
                <a:lnTo>
                  <a:pt x="38989" y="212197"/>
                </a:lnTo>
                <a:lnTo>
                  <a:pt x="39398" y="208001"/>
                </a:lnTo>
                <a:lnTo>
                  <a:pt x="47379" y="193932"/>
                </a:lnTo>
                <a:lnTo>
                  <a:pt x="81223" y="159436"/>
                </a:lnTo>
                <a:lnTo>
                  <a:pt x="113004" y="132131"/>
                </a:lnTo>
                <a:lnTo>
                  <a:pt x="146179" y="104944"/>
                </a:lnTo>
                <a:lnTo>
                  <a:pt x="186540" y="71215"/>
                </a:lnTo>
                <a:lnTo>
                  <a:pt x="214569" y="43904"/>
                </a:lnTo>
                <a:lnTo>
                  <a:pt x="218130" y="38215"/>
                </a:lnTo>
                <a:lnTo>
                  <a:pt x="218093" y="37686"/>
                </a:lnTo>
                <a:lnTo>
                  <a:pt x="217362" y="38038"/>
                </a:lnTo>
                <a:lnTo>
                  <a:pt x="186582" y="81977"/>
                </a:lnTo>
                <a:lnTo>
                  <a:pt x="163233" y="122815"/>
                </a:lnTo>
                <a:lnTo>
                  <a:pt x="157506" y="137125"/>
                </a:lnTo>
                <a:lnTo>
                  <a:pt x="156786" y="164313"/>
                </a:lnTo>
                <a:lnTo>
                  <a:pt x="159558" y="177490"/>
                </a:lnTo>
                <a:lnTo>
                  <a:pt x="167756" y="188391"/>
                </a:lnTo>
                <a:lnTo>
                  <a:pt x="193796" y="206148"/>
                </a:lnTo>
                <a:lnTo>
                  <a:pt x="232182" y="217333"/>
                </a:lnTo>
                <a:lnTo>
                  <a:pt x="298450" y="229244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3" name="SMARTInkShape-Group389">
            <a:extLst>
              <a:ext uri="{FF2B5EF4-FFF2-40B4-BE49-F238E27FC236}">
                <a16:creationId xmlns:a16="http://schemas.microsoft.com/office/drawing/2014/main" xmlns="" id="{C4574F96-9EF9-4E75-918F-314D49A50CC4}"/>
              </a:ext>
            </a:extLst>
          </p:cNvPr>
          <p:cNvGrpSpPr/>
          <p:nvPr/>
        </p:nvGrpSpPr>
        <p:grpSpPr>
          <a:xfrm>
            <a:off x="3746500" y="806450"/>
            <a:ext cx="4959351" cy="2641601"/>
            <a:chOff x="3746500" y="806450"/>
            <a:chExt cx="4959351" cy="2641601"/>
          </a:xfrm>
        </p:grpSpPr>
        <p:sp>
          <p:nvSpPr>
            <p:cNvPr id="91" name="SMARTInkShape-2080">
              <a:extLst>
                <a:ext uri="{FF2B5EF4-FFF2-40B4-BE49-F238E27FC236}">
                  <a16:creationId xmlns:a16="http://schemas.microsoft.com/office/drawing/2014/main" xmlns="" id="{DD5958E8-F30A-44C1-86F4-54EDFB64461C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3746500" y="3141583"/>
              <a:ext cx="4959351" cy="160418"/>
            </a:xfrm>
            <a:custGeom>
              <a:avLst/>
              <a:gdLst/>
              <a:ahLst/>
              <a:cxnLst/>
              <a:rect l="0" t="0" r="0" b="0"/>
              <a:pathLst>
                <a:path w="4959351" h="160418">
                  <a:moveTo>
                    <a:pt x="0" y="160417"/>
                  </a:moveTo>
                  <a:lnTo>
                    <a:pt x="0" y="160417"/>
                  </a:lnTo>
                  <a:lnTo>
                    <a:pt x="6742" y="157046"/>
                  </a:lnTo>
                  <a:lnTo>
                    <a:pt x="34511" y="151628"/>
                  </a:lnTo>
                  <a:lnTo>
                    <a:pt x="54758" y="148207"/>
                  </a:lnTo>
                  <a:lnTo>
                    <a:pt x="84483" y="144516"/>
                  </a:lnTo>
                  <a:lnTo>
                    <a:pt x="120528" y="140644"/>
                  </a:lnTo>
                  <a:lnTo>
                    <a:pt x="160785" y="136652"/>
                  </a:lnTo>
                  <a:lnTo>
                    <a:pt x="211612" y="131873"/>
                  </a:lnTo>
                  <a:lnTo>
                    <a:pt x="269486" y="126571"/>
                  </a:lnTo>
                  <a:lnTo>
                    <a:pt x="332058" y="120920"/>
                  </a:lnTo>
                  <a:lnTo>
                    <a:pt x="404816" y="114330"/>
                  </a:lnTo>
                  <a:lnTo>
                    <a:pt x="484366" y="107114"/>
                  </a:lnTo>
                  <a:lnTo>
                    <a:pt x="568444" y="99482"/>
                  </a:lnTo>
                  <a:lnTo>
                    <a:pt x="665418" y="91572"/>
                  </a:lnTo>
                  <a:lnTo>
                    <a:pt x="770990" y="83476"/>
                  </a:lnTo>
                  <a:lnTo>
                    <a:pt x="882293" y="75256"/>
                  </a:lnTo>
                  <a:lnTo>
                    <a:pt x="1000945" y="67659"/>
                  </a:lnTo>
                  <a:lnTo>
                    <a:pt x="1124497" y="60479"/>
                  </a:lnTo>
                  <a:lnTo>
                    <a:pt x="1251315" y="53575"/>
                  </a:lnTo>
                  <a:lnTo>
                    <a:pt x="1387365" y="47561"/>
                  </a:lnTo>
                  <a:lnTo>
                    <a:pt x="1529571" y="42141"/>
                  </a:lnTo>
                  <a:lnTo>
                    <a:pt x="1675881" y="37116"/>
                  </a:lnTo>
                  <a:lnTo>
                    <a:pt x="1831982" y="31650"/>
                  </a:lnTo>
                  <a:lnTo>
                    <a:pt x="1994610" y="25889"/>
                  </a:lnTo>
                  <a:lnTo>
                    <a:pt x="2161590" y="19932"/>
                  </a:lnTo>
                  <a:lnTo>
                    <a:pt x="2330765" y="15255"/>
                  </a:lnTo>
                  <a:lnTo>
                    <a:pt x="2501405" y="11430"/>
                  </a:lnTo>
                  <a:lnTo>
                    <a:pt x="2673021" y="8176"/>
                  </a:lnTo>
                  <a:lnTo>
                    <a:pt x="2845991" y="5300"/>
                  </a:lnTo>
                  <a:lnTo>
                    <a:pt x="3019866" y="2679"/>
                  </a:lnTo>
                  <a:lnTo>
                    <a:pt x="3194344" y="225"/>
                  </a:lnTo>
                  <a:lnTo>
                    <a:pt x="3367107" y="0"/>
                  </a:lnTo>
                  <a:lnTo>
                    <a:pt x="3538727" y="1261"/>
                  </a:lnTo>
                  <a:lnTo>
                    <a:pt x="3709584" y="3513"/>
                  </a:lnTo>
                  <a:lnTo>
                    <a:pt x="3869351" y="5720"/>
                  </a:lnTo>
                  <a:lnTo>
                    <a:pt x="4021723" y="7897"/>
                  </a:lnTo>
                  <a:lnTo>
                    <a:pt x="4169165" y="10054"/>
                  </a:lnTo>
                  <a:lnTo>
                    <a:pt x="4302032" y="12197"/>
                  </a:lnTo>
                  <a:lnTo>
                    <a:pt x="4425183" y="14332"/>
                  </a:lnTo>
                  <a:lnTo>
                    <a:pt x="4541855" y="16460"/>
                  </a:lnTo>
                  <a:lnTo>
                    <a:pt x="4640097" y="17174"/>
                  </a:lnTo>
                  <a:lnTo>
                    <a:pt x="4726054" y="16944"/>
                  </a:lnTo>
                  <a:lnTo>
                    <a:pt x="4803819" y="16085"/>
                  </a:lnTo>
                  <a:lnTo>
                    <a:pt x="4855663" y="15512"/>
                  </a:lnTo>
                  <a:lnTo>
                    <a:pt x="4959350" y="143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SMARTInkShape-2081">
              <a:extLst>
                <a:ext uri="{FF2B5EF4-FFF2-40B4-BE49-F238E27FC236}">
                  <a16:creationId xmlns:a16="http://schemas.microsoft.com/office/drawing/2014/main" xmlns="" id="{66264C15-7485-4EFF-8710-4C26E00EDF28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4070350" y="806450"/>
              <a:ext cx="57151" cy="2641601"/>
            </a:xfrm>
            <a:custGeom>
              <a:avLst/>
              <a:gdLst/>
              <a:ahLst/>
              <a:cxnLst/>
              <a:rect l="0" t="0" r="0" b="0"/>
              <a:pathLst>
                <a:path w="57151" h="2641601">
                  <a:moveTo>
                    <a:pt x="57150" y="0"/>
                  </a:moveTo>
                  <a:lnTo>
                    <a:pt x="57150" y="0"/>
                  </a:lnTo>
                  <a:lnTo>
                    <a:pt x="51375" y="36767"/>
                  </a:lnTo>
                  <a:lnTo>
                    <a:pt x="44941" y="83369"/>
                  </a:lnTo>
                  <a:lnTo>
                    <a:pt x="41249" y="112024"/>
                  </a:lnTo>
                  <a:lnTo>
                    <a:pt x="37377" y="143121"/>
                  </a:lnTo>
                  <a:lnTo>
                    <a:pt x="33385" y="175848"/>
                  </a:lnTo>
                  <a:lnTo>
                    <a:pt x="31429" y="213187"/>
                  </a:lnTo>
                  <a:lnTo>
                    <a:pt x="30830" y="253603"/>
                  </a:lnTo>
                  <a:lnTo>
                    <a:pt x="31137" y="296068"/>
                  </a:lnTo>
                  <a:lnTo>
                    <a:pt x="32046" y="344840"/>
                  </a:lnTo>
                  <a:lnTo>
                    <a:pt x="33359" y="397816"/>
                  </a:lnTo>
                  <a:lnTo>
                    <a:pt x="34939" y="453594"/>
                  </a:lnTo>
                  <a:lnTo>
                    <a:pt x="36698" y="514768"/>
                  </a:lnTo>
                  <a:lnTo>
                    <a:pt x="38577" y="579540"/>
                  </a:lnTo>
                  <a:lnTo>
                    <a:pt x="40534" y="646710"/>
                  </a:lnTo>
                  <a:lnTo>
                    <a:pt x="41839" y="718301"/>
                  </a:lnTo>
                  <a:lnTo>
                    <a:pt x="42709" y="792840"/>
                  </a:lnTo>
                  <a:lnTo>
                    <a:pt x="43290" y="869343"/>
                  </a:lnTo>
                  <a:lnTo>
                    <a:pt x="42265" y="950684"/>
                  </a:lnTo>
                  <a:lnTo>
                    <a:pt x="40171" y="1035251"/>
                  </a:lnTo>
                  <a:lnTo>
                    <a:pt x="37364" y="1121967"/>
                  </a:lnTo>
                  <a:lnTo>
                    <a:pt x="35492" y="1210822"/>
                  </a:lnTo>
                  <a:lnTo>
                    <a:pt x="34245" y="1301104"/>
                  </a:lnTo>
                  <a:lnTo>
                    <a:pt x="33413" y="1392336"/>
                  </a:lnTo>
                  <a:lnTo>
                    <a:pt x="32153" y="1481380"/>
                  </a:lnTo>
                  <a:lnTo>
                    <a:pt x="30608" y="1568964"/>
                  </a:lnTo>
                  <a:lnTo>
                    <a:pt x="28872" y="1655576"/>
                  </a:lnTo>
                  <a:lnTo>
                    <a:pt x="27009" y="1741539"/>
                  </a:lnTo>
                  <a:lnTo>
                    <a:pt x="25062" y="1827071"/>
                  </a:lnTo>
                  <a:lnTo>
                    <a:pt x="23058" y="1912314"/>
                  </a:lnTo>
                  <a:lnTo>
                    <a:pt x="21017" y="1993131"/>
                  </a:lnTo>
                  <a:lnTo>
                    <a:pt x="18949" y="2070999"/>
                  </a:lnTo>
                  <a:lnTo>
                    <a:pt x="16866" y="2146899"/>
                  </a:lnTo>
                  <a:lnTo>
                    <a:pt x="14772" y="2215844"/>
                  </a:lnTo>
                  <a:lnTo>
                    <a:pt x="12670" y="2280151"/>
                  </a:lnTo>
                  <a:lnTo>
                    <a:pt x="10563" y="2341368"/>
                  </a:lnTo>
                  <a:lnTo>
                    <a:pt x="8453" y="2395584"/>
                  </a:lnTo>
                  <a:lnTo>
                    <a:pt x="6341" y="2445134"/>
                  </a:lnTo>
                  <a:lnTo>
                    <a:pt x="4227" y="2491572"/>
                  </a:lnTo>
                  <a:lnTo>
                    <a:pt x="2818" y="2528881"/>
                  </a:lnTo>
                  <a:lnTo>
                    <a:pt x="1879" y="2560103"/>
                  </a:lnTo>
                  <a:lnTo>
                    <a:pt x="835" y="2605379"/>
                  </a:lnTo>
                  <a:lnTo>
                    <a:pt x="0" y="2641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21145120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SMARTInkShape-Group390">
            <a:extLst>
              <a:ext uri="{FF2B5EF4-FFF2-40B4-BE49-F238E27FC236}">
                <a16:creationId xmlns:a16="http://schemas.microsoft.com/office/drawing/2014/main" xmlns="" id="{C9E36BFD-8422-477D-9142-F602B65EAAA8}"/>
              </a:ext>
            </a:extLst>
          </p:cNvPr>
          <p:cNvGrpSpPr/>
          <p:nvPr/>
        </p:nvGrpSpPr>
        <p:grpSpPr>
          <a:xfrm>
            <a:off x="953971" y="652778"/>
            <a:ext cx="798630" cy="524333"/>
            <a:chOff x="953971" y="652778"/>
            <a:chExt cx="798630" cy="524333"/>
          </a:xfrm>
        </p:grpSpPr>
        <p:sp>
          <p:nvSpPr>
            <p:cNvPr id="2" name="SMARTInkShape-2082">
              <a:extLst>
                <a:ext uri="{FF2B5EF4-FFF2-40B4-BE49-F238E27FC236}">
                  <a16:creationId xmlns:a16="http://schemas.microsoft.com/office/drawing/2014/main" xmlns="" id="{9E4D196F-798D-4409-8400-69CEABA22C02}"/>
                </a:ext>
              </a:extLst>
            </p:cNvPr>
            <p:cNvSpPr/>
            <p:nvPr>
              <p:custDataLst>
                <p:tags r:id="rId232"/>
              </p:custDataLst>
            </p:nvPr>
          </p:nvSpPr>
          <p:spPr>
            <a:xfrm>
              <a:off x="1047750" y="1073150"/>
              <a:ext cx="539751" cy="57151"/>
            </a:xfrm>
            <a:custGeom>
              <a:avLst/>
              <a:gdLst/>
              <a:ahLst/>
              <a:cxnLst/>
              <a:rect l="0" t="0" r="0" b="0"/>
              <a:pathLst>
                <a:path w="539751" h="57151">
                  <a:moveTo>
                    <a:pt x="0" y="57150"/>
                  </a:moveTo>
                  <a:lnTo>
                    <a:pt x="0" y="57150"/>
                  </a:lnTo>
                  <a:lnTo>
                    <a:pt x="41274" y="50408"/>
                  </a:lnTo>
                  <a:lnTo>
                    <a:pt x="63499" y="46305"/>
                  </a:lnTo>
                  <a:lnTo>
                    <a:pt x="91016" y="41453"/>
                  </a:lnTo>
                  <a:lnTo>
                    <a:pt x="122061" y="36102"/>
                  </a:lnTo>
                  <a:lnTo>
                    <a:pt x="157574" y="31124"/>
                  </a:lnTo>
                  <a:lnTo>
                    <a:pt x="196066" y="26394"/>
                  </a:lnTo>
                  <a:lnTo>
                    <a:pt x="236544" y="21829"/>
                  </a:lnTo>
                  <a:lnTo>
                    <a:pt x="278346" y="17375"/>
                  </a:lnTo>
                  <a:lnTo>
                    <a:pt x="321031" y="12994"/>
                  </a:lnTo>
                  <a:lnTo>
                    <a:pt x="364304" y="8663"/>
                  </a:lnTo>
                  <a:lnTo>
                    <a:pt x="403030" y="5775"/>
                  </a:lnTo>
                  <a:lnTo>
                    <a:pt x="438726" y="3850"/>
                  </a:lnTo>
                  <a:lnTo>
                    <a:pt x="472400" y="2567"/>
                  </a:lnTo>
                  <a:lnTo>
                    <a:pt x="5397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SMARTInkShape-2083">
              <a:extLst>
                <a:ext uri="{FF2B5EF4-FFF2-40B4-BE49-F238E27FC236}">
                  <a16:creationId xmlns:a16="http://schemas.microsoft.com/office/drawing/2014/main" xmlns="" id="{1CCDAB83-5BCB-4F7B-ABC5-3F4889714B75}"/>
                </a:ext>
              </a:extLst>
            </p:cNvPr>
            <p:cNvSpPr/>
            <p:nvPr>
              <p:custDataLst>
                <p:tags r:id="rId233"/>
              </p:custDataLst>
            </p:nvPr>
          </p:nvSpPr>
          <p:spPr>
            <a:xfrm>
              <a:off x="1238802" y="1104900"/>
              <a:ext cx="335999" cy="72211"/>
            </a:xfrm>
            <a:custGeom>
              <a:avLst/>
              <a:gdLst/>
              <a:ahLst/>
              <a:cxnLst/>
              <a:rect l="0" t="0" r="0" b="0"/>
              <a:pathLst>
                <a:path w="335999" h="72211">
                  <a:moveTo>
                    <a:pt x="18498" y="57150"/>
                  </a:moveTo>
                  <a:lnTo>
                    <a:pt x="18498" y="57150"/>
                  </a:lnTo>
                  <a:lnTo>
                    <a:pt x="5014" y="63892"/>
                  </a:lnTo>
                  <a:lnTo>
                    <a:pt x="1748" y="66584"/>
                  </a:lnTo>
                  <a:lnTo>
                    <a:pt x="275" y="69083"/>
                  </a:lnTo>
                  <a:lnTo>
                    <a:pt x="0" y="71456"/>
                  </a:lnTo>
                  <a:lnTo>
                    <a:pt x="14745" y="72210"/>
                  </a:lnTo>
                  <a:lnTo>
                    <a:pt x="43641" y="68782"/>
                  </a:lnTo>
                  <a:lnTo>
                    <a:pt x="87058" y="60203"/>
                  </a:lnTo>
                  <a:lnTo>
                    <a:pt x="114299" y="54247"/>
                  </a:lnTo>
                  <a:lnTo>
                    <a:pt x="144454" y="47453"/>
                  </a:lnTo>
                  <a:lnTo>
                    <a:pt x="176552" y="40102"/>
                  </a:lnTo>
                  <a:lnTo>
                    <a:pt x="208534" y="32379"/>
                  </a:lnTo>
                  <a:lnTo>
                    <a:pt x="240439" y="24408"/>
                  </a:lnTo>
                  <a:lnTo>
                    <a:pt x="272292" y="16272"/>
                  </a:lnTo>
                  <a:lnTo>
                    <a:pt x="33599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SMARTInkShape-2084">
              <a:extLst>
                <a:ext uri="{FF2B5EF4-FFF2-40B4-BE49-F238E27FC236}">
                  <a16:creationId xmlns:a16="http://schemas.microsoft.com/office/drawing/2014/main" xmlns="" id="{9983189F-25CA-462E-B683-9069EFED3032}"/>
                </a:ext>
              </a:extLst>
            </p:cNvPr>
            <p:cNvSpPr/>
            <p:nvPr>
              <p:custDataLst>
                <p:tags r:id="rId234"/>
              </p:custDataLst>
            </p:nvPr>
          </p:nvSpPr>
          <p:spPr>
            <a:xfrm>
              <a:off x="1385371" y="659532"/>
              <a:ext cx="221180" cy="305669"/>
            </a:xfrm>
            <a:custGeom>
              <a:avLst/>
              <a:gdLst/>
              <a:ahLst/>
              <a:cxnLst/>
              <a:rect l="0" t="0" r="0" b="0"/>
              <a:pathLst>
                <a:path w="221180" h="305669">
                  <a:moveTo>
                    <a:pt x="75129" y="235818"/>
                  </a:moveTo>
                  <a:lnTo>
                    <a:pt x="75129" y="235818"/>
                  </a:lnTo>
                  <a:lnTo>
                    <a:pt x="75129" y="212674"/>
                  </a:lnTo>
                  <a:lnTo>
                    <a:pt x="71366" y="204130"/>
                  </a:lnTo>
                  <a:lnTo>
                    <a:pt x="68387" y="199876"/>
                  </a:lnTo>
                  <a:lnTo>
                    <a:pt x="63579" y="197746"/>
                  </a:lnTo>
                  <a:lnTo>
                    <a:pt x="50710" y="197260"/>
                  </a:lnTo>
                  <a:lnTo>
                    <a:pt x="35584" y="205040"/>
                  </a:lnTo>
                  <a:lnTo>
                    <a:pt x="20159" y="218611"/>
                  </a:lnTo>
                  <a:lnTo>
                    <a:pt x="6248" y="236402"/>
                  </a:lnTo>
                  <a:lnTo>
                    <a:pt x="535" y="254187"/>
                  </a:lnTo>
                  <a:lnTo>
                    <a:pt x="0" y="262880"/>
                  </a:lnTo>
                  <a:lnTo>
                    <a:pt x="1760" y="270087"/>
                  </a:lnTo>
                  <a:lnTo>
                    <a:pt x="9359" y="281858"/>
                  </a:lnTo>
                  <a:lnTo>
                    <a:pt x="15055" y="284856"/>
                  </a:lnTo>
                  <a:lnTo>
                    <a:pt x="28909" y="286305"/>
                  </a:lnTo>
                  <a:lnTo>
                    <a:pt x="42592" y="280834"/>
                  </a:lnTo>
                  <a:lnTo>
                    <a:pt x="55024" y="270642"/>
                  </a:lnTo>
                  <a:lnTo>
                    <a:pt x="72621" y="242984"/>
                  </a:lnTo>
                  <a:lnTo>
                    <a:pt x="78855" y="225241"/>
                  </a:lnTo>
                  <a:lnTo>
                    <a:pt x="79607" y="217006"/>
                  </a:lnTo>
                  <a:lnTo>
                    <a:pt x="78820" y="214810"/>
                  </a:lnTo>
                  <a:lnTo>
                    <a:pt x="77590" y="213346"/>
                  </a:lnTo>
                  <a:lnTo>
                    <a:pt x="75358" y="215192"/>
                  </a:lnTo>
                  <a:lnTo>
                    <a:pt x="69116" y="224769"/>
                  </a:lnTo>
                  <a:lnTo>
                    <a:pt x="64410" y="246028"/>
                  </a:lnTo>
                  <a:lnTo>
                    <a:pt x="66387" y="266830"/>
                  </a:lnTo>
                  <a:lnTo>
                    <a:pt x="71479" y="278059"/>
                  </a:lnTo>
                  <a:lnTo>
                    <a:pt x="78446" y="287047"/>
                  </a:lnTo>
                  <a:lnTo>
                    <a:pt x="86246" y="293394"/>
                  </a:lnTo>
                  <a:lnTo>
                    <a:pt x="91007" y="293957"/>
                  </a:lnTo>
                  <a:lnTo>
                    <a:pt x="101941" y="290821"/>
                  </a:lnTo>
                  <a:lnTo>
                    <a:pt x="141254" y="264568"/>
                  </a:lnTo>
                  <a:lnTo>
                    <a:pt x="178110" y="229738"/>
                  </a:lnTo>
                  <a:lnTo>
                    <a:pt x="197285" y="195916"/>
                  </a:lnTo>
                  <a:lnTo>
                    <a:pt x="208533" y="159084"/>
                  </a:lnTo>
                  <a:lnTo>
                    <a:pt x="209593" y="114618"/>
                  </a:lnTo>
                  <a:lnTo>
                    <a:pt x="207092" y="80351"/>
                  </a:lnTo>
                  <a:lnTo>
                    <a:pt x="203629" y="46072"/>
                  </a:lnTo>
                  <a:lnTo>
                    <a:pt x="196952" y="0"/>
                  </a:lnTo>
                  <a:lnTo>
                    <a:pt x="190941" y="38979"/>
                  </a:lnTo>
                  <a:lnTo>
                    <a:pt x="187044" y="79190"/>
                  </a:lnTo>
                  <a:lnTo>
                    <a:pt x="184841" y="121520"/>
                  </a:lnTo>
                  <a:lnTo>
                    <a:pt x="185273" y="163147"/>
                  </a:lnTo>
                  <a:lnTo>
                    <a:pt x="190169" y="202814"/>
                  </a:lnTo>
                  <a:lnTo>
                    <a:pt x="197049" y="237848"/>
                  </a:lnTo>
                  <a:lnTo>
                    <a:pt x="208855" y="277812"/>
                  </a:lnTo>
                  <a:lnTo>
                    <a:pt x="221179" y="30566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SMARTInkShape-2085">
              <a:extLst>
                <a:ext uri="{FF2B5EF4-FFF2-40B4-BE49-F238E27FC236}">
                  <a16:creationId xmlns:a16="http://schemas.microsoft.com/office/drawing/2014/main" xmlns="" id="{7382553E-9ADA-4862-BD0D-E89C416F0088}"/>
                </a:ext>
              </a:extLst>
            </p:cNvPr>
            <p:cNvSpPr/>
            <p:nvPr>
              <p:custDataLst>
                <p:tags r:id="rId235"/>
              </p:custDataLst>
            </p:nvPr>
          </p:nvSpPr>
          <p:spPr>
            <a:xfrm>
              <a:off x="1253786" y="859693"/>
              <a:ext cx="86307" cy="123619"/>
            </a:xfrm>
            <a:custGeom>
              <a:avLst/>
              <a:gdLst/>
              <a:ahLst/>
              <a:cxnLst/>
              <a:rect l="0" t="0" r="0" b="0"/>
              <a:pathLst>
                <a:path w="86307" h="123619">
                  <a:moveTo>
                    <a:pt x="73364" y="35657"/>
                  </a:moveTo>
                  <a:lnTo>
                    <a:pt x="73364" y="35657"/>
                  </a:lnTo>
                  <a:lnTo>
                    <a:pt x="69000" y="25518"/>
                  </a:lnTo>
                  <a:lnTo>
                    <a:pt x="63904" y="5803"/>
                  </a:lnTo>
                  <a:lnTo>
                    <a:pt x="61413" y="3055"/>
                  </a:lnTo>
                  <a:lnTo>
                    <a:pt x="54882" y="0"/>
                  </a:lnTo>
                  <a:lnTo>
                    <a:pt x="45394" y="524"/>
                  </a:lnTo>
                  <a:lnTo>
                    <a:pt x="39901" y="1652"/>
                  </a:lnTo>
                  <a:lnTo>
                    <a:pt x="28153" y="10431"/>
                  </a:lnTo>
                  <a:lnTo>
                    <a:pt x="16581" y="25151"/>
                  </a:lnTo>
                  <a:lnTo>
                    <a:pt x="3544" y="57239"/>
                  </a:lnTo>
                  <a:lnTo>
                    <a:pt x="0" y="81232"/>
                  </a:lnTo>
                  <a:lnTo>
                    <a:pt x="4069" y="100363"/>
                  </a:lnTo>
                  <a:lnTo>
                    <a:pt x="8117" y="108427"/>
                  </a:lnTo>
                  <a:lnTo>
                    <a:pt x="20141" y="119270"/>
                  </a:lnTo>
                  <a:lnTo>
                    <a:pt x="27299" y="123149"/>
                  </a:lnTo>
                  <a:lnTo>
                    <a:pt x="34893" y="123618"/>
                  </a:lnTo>
                  <a:lnTo>
                    <a:pt x="50856" y="118495"/>
                  </a:lnTo>
                  <a:lnTo>
                    <a:pt x="72339" y="100340"/>
                  </a:lnTo>
                  <a:lnTo>
                    <a:pt x="81846" y="81338"/>
                  </a:lnTo>
                  <a:lnTo>
                    <a:pt x="86306" y="59488"/>
                  </a:lnTo>
                  <a:lnTo>
                    <a:pt x="83585" y="38017"/>
                  </a:lnTo>
                  <a:lnTo>
                    <a:pt x="70748" y="9467"/>
                  </a:lnTo>
                  <a:lnTo>
                    <a:pt x="65975" y="4791"/>
                  </a:lnTo>
                  <a:lnTo>
                    <a:pt x="61383" y="3085"/>
                  </a:lnTo>
                  <a:lnTo>
                    <a:pt x="56910" y="3359"/>
                  </a:lnTo>
                  <a:lnTo>
                    <a:pt x="48177" y="9308"/>
                  </a:lnTo>
                  <a:lnTo>
                    <a:pt x="43873" y="13858"/>
                  </a:lnTo>
                  <a:lnTo>
                    <a:pt x="42414" y="19007"/>
                  </a:lnTo>
                  <a:lnTo>
                    <a:pt x="47964" y="4200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SMARTInkShape-2086">
              <a:extLst>
                <a:ext uri="{FF2B5EF4-FFF2-40B4-BE49-F238E27FC236}">
                  <a16:creationId xmlns:a16="http://schemas.microsoft.com/office/drawing/2014/main" xmlns="" id="{F8195F26-7A8D-452C-BE5F-0CF87C9C2313}"/>
                </a:ext>
              </a:extLst>
            </p:cNvPr>
            <p:cNvSpPr/>
            <p:nvPr>
              <p:custDataLst>
                <p:tags r:id="rId236"/>
              </p:custDataLst>
            </p:nvPr>
          </p:nvSpPr>
          <p:spPr>
            <a:xfrm>
              <a:off x="953971" y="652778"/>
              <a:ext cx="265230" cy="362164"/>
            </a:xfrm>
            <a:custGeom>
              <a:avLst/>
              <a:gdLst/>
              <a:ahLst/>
              <a:cxnLst/>
              <a:rect l="0" t="0" r="0" b="0"/>
              <a:pathLst>
                <a:path w="265230" h="362164">
                  <a:moveTo>
                    <a:pt x="265229" y="52072"/>
                  </a:moveTo>
                  <a:lnTo>
                    <a:pt x="265229" y="52072"/>
                  </a:lnTo>
                  <a:lnTo>
                    <a:pt x="242861" y="20284"/>
                  </a:lnTo>
                  <a:lnTo>
                    <a:pt x="232004" y="10663"/>
                  </a:lnTo>
                  <a:lnTo>
                    <a:pt x="207250" y="683"/>
                  </a:lnTo>
                  <a:lnTo>
                    <a:pt x="170831" y="0"/>
                  </a:lnTo>
                  <a:lnTo>
                    <a:pt x="139313" y="10114"/>
                  </a:lnTo>
                  <a:lnTo>
                    <a:pt x="104844" y="29191"/>
                  </a:lnTo>
                  <a:lnTo>
                    <a:pt x="70710" y="58836"/>
                  </a:lnTo>
                  <a:lnTo>
                    <a:pt x="42369" y="95060"/>
                  </a:lnTo>
                  <a:lnTo>
                    <a:pt x="20130" y="135383"/>
                  </a:lnTo>
                  <a:lnTo>
                    <a:pt x="5542" y="179175"/>
                  </a:lnTo>
                  <a:lnTo>
                    <a:pt x="0" y="222627"/>
                  </a:lnTo>
                  <a:lnTo>
                    <a:pt x="2005" y="263341"/>
                  </a:lnTo>
                  <a:lnTo>
                    <a:pt x="12303" y="297899"/>
                  </a:lnTo>
                  <a:lnTo>
                    <a:pt x="37339" y="335008"/>
                  </a:lnTo>
                  <a:lnTo>
                    <a:pt x="70471" y="357136"/>
                  </a:lnTo>
                  <a:lnTo>
                    <a:pt x="94709" y="362163"/>
                  </a:lnTo>
                  <a:lnTo>
                    <a:pt x="118887" y="360635"/>
                  </a:lnTo>
                  <a:lnTo>
                    <a:pt x="151626" y="347168"/>
                  </a:lnTo>
                  <a:lnTo>
                    <a:pt x="170524" y="333274"/>
                  </a:lnTo>
                  <a:lnTo>
                    <a:pt x="202288" y="288026"/>
                  </a:lnTo>
                  <a:lnTo>
                    <a:pt x="212561" y="271240"/>
                  </a:lnTo>
                  <a:lnTo>
                    <a:pt x="217127" y="256725"/>
                  </a:lnTo>
                  <a:lnTo>
                    <a:pt x="216326" y="236652"/>
                  </a:lnTo>
                  <a:lnTo>
                    <a:pt x="211509" y="225595"/>
                  </a:lnTo>
                  <a:lnTo>
                    <a:pt x="208249" y="220670"/>
                  </a:lnTo>
                  <a:lnTo>
                    <a:pt x="198982" y="213318"/>
                  </a:lnTo>
                  <a:lnTo>
                    <a:pt x="193548" y="210369"/>
                  </a:lnTo>
                  <a:lnTo>
                    <a:pt x="179984" y="208974"/>
                  </a:lnTo>
                  <a:lnTo>
                    <a:pt x="165959" y="211412"/>
                  </a:lnTo>
                  <a:lnTo>
                    <a:pt x="155022" y="217199"/>
                  </a:lnTo>
                  <a:lnTo>
                    <a:pt x="151541" y="221423"/>
                  </a:lnTo>
                  <a:lnTo>
                    <a:pt x="144579" y="24257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SMARTInkShape-2087">
              <a:extLst>
                <a:ext uri="{FF2B5EF4-FFF2-40B4-BE49-F238E27FC236}">
                  <a16:creationId xmlns:a16="http://schemas.microsoft.com/office/drawing/2014/main" xmlns="" id="{A1539258-742D-4635-A5AC-FBEA0A666361}"/>
                </a:ext>
              </a:extLst>
            </p:cNvPr>
            <p:cNvSpPr/>
            <p:nvPr>
              <p:custDataLst>
                <p:tags r:id="rId237"/>
              </p:custDataLst>
            </p:nvPr>
          </p:nvSpPr>
          <p:spPr>
            <a:xfrm>
              <a:off x="1744429" y="863600"/>
              <a:ext cx="8172" cy="19051"/>
            </a:xfrm>
            <a:custGeom>
              <a:avLst/>
              <a:gdLst/>
              <a:ahLst/>
              <a:cxnLst/>
              <a:rect l="0" t="0" r="0" b="0"/>
              <a:pathLst>
                <a:path w="8172" h="19051">
                  <a:moveTo>
                    <a:pt x="8171" y="19050"/>
                  </a:moveTo>
                  <a:lnTo>
                    <a:pt x="8171" y="19050"/>
                  </a:lnTo>
                  <a:lnTo>
                    <a:pt x="1429" y="12308"/>
                  </a:lnTo>
                  <a:lnTo>
                    <a:pt x="148" y="9616"/>
                  </a:lnTo>
                  <a:lnTo>
                    <a:pt x="0" y="7116"/>
                  </a:lnTo>
                  <a:lnTo>
                    <a:pt x="182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SMARTInkShape-2088">
              <a:extLst>
                <a:ext uri="{FF2B5EF4-FFF2-40B4-BE49-F238E27FC236}">
                  <a16:creationId xmlns:a16="http://schemas.microsoft.com/office/drawing/2014/main" xmlns="" id="{FEF4B54A-0854-49B5-8218-CC2A44AD85E8}"/>
                </a:ext>
              </a:extLst>
            </p:cNvPr>
            <p:cNvSpPr/>
            <p:nvPr>
              <p:custDataLst>
                <p:tags r:id="rId238"/>
              </p:custDataLst>
            </p:nvPr>
          </p:nvSpPr>
          <p:spPr>
            <a:xfrm>
              <a:off x="1746250" y="1003300"/>
              <a:ext cx="6351" cy="10936"/>
            </a:xfrm>
            <a:custGeom>
              <a:avLst/>
              <a:gdLst/>
              <a:ahLst/>
              <a:cxnLst/>
              <a:rect l="0" t="0" r="0" b="0"/>
              <a:pathLst>
                <a:path w="6351" h="10936">
                  <a:moveTo>
                    <a:pt x="6350" y="0"/>
                  </a:moveTo>
                  <a:lnTo>
                    <a:pt x="6350" y="0"/>
                  </a:lnTo>
                  <a:lnTo>
                    <a:pt x="883" y="10935"/>
                  </a:lnTo>
                  <a:lnTo>
                    <a:pt x="588" y="10818"/>
                  </a:lnTo>
                  <a:lnTo>
                    <a:pt x="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" name="SMARTInkShape-Group391">
            <a:extLst>
              <a:ext uri="{FF2B5EF4-FFF2-40B4-BE49-F238E27FC236}">
                <a16:creationId xmlns:a16="http://schemas.microsoft.com/office/drawing/2014/main" xmlns="" id="{AAD280A0-30BA-4816-91A6-F2809F8D1986}"/>
              </a:ext>
            </a:extLst>
          </p:cNvPr>
          <p:cNvGrpSpPr/>
          <p:nvPr/>
        </p:nvGrpSpPr>
        <p:grpSpPr>
          <a:xfrm>
            <a:off x="2396929" y="712547"/>
            <a:ext cx="423355" cy="322504"/>
            <a:chOff x="2396929" y="712547"/>
            <a:chExt cx="423355" cy="322504"/>
          </a:xfrm>
        </p:grpSpPr>
        <p:sp>
          <p:nvSpPr>
            <p:cNvPr id="10" name="SMARTInkShape-2089">
              <a:extLst>
                <a:ext uri="{FF2B5EF4-FFF2-40B4-BE49-F238E27FC236}">
                  <a16:creationId xmlns:a16="http://schemas.microsoft.com/office/drawing/2014/main" xmlns="" id="{600588EB-C3DF-4304-B887-D77A627ADC85}"/>
                </a:ext>
              </a:extLst>
            </p:cNvPr>
            <p:cNvSpPr/>
            <p:nvPr>
              <p:custDataLst>
                <p:tags r:id="rId225"/>
              </p:custDataLst>
            </p:nvPr>
          </p:nvSpPr>
          <p:spPr>
            <a:xfrm>
              <a:off x="2425700" y="777392"/>
              <a:ext cx="15597" cy="257659"/>
            </a:xfrm>
            <a:custGeom>
              <a:avLst/>
              <a:gdLst/>
              <a:ahLst/>
              <a:cxnLst/>
              <a:rect l="0" t="0" r="0" b="0"/>
              <a:pathLst>
                <a:path w="15597" h="257659">
                  <a:moveTo>
                    <a:pt x="0" y="3658"/>
                  </a:moveTo>
                  <a:lnTo>
                    <a:pt x="0" y="3658"/>
                  </a:lnTo>
                  <a:lnTo>
                    <a:pt x="0" y="0"/>
                  </a:lnTo>
                  <a:lnTo>
                    <a:pt x="6908" y="41682"/>
                  </a:lnTo>
                  <a:lnTo>
                    <a:pt x="12865" y="83598"/>
                  </a:lnTo>
                  <a:lnTo>
                    <a:pt x="15596" y="116093"/>
                  </a:lnTo>
                  <a:lnTo>
                    <a:pt x="14457" y="151701"/>
                  </a:lnTo>
                  <a:lnTo>
                    <a:pt x="11599" y="186812"/>
                  </a:lnTo>
                  <a:lnTo>
                    <a:pt x="9787" y="228906"/>
                  </a:lnTo>
                  <a:lnTo>
                    <a:pt x="12700" y="2576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SMARTInkShape-2090">
              <a:extLst>
                <a:ext uri="{FF2B5EF4-FFF2-40B4-BE49-F238E27FC236}">
                  <a16:creationId xmlns:a16="http://schemas.microsoft.com/office/drawing/2014/main" xmlns="" id="{8C642CA4-4ADF-4267-A315-0F04DB5C747B}"/>
                </a:ext>
              </a:extLst>
            </p:cNvPr>
            <p:cNvSpPr/>
            <p:nvPr>
              <p:custDataLst>
                <p:tags r:id="rId226"/>
              </p:custDataLst>
            </p:nvPr>
          </p:nvSpPr>
          <p:spPr>
            <a:xfrm>
              <a:off x="2396929" y="736600"/>
              <a:ext cx="187522" cy="114301"/>
            </a:xfrm>
            <a:custGeom>
              <a:avLst/>
              <a:gdLst/>
              <a:ahLst/>
              <a:cxnLst/>
              <a:rect l="0" t="0" r="0" b="0"/>
              <a:pathLst>
                <a:path w="187522" h="114301">
                  <a:moveTo>
                    <a:pt x="3371" y="114300"/>
                  </a:moveTo>
                  <a:lnTo>
                    <a:pt x="3371" y="114300"/>
                  </a:lnTo>
                  <a:lnTo>
                    <a:pt x="0" y="104187"/>
                  </a:lnTo>
                  <a:lnTo>
                    <a:pt x="2108" y="93578"/>
                  </a:lnTo>
                  <a:lnTo>
                    <a:pt x="9865" y="80396"/>
                  </a:lnTo>
                  <a:lnTo>
                    <a:pt x="36889" y="53141"/>
                  </a:lnTo>
                  <a:lnTo>
                    <a:pt x="83858" y="24839"/>
                  </a:lnTo>
                  <a:lnTo>
                    <a:pt x="119576" y="11980"/>
                  </a:lnTo>
                  <a:lnTo>
                    <a:pt x="161901" y="3550"/>
                  </a:lnTo>
                  <a:lnTo>
                    <a:pt x="18752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SMARTInkShape-2091">
              <a:extLst>
                <a:ext uri="{FF2B5EF4-FFF2-40B4-BE49-F238E27FC236}">
                  <a16:creationId xmlns:a16="http://schemas.microsoft.com/office/drawing/2014/main" xmlns="" id="{532854DC-8971-4A7F-911A-8A7FF01AD45A}"/>
                </a:ext>
              </a:extLst>
            </p:cNvPr>
            <p:cNvSpPr/>
            <p:nvPr>
              <p:custDataLst>
                <p:tags r:id="rId227"/>
              </p:custDataLst>
            </p:nvPr>
          </p:nvSpPr>
          <p:spPr>
            <a:xfrm>
              <a:off x="2419350" y="857250"/>
              <a:ext cx="165101" cy="60522"/>
            </a:xfrm>
            <a:custGeom>
              <a:avLst/>
              <a:gdLst/>
              <a:ahLst/>
              <a:cxnLst/>
              <a:rect l="0" t="0" r="0" b="0"/>
              <a:pathLst>
                <a:path w="165101" h="60522">
                  <a:moveTo>
                    <a:pt x="0" y="57150"/>
                  </a:moveTo>
                  <a:lnTo>
                    <a:pt x="0" y="57150"/>
                  </a:lnTo>
                  <a:lnTo>
                    <a:pt x="3371" y="60521"/>
                  </a:lnTo>
                  <a:lnTo>
                    <a:pt x="12552" y="58413"/>
                  </a:lnTo>
                  <a:lnTo>
                    <a:pt x="48184" y="42191"/>
                  </a:lnTo>
                  <a:lnTo>
                    <a:pt x="90398" y="21360"/>
                  </a:lnTo>
                  <a:lnTo>
                    <a:pt x="135283" y="7426"/>
                  </a:lnTo>
                  <a:lnTo>
                    <a:pt x="1651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SMARTInkShape-2092">
              <a:extLst>
                <a:ext uri="{FF2B5EF4-FFF2-40B4-BE49-F238E27FC236}">
                  <a16:creationId xmlns:a16="http://schemas.microsoft.com/office/drawing/2014/main" xmlns="" id="{0B664E8A-CC73-431A-863B-657F12C13418}"/>
                </a:ext>
              </a:extLst>
            </p:cNvPr>
            <p:cNvSpPr/>
            <p:nvPr>
              <p:custDataLst>
                <p:tags r:id="rId228"/>
              </p:custDataLst>
            </p:nvPr>
          </p:nvSpPr>
          <p:spPr>
            <a:xfrm>
              <a:off x="2585333" y="927100"/>
              <a:ext cx="11818" cy="57151"/>
            </a:xfrm>
            <a:custGeom>
              <a:avLst/>
              <a:gdLst/>
              <a:ahLst/>
              <a:cxnLst/>
              <a:rect l="0" t="0" r="0" b="0"/>
              <a:pathLst>
                <a:path w="11818" h="57151">
                  <a:moveTo>
                    <a:pt x="5467" y="0"/>
                  </a:moveTo>
                  <a:lnTo>
                    <a:pt x="5467" y="0"/>
                  </a:lnTo>
                  <a:lnTo>
                    <a:pt x="2096" y="6742"/>
                  </a:lnTo>
                  <a:lnTo>
                    <a:pt x="0" y="21048"/>
                  </a:lnTo>
                  <a:lnTo>
                    <a:pt x="2749" y="35321"/>
                  </a:lnTo>
                  <a:lnTo>
                    <a:pt x="11817" y="57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SMARTInkShape-2093">
              <a:extLst>
                <a:ext uri="{FF2B5EF4-FFF2-40B4-BE49-F238E27FC236}">
                  <a16:creationId xmlns:a16="http://schemas.microsoft.com/office/drawing/2014/main" xmlns="" id="{A4B01D2C-09C7-42EB-B869-B27AF04B6B79}"/>
                </a:ext>
              </a:extLst>
            </p:cNvPr>
            <p:cNvSpPr/>
            <p:nvPr>
              <p:custDataLst>
                <p:tags r:id="rId229"/>
              </p:custDataLst>
            </p:nvPr>
          </p:nvSpPr>
          <p:spPr>
            <a:xfrm>
              <a:off x="2603500" y="825500"/>
              <a:ext cx="6351" cy="25401"/>
            </a:xfrm>
            <a:custGeom>
              <a:avLst/>
              <a:gdLst/>
              <a:ahLst/>
              <a:cxnLst/>
              <a:rect l="0" t="0" r="0" b="0"/>
              <a:pathLst>
                <a:path w="6351" h="25401">
                  <a:moveTo>
                    <a:pt x="6350" y="25400"/>
                  </a:moveTo>
                  <a:lnTo>
                    <a:pt x="6350" y="2540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SMARTInkShape-2094">
              <a:extLst>
                <a:ext uri="{FF2B5EF4-FFF2-40B4-BE49-F238E27FC236}">
                  <a16:creationId xmlns:a16="http://schemas.microsoft.com/office/drawing/2014/main" xmlns="" id="{05F47943-5205-4AA4-B047-13E26F64B152}"/>
                </a:ext>
              </a:extLst>
            </p:cNvPr>
            <p:cNvSpPr/>
            <p:nvPr>
              <p:custDataLst>
                <p:tags r:id="rId230"/>
              </p:custDataLst>
            </p:nvPr>
          </p:nvSpPr>
          <p:spPr>
            <a:xfrm>
              <a:off x="2647950" y="863569"/>
              <a:ext cx="63501" cy="92431"/>
            </a:xfrm>
            <a:custGeom>
              <a:avLst/>
              <a:gdLst/>
              <a:ahLst/>
              <a:cxnLst/>
              <a:rect l="0" t="0" r="0" b="0"/>
              <a:pathLst>
                <a:path w="63501" h="92431">
                  <a:moveTo>
                    <a:pt x="0" y="25431"/>
                  </a:moveTo>
                  <a:lnTo>
                    <a:pt x="0" y="25431"/>
                  </a:lnTo>
                  <a:lnTo>
                    <a:pt x="0" y="70211"/>
                  </a:lnTo>
                  <a:lnTo>
                    <a:pt x="0" y="92430"/>
                  </a:lnTo>
                  <a:lnTo>
                    <a:pt x="0" y="87694"/>
                  </a:lnTo>
                  <a:lnTo>
                    <a:pt x="11933" y="48717"/>
                  </a:lnTo>
                  <a:lnTo>
                    <a:pt x="20704" y="22218"/>
                  </a:lnTo>
                  <a:lnTo>
                    <a:pt x="28252" y="9186"/>
                  </a:lnTo>
                  <a:lnTo>
                    <a:pt x="36310" y="1042"/>
                  </a:lnTo>
                  <a:lnTo>
                    <a:pt x="40434" y="0"/>
                  </a:lnTo>
                  <a:lnTo>
                    <a:pt x="44595" y="716"/>
                  </a:lnTo>
                  <a:lnTo>
                    <a:pt x="48780" y="2604"/>
                  </a:lnTo>
                  <a:lnTo>
                    <a:pt x="50865" y="7391"/>
                  </a:lnTo>
                  <a:lnTo>
                    <a:pt x="54319" y="50241"/>
                  </a:lnTo>
                  <a:lnTo>
                    <a:pt x="63500" y="8893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SMARTInkShape-2095">
              <a:extLst>
                <a:ext uri="{FF2B5EF4-FFF2-40B4-BE49-F238E27FC236}">
                  <a16:creationId xmlns:a16="http://schemas.microsoft.com/office/drawing/2014/main" xmlns="" id="{28FDE920-9EB2-432A-A500-CAA6E63B9B7D}"/>
                </a:ext>
              </a:extLst>
            </p:cNvPr>
            <p:cNvSpPr/>
            <p:nvPr>
              <p:custDataLst>
                <p:tags r:id="rId231"/>
              </p:custDataLst>
            </p:nvPr>
          </p:nvSpPr>
          <p:spPr>
            <a:xfrm>
              <a:off x="2735594" y="712547"/>
              <a:ext cx="84690" cy="262489"/>
            </a:xfrm>
            <a:custGeom>
              <a:avLst/>
              <a:gdLst/>
              <a:ahLst/>
              <a:cxnLst/>
              <a:rect l="0" t="0" r="0" b="0"/>
              <a:pathLst>
                <a:path w="84690" h="262489">
                  <a:moveTo>
                    <a:pt x="52056" y="182803"/>
                  </a:moveTo>
                  <a:lnTo>
                    <a:pt x="52056" y="182803"/>
                  </a:lnTo>
                  <a:lnTo>
                    <a:pt x="55714" y="163936"/>
                  </a:lnTo>
                  <a:lnTo>
                    <a:pt x="54152" y="154192"/>
                  </a:lnTo>
                  <a:lnTo>
                    <a:pt x="52042" y="151029"/>
                  </a:lnTo>
                  <a:lnTo>
                    <a:pt x="49225" y="148920"/>
                  </a:lnTo>
                  <a:lnTo>
                    <a:pt x="45935" y="147514"/>
                  </a:lnTo>
                  <a:lnTo>
                    <a:pt x="41625" y="149400"/>
                  </a:lnTo>
                  <a:lnTo>
                    <a:pt x="25447" y="166242"/>
                  </a:lnTo>
                  <a:lnTo>
                    <a:pt x="8659" y="193967"/>
                  </a:lnTo>
                  <a:lnTo>
                    <a:pt x="0" y="226563"/>
                  </a:lnTo>
                  <a:lnTo>
                    <a:pt x="227" y="243174"/>
                  </a:lnTo>
                  <a:lnTo>
                    <a:pt x="4562" y="255731"/>
                  </a:lnTo>
                  <a:lnTo>
                    <a:pt x="7693" y="261055"/>
                  </a:lnTo>
                  <a:lnTo>
                    <a:pt x="11192" y="262488"/>
                  </a:lnTo>
                  <a:lnTo>
                    <a:pt x="14935" y="261326"/>
                  </a:lnTo>
                  <a:lnTo>
                    <a:pt x="18842" y="258435"/>
                  </a:lnTo>
                  <a:lnTo>
                    <a:pt x="41027" y="221967"/>
                  </a:lnTo>
                  <a:lnTo>
                    <a:pt x="62350" y="175749"/>
                  </a:lnTo>
                  <a:lnTo>
                    <a:pt x="73330" y="135453"/>
                  </a:lnTo>
                  <a:lnTo>
                    <a:pt x="81031" y="91673"/>
                  </a:lnTo>
                  <a:lnTo>
                    <a:pt x="84689" y="50579"/>
                  </a:lnTo>
                  <a:lnTo>
                    <a:pt x="79521" y="11138"/>
                  </a:lnTo>
                  <a:lnTo>
                    <a:pt x="75316" y="674"/>
                  </a:lnTo>
                  <a:lnTo>
                    <a:pt x="72502" y="0"/>
                  </a:lnTo>
                  <a:lnTo>
                    <a:pt x="69214" y="1668"/>
                  </a:lnTo>
                  <a:lnTo>
                    <a:pt x="65611" y="4896"/>
                  </a:lnTo>
                  <a:lnTo>
                    <a:pt x="57170" y="39779"/>
                  </a:lnTo>
                  <a:lnTo>
                    <a:pt x="52447" y="72670"/>
                  </a:lnTo>
                  <a:lnTo>
                    <a:pt x="50113" y="108455"/>
                  </a:lnTo>
                  <a:lnTo>
                    <a:pt x="53780" y="145526"/>
                  </a:lnTo>
                  <a:lnTo>
                    <a:pt x="60113" y="179406"/>
                  </a:lnTo>
                  <a:lnTo>
                    <a:pt x="71106" y="22725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" name="SMARTInkShape-Group392">
            <a:extLst>
              <a:ext uri="{FF2B5EF4-FFF2-40B4-BE49-F238E27FC236}">
                <a16:creationId xmlns:a16="http://schemas.microsoft.com/office/drawing/2014/main" xmlns="" id="{B82D9934-E186-46E0-97E1-DEEA22ECF98D}"/>
              </a:ext>
            </a:extLst>
          </p:cNvPr>
          <p:cNvGrpSpPr/>
          <p:nvPr/>
        </p:nvGrpSpPr>
        <p:grpSpPr>
          <a:xfrm>
            <a:off x="3302000" y="483355"/>
            <a:ext cx="267402" cy="659290"/>
            <a:chOff x="3302000" y="483355"/>
            <a:chExt cx="267402" cy="659290"/>
          </a:xfrm>
        </p:grpSpPr>
        <p:sp>
          <p:nvSpPr>
            <p:cNvPr id="18" name="SMARTInkShape-2096">
              <a:extLst>
                <a:ext uri="{FF2B5EF4-FFF2-40B4-BE49-F238E27FC236}">
                  <a16:creationId xmlns:a16="http://schemas.microsoft.com/office/drawing/2014/main" xmlns="" id="{4C9665A3-A5EE-45F0-A130-739357E92616}"/>
                </a:ext>
              </a:extLst>
            </p:cNvPr>
            <p:cNvSpPr/>
            <p:nvPr>
              <p:custDataLst>
                <p:tags r:id="rId222"/>
              </p:custDataLst>
            </p:nvPr>
          </p:nvSpPr>
          <p:spPr>
            <a:xfrm>
              <a:off x="3333750" y="692555"/>
              <a:ext cx="136093" cy="450090"/>
            </a:xfrm>
            <a:custGeom>
              <a:avLst/>
              <a:gdLst/>
              <a:ahLst/>
              <a:cxnLst/>
              <a:rect l="0" t="0" r="0" b="0"/>
              <a:pathLst>
                <a:path w="136093" h="450090">
                  <a:moveTo>
                    <a:pt x="0" y="228195"/>
                  </a:moveTo>
                  <a:lnTo>
                    <a:pt x="0" y="228195"/>
                  </a:lnTo>
                  <a:lnTo>
                    <a:pt x="0" y="231566"/>
                  </a:lnTo>
                  <a:lnTo>
                    <a:pt x="13815" y="267427"/>
                  </a:lnTo>
                  <a:lnTo>
                    <a:pt x="25730" y="310375"/>
                  </a:lnTo>
                  <a:lnTo>
                    <a:pt x="33308" y="344447"/>
                  </a:lnTo>
                  <a:lnTo>
                    <a:pt x="39027" y="378405"/>
                  </a:lnTo>
                  <a:lnTo>
                    <a:pt x="42843" y="422515"/>
                  </a:lnTo>
                  <a:lnTo>
                    <a:pt x="43974" y="445540"/>
                  </a:lnTo>
                  <a:lnTo>
                    <a:pt x="42721" y="448586"/>
                  </a:lnTo>
                  <a:lnTo>
                    <a:pt x="40475" y="449911"/>
                  </a:lnTo>
                  <a:lnTo>
                    <a:pt x="37566" y="450089"/>
                  </a:lnTo>
                  <a:lnTo>
                    <a:pt x="34922" y="445975"/>
                  </a:lnTo>
                  <a:lnTo>
                    <a:pt x="23727" y="399546"/>
                  </a:lnTo>
                  <a:lnTo>
                    <a:pt x="16895" y="357268"/>
                  </a:lnTo>
                  <a:lnTo>
                    <a:pt x="14086" y="331177"/>
                  </a:lnTo>
                  <a:lnTo>
                    <a:pt x="11507" y="303199"/>
                  </a:lnTo>
                  <a:lnTo>
                    <a:pt x="9788" y="271848"/>
                  </a:lnTo>
                  <a:lnTo>
                    <a:pt x="8642" y="238247"/>
                  </a:lnTo>
                  <a:lnTo>
                    <a:pt x="7878" y="203146"/>
                  </a:lnTo>
                  <a:lnTo>
                    <a:pt x="8074" y="171985"/>
                  </a:lnTo>
                  <a:lnTo>
                    <a:pt x="8911" y="143449"/>
                  </a:lnTo>
                  <a:lnTo>
                    <a:pt x="10174" y="116665"/>
                  </a:lnTo>
                  <a:lnTo>
                    <a:pt x="17221" y="73733"/>
                  </a:lnTo>
                  <a:lnTo>
                    <a:pt x="31208" y="27442"/>
                  </a:lnTo>
                  <a:lnTo>
                    <a:pt x="40681" y="8443"/>
                  </a:lnTo>
                  <a:lnTo>
                    <a:pt x="51947" y="0"/>
                  </a:lnTo>
                  <a:lnTo>
                    <a:pt x="57915" y="1276"/>
                  </a:lnTo>
                  <a:lnTo>
                    <a:pt x="70190" y="12101"/>
                  </a:lnTo>
                  <a:lnTo>
                    <a:pt x="82259" y="48143"/>
                  </a:lnTo>
                  <a:lnTo>
                    <a:pt x="86932" y="87828"/>
                  </a:lnTo>
                  <a:lnTo>
                    <a:pt x="88317" y="126397"/>
                  </a:lnTo>
                  <a:lnTo>
                    <a:pt x="83381" y="164053"/>
                  </a:lnTo>
                  <a:lnTo>
                    <a:pt x="83810" y="165678"/>
                  </a:lnTo>
                  <a:lnTo>
                    <a:pt x="84801" y="166056"/>
                  </a:lnTo>
                  <a:lnTo>
                    <a:pt x="88489" y="165300"/>
                  </a:lnTo>
                  <a:lnTo>
                    <a:pt x="115472" y="165454"/>
                  </a:lnTo>
                  <a:lnTo>
                    <a:pt x="127521" y="168090"/>
                  </a:lnTo>
                  <a:lnTo>
                    <a:pt x="131580" y="171897"/>
                  </a:lnTo>
                  <a:lnTo>
                    <a:pt x="136092" y="183653"/>
                  </a:lnTo>
                  <a:lnTo>
                    <a:pt x="134333" y="196404"/>
                  </a:lnTo>
                  <a:lnTo>
                    <a:pt x="127437" y="209832"/>
                  </a:lnTo>
                  <a:lnTo>
                    <a:pt x="107688" y="231848"/>
                  </a:lnTo>
                  <a:lnTo>
                    <a:pt x="85373" y="246524"/>
                  </a:lnTo>
                  <a:lnTo>
                    <a:pt x="74162" y="250452"/>
                  </a:lnTo>
                  <a:lnTo>
                    <a:pt x="66357" y="250317"/>
                  </a:lnTo>
                  <a:lnTo>
                    <a:pt x="57150" y="24724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SMARTInkShape-2097">
              <a:extLst>
                <a:ext uri="{FF2B5EF4-FFF2-40B4-BE49-F238E27FC236}">
                  <a16:creationId xmlns:a16="http://schemas.microsoft.com/office/drawing/2014/main" xmlns="" id="{243FBFC0-0D47-40A1-ADF5-B30CFF941B2C}"/>
                </a:ext>
              </a:extLst>
            </p:cNvPr>
            <p:cNvSpPr/>
            <p:nvPr>
              <p:custDataLst>
                <p:tags r:id="rId223"/>
              </p:custDataLst>
            </p:nvPr>
          </p:nvSpPr>
          <p:spPr>
            <a:xfrm>
              <a:off x="3499536" y="876300"/>
              <a:ext cx="69866" cy="65051"/>
            </a:xfrm>
            <a:custGeom>
              <a:avLst/>
              <a:gdLst/>
              <a:ahLst/>
              <a:cxnLst/>
              <a:rect l="0" t="0" r="0" b="0"/>
              <a:pathLst>
                <a:path w="69866" h="65051">
                  <a:moveTo>
                    <a:pt x="50114" y="19050"/>
                  </a:moveTo>
                  <a:lnTo>
                    <a:pt x="50114" y="19050"/>
                  </a:lnTo>
                  <a:lnTo>
                    <a:pt x="23599" y="31259"/>
                  </a:lnTo>
                  <a:lnTo>
                    <a:pt x="5333" y="46186"/>
                  </a:lnTo>
                  <a:lnTo>
                    <a:pt x="1916" y="50546"/>
                  </a:lnTo>
                  <a:lnTo>
                    <a:pt x="343" y="54159"/>
                  </a:lnTo>
                  <a:lnTo>
                    <a:pt x="0" y="57272"/>
                  </a:lnTo>
                  <a:lnTo>
                    <a:pt x="2593" y="60054"/>
                  </a:lnTo>
                  <a:lnTo>
                    <a:pt x="13001" y="65026"/>
                  </a:lnTo>
                  <a:lnTo>
                    <a:pt x="38098" y="65050"/>
                  </a:lnTo>
                  <a:lnTo>
                    <a:pt x="52065" y="58544"/>
                  </a:lnTo>
                  <a:lnTo>
                    <a:pt x="65979" y="44863"/>
                  </a:lnTo>
                  <a:lnTo>
                    <a:pt x="69157" y="40492"/>
                  </a:lnTo>
                  <a:lnTo>
                    <a:pt x="69865" y="35461"/>
                  </a:lnTo>
                  <a:lnTo>
                    <a:pt x="66888" y="24227"/>
                  </a:lnTo>
                  <a:lnTo>
                    <a:pt x="58981" y="15942"/>
                  </a:lnTo>
                  <a:lnTo>
                    <a:pt x="2471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SMARTInkShape-2098">
              <a:extLst>
                <a:ext uri="{FF2B5EF4-FFF2-40B4-BE49-F238E27FC236}">
                  <a16:creationId xmlns:a16="http://schemas.microsoft.com/office/drawing/2014/main" xmlns="" id="{95E28D27-E486-40E7-B6FB-C72C0EFC536A}"/>
                </a:ext>
              </a:extLst>
            </p:cNvPr>
            <p:cNvSpPr/>
            <p:nvPr>
              <p:custDataLst>
                <p:tags r:id="rId224"/>
              </p:custDataLst>
            </p:nvPr>
          </p:nvSpPr>
          <p:spPr>
            <a:xfrm>
              <a:off x="3302000" y="483355"/>
              <a:ext cx="120651" cy="119896"/>
            </a:xfrm>
            <a:custGeom>
              <a:avLst/>
              <a:gdLst/>
              <a:ahLst/>
              <a:cxnLst/>
              <a:rect l="0" t="0" r="0" b="0"/>
              <a:pathLst>
                <a:path w="120651" h="119896">
                  <a:moveTo>
                    <a:pt x="0" y="11945"/>
                  </a:moveTo>
                  <a:lnTo>
                    <a:pt x="0" y="11945"/>
                  </a:lnTo>
                  <a:lnTo>
                    <a:pt x="3371" y="11945"/>
                  </a:lnTo>
                  <a:lnTo>
                    <a:pt x="6907" y="19471"/>
                  </a:lnTo>
                  <a:lnTo>
                    <a:pt x="10983" y="41456"/>
                  </a:lnTo>
                  <a:lnTo>
                    <a:pt x="12361" y="80490"/>
                  </a:lnTo>
                  <a:lnTo>
                    <a:pt x="7203" y="115460"/>
                  </a:lnTo>
                  <a:lnTo>
                    <a:pt x="7624" y="116233"/>
                  </a:lnTo>
                  <a:lnTo>
                    <a:pt x="8611" y="116042"/>
                  </a:lnTo>
                  <a:lnTo>
                    <a:pt x="9973" y="115210"/>
                  </a:lnTo>
                  <a:lnTo>
                    <a:pt x="14222" y="75464"/>
                  </a:lnTo>
                  <a:lnTo>
                    <a:pt x="24838" y="28020"/>
                  </a:lnTo>
                  <a:lnTo>
                    <a:pt x="33073" y="5497"/>
                  </a:lnTo>
                  <a:lnTo>
                    <a:pt x="36159" y="2002"/>
                  </a:lnTo>
                  <a:lnTo>
                    <a:pt x="39629" y="378"/>
                  </a:lnTo>
                  <a:lnTo>
                    <a:pt x="43352" y="0"/>
                  </a:lnTo>
                  <a:lnTo>
                    <a:pt x="47246" y="3276"/>
                  </a:lnTo>
                  <a:lnTo>
                    <a:pt x="59468" y="25447"/>
                  </a:lnTo>
                  <a:lnTo>
                    <a:pt x="80003" y="68626"/>
                  </a:lnTo>
                  <a:lnTo>
                    <a:pt x="120650" y="11989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" name="SMARTInkShape-Group393">
            <a:extLst>
              <a:ext uri="{FF2B5EF4-FFF2-40B4-BE49-F238E27FC236}">
                <a16:creationId xmlns:a16="http://schemas.microsoft.com/office/drawing/2014/main" xmlns="" id="{84C11467-D10B-4471-A4A6-8DD6CD9AEF82}"/>
              </a:ext>
            </a:extLst>
          </p:cNvPr>
          <p:cNvGrpSpPr/>
          <p:nvPr/>
        </p:nvGrpSpPr>
        <p:grpSpPr>
          <a:xfrm>
            <a:off x="3952175" y="629050"/>
            <a:ext cx="334559" cy="309626"/>
            <a:chOff x="3952175" y="629050"/>
            <a:chExt cx="334559" cy="309626"/>
          </a:xfrm>
        </p:grpSpPr>
        <p:sp>
          <p:nvSpPr>
            <p:cNvPr id="22" name="SMARTInkShape-2099">
              <a:extLst>
                <a:ext uri="{FF2B5EF4-FFF2-40B4-BE49-F238E27FC236}">
                  <a16:creationId xmlns:a16="http://schemas.microsoft.com/office/drawing/2014/main" xmlns="" id="{D148DB73-C0F0-48B2-80BC-867C6DA631F6}"/>
                </a:ext>
              </a:extLst>
            </p:cNvPr>
            <p:cNvSpPr/>
            <p:nvPr>
              <p:custDataLst>
                <p:tags r:id="rId220"/>
              </p:custDataLst>
            </p:nvPr>
          </p:nvSpPr>
          <p:spPr>
            <a:xfrm>
              <a:off x="4197477" y="629050"/>
              <a:ext cx="89257" cy="270164"/>
            </a:xfrm>
            <a:custGeom>
              <a:avLst/>
              <a:gdLst/>
              <a:ahLst/>
              <a:cxnLst/>
              <a:rect l="0" t="0" r="0" b="0"/>
              <a:pathLst>
                <a:path w="89257" h="270164">
                  <a:moveTo>
                    <a:pt x="37973" y="228200"/>
                  </a:moveTo>
                  <a:lnTo>
                    <a:pt x="37973" y="228200"/>
                  </a:lnTo>
                  <a:lnTo>
                    <a:pt x="53860" y="195015"/>
                  </a:lnTo>
                  <a:lnTo>
                    <a:pt x="55617" y="186169"/>
                  </a:lnTo>
                  <a:lnTo>
                    <a:pt x="54517" y="179416"/>
                  </a:lnTo>
                  <a:lnTo>
                    <a:pt x="53235" y="176627"/>
                  </a:lnTo>
                  <a:lnTo>
                    <a:pt x="50264" y="176179"/>
                  </a:lnTo>
                  <a:lnTo>
                    <a:pt x="41319" y="179444"/>
                  </a:lnTo>
                  <a:lnTo>
                    <a:pt x="21012" y="195958"/>
                  </a:lnTo>
                  <a:lnTo>
                    <a:pt x="3863" y="222096"/>
                  </a:lnTo>
                  <a:lnTo>
                    <a:pt x="0" y="240069"/>
                  </a:lnTo>
                  <a:lnTo>
                    <a:pt x="1340" y="256053"/>
                  </a:lnTo>
                  <a:lnTo>
                    <a:pt x="6640" y="267860"/>
                  </a:lnTo>
                  <a:lnTo>
                    <a:pt x="11440" y="270163"/>
                  </a:lnTo>
                  <a:lnTo>
                    <a:pt x="24299" y="268957"/>
                  </a:lnTo>
                  <a:lnTo>
                    <a:pt x="37540" y="258074"/>
                  </a:lnTo>
                  <a:lnTo>
                    <a:pt x="56895" y="228350"/>
                  </a:lnTo>
                  <a:lnTo>
                    <a:pt x="74153" y="186381"/>
                  </a:lnTo>
                  <a:lnTo>
                    <a:pt x="82981" y="152464"/>
                  </a:lnTo>
                  <a:lnTo>
                    <a:pt x="89256" y="111519"/>
                  </a:lnTo>
                  <a:lnTo>
                    <a:pt x="88752" y="69333"/>
                  </a:lnTo>
                  <a:lnTo>
                    <a:pt x="83119" y="32003"/>
                  </a:lnTo>
                  <a:lnTo>
                    <a:pt x="73560" y="8357"/>
                  </a:lnTo>
                  <a:lnTo>
                    <a:pt x="68048" y="2616"/>
                  </a:lnTo>
                  <a:lnTo>
                    <a:pt x="62256" y="199"/>
                  </a:lnTo>
                  <a:lnTo>
                    <a:pt x="56278" y="0"/>
                  </a:lnTo>
                  <a:lnTo>
                    <a:pt x="51588" y="4805"/>
                  </a:lnTo>
                  <a:lnTo>
                    <a:pt x="44494" y="23315"/>
                  </a:lnTo>
                  <a:lnTo>
                    <a:pt x="42753" y="53649"/>
                  </a:lnTo>
                  <a:lnTo>
                    <a:pt x="45036" y="90650"/>
                  </a:lnTo>
                  <a:lnTo>
                    <a:pt x="50755" y="130613"/>
                  </a:lnTo>
                  <a:lnTo>
                    <a:pt x="56118" y="170011"/>
                  </a:lnTo>
                  <a:lnTo>
                    <a:pt x="63373" y="228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SMARTInkShape-2100">
              <a:extLst>
                <a:ext uri="{FF2B5EF4-FFF2-40B4-BE49-F238E27FC236}">
                  <a16:creationId xmlns:a16="http://schemas.microsoft.com/office/drawing/2014/main" xmlns="" id="{2892BAD6-7090-44BE-8DEB-D347EB8EB9DF}"/>
                </a:ext>
              </a:extLst>
            </p:cNvPr>
            <p:cNvSpPr/>
            <p:nvPr>
              <p:custDataLst>
                <p:tags r:id="rId221"/>
              </p:custDataLst>
            </p:nvPr>
          </p:nvSpPr>
          <p:spPr>
            <a:xfrm>
              <a:off x="3952175" y="796300"/>
              <a:ext cx="219776" cy="142376"/>
            </a:xfrm>
            <a:custGeom>
              <a:avLst/>
              <a:gdLst/>
              <a:ahLst/>
              <a:cxnLst/>
              <a:rect l="0" t="0" r="0" b="0"/>
              <a:pathLst>
                <a:path w="219776" h="142376">
                  <a:moveTo>
                    <a:pt x="54675" y="29200"/>
                  </a:moveTo>
                  <a:lnTo>
                    <a:pt x="54675" y="29200"/>
                  </a:lnTo>
                  <a:lnTo>
                    <a:pt x="45837" y="6056"/>
                  </a:lnTo>
                  <a:lnTo>
                    <a:pt x="41810" y="1275"/>
                  </a:lnTo>
                  <a:lnTo>
                    <a:pt x="39748" y="0"/>
                  </a:lnTo>
                  <a:lnTo>
                    <a:pt x="36963" y="561"/>
                  </a:lnTo>
                  <a:lnTo>
                    <a:pt x="30104" y="4947"/>
                  </a:lnTo>
                  <a:lnTo>
                    <a:pt x="18310" y="28834"/>
                  </a:lnTo>
                  <a:lnTo>
                    <a:pt x="5879" y="69465"/>
                  </a:lnTo>
                  <a:lnTo>
                    <a:pt x="0" y="110510"/>
                  </a:lnTo>
                  <a:lnTo>
                    <a:pt x="1629" y="135999"/>
                  </a:lnTo>
                  <a:lnTo>
                    <a:pt x="5200" y="139910"/>
                  </a:lnTo>
                  <a:lnTo>
                    <a:pt x="10403" y="141812"/>
                  </a:lnTo>
                  <a:lnTo>
                    <a:pt x="16693" y="142375"/>
                  </a:lnTo>
                  <a:lnTo>
                    <a:pt x="23004" y="139928"/>
                  </a:lnTo>
                  <a:lnTo>
                    <a:pt x="35660" y="129683"/>
                  </a:lnTo>
                  <a:lnTo>
                    <a:pt x="51314" y="104677"/>
                  </a:lnTo>
                  <a:lnTo>
                    <a:pt x="63471" y="66034"/>
                  </a:lnTo>
                  <a:lnTo>
                    <a:pt x="66861" y="39982"/>
                  </a:lnTo>
                  <a:lnTo>
                    <a:pt x="67032" y="39916"/>
                  </a:lnTo>
                  <a:lnTo>
                    <a:pt x="70733" y="79824"/>
                  </a:lnTo>
                  <a:lnTo>
                    <a:pt x="78039" y="90740"/>
                  </a:lnTo>
                  <a:lnTo>
                    <a:pt x="82951" y="95627"/>
                  </a:lnTo>
                  <a:lnTo>
                    <a:pt x="87637" y="98179"/>
                  </a:lnTo>
                  <a:lnTo>
                    <a:pt x="92172" y="99175"/>
                  </a:lnTo>
                  <a:lnTo>
                    <a:pt x="96606" y="99133"/>
                  </a:lnTo>
                  <a:lnTo>
                    <a:pt x="100973" y="96989"/>
                  </a:lnTo>
                  <a:lnTo>
                    <a:pt x="113156" y="84563"/>
                  </a:lnTo>
                  <a:lnTo>
                    <a:pt x="120843" y="72337"/>
                  </a:lnTo>
                  <a:lnTo>
                    <a:pt x="123434" y="65343"/>
                  </a:lnTo>
                  <a:lnTo>
                    <a:pt x="123798" y="65290"/>
                  </a:lnTo>
                  <a:lnTo>
                    <a:pt x="137159" y="101691"/>
                  </a:lnTo>
                  <a:lnTo>
                    <a:pt x="138592" y="102927"/>
                  </a:lnTo>
                  <a:lnTo>
                    <a:pt x="140253" y="103751"/>
                  </a:lnTo>
                  <a:lnTo>
                    <a:pt x="141360" y="102890"/>
                  </a:lnTo>
                  <a:lnTo>
                    <a:pt x="152234" y="62027"/>
                  </a:lnTo>
                  <a:lnTo>
                    <a:pt x="167314" y="22200"/>
                  </a:lnTo>
                  <a:lnTo>
                    <a:pt x="175528" y="10096"/>
                  </a:lnTo>
                  <a:lnTo>
                    <a:pt x="179693" y="5881"/>
                  </a:lnTo>
                  <a:lnTo>
                    <a:pt x="183176" y="4482"/>
                  </a:lnTo>
                  <a:lnTo>
                    <a:pt x="186204" y="4960"/>
                  </a:lnTo>
                  <a:lnTo>
                    <a:pt x="188928" y="6690"/>
                  </a:lnTo>
                  <a:lnTo>
                    <a:pt x="196132" y="25980"/>
                  </a:lnTo>
                  <a:lnTo>
                    <a:pt x="196975" y="69315"/>
                  </a:lnTo>
                  <a:lnTo>
                    <a:pt x="200469" y="87245"/>
                  </a:lnTo>
                  <a:lnTo>
                    <a:pt x="206726" y="99918"/>
                  </a:lnTo>
                  <a:lnTo>
                    <a:pt x="209665" y="103157"/>
                  </a:lnTo>
                  <a:lnTo>
                    <a:pt x="212329" y="104610"/>
                  </a:lnTo>
                  <a:lnTo>
                    <a:pt x="219775" y="105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" name="SMARTInkShape-Group394">
            <a:extLst>
              <a:ext uri="{FF2B5EF4-FFF2-40B4-BE49-F238E27FC236}">
                <a16:creationId xmlns:a16="http://schemas.microsoft.com/office/drawing/2014/main" xmlns="" id="{5A780E87-ADDB-487F-89F3-C827F397133A}"/>
              </a:ext>
            </a:extLst>
          </p:cNvPr>
          <p:cNvGrpSpPr/>
          <p:nvPr/>
        </p:nvGrpSpPr>
        <p:grpSpPr>
          <a:xfrm>
            <a:off x="4641982" y="478399"/>
            <a:ext cx="152269" cy="610207"/>
            <a:chOff x="4641982" y="478399"/>
            <a:chExt cx="152269" cy="610207"/>
          </a:xfrm>
        </p:grpSpPr>
        <p:sp>
          <p:nvSpPr>
            <p:cNvPr id="25" name="SMARTInkShape-2101">
              <a:extLst>
                <a:ext uri="{FF2B5EF4-FFF2-40B4-BE49-F238E27FC236}">
                  <a16:creationId xmlns:a16="http://schemas.microsoft.com/office/drawing/2014/main" xmlns="" id="{FCA790B4-916E-4AF9-89D7-81F862F4DC1A}"/>
                </a:ext>
              </a:extLst>
            </p:cNvPr>
            <p:cNvSpPr/>
            <p:nvPr>
              <p:custDataLst>
                <p:tags r:id="rId217"/>
              </p:custDataLst>
            </p:nvPr>
          </p:nvSpPr>
          <p:spPr>
            <a:xfrm>
              <a:off x="4641982" y="478399"/>
              <a:ext cx="114169" cy="81720"/>
            </a:xfrm>
            <a:custGeom>
              <a:avLst/>
              <a:gdLst/>
              <a:ahLst/>
              <a:cxnLst/>
              <a:rect l="0" t="0" r="0" b="0"/>
              <a:pathLst>
                <a:path w="114169" h="81720">
                  <a:moveTo>
                    <a:pt x="6218" y="16901"/>
                  </a:moveTo>
                  <a:lnTo>
                    <a:pt x="6218" y="16901"/>
                  </a:lnTo>
                  <a:lnTo>
                    <a:pt x="9589" y="23643"/>
                  </a:lnTo>
                  <a:lnTo>
                    <a:pt x="1372" y="66528"/>
                  </a:lnTo>
                  <a:lnTo>
                    <a:pt x="66" y="81719"/>
                  </a:lnTo>
                  <a:lnTo>
                    <a:pt x="0" y="81279"/>
                  </a:lnTo>
                  <a:lnTo>
                    <a:pt x="12089" y="41754"/>
                  </a:lnTo>
                  <a:lnTo>
                    <a:pt x="30296" y="0"/>
                  </a:lnTo>
                  <a:lnTo>
                    <a:pt x="36675" y="4450"/>
                  </a:lnTo>
                  <a:lnTo>
                    <a:pt x="76364" y="48155"/>
                  </a:lnTo>
                  <a:lnTo>
                    <a:pt x="114168" y="804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SMARTInkShape-2102">
              <a:extLst>
                <a:ext uri="{FF2B5EF4-FFF2-40B4-BE49-F238E27FC236}">
                  <a16:creationId xmlns:a16="http://schemas.microsoft.com/office/drawing/2014/main" xmlns="" id="{8BE1935D-8384-4397-ACA6-D2F742D32D55}"/>
                </a:ext>
              </a:extLst>
            </p:cNvPr>
            <p:cNvSpPr/>
            <p:nvPr>
              <p:custDataLst>
                <p:tags r:id="rId218"/>
              </p:custDataLst>
            </p:nvPr>
          </p:nvSpPr>
          <p:spPr>
            <a:xfrm>
              <a:off x="4787900" y="850900"/>
              <a:ext cx="6351" cy="76201"/>
            </a:xfrm>
            <a:custGeom>
              <a:avLst/>
              <a:gdLst/>
              <a:ahLst/>
              <a:cxnLst/>
              <a:rect l="0" t="0" r="0" b="0"/>
              <a:pathLst>
                <a:path w="6351" h="76201">
                  <a:moveTo>
                    <a:pt x="0" y="0"/>
                  </a:moveTo>
                  <a:lnTo>
                    <a:pt x="0" y="0"/>
                  </a:lnTo>
                  <a:lnTo>
                    <a:pt x="3371" y="0"/>
                  </a:lnTo>
                  <a:lnTo>
                    <a:pt x="4364" y="1411"/>
                  </a:lnTo>
                  <a:lnTo>
                    <a:pt x="5761" y="10845"/>
                  </a:lnTo>
                  <a:lnTo>
                    <a:pt x="4352" y="34519"/>
                  </a:lnTo>
                  <a:lnTo>
                    <a:pt x="2640" y="49209"/>
                  </a:lnTo>
                  <a:lnTo>
                    <a:pt x="6350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SMARTInkShape-2103">
              <a:extLst>
                <a:ext uri="{FF2B5EF4-FFF2-40B4-BE49-F238E27FC236}">
                  <a16:creationId xmlns:a16="http://schemas.microsoft.com/office/drawing/2014/main" xmlns="" id="{9BDD69A5-8948-408D-A014-8D3D5A0B1072}"/>
                </a:ext>
              </a:extLst>
            </p:cNvPr>
            <p:cNvSpPr/>
            <p:nvPr>
              <p:custDataLst>
                <p:tags r:id="rId219"/>
              </p:custDataLst>
            </p:nvPr>
          </p:nvSpPr>
          <p:spPr>
            <a:xfrm>
              <a:off x="4656315" y="655967"/>
              <a:ext cx="83147" cy="432639"/>
            </a:xfrm>
            <a:custGeom>
              <a:avLst/>
              <a:gdLst/>
              <a:ahLst/>
              <a:cxnLst/>
              <a:rect l="0" t="0" r="0" b="0"/>
              <a:pathLst>
                <a:path w="83147" h="432639">
                  <a:moveTo>
                    <a:pt x="10935" y="194933"/>
                  </a:moveTo>
                  <a:lnTo>
                    <a:pt x="10935" y="194933"/>
                  </a:lnTo>
                  <a:lnTo>
                    <a:pt x="4193" y="205046"/>
                  </a:lnTo>
                  <a:lnTo>
                    <a:pt x="0" y="231561"/>
                  </a:lnTo>
                  <a:lnTo>
                    <a:pt x="5500" y="276341"/>
                  </a:lnTo>
                  <a:lnTo>
                    <a:pt x="10401" y="311548"/>
                  </a:lnTo>
                  <a:lnTo>
                    <a:pt x="14931" y="347656"/>
                  </a:lnTo>
                  <a:lnTo>
                    <a:pt x="19296" y="382519"/>
                  </a:lnTo>
                  <a:lnTo>
                    <a:pt x="18979" y="420396"/>
                  </a:lnTo>
                  <a:lnTo>
                    <a:pt x="16156" y="430841"/>
                  </a:lnTo>
                  <a:lnTo>
                    <a:pt x="14416" y="432638"/>
                  </a:lnTo>
                  <a:lnTo>
                    <a:pt x="13255" y="431720"/>
                  </a:lnTo>
                  <a:lnTo>
                    <a:pt x="7869" y="392547"/>
                  </a:lnTo>
                  <a:lnTo>
                    <a:pt x="6045" y="351671"/>
                  </a:lnTo>
                  <a:lnTo>
                    <a:pt x="5558" y="326942"/>
                  </a:lnTo>
                  <a:lnTo>
                    <a:pt x="5939" y="297755"/>
                  </a:lnTo>
                  <a:lnTo>
                    <a:pt x="6899" y="265598"/>
                  </a:lnTo>
                  <a:lnTo>
                    <a:pt x="8244" y="231460"/>
                  </a:lnTo>
                  <a:lnTo>
                    <a:pt x="9847" y="196001"/>
                  </a:lnTo>
                  <a:lnTo>
                    <a:pt x="11621" y="159661"/>
                  </a:lnTo>
                  <a:lnTo>
                    <a:pt x="13509" y="122735"/>
                  </a:lnTo>
                  <a:lnTo>
                    <a:pt x="16179" y="92473"/>
                  </a:lnTo>
                  <a:lnTo>
                    <a:pt x="19369" y="66654"/>
                  </a:lnTo>
                  <a:lnTo>
                    <a:pt x="26678" y="27854"/>
                  </a:lnTo>
                  <a:lnTo>
                    <a:pt x="34630" y="8257"/>
                  </a:lnTo>
                  <a:lnTo>
                    <a:pt x="38726" y="3455"/>
                  </a:lnTo>
                  <a:lnTo>
                    <a:pt x="42868" y="959"/>
                  </a:lnTo>
                  <a:lnTo>
                    <a:pt x="47040" y="0"/>
                  </a:lnTo>
                  <a:lnTo>
                    <a:pt x="50527" y="3594"/>
                  </a:lnTo>
                  <a:lnTo>
                    <a:pt x="56283" y="18877"/>
                  </a:lnTo>
                  <a:lnTo>
                    <a:pt x="60119" y="58023"/>
                  </a:lnTo>
                  <a:lnTo>
                    <a:pt x="54514" y="101999"/>
                  </a:lnTo>
                  <a:lnTo>
                    <a:pt x="39979" y="148850"/>
                  </a:lnTo>
                  <a:lnTo>
                    <a:pt x="21597" y="176982"/>
                  </a:lnTo>
                  <a:lnTo>
                    <a:pt x="21571" y="177321"/>
                  </a:lnTo>
                  <a:lnTo>
                    <a:pt x="29969" y="172796"/>
                  </a:lnTo>
                  <a:lnTo>
                    <a:pt x="47933" y="170500"/>
                  </a:lnTo>
                  <a:lnTo>
                    <a:pt x="71129" y="173190"/>
                  </a:lnTo>
                  <a:lnTo>
                    <a:pt x="76464" y="176205"/>
                  </a:lnTo>
                  <a:lnTo>
                    <a:pt x="80021" y="180331"/>
                  </a:lnTo>
                  <a:lnTo>
                    <a:pt x="82392" y="185198"/>
                  </a:lnTo>
                  <a:lnTo>
                    <a:pt x="83146" y="198132"/>
                  </a:lnTo>
                  <a:lnTo>
                    <a:pt x="82359" y="205532"/>
                  </a:lnTo>
                  <a:lnTo>
                    <a:pt x="73958" y="221281"/>
                  </a:lnTo>
                  <a:lnTo>
                    <a:pt x="61523" y="235571"/>
                  </a:lnTo>
                  <a:lnTo>
                    <a:pt x="44033" y="246877"/>
                  </a:lnTo>
                  <a:lnTo>
                    <a:pt x="29985" y="2520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" name="SMARTInkShape-Group395">
            <a:extLst>
              <a:ext uri="{FF2B5EF4-FFF2-40B4-BE49-F238E27FC236}">
                <a16:creationId xmlns:a16="http://schemas.microsoft.com/office/drawing/2014/main" xmlns="" id="{DFD6DB6D-C8F2-4BD2-A26C-B0385F43F223}"/>
              </a:ext>
            </a:extLst>
          </p:cNvPr>
          <p:cNvGrpSpPr/>
          <p:nvPr/>
        </p:nvGrpSpPr>
        <p:grpSpPr>
          <a:xfrm>
            <a:off x="5275599" y="628650"/>
            <a:ext cx="217979" cy="284192"/>
            <a:chOff x="5275599" y="628650"/>
            <a:chExt cx="217979" cy="284192"/>
          </a:xfrm>
        </p:grpSpPr>
        <p:sp>
          <p:nvSpPr>
            <p:cNvPr id="29" name="SMARTInkShape-2104">
              <a:extLst>
                <a:ext uri="{FF2B5EF4-FFF2-40B4-BE49-F238E27FC236}">
                  <a16:creationId xmlns:a16="http://schemas.microsoft.com/office/drawing/2014/main" xmlns="" id="{898226B2-DC8F-4D33-BF53-63EB971C1DB8}"/>
                </a:ext>
              </a:extLst>
            </p:cNvPr>
            <p:cNvSpPr/>
            <p:nvPr>
              <p:custDataLst>
                <p:tags r:id="rId215"/>
              </p:custDataLst>
            </p:nvPr>
          </p:nvSpPr>
          <p:spPr>
            <a:xfrm>
              <a:off x="5275599" y="717550"/>
              <a:ext cx="160002" cy="57151"/>
            </a:xfrm>
            <a:custGeom>
              <a:avLst/>
              <a:gdLst/>
              <a:ahLst/>
              <a:cxnLst/>
              <a:rect l="0" t="0" r="0" b="0"/>
              <a:pathLst>
                <a:path w="160002" h="57151">
                  <a:moveTo>
                    <a:pt x="58401" y="57150"/>
                  </a:moveTo>
                  <a:lnTo>
                    <a:pt x="58401" y="57150"/>
                  </a:lnTo>
                  <a:lnTo>
                    <a:pt x="12113" y="48312"/>
                  </a:lnTo>
                  <a:lnTo>
                    <a:pt x="2551" y="44285"/>
                  </a:lnTo>
                  <a:lnTo>
                    <a:pt x="0" y="42223"/>
                  </a:lnTo>
                  <a:lnTo>
                    <a:pt x="418" y="40143"/>
                  </a:lnTo>
                  <a:lnTo>
                    <a:pt x="6525" y="35951"/>
                  </a:lnTo>
                  <a:lnTo>
                    <a:pt x="45460" y="22882"/>
                  </a:lnTo>
                  <a:lnTo>
                    <a:pt x="87693" y="13462"/>
                  </a:lnTo>
                  <a:lnTo>
                    <a:pt x="127864" y="5983"/>
                  </a:lnTo>
                  <a:lnTo>
                    <a:pt x="16000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SMARTInkShape-2105">
              <a:extLst>
                <a:ext uri="{FF2B5EF4-FFF2-40B4-BE49-F238E27FC236}">
                  <a16:creationId xmlns:a16="http://schemas.microsoft.com/office/drawing/2014/main" xmlns="" id="{A6BBCB5A-91C2-4776-9796-85B489F9577F}"/>
                </a:ext>
              </a:extLst>
            </p:cNvPr>
            <p:cNvSpPr/>
            <p:nvPr>
              <p:custDataLst>
                <p:tags r:id="rId216"/>
              </p:custDataLst>
            </p:nvPr>
          </p:nvSpPr>
          <p:spPr>
            <a:xfrm>
              <a:off x="5355415" y="628650"/>
              <a:ext cx="138163" cy="284192"/>
            </a:xfrm>
            <a:custGeom>
              <a:avLst/>
              <a:gdLst/>
              <a:ahLst/>
              <a:cxnLst/>
              <a:rect l="0" t="0" r="0" b="0"/>
              <a:pathLst>
                <a:path w="138163" h="284192">
                  <a:moveTo>
                    <a:pt x="29385" y="0"/>
                  </a:moveTo>
                  <a:lnTo>
                    <a:pt x="29385" y="0"/>
                  </a:lnTo>
                  <a:lnTo>
                    <a:pt x="27503" y="35156"/>
                  </a:lnTo>
                  <a:lnTo>
                    <a:pt x="23610" y="65014"/>
                  </a:lnTo>
                  <a:lnTo>
                    <a:pt x="17176" y="101802"/>
                  </a:lnTo>
                  <a:lnTo>
                    <a:pt x="9612" y="143553"/>
                  </a:lnTo>
                  <a:lnTo>
                    <a:pt x="2958" y="185862"/>
                  </a:lnTo>
                  <a:lnTo>
                    <a:pt x="0" y="223481"/>
                  </a:lnTo>
                  <a:lnTo>
                    <a:pt x="1707" y="262910"/>
                  </a:lnTo>
                  <a:lnTo>
                    <a:pt x="4583" y="271229"/>
                  </a:lnTo>
                  <a:lnTo>
                    <a:pt x="13423" y="282353"/>
                  </a:lnTo>
                  <a:lnTo>
                    <a:pt x="19449" y="284191"/>
                  </a:lnTo>
                  <a:lnTo>
                    <a:pt x="33671" y="282470"/>
                  </a:lnTo>
                  <a:lnTo>
                    <a:pt x="49399" y="271357"/>
                  </a:lnTo>
                  <a:lnTo>
                    <a:pt x="79121" y="238849"/>
                  </a:lnTo>
                  <a:lnTo>
                    <a:pt x="94530" y="203003"/>
                  </a:lnTo>
                  <a:lnTo>
                    <a:pt x="97144" y="193000"/>
                  </a:lnTo>
                  <a:lnTo>
                    <a:pt x="96430" y="190050"/>
                  </a:lnTo>
                  <a:lnTo>
                    <a:pt x="94543" y="188083"/>
                  </a:lnTo>
                  <a:lnTo>
                    <a:pt x="91873" y="186772"/>
                  </a:lnTo>
                  <a:lnTo>
                    <a:pt x="87977" y="188720"/>
                  </a:lnTo>
                  <a:lnTo>
                    <a:pt x="60489" y="219733"/>
                  </a:lnTo>
                  <a:lnTo>
                    <a:pt x="55674" y="235713"/>
                  </a:lnTo>
                  <a:lnTo>
                    <a:pt x="55377" y="243925"/>
                  </a:lnTo>
                  <a:lnTo>
                    <a:pt x="60693" y="258695"/>
                  </a:lnTo>
                  <a:lnTo>
                    <a:pt x="65073" y="265596"/>
                  </a:lnTo>
                  <a:lnTo>
                    <a:pt x="70816" y="269492"/>
                  </a:lnTo>
                  <a:lnTo>
                    <a:pt x="84723" y="271939"/>
                  </a:lnTo>
                  <a:lnTo>
                    <a:pt x="108419" y="265979"/>
                  </a:lnTo>
                  <a:lnTo>
                    <a:pt x="121191" y="257207"/>
                  </a:lnTo>
                  <a:lnTo>
                    <a:pt x="130866" y="245548"/>
                  </a:lnTo>
                  <a:lnTo>
                    <a:pt x="137517" y="230958"/>
                  </a:lnTo>
                  <a:lnTo>
                    <a:pt x="138162" y="223822"/>
                  </a:lnTo>
                  <a:lnTo>
                    <a:pt x="135115" y="210249"/>
                  </a:lnTo>
                  <a:lnTo>
                    <a:pt x="125467" y="194078"/>
                  </a:lnTo>
                  <a:lnTo>
                    <a:pt x="115833" y="186681"/>
                  </a:lnTo>
                  <a:lnTo>
                    <a:pt x="105201" y="181747"/>
                  </a:lnTo>
                  <a:lnTo>
                    <a:pt x="86535" y="177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3" name="SMARTInkShape-Group396">
            <a:extLst>
              <a:ext uri="{FF2B5EF4-FFF2-40B4-BE49-F238E27FC236}">
                <a16:creationId xmlns:a16="http://schemas.microsoft.com/office/drawing/2014/main" xmlns="" id="{8DB32895-B27F-4AC6-BB38-58E39FE1DD2A}"/>
              </a:ext>
            </a:extLst>
          </p:cNvPr>
          <p:cNvGrpSpPr/>
          <p:nvPr/>
        </p:nvGrpSpPr>
        <p:grpSpPr>
          <a:xfrm>
            <a:off x="6032499" y="664940"/>
            <a:ext cx="889002" cy="301734"/>
            <a:chOff x="6032499" y="664940"/>
            <a:chExt cx="889002" cy="301734"/>
          </a:xfrm>
        </p:grpSpPr>
        <p:sp>
          <p:nvSpPr>
            <p:cNvPr id="32" name="SMARTInkShape-2106">
              <a:extLst>
                <a:ext uri="{FF2B5EF4-FFF2-40B4-BE49-F238E27FC236}">
                  <a16:creationId xmlns:a16="http://schemas.microsoft.com/office/drawing/2014/main" xmlns="" id="{94045C29-F373-4A18-8955-2C1E3F9A7179}"/>
                </a:ext>
              </a:extLst>
            </p:cNvPr>
            <p:cNvSpPr/>
            <p:nvPr>
              <p:custDataLst>
                <p:tags r:id="rId204"/>
              </p:custDataLst>
            </p:nvPr>
          </p:nvSpPr>
          <p:spPr>
            <a:xfrm>
              <a:off x="6611995" y="731394"/>
              <a:ext cx="119074" cy="235280"/>
            </a:xfrm>
            <a:custGeom>
              <a:avLst/>
              <a:gdLst/>
              <a:ahLst/>
              <a:cxnLst/>
              <a:rect l="0" t="0" r="0" b="0"/>
              <a:pathLst>
                <a:path w="119074" h="235280">
                  <a:moveTo>
                    <a:pt x="49155" y="11556"/>
                  </a:moveTo>
                  <a:lnTo>
                    <a:pt x="49155" y="11556"/>
                  </a:lnTo>
                  <a:lnTo>
                    <a:pt x="45784" y="11556"/>
                  </a:lnTo>
                  <a:lnTo>
                    <a:pt x="45496" y="10850"/>
                  </a:lnTo>
                  <a:lnTo>
                    <a:pt x="47059" y="8185"/>
                  </a:lnTo>
                  <a:lnTo>
                    <a:pt x="58647" y="2718"/>
                  </a:lnTo>
                  <a:lnTo>
                    <a:pt x="78857" y="0"/>
                  </a:lnTo>
                  <a:lnTo>
                    <a:pt x="105195" y="4152"/>
                  </a:lnTo>
                  <a:lnTo>
                    <a:pt x="115454" y="7795"/>
                  </a:lnTo>
                  <a:lnTo>
                    <a:pt x="118048" y="11165"/>
                  </a:lnTo>
                  <a:lnTo>
                    <a:pt x="119073" y="15529"/>
                  </a:lnTo>
                  <a:lnTo>
                    <a:pt x="119050" y="20555"/>
                  </a:lnTo>
                  <a:lnTo>
                    <a:pt x="112276" y="37741"/>
                  </a:lnTo>
                  <a:lnTo>
                    <a:pt x="87057" y="80592"/>
                  </a:lnTo>
                  <a:lnTo>
                    <a:pt x="79357" y="100215"/>
                  </a:lnTo>
                  <a:lnTo>
                    <a:pt x="79167" y="105940"/>
                  </a:lnTo>
                  <a:lnTo>
                    <a:pt x="86857" y="146044"/>
                  </a:lnTo>
                  <a:lnTo>
                    <a:pt x="78382" y="183106"/>
                  </a:lnTo>
                  <a:lnTo>
                    <a:pt x="60102" y="208426"/>
                  </a:lnTo>
                  <a:lnTo>
                    <a:pt x="42286" y="226051"/>
                  </a:lnTo>
                  <a:lnTo>
                    <a:pt x="29874" y="233417"/>
                  </a:lnTo>
                  <a:lnTo>
                    <a:pt x="19184" y="235279"/>
                  </a:lnTo>
                  <a:lnTo>
                    <a:pt x="14357" y="234788"/>
                  </a:lnTo>
                  <a:lnTo>
                    <a:pt x="5231" y="230480"/>
                  </a:lnTo>
                  <a:lnTo>
                    <a:pt x="822" y="227355"/>
                  </a:lnTo>
                  <a:lnTo>
                    <a:pt x="0" y="221744"/>
                  </a:lnTo>
                  <a:lnTo>
                    <a:pt x="11055" y="1893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SMARTInkShape-2107">
              <a:extLst>
                <a:ext uri="{FF2B5EF4-FFF2-40B4-BE49-F238E27FC236}">
                  <a16:creationId xmlns:a16="http://schemas.microsoft.com/office/drawing/2014/main" xmlns="" id="{23C1BCCC-1DB6-48A4-94DC-4F03730CECF8}"/>
                </a:ext>
              </a:extLst>
            </p:cNvPr>
            <p:cNvSpPr/>
            <p:nvPr>
              <p:custDataLst>
                <p:tags r:id="rId205"/>
              </p:custDataLst>
            </p:nvPr>
          </p:nvSpPr>
          <p:spPr>
            <a:xfrm>
              <a:off x="6741652" y="722693"/>
              <a:ext cx="179849" cy="109158"/>
            </a:xfrm>
            <a:custGeom>
              <a:avLst/>
              <a:gdLst/>
              <a:ahLst/>
              <a:cxnLst/>
              <a:rect l="0" t="0" r="0" b="0"/>
              <a:pathLst>
                <a:path w="179849" h="109158">
                  <a:moveTo>
                    <a:pt x="14748" y="32957"/>
                  </a:moveTo>
                  <a:lnTo>
                    <a:pt x="14748" y="32957"/>
                  </a:lnTo>
                  <a:lnTo>
                    <a:pt x="11377" y="29586"/>
                  </a:lnTo>
                  <a:lnTo>
                    <a:pt x="7841" y="27931"/>
                  </a:lnTo>
                  <a:lnTo>
                    <a:pt x="5909" y="27490"/>
                  </a:lnTo>
                  <a:lnTo>
                    <a:pt x="5327" y="27901"/>
                  </a:lnTo>
                  <a:lnTo>
                    <a:pt x="5645" y="28881"/>
                  </a:lnTo>
                  <a:lnTo>
                    <a:pt x="6563" y="30240"/>
                  </a:lnTo>
                  <a:lnTo>
                    <a:pt x="14596" y="35523"/>
                  </a:lnTo>
                  <a:lnTo>
                    <a:pt x="32655" y="38186"/>
                  </a:lnTo>
                  <a:lnTo>
                    <a:pt x="52508" y="35604"/>
                  </a:lnTo>
                  <a:lnTo>
                    <a:pt x="71797" y="23628"/>
                  </a:lnTo>
                  <a:lnTo>
                    <a:pt x="78908" y="14465"/>
                  </a:lnTo>
                  <a:lnTo>
                    <a:pt x="80805" y="10045"/>
                  </a:lnTo>
                  <a:lnTo>
                    <a:pt x="80659" y="6394"/>
                  </a:lnTo>
                  <a:lnTo>
                    <a:pt x="79149" y="3254"/>
                  </a:lnTo>
                  <a:lnTo>
                    <a:pt x="76732" y="455"/>
                  </a:lnTo>
                  <a:lnTo>
                    <a:pt x="72298" y="0"/>
                  </a:lnTo>
                  <a:lnTo>
                    <a:pt x="59846" y="3258"/>
                  </a:lnTo>
                  <a:lnTo>
                    <a:pt x="33598" y="16396"/>
                  </a:lnTo>
                  <a:lnTo>
                    <a:pt x="10220" y="40436"/>
                  </a:lnTo>
                  <a:lnTo>
                    <a:pt x="2152" y="57918"/>
                  </a:lnTo>
                  <a:lnTo>
                    <a:pt x="0" y="66531"/>
                  </a:lnTo>
                  <a:lnTo>
                    <a:pt x="1373" y="81745"/>
                  </a:lnTo>
                  <a:lnTo>
                    <a:pt x="3715" y="88766"/>
                  </a:lnTo>
                  <a:lnTo>
                    <a:pt x="8803" y="94152"/>
                  </a:lnTo>
                  <a:lnTo>
                    <a:pt x="23865" y="102018"/>
                  </a:lnTo>
                  <a:lnTo>
                    <a:pt x="62291" y="107042"/>
                  </a:lnTo>
                  <a:lnTo>
                    <a:pt x="104553" y="108217"/>
                  </a:lnTo>
                  <a:lnTo>
                    <a:pt x="146383" y="108739"/>
                  </a:lnTo>
                  <a:lnTo>
                    <a:pt x="179848" y="10915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SMARTInkShape-2108">
              <a:extLst>
                <a:ext uri="{FF2B5EF4-FFF2-40B4-BE49-F238E27FC236}">
                  <a16:creationId xmlns:a16="http://schemas.microsoft.com/office/drawing/2014/main" xmlns="" id="{8ED58F8D-635E-460F-A0A3-B293740ECC27}"/>
                </a:ext>
              </a:extLst>
            </p:cNvPr>
            <p:cNvSpPr/>
            <p:nvPr>
              <p:custDataLst>
                <p:tags r:id="rId206"/>
              </p:custDataLst>
            </p:nvPr>
          </p:nvSpPr>
          <p:spPr>
            <a:xfrm>
              <a:off x="6629400" y="679450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12700" y="12700"/>
                  </a:moveTo>
                  <a:lnTo>
                    <a:pt x="12700" y="1270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SMARTInkShape-2109">
              <a:extLst>
                <a:ext uri="{FF2B5EF4-FFF2-40B4-BE49-F238E27FC236}">
                  <a16:creationId xmlns:a16="http://schemas.microsoft.com/office/drawing/2014/main" xmlns="" id="{81AE11AB-CF70-4D26-8595-6EDE415FB18F}"/>
                </a:ext>
              </a:extLst>
            </p:cNvPr>
            <p:cNvSpPr/>
            <p:nvPr>
              <p:custDataLst>
                <p:tags r:id="rId207"/>
              </p:custDataLst>
            </p:nvPr>
          </p:nvSpPr>
          <p:spPr>
            <a:xfrm>
              <a:off x="6616700" y="749300"/>
              <a:ext cx="1" cy="50801"/>
            </a:xfrm>
            <a:custGeom>
              <a:avLst/>
              <a:gdLst/>
              <a:ahLst/>
              <a:cxnLst/>
              <a:rect l="0" t="0" r="0" b="0"/>
              <a:pathLst>
                <a:path w="1" h="50801">
                  <a:moveTo>
                    <a:pt x="0" y="0"/>
                  </a:moveTo>
                  <a:lnTo>
                    <a:pt x="0" y="0"/>
                  </a:lnTo>
                  <a:lnTo>
                    <a:pt x="0" y="50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SMARTInkShape-2110">
              <a:extLst>
                <a:ext uri="{FF2B5EF4-FFF2-40B4-BE49-F238E27FC236}">
                  <a16:creationId xmlns:a16="http://schemas.microsoft.com/office/drawing/2014/main" xmlns="" id="{3B37C7E1-1AF5-46D5-898C-15BB29B961AA}"/>
                </a:ext>
              </a:extLst>
            </p:cNvPr>
            <p:cNvSpPr/>
            <p:nvPr>
              <p:custDataLst>
                <p:tags r:id="rId208"/>
              </p:custDataLst>
            </p:nvPr>
          </p:nvSpPr>
          <p:spPr>
            <a:xfrm>
              <a:off x="6445294" y="723900"/>
              <a:ext cx="124376" cy="112109"/>
            </a:xfrm>
            <a:custGeom>
              <a:avLst/>
              <a:gdLst/>
              <a:ahLst/>
              <a:cxnLst/>
              <a:rect l="0" t="0" r="0" b="0"/>
              <a:pathLst>
                <a:path w="124376" h="112109">
                  <a:moveTo>
                    <a:pt x="6306" y="0"/>
                  </a:moveTo>
                  <a:lnTo>
                    <a:pt x="6306" y="0"/>
                  </a:lnTo>
                  <a:lnTo>
                    <a:pt x="7011" y="6481"/>
                  </a:lnTo>
                  <a:lnTo>
                    <a:pt x="11332" y="30443"/>
                  </a:lnTo>
                  <a:lnTo>
                    <a:pt x="10657" y="48808"/>
                  </a:lnTo>
                  <a:lnTo>
                    <a:pt x="1644" y="93036"/>
                  </a:lnTo>
                  <a:lnTo>
                    <a:pt x="103" y="112108"/>
                  </a:lnTo>
                  <a:lnTo>
                    <a:pt x="0" y="100167"/>
                  </a:lnTo>
                  <a:lnTo>
                    <a:pt x="10810" y="69436"/>
                  </a:lnTo>
                  <a:lnTo>
                    <a:pt x="35278" y="25293"/>
                  </a:lnTo>
                  <a:lnTo>
                    <a:pt x="39732" y="21801"/>
                  </a:lnTo>
                  <a:lnTo>
                    <a:pt x="44113" y="20178"/>
                  </a:lnTo>
                  <a:lnTo>
                    <a:pt x="48444" y="19802"/>
                  </a:lnTo>
                  <a:lnTo>
                    <a:pt x="51331" y="20963"/>
                  </a:lnTo>
                  <a:lnTo>
                    <a:pt x="53256" y="23147"/>
                  </a:lnTo>
                  <a:lnTo>
                    <a:pt x="54539" y="26015"/>
                  </a:lnTo>
                  <a:lnTo>
                    <a:pt x="56345" y="43535"/>
                  </a:lnTo>
                  <a:lnTo>
                    <a:pt x="53861" y="74198"/>
                  </a:lnTo>
                  <a:lnTo>
                    <a:pt x="56465" y="85996"/>
                  </a:lnTo>
                  <a:lnTo>
                    <a:pt x="58090" y="85553"/>
                  </a:lnTo>
                  <a:lnTo>
                    <a:pt x="63658" y="81298"/>
                  </a:lnTo>
                  <a:lnTo>
                    <a:pt x="90314" y="37923"/>
                  </a:lnTo>
                  <a:lnTo>
                    <a:pt x="104967" y="17900"/>
                  </a:lnTo>
                  <a:lnTo>
                    <a:pt x="113889" y="11483"/>
                  </a:lnTo>
                  <a:lnTo>
                    <a:pt x="118245" y="9772"/>
                  </a:lnTo>
                  <a:lnTo>
                    <a:pt x="121149" y="10043"/>
                  </a:lnTo>
                  <a:lnTo>
                    <a:pt x="123084" y="11634"/>
                  </a:lnTo>
                  <a:lnTo>
                    <a:pt x="124375" y="14106"/>
                  </a:lnTo>
                  <a:lnTo>
                    <a:pt x="122821" y="31069"/>
                  </a:lnTo>
                  <a:lnTo>
                    <a:pt x="111962" y="78628"/>
                  </a:lnTo>
                  <a:lnTo>
                    <a:pt x="107906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SMARTInkShape-2111">
              <a:extLst>
                <a:ext uri="{FF2B5EF4-FFF2-40B4-BE49-F238E27FC236}">
                  <a16:creationId xmlns:a16="http://schemas.microsoft.com/office/drawing/2014/main" xmlns="" id="{EB6AD055-3013-4D66-9D13-7E3EFF07548D}"/>
                </a:ext>
              </a:extLst>
            </p:cNvPr>
            <p:cNvSpPr/>
            <p:nvPr>
              <p:custDataLst>
                <p:tags r:id="rId209"/>
              </p:custDataLst>
            </p:nvPr>
          </p:nvSpPr>
          <p:spPr>
            <a:xfrm>
              <a:off x="6400800" y="664940"/>
              <a:ext cx="6351" cy="116111"/>
            </a:xfrm>
            <a:custGeom>
              <a:avLst/>
              <a:gdLst/>
              <a:ahLst/>
              <a:cxnLst/>
              <a:rect l="0" t="0" r="0" b="0"/>
              <a:pathLst>
                <a:path w="6351" h="116111">
                  <a:moveTo>
                    <a:pt x="0" y="116110"/>
                  </a:moveTo>
                  <a:lnTo>
                    <a:pt x="0" y="116110"/>
                  </a:lnTo>
                  <a:lnTo>
                    <a:pt x="0" y="76259"/>
                  </a:lnTo>
                  <a:lnTo>
                    <a:pt x="0" y="36647"/>
                  </a:lnTo>
                  <a:lnTo>
                    <a:pt x="0" y="1441"/>
                  </a:lnTo>
                  <a:lnTo>
                    <a:pt x="705" y="153"/>
                  </a:lnTo>
                  <a:lnTo>
                    <a:pt x="1881" y="0"/>
                  </a:lnTo>
                  <a:lnTo>
                    <a:pt x="6350" y="181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SMARTInkShape-2112">
              <a:extLst>
                <a:ext uri="{FF2B5EF4-FFF2-40B4-BE49-F238E27FC236}">
                  <a16:creationId xmlns:a16="http://schemas.microsoft.com/office/drawing/2014/main" xmlns="" id="{778E47DC-4CE4-491D-A8A4-9CD180A70C51}"/>
                </a:ext>
              </a:extLst>
            </p:cNvPr>
            <p:cNvSpPr/>
            <p:nvPr>
              <p:custDataLst>
                <p:tags r:id="rId210"/>
              </p:custDataLst>
            </p:nvPr>
          </p:nvSpPr>
          <p:spPr>
            <a:xfrm>
              <a:off x="6388100" y="742950"/>
              <a:ext cx="3372" cy="88901"/>
            </a:xfrm>
            <a:custGeom>
              <a:avLst/>
              <a:gdLst/>
              <a:ahLst/>
              <a:cxnLst/>
              <a:rect l="0" t="0" r="0" b="0"/>
              <a:pathLst>
                <a:path w="3372" h="88901">
                  <a:moveTo>
                    <a:pt x="0" y="0"/>
                  </a:moveTo>
                  <a:lnTo>
                    <a:pt x="0" y="0"/>
                  </a:lnTo>
                  <a:lnTo>
                    <a:pt x="3371" y="3371"/>
                  </a:lnTo>
                  <a:lnTo>
                    <a:pt x="3145" y="12552"/>
                  </a:lnTo>
                  <a:lnTo>
                    <a:pt x="2103" y="26745"/>
                  </a:lnTo>
                  <a:lnTo>
                    <a:pt x="2280" y="71447"/>
                  </a:lnTo>
                  <a:lnTo>
                    <a:pt x="0" y="88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SMARTInkShape-2113">
              <a:extLst>
                <a:ext uri="{FF2B5EF4-FFF2-40B4-BE49-F238E27FC236}">
                  <a16:creationId xmlns:a16="http://schemas.microsoft.com/office/drawing/2014/main" xmlns="" id="{EA22C10C-5E6D-4DF5-8D32-018468D11837}"/>
                </a:ext>
              </a:extLst>
            </p:cNvPr>
            <p:cNvSpPr/>
            <p:nvPr>
              <p:custDataLst>
                <p:tags r:id="rId211"/>
              </p:custDataLst>
            </p:nvPr>
          </p:nvSpPr>
          <p:spPr>
            <a:xfrm>
              <a:off x="6267734" y="742950"/>
              <a:ext cx="62003" cy="103583"/>
            </a:xfrm>
            <a:custGeom>
              <a:avLst/>
              <a:gdLst/>
              <a:ahLst/>
              <a:cxnLst/>
              <a:rect l="0" t="0" r="0" b="0"/>
              <a:pathLst>
                <a:path w="62003" h="103583">
                  <a:moveTo>
                    <a:pt x="12416" y="0"/>
                  </a:moveTo>
                  <a:lnTo>
                    <a:pt x="12416" y="0"/>
                  </a:lnTo>
                  <a:lnTo>
                    <a:pt x="9045" y="38724"/>
                  </a:lnTo>
                  <a:lnTo>
                    <a:pt x="4576" y="85498"/>
                  </a:lnTo>
                  <a:lnTo>
                    <a:pt x="676" y="103515"/>
                  </a:lnTo>
                  <a:lnTo>
                    <a:pt x="356" y="103582"/>
                  </a:lnTo>
                  <a:lnTo>
                    <a:pt x="0" y="99894"/>
                  </a:lnTo>
                  <a:lnTo>
                    <a:pt x="11950" y="56933"/>
                  </a:lnTo>
                  <a:lnTo>
                    <a:pt x="31923" y="19295"/>
                  </a:lnTo>
                  <a:lnTo>
                    <a:pt x="41312" y="9046"/>
                  </a:lnTo>
                  <a:lnTo>
                    <a:pt x="45790" y="6736"/>
                  </a:lnTo>
                  <a:lnTo>
                    <a:pt x="54530" y="6051"/>
                  </a:lnTo>
                  <a:lnTo>
                    <a:pt x="57426" y="8973"/>
                  </a:lnTo>
                  <a:lnTo>
                    <a:pt x="60643" y="19745"/>
                  </a:lnTo>
                  <a:lnTo>
                    <a:pt x="62002" y="58385"/>
                  </a:lnTo>
                  <a:lnTo>
                    <a:pt x="56866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SMARTInkShape-2114">
              <a:extLst>
                <a:ext uri="{FF2B5EF4-FFF2-40B4-BE49-F238E27FC236}">
                  <a16:creationId xmlns:a16="http://schemas.microsoft.com/office/drawing/2014/main" xmlns="" id="{6FB42715-C323-4A33-B123-608828C1C478}"/>
                </a:ext>
              </a:extLst>
            </p:cNvPr>
            <p:cNvSpPr/>
            <p:nvPr>
              <p:custDataLst>
                <p:tags r:id="rId212"/>
              </p:custDataLst>
            </p:nvPr>
          </p:nvSpPr>
          <p:spPr>
            <a:xfrm>
              <a:off x="6203950" y="692150"/>
              <a:ext cx="19051" cy="50801"/>
            </a:xfrm>
            <a:custGeom>
              <a:avLst/>
              <a:gdLst/>
              <a:ahLst/>
              <a:cxnLst/>
              <a:rect l="0" t="0" r="0" b="0"/>
              <a:pathLst>
                <a:path w="19051" h="50801">
                  <a:moveTo>
                    <a:pt x="19050" y="50800"/>
                  </a:moveTo>
                  <a:lnTo>
                    <a:pt x="19050" y="50800"/>
                  </a:lnTo>
                  <a:lnTo>
                    <a:pt x="2334" y="4035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SMARTInkShape-2115">
              <a:extLst>
                <a:ext uri="{FF2B5EF4-FFF2-40B4-BE49-F238E27FC236}">
                  <a16:creationId xmlns:a16="http://schemas.microsoft.com/office/drawing/2014/main" xmlns="" id="{F877E225-3E31-4171-9BEF-BEC5478708FA}"/>
                </a:ext>
              </a:extLst>
            </p:cNvPr>
            <p:cNvSpPr/>
            <p:nvPr>
              <p:custDataLst>
                <p:tags r:id="rId213"/>
              </p:custDataLst>
            </p:nvPr>
          </p:nvSpPr>
          <p:spPr>
            <a:xfrm>
              <a:off x="6216650" y="819150"/>
              <a:ext cx="19051" cy="50801"/>
            </a:xfrm>
            <a:custGeom>
              <a:avLst/>
              <a:gdLst/>
              <a:ahLst/>
              <a:cxnLst/>
              <a:rect l="0" t="0" r="0" b="0"/>
              <a:pathLst>
                <a:path w="19051" h="50801">
                  <a:moveTo>
                    <a:pt x="0" y="0"/>
                  </a:moveTo>
                  <a:lnTo>
                    <a:pt x="0" y="0"/>
                  </a:lnTo>
                  <a:lnTo>
                    <a:pt x="19050" y="50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SMARTInkShape-2116">
              <a:extLst>
                <a:ext uri="{FF2B5EF4-FFF2-40B4-BE49-F238E27FC236}">
                  <a16:creationId xmlns:a16="http://schemas.microsoft.com/office/drawing/2014/main" xmlns="" id="{273A814B-6851-44EB-80EA-4B9C4A8019B2}"/>
                </a:ext>
              </a:extLst>
            </p:cNvPr>
            <p:cNvSpPr/>
            <p:nvPr>
              <p:custDataLst>
                <p:tags r:id="rId214"/>
              </p:custDataLst>
            </p:nvPr>
          </p:nvSpPr>
          <p:spPr>
            <a:xfrm>
              <a:off x="6032499" y="771216"/>
              <a:ext cx="139702" cy="131113"/>
            </a:xfrm>
            <a:custGeom>
              <a:avLst/>
              <a:gdLst/>
              <a:ahLst/>
              <a:cxnLst/>
              <a:rect l="0" t="0" r="0" b="0"/>
              <a:pathLst>
                <a:path w="139702" h="131113">
                  <a:moveTo>
                    <a:pt x="1" y="9834"/>
                  </a:moveTo>
                  <a:lnTo>
                    <a:pt x="1" y="9834"/>
                  </a:lnTo>
                  <a:lnTo>
                    <a:pt x="0" y="4367"/>
                  </a:lnTo>
                  <a:lnTo>
                    <a:pt x="3372" y="375"/>
                  </a:lnTo>
                  <a:lnTo>
                    <a:pt x="4365" y="0"/>
                  </a:lnTo>
                  <a:lnTo>
                    <a:pt x="5027" y="456"/>
                  </a:lnTo>
                  <a:lnTo>
                    <a:pt x="18482" y="45402"/>
                  </a:lnTo>
                  <a:lnTo>
                    <a:pt x="19980" y="80815"/>
                  </a:lnTo>
                  <a:lnTo>
                    <a:pt x="13666" y="128194"/>
                  </a:lnTo>
                  <a:lnTo>
                    <a:pt x="13130" y="131112"/>
                  </a:lnTo>
                  <a:lnTo>
                    <a:pt x="12987" y="130903"/>
                  </a:lnTo>
                  <a:lnTo>
                    <a:pt x="14621" y="90357"/>
                  </a:lnTo>
                  <a:lnTo>
                    <a:pt x="23382" y="49215"/>
                  </a:lnTo>
                  <a:lnTo>
                    <a:pt x="41936" y="10871"/>
                  </a:lnTo>
                  <a:lnTo>
                    <a:pt x="45597" y="7703"/>
                  </a:lnTo>
                  <a:lnTo>
                    <a:pt x="48743" y="7002"/>
                  </a:lnTo>
                  <a:lnTo>
                    <a:pt x="51545" y="7946"/>
                  </a:lnTo>
                  <a:lnTo>
                    <a:pt x="62232" y="22759"/>
                  </a:lnTo>
                  <a:lnTo>
                    <a:pt x="67594" y="48392"/>
                  </a:lnTo>
                  <a:lnTo>
                    <a:pt x="69719" y="88236"/>
                  </a:lnTo>
                  <a:lnTo>
                    <a:pt x="69763" y="88208"/>
                  </a:lnTo>
                  <a:lnTo>
                    <a:pt x="69792" y="87483"/>
                  </a:lnTo>
                  <a:lnTo>
                    <a:pt x="92215" y="42794"/>
                  </a:lnTo>
                  <a:lnTo>
                    <a:pt x="113074" y="15299"/>
                  </a:lnTo>
                  <a:lnTo>
                    <a:pt x="117716" y="11361"/>
                  </a:lnTo>
                  <a:lnTo>
                    <a:pt x="121516" y="10146"/>
                  </a:lnTo>
                  <a:lnTo>
                    <a:pt x="124755" y="10748"/>
                  </a:lnTo>
                  <a:lnTo>
                    <a:pt x="127620" y="12560"/>
                  </a:lnTo>
                  <a:lnTo>
                    <a:pt x="130804" y="22099"/>
                  </a:lnTo>
                  <a:lnTo>
                    <a:pt x="138153" y="67503"/>
                  </a:lnTo>
                  <a:lnTo>
                    <a:pt x="139701" y="10508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6" name="SMARTInkShape-Group397">
            <a:extLst>
              <a:ext uri="{FF2B5EF4-FFF2-40B4-BE49-F238E27FC236}">
                <a16:creationId xmlns:a16="http://schemas.microsoft.com/office/drawing/2014/main" xmlns="" id="{96AC7879-0DA5-4E90-9692-B7698F379121}"/>
              </a:ext>
            </a:extLst>
          </p:cNvPr>
          <p:cNvGrpSpPr/>
          <p:nvPr/>
        </p:nvGrpSpPr>
        <p:grpSpPr>
          <a:xfrm>
            <a:off x="7378433" y="417584"/>
            <a:ext cx="1930668" cy="509517"/>
            <a:chOff x="7378433" y="417584"/>
            <a:chExt cx="1930668" cy="509517"/>
          </a:xfrm>
        </p:grpSpPr>
        <p:sp>
          <p:nvSpPr>
            <p:cNvPr id="44" name="SMARTInkShape-2117">
              <a:extLst>
                <a:ext uri="{FF2B5EF4-FFF2-40B4-BE49-F238E27FC236}">
                  <a16:creationId xmlns:a16="http://schemas.microsoft.com/office/drawing/2014/main" xmlns="" id="{114A55D1-11F2-49C4-8ED1-1B3F6D1B2C39}"/>
                </a:ext>
              </a:extLst>
            </p:cNvPr>
            <p:cNvSpPr/>
            <p:nvPr>
              <p:custDataLst>
                <p:tags r:id="rId192"/>
              </p:custDataLst>
            </p:nvPr>
          </p:nvSpPr>
          <p:spPr>
            <a:xfrm>
              <a:off x="7378433" y="675650"/>
              <a:ext cx="119376" cy="211276"/>
            </a:xfrm>
            <a:custGeom>
              <a:avLst/>
              <a:gdLst/>
              <a:ahLst/>
              <a:cxnLst/>
              <a:rect l="0" t="0" r="0" b="0"/>
              <a:pathLst>
                <a:path w="119376" h="211276">
                  <a:moveTo>
                    <a:pt x="82817" y="29200"/>
                  </a:moveTo>
                  <a:lnTo>
                    <a:pt x="82817" y="29200"/>
                  </a:lnTo>
                  <a:lnTo>
                    <a:pt x="65141" y="6056"/>
                  </a:lnTo>
                  <a:lnTo>
                    <a:pt x="55205" y="1275"/>
                  </a:lnTo>
                  <a:lnTo>
                    <a:pt x="49593" y="0"/>
                  </a:lnTo>
                  <a:lnTo>
                    <a:pt x="35830" y="4228"/>
                  </a:lnTo>
                  <a:lnTo>
                    <a:pt x="21718" y="13868"/>
                  </a:lnTo>
                  <a:lnTo>
                    <a:pt x="6544" y="35162"/>
                  </a:lnTo>
                  <a:lnTo>
                    <a:pt x="0" y="51135"/>
                  </a:lnTo>
                  <a:lnTo>
                    <a:pt x="383" y="65760"/>
                  </a:lnTo>
                  <a:lnTo>
                    <a:pt x="2461" y="72623"/>
                  </a:lnTo>
                  <a:lnTo>
                    <a:pt x="16058" y="85894"/>
                  </a:lnTo>
                  <a:lnTo>
                    <a:pt x="62653" y="111660"/>
                  </a:lnTo>
                  <a:lnTo>
                    <a:pt x="106454" y="137132"/>
                  </a:lnTo>
                  <a:lnTo>
                    <a:pt x="117546" y="149842"/>
                  </a:lnTo>
                  <a:lnTo>
                    <a:pt x="119375" y="156900"/>
                  </a:lnTo>
                  <a:lnTo>
                    <a:pt x="117644" y="172269"/>
                  </a:lnTo>
                  <a:lnTo>
                    <a:pt x="102764" y="186625"/>
                  </a:lnTo>
                  <a:lnTo>
                    <a:pt x="68501" y="202844"/>
                  </a:lnTo>
                  <a:lnTo>
                    <a:pt x="29110" y="211275"/>
                  </a:lnTo>
                  <a:lnTo>
                    <a:pt x="24435" y="209850"/>
                  </a:lnTo>
                  <a:lnTo>
                    <a:pt x="22023" y="206783"/>
                  </a:lnTo>
                  <a:lnTo>
                    <a:pt x="19317" y="194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SMARTInkShape-2118">
              <a:extLst>
                <a:ext uri="{FF2B5EF4-FFF2-40B4-BE49-F238E27FC236}">
                  <a16:creationId xmlns:a16="http://schemas.microsoft.com/office/drawing/2014/main" xmlns="" id="{A331BC6A-A6DE-45F4-BFBD-6CBF1EA61771}"/>
                </a:ext>
              </a:extLst>
            </p:cNvPr>
            <p:cNvSpPr/>
            <p:nvPr>
              <p:custDataLst>
                <p:tags r:id="rId193"/>
              </p:custDataLst>
            </p:nvPr>
          </p:nvSpPr>
          <p:spPr>
            <a:xfrm>
              <a:off x="9231261" y="470162"/>
              <a:ext cx="77840" cy="68198"/>
            </a:xfrm>
            <a:custGeom>
              <a:avLst/>
              <a:gdLst/>
              <a:ahLst/>
              <a:cxnLst/>
              <a:rect l="0" t="0" r="0" b="0"/>
              <a:pathLst>
                <a:path w="77840" h="68198">
                  <a:moveTo>
                    <a:pt x="1639" y="6088"/>
                  </a:moveTo>
                  <a:lnTo>
                    <a:pt x="1639" y="6088"/>
                  </a:lnTo>
                  <a:lnTo>
                    <a:pt x="1638" y="2717"/>
                  </a:lnTo>
                  <a:lnTo>
                    <a:pt x="2344" y="1724"/>
                  </a:lnTo>
                  <a:lnTo>
                    <a:pt x="3520" y="1062"/>
                  </a:lnTo>
                  <a:lnTo>
                    <a:pt x="10477" y="0"/>
                  </a:lnTo>
                  <a:lnTo>
                    <a:pt x="27373" y="495"/>
                  </a:lnTo>
                  <a:lnTo>
                    <a:pt x="33773" y="3132"/>
                  </a:lnTo>
                  <a:lnTo>
                    <a:pt x="35761" y="6234"/>
                  </a:lnTo>
                  <a:lnTo>
                    <a:pt x="37971" y="15325"/>
                  </a:lnTo>
                  <a:lnTo>
                    <a:pt x="36443" y="20713"/>
                  </a:lnTo>
                  <a:lnTo>
                    <a:pt x="29102" y="32343"/>
                  </a:lnTo>
                  <a:lnTo>
                    <a:pt x="1655" y="57454"/>
                  </a:lnTo>
                  <a:lnTo>
                    <a:pt x="238" y="60087"/>
                  </a:lnTo>
                  <a:lnTo>
                    <a:pt x="0" y="62549"/>
                  </a:lnTo>
                  <a:lnTo>
                    <a:pt x="546" y="64895"/>
                  </a:lnTo>
                  <a:lnTo>
                    <a:pt x="3733" y="66459"/>
                  </a:lnTo>
                  <a:lnTo>
                    <a:pt x="14799" y="68197"/>
                  </a:lnTo>
                  <a:lnTo>
                    <a:pt x="56202" y="62497"/>
                  </a:lnTo>
                  <a:lnTo>
                    <a:pt x="77839" y="568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SMARTInkShape-2119">
              <a:extLst>
                <a:ext uri="{FF2B5EF4-FFF2-40B4-BE49-F238E27FC236}">
                  <a16:creationId xmlns:a16="http://schemas.microsoft.com/office/drawing/2014/main" xmlns="" id="{4EF70D52-F71A-4348-ABB7-640746AC1842}"/>
                </a:ext>
              </a:extLst>
            </p:cNvPr>
            <p:cNvSpPr/>
            <p:nvPr>
              <p:custDataLst>
                <p:tags r:id="rId194"/>
              </p:custDataLst>
            </p:nvPr>
          </p:nvSpPr>
          <p:spPr>
            <a:xfrm>
              <a:off x="9062710" y="417584"/>
              <a:ext cx="74941" cy="126719"/>
            </a:xfrm>
            <a:custGeom>
              <a:avLst/>
              <a:gdLst/>
              <a:ahLst/>
              <a:cxnLst/>
              <a:rect l="0" t="0" r="0" b="0"/>
              <a:pathLst>
                <a:path w="74941" h="126719">
                  <a:moveTo>
                    <a:pt x="24140" y="58666"/>
                  </a:moveTo>
                  <a:lnTo>
                    <a:pt x="24140" y="58666"/>
                  </a:lnTo>
                  <a:lnTo>
                    <a:pt x="24140" y="52578"/>
                  </a:lnTo>
                  <a:lnTo>
                    <a:pt x="27510" y="59135"/>
                  </a:lnTo>
                  <a:lnTo>
                    <a:pt x="27093" y="63212"/>
                  </a:lnTo>
                  <a:lnTo>
                    <a:pt x="11550" y="106527"/>
                  </a:lnTo>
                  <a:lnTo>
                    <a:pt x="0" y="126718"/>
                  </a:lnTo>
                  <a:lnTo>
                    <a:pt x="15417" y="80112"/>
                  </a:lnTo>
                  <a:lnTo>
                    <a:pt x="34255" y="35856"/>
                  </a:lnTo>
                  <a:lnTo>
                    <a:pt x="55223" y="9057"/>
                  </a:lnTo>
                  <a:lnTo>
                    <a:pt x="64316" y="301"/>
                  </a:lnTo>
                  <a:lnTo>
                    <a:pt x="65740" y="0"/>
                  </a:lnTo>
                  <a:lnTo>
                    <a:pt x="66690" y="506"/>
                  </a:lnTo>
                  <a:lnTo>
                    <a:pt x="71398" y="14701"/>
                  </a:lnTo>
                  <a:lnTo>
                    <a:pt x="73535" y="49145"/>
                  </a:lnTo>
                  <a:lnTo>
                    <a:pt x="71657" y="81976"/>
                  </a:lnTo>
                  <a:lnTo>
                    <a:pt x="74940" y="10311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SMARTInkShape-2120">
              <a:extLst>
                <a:ext uri="{FF2B5EF4-FFF2-40B4-BE49-F238E27FC236}">
                  <a16:creationId xmlns:a16="http://schemas.microsoft.com/office/drawing/2014/main" xmlns="" id="{05BF9023-6B5C-49C1-82EC-202EEB58325C}"/>
                </a:ext>
              </a:extLst>
            </p:cNvPr>
            <p:cNvSpPr/>
            <p:nvPr>
              <p:custDataLst>
                <p:tags r:id="rId195"/>
              </p:custDataLst>
            </p:nvPr>
          </p:nvSpPr>
          <p:spPr>
            <a:xfrm>
              <a:off x="9245600" y="755650"/>
              <a:ext cx="25039" cy="25016"/>
            </a:xfrm>
            <a:custGeom>
              <a:avLst/>
              <a:gdLst/>
              <a:ahLst/>
              <a:cxnLst/>
              <a:rect l="0" t="0" r="0" b="0"/>
              <a:pathLst>
                <a:path w="25039" h="25016">
                  <a:moveTo>
                    <a:pt x="12700" y="0"/>
                  </a:moveTo>
                  <a:lnTo>
                    <a:pt x="12700" y="0"/>
                  </a:lnTo>
                  <a:lnTo>
                    <a:pt x="9329" y="0"/>
                  </a:lnTo>
                  <a:lnTo>
                    <a:pt x="8336" y="1411"/>
                  </a:lnTo>
                  <a:lnTo>
                    <a:pt x="6611" y="14306"/>
                  </a:lnTo>
                  <a:lnTo>
                    <a:pt x="8348" y="18823"/>
                  </a:lnTo>
                  <a:lnTo>
                    <a:pt x="9798" y="21015"/>
                  </a:lnTo>
                  <a:lnTo>
                    <a:pt x="11471" y="22477"/>
                  </a:lnTo>
                  <a:lnTo>
                    <a:pt x="15211" y="24101"/>
                  </a:lnTo>
                  <a:lnTo>
                    <a:pt x="21283" y="25015"/>
                  </a:lnTo>
                  <a:lnTo>
                    <a:pt x="22655" y="24438"/>
                  </a:lnTo>
                  <a:lnTo>
                    <a:pt x="23569" y="23347"/>
                  </a:lnTo>
                  <a:lnTo>
                    <a:pt x="24585" y="20254"/>
                  </a:lnTo>
                  <a:lnTo>
                    <a:pt x="25038" y="16528"/>
                  </a:lnTo>
                  <a:lnTo>
                    <a:pt x="23042" y="15252"/>
                  </a:lnTo>
                  <a:lnTo>
                    <a:pt x="15179" y="13834"/>
                  </a:lnTo>
                  <a:lnTo>
                    <a:pt x="8393" y="15086"/>
                  </a:lnTo>
                  <a:lnTo>
                    <a:pt x="0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SMARTInkShape-2121">
              <a:extLst>
                <a:ext uri="{FF2B5EF4-FFF2-40B4-BE49-F238E27FC236}">
                  <a16:creationId xmlns:a16="http://schemas.microsoft.com/office/drawing/2014/main" xmlns="" id="{17864C84-6AFD-4ABD-A4F2-670E51560E00}"/>
                </a:ext>
              </a:extLst>
            </p:cNvPr>
            <p:cNvSpPr/>
            <p:nvPr>
              <p:custDataLst>
                <p:tags r:id="rId196"/>
              </p:custDataLst>
            </p:nvPr>
          </p:nvSpPr>
          <p:spPr>
            <a:xfrm>
              <a:off x="9239250" y="869950"/>
              <a:ext cx="6351" cy="57151"/>
            </a:xfrm>
            <a:custGeom>
              <a:avLst/>
              <a:gdLst/>
              <a:ahLst/>
              <a:cxnLst/>
              <a:rect l="0" t="0" r="0" b="0"/>
              <a:pathLst>
                <a:path w="6351" h="57151">
                  <a:moveTo>
                    <a:pt x="0" y="0"/>
                  </a:moveTo>
                  <a:lnTo>
                    <a:pt x="0" y="0"/>
                  </a:lnTo>
                  <a:lnTo>
                    <a:pt x="3370" y="3371"/>
                  </a:lnTo>
                  <a:lnTo>
                    <a:pt x="3144" y="10670"/>
                  </a:lnTo>
                  <a:lnTo>
                    <a:pt x="2102" y="20970"/>
                  </a:lnTo>
                  <a:lnTo>
                    <a:pt x="6350" y="57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SMARTInkShape-2122">
              <a:extLst>
                <a:ext uri="{FF2B5EF4-FFF2-40B4-BE49-F238E27FC236}">
                  <a16:creationId xmlns:a16="http://schemas.microsoft.com/office/drawing/2014/main" xmlns="" id="{87F33A3E-8BAE-4A6A-A61D-F512C71BBCC5}"/>
                </a:ext>
              </a:extLst>
            </p:cNvPr>
            <p:cNvSpPr/>
            <p:nvPr>
              <p:custDataLst>
                <p:tags r:id="rId197"/>
              </p:custDataLst>
            </p:nvPr>
          </p:nvSpPr>
          <p:spPr>
            <a:xfrm>
              <a:off x="8991616" y="661467"/>
              <a:ext cx="209012" cy="199512"/>
            </a:xfrm>
            <a:custGeom>
              <a:avLst/>
              <a:gdLst/>
              <a:ahLst/>
              <a:cxnLst/>
              <a:rect l="0" t="0" r="0" b="0"/>
              <a:pathLst>
                <a:path w="209012" h="199512">
                  <a:moveTo>
                    <a:pt x="196834" y="30683"/>
                  </a:moveTo>
                  <a:lnTo>
                    <a:pt x="196834" y="30683"/>
                  </a:lnTo>
                  <a:lnTo>
                    <a:pt x="203576" y="27312"/>
                  </a:lnTo>
                  <a:lnTo>
                    <a:pt x="205561" y="25613"/>
                  </a:lnTo>
                  <a:lnTo>
                    <a:pt x="207769" y="21845"/>
                  </a:lnTo>
                  <a:lnTo>
                    <a:pt x="209011" y="12385"/>
                  </a:lnTo>
                  <a:lnTo>
                    <a:pt x="208479" y="10018"/>
                  </a:lnTo>
                  <a:lnTo>
                    <a:pt x="207419" y="8439"/>
                  </a:lnTo>
                  <a:lnTo>
                    <a:pt x="197278" y="2535"/>
                  </a:lnTo>
                  <a:lnTo>
                    <a:pt x="179013" y="0"/>
                  </a:lnTo>
                  <a:lnTo>
                    <a:pt x="145615" y="9362"/>
                  </a:lnTo>
                  <a:lnTo>
                    <a:pt x="111180" y="28913"/>
                  </a:lnTo>
                  <a:lnTo>
                    <a:pt x="88748" y="52579"/>
                  </a:lnTo>
                  <a:lnTo>
                    <a:pt x="83650" y="67226"/>
                  </a:lnTo>
                  <a:lnTo>
                    <a:pt x="83278" y="74095"/>
                  </a:lnTo>
                  <a:lnTo>
                    <a:pt x="85852" y="80085"/>
                  </a:lnTo>
                  <a:lnTo>
                    <a:pt x="96239" y="90504"/>
                  </a:lnTo>
                  <a:lnTo>
                    <a:pt x="115906" y="96076"/>
                  </a:lnTo>
                  <a:lnTo>
                    <a:pt x="155716" y="100272"/>
                  </a:lnTo>
                  <a:lnTo>
                    <a:pt x="113128" y="107406"/>
                  </a:lnTo>
                  <a:lnTo>
                    <a:pt x="67610" y="117151"/>
                  </a:lnTo>
                  <a:lnTo>
                    <a:pt x="25901" y="133444"/>
                  </a:lnTo>
                  <a:lnTo>
                    <a:pt x="7974" y="145499"/>
                  </a:lnTo>
                  <a:lnTo>
                    <a:pt x="7" y="157912"/>
                  </a:lnTo>
                  <a:lnTo>
                    <a:pt x="0" y="164186"/>
                  </a:lnTo>
                  <a:lnTo>
                    <a:pt x="5635" y="176801"/>
                  </a:lnTo>
                  <a:lnTo>
                    <a:pt x="20841" y="187582"/>
                  </a:lnTo>
                  <a:lnTo>
                    <a:pt x="43120" y="195666"/>
                  </a:lnTo>
                  <a:lnTo>
                    <a:pt x="86692" y="199511"/>
                  </a:lnTo>
                  <a:lnTo>
                    <a:pt x="129078" y="196496"/>
                  </a:lnTo>
                  <a:lnTo>
                    <a:pt x="175411" y="190502"/>
                  </a:lnTo>
                  <a:lnTo>
                    <a:pt x="190484" y="1894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SMARTInkShape-2123">
              <a:extLst>
                <a:ext uri="{FF2B5EF4-FFF2-40B4-BE49-F238E27FC236}">
                  <a16:creationId xmlns:a16="http://schemas.microsoft.com/office/drawing/2014/main" xmlns="" id="{1A7A0E63-60ED-47F8-8048-46D712F2690C}"/>
                </a:ext>
              </a:extLst>
            </p:cNvPr>
            <p:cNvSpPr/>
            <p:nvPr>
              <p:custDataLst>
                <p:tags r:id="rId198"/>
              </p:custDataLst>
            </p:nvPr>
          </p:nvSpPr>
          <p:spPr>
            <a:xfrm>
              <a:off x="8376014" y="578994"/>
              <a:ext cx="399687" cy="338450"/>
            </a:xfrm>
            <a:custGeom>
              <a:avLst/>
              <a:gdLst/>
              <a:ahLst/>
              <a:cxnLst/>
              <a:rect l="0" t="0" r="0" b="0"/>
              <a:pathLst>
                <a:path w="399687" h="338450">
                  <a:moveTo>
                    <a:pt x="336186" y="11556"/>
                  </a:moveTo>
                  <a:lnTo>
                    <a:pt x="336186" y="11556"/>
                  </a:lnTo>
                  <a:lnTo>
                    <a:pt x="339556" y="8185"/>
                  </a:lnTo>
                  <a:lnTo>
                    <a:pt x="341212" y="4648"/>
                  </a:lnTo>
                  <a:lnTo>
                    <a:pt x="341653" y="2718"/>
                  </a:lnTo>
                  <a:lnTo>
                    <a:pt x="341242" y="1430"/>
                  </a:lnTo>
                  <a:lnTo>
                    <a:pt x="340262" y="572"/>
                  </a:lnTo>
                  <a:lnTo>
                    <a:pt x="338903" y="0"/>
                  </a:lnTo>
                  <a:lnTo>
                    <a:pt x="326878" y="2566"/>
                  </a:lnTo>
                  <a:lnTo>
                    <a:pt x="285115" y="25668"/>
                  </a:lnTo>
                  <a:lnTo>
                    <a:pt x="248106" y="43699"/>
                  </a:lnTo>
                  <a:lnTo>
                    <a:pt x="207669" y="63471"/>
                  </a:lnTo>
                  <a:lnTo>
                    <a:pt x="170411" y="83313"/>
                  </a:lnTo>
                  <a:lnTo>
                    <a:pt x="135687" y="109644"/>
                  </a:lnTo>
                  <a:lnTo>
                    <a:pt x="124073" y="124295"/>
                  </a:lnTo>
                  <a:lnTo>
                    <a:pt x="122811" y="130460"/>
                  </a:lnTo>
                  <a:lnTo>
                    <a:pt x="124086" y="135981"/>
                  </a:lnTo>
                  <a:lnTo>
                    <a:pt x="127052" y="141073"/>
                  </a:lnTo>
                  <a:lnTo>
                    <a:pt x="143519" y="148611"/>
                  </a:lnTo>
                  <a:lnTo>
                    <a:pt x="184319" y="156822"/>
                  </a:lnTo>
                  <a:lnTo>
                    <a:pt x="225336" y="161842"/>
                  </a:lnTo>
                  <a:lnTo>
                    <a:pt x="241058" y="163722"/>
                  </a:lnTo>
                  <a:lnTo>
                    <a:pt x="248046" y="166910"/>
                  </a:lnTo>
                  <a:lnTo>
                    <a:pt x="246381" y="170158"/>
                  </a:lnTo>
                  <a:lnTo>
                    <a:pt x="235125" y="179413"/>
                  </a:lnTo>
                  <a:lnTo>
                    <a:pt x="192098" y="199894"/>
                  </a:lnTo>
                  <a:lnTo>
                    <a:pt x="150791" y="217558"/>
                  </a:lnTo>
                  <a:lnTo>
                    <a:pt x="104916" y="237168"/>
                  </a:lnTo>
                  <a:lnTo>
                    <a:pt x="58657" y="257643"/>
                  </a:lnTo>
                  <a:lnTo>
                    <a:pt x="15947" y="285632"/>
                  </a:lnTo>
                  <a:lnTo>
                    <a:pt x="3357" y="301290"/>
                  </a:lnTo>
                  <a:lnTo>
                    <a:pt x="0" y="308429"/>
                  </a:lnTo>
                  <a:lnTo>
                    <a:pt x="1995" y="315304"/>
                  </a:lnTo>
                  <a:lnTo>
                    <a:pt x="15501" y="328589"/>
                  </a:lnTo>
                  <a:lnTo>
                    <a:pt x="43140" y="335904"/>
                  </a:lnTo>
                  <a:lnTo>
                    <a:pt x="80355" y="338449"/>
                  </a:lnTo>
                  <a:lnTo>
                    <a:pt x="125116" y="337229"/>
                  </a:lnTo>
                  <a:lnTo>
                    <a:pt x="151729" y="334505"/>
                  </a:lnTo>
                  <a:lnTo>
                    <a:pt x="180759" y="330572"/>
                  </a:lnTo>
                  <a:lnTo>
                    <a:pt x="211401" y="325833"/>
                  </a:lnTo>
                  <a:lnTo>
                    <a:pt x="241002" y="321969"/>
                  </a:lnTo>
                  <a:lnTo>
                    <a:pt x="269907" y="318687"/>
                  </a:lnTo>
                  <a:lnTo>
                    <a:pt x="298350" y="315793"/>
                  </a:lnTo>
                  <a:lnTo>
                    <a:pt x="343124" y="312578"/>
                  </a:lnTo>
                  <a:lnTo>
                    <a:pt x="399686" y="3100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SMARTInkShape-2124">
              <a:extLst>
                <a:ext uri="{FF2B5EF4-FFF2-40B4-BE49-F238E27FC236}">
                  <a16:creationId xmlns:a16="http://schemas.microsoft.com/office/drawing/2014/main" xmlns="" id="{FC804947-2198-49FB-8361-A6CB754EE9CA}"/>
                </a:ext>
              </a:extLst>
            </p:cNvPr>
            <p:cNvSpPr/>
            <p:nvPr>
              <p:custDataLst>
                <p:tags r:id="rId199"/>
              </p:custDataLst>
            </p:nvPr>
          </p:nvSpPr>
          <p:spPr>
            <a:xfrm>
              <a:off x="8032750" y="819150"/>
              <a:ext cx="139701" cy="25401"/>
            </a:xfrm>
            <a:custGeom>
              <a:avLst/>
              <a:gdLst/>
              <a:ahLst/>
              <a:cxnLst/>
              <a:rect l="0" t="0" r="0" b="0"/>
              <a:pathLst>
                <a:path w="139701" h="25401">
                  <a:moveTo>
                    <a:pt x="0" y="25400"/>
                  </a:moveTo>
                  <a:lnTo>
                    <a:pt x="0" y="25400"/>
                  </a:lnTo>
                  <a:lnTo>
                    <a:pt x="38988" y="19625"/>
                  </a:lnTo>
                  <a:lnTo>
                    <a:pt x="81011" y="10205"/>
                  </a:lnTo>
                  <a:lnTo>
                    <a:pt x="1397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SMARTInkShape-2125">
              <a:extLst>
                <a:ext uri="{FF2B5EF4-FFF2-40B4-BE49-F238E27FC236}">
                  <a16:creationId xmlns:a16="http://schemas.microsoft.com/office/drawing/2014/main" xmlns="" id="{C76DC5AB-1C22-4FE5-A317-5AB87E6211DE}"/>
                </a:ext>
              </a:extLst>
            </p:cNvPr>
            <p:cNvSpPr/>
            <p:nvPr>
              <p:custDataLst>
                <p:tags r:id="rId200"/>
              </p:custDataLst>
            </p:nvPr>
          </p:nvSpPr>
          <p:spPr>
            <a:xfrm>
              <a:off x="8013699" y="755727"/>
              <a:ext cx="101602" cy="12624"/>
            </a:xfrm>
            <a:custGeom>
              <a:avLst/>
              <a:gdLst/>
              <a:ahLst/>
              <a:cxnLst/>
              <a:rect l="0" t="0" r="0" b="0"/>
              <a:pathLst>
                <a:path w="101602" h="12624">
                  <a:moveTo>
                    <a:pt x="1" y="6273"/>
                  </a:moveTo>
                  <a:lnTo>
                    <a:pt x="1" y="6273"/>
                  </a:lnTo>
                  <a:lnTo>
                    <a:pt x="0" y="2902"/>
                  </a:lnTo>
                  <a:lnTo>
                    <a:pt x="706" y="1909"/>
                  </a:lnTo>
                  <a:lnTo>
                    <a:pt x="1882" y="1247"/>
                  </a:lnTo>
                  <a:lnTo>
                    <a:pt x="7187" y="511"/>
                  </a:lnTo>
                  <a:lnTo>
                    <a:pt x="48183" y="0"/>
                  </a:lnTo>
                  <a:lnTo>
                    <a:pt x="101601" y="1262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SMARTInkShape-2126">
              <a:extLst>
                <a:ext uri="{FF2B5EF4-FFF2-40B4-BE49-F238E27FC236}">
                  <a16:creationId xmlns:a16="http://schemas.microsoft.com/office/drawing/2014/main" xmlns="" id="{627A2821-B4B9-465A-BCAB-98B79D120E10}"/>
                </a:ext>
              </a:extLst>
            </p:cNvPr>
            <p:cNvSpPr/>
            <p:nvPr>
              <p:custDataLst>
                <p:tags r:id="rId201"/>
              </p:custDataLst>
            </p:nvPr>
          </p:nvSpPr>
          <p:spPr>
            <a:xfrm>
              <a:off x="7689850" y="768350"/>
              <a:ext cx="139701" cy="25401"/>
            </a:xfrm>
            <a:custGeom>
              <a:avLst/>
              <a:gdLst/>
              <a:ahLst/>
              <a:cxnLst/>
              <a:rect l="0" t="0" r="0" b="0"/>
              <a:pathLst>
                <a:path w="139701" h="25401">
                  <a:moveTo>
                    <a:pt x="0" y="25400"/>
                  </a:moveTo>
                  <a:lnTo>
                    <a:pt x="0" y="25400"/>
                  </a:lnTo>
                  <a:lnTo>
                    <a:pt x="3370" y="22029"/>
                  </a:lnTo>
                  <a:lnTo>
                    <a:pt x="37590" y="14569"/>
                  </a:lnTo>
                  <a:lnTo>
                    <a:pt x="80596" y="8393"/>
                  </a:lnTo>
                  <a:lnTo>
                    <a:pt x="1397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SMARTInkShape-2127">
              <a:extLst>
                <a:ext uri="{FF2B5EF4-FFF2-40B4-BE49-F238E27FC236}">
                  <a16:creationId xmlns:a16="http://schemas.microsoft.com/office/drawing/2014/main" xmlns="" id="{CFE94B7B-AA6B-4959-B30B-D21743E4FE2D}"/>
                </a:ext>
              </a:extLst>
            </p:cNvPr>
            <p:cNvSpPr/>
            <p:nvPr>
              <p:custDataLst>
                <p:tags r:id="rId202"/>
              </p:custDataLst>
            </p:nvPr>
          </p:nvSpPr>
          <p:spPr>
            <a:xfrm>
              <a:off x="7681289" y="670183"/>
              <a:ext cx="122862" cy="203670"/>
            </a:xfrm>
            <a:custGeom>
              <a:avLst/>
              <a:gdLst/>
              <a:ahLst/>
              <a:cxnLst/>
              <a:rect l="0" t="0" r="0" b="0"/>
              <a:pathLst>
                <a:path w="122862" h="203670">
                  <a:moveTo>
                    <a:pt x="122861" y="34667"/>
                  </a:moveTo>
                  <a:lnTo>
                    <a:pt x="122861" y="34667"/>
                  </a:lnTo>
                  <a:lnTo>
                    <a:pt x="117835" y="13945"/>
                  </a:lnTo>
                  <a:lnTo>
                    <a:pt x="117393" y="8152"/>
                  </a:lnTo>
                  <a:lnTo>
                    <a:pt x="114982" y="4290"/>
                  </a:lnTo>
                  <a:lnTo>
                    <a:pt x="111259" y="1716"/>
                  </a:lnTo>
                  <a:lnTo>
                    <a:pt x="106659" y="0"/>
                  </a:lnTo>
                  <a:lnTo>
                    <a:pt x="92141" y="3737"/>
                  </a:lnTo>
                  <a:lnTo>
                    <a:pt x="74635" y="13865"/>
                  </a:lnTo>
                  <a:lnTo>
                    <a:pt x="48914" y="40811"/>
                  </a:lnTo>
                  <a:lnTo>
                    <a:pt x="24124" y="79448"/>
                  </a:lnTo>
                  <a:lnTo>
                    <a:pt x="5175" y="121470"/>
                  </a:lnTo>
                  <a:lnTo>
                    <a:pt x="0" y="148035"/>
                  </a:lnTo>
                  <a:lnTo>
                    <a:pt x="1463" y="170190"/>
                  </a:lnTo>
                  <a:lnTo>
                    <a:pt x="3830" y="180049"/>
                  </a:lnTo>
                  <a:lnTo>
                    <a:pt x="12102" y="192885"/>
                  </a:lnTo>
                  <a:lnTo>
                    <a:pt x="17271" y="197296"/>
                  </a:lnTo>
                  <a:lnTo>
                    <a:pt x="30541" y="202196"/>
                  </a:lnTo>
                  <a:lnTo>
                    <a:pt x="45846" y="203669"/>
                  </a:lnTo>
                  <a:lnTo>
                    <a:pt x="62056" y="201972"/>
                  </a:lnTo>
                  <a:lnTo>
                    <a:pt x="91111" y="1807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SMARTInkShape-2128">
              <a:extLst>
                <a:ext uri="{FF2B5EF4-FFF2-40B4-BE49-F238E27FC236}">
                  <a16:creationId xmlns:a16="http://schemas.microsoft.com/office/drawing/2014/main" xmlns="" id="{03E56C29-6776-49E9-AA3B-DF15E8279783}"/>
                </a:ext>
              </a:extLst>
            </p:cNvPr>
            <p:cNvSpPr/>
            <p:nvPr>
              <p:custDataLst>
                <p:tags r:id="rId203"/>
              </p:custDataLst>
            </p:nvPr>
          </p:nvSpPr>
          <p:spPr>
            <a:xfrm>
              <a:off x="7537093" y="679331"/>
              <a:ext cx="86278" cy="204627"/>
            </a:xfrm>
            <a:custGeom>
              <a:avLst/>
              <a:gdLst/>
              <a:ahLst/>
              <a:cxnLst/>
              <a:rect l="0" t="0" r="0" b="0"/>
              <a:pathLst>
                <a:path w="86278" h="204627">
                  <a:moveTo>
                    <a:pt x="82907" y="50919"/>
                  </a:moveTo>
                  <a:lnTo>
                    <a:pt x="82907" y="50919"/>
                  </a:lnTo>
                  <a:lnTo>
                    <a:pt x="86277" y="37435"/>
                  </a:lnTo>
                  <a:lnTo>
                    <a:pt x="84170" y="25171"/>
                  </a:lnTo>
                  <a:lnTo>
                    <a:pt x="77824" y="13370"/>
                  </a:lnTo>
                  <a:lnTo>
                    <a:pt x="67947" y="3421"/>
                  </a:lnTo>
                  <a:lnTo>
                    <a:pt x="60939" y="909"/>
                  </a:lnTo>
                  <a:lnTo>
                    <a:pt x="43746" y="0"/>
                  </a:lnTo>
                  <a:lnTo>
                    <a:pt x="14232" y="6826"/>
                  </a:lnTo>
                  <a:lnTo>
                    <a:pt x="7491" y="10940"/>
                  </a:lnTo>
                  <a:lnTo>
                    <a:pt x="2996" y="15800"/>
                  </a:lnTo>
                  <a:lnTo>
                    <a:pt x="0" y="21156"/>
                  </a:lnTo>
                  <a:lnTo>
                    <a:pt x="119" y="27549"/>
                  </a:lnTo>
                  <a:lnTo>
                    <a:pt x="5895" y="42179"/>
                  </a:lnTo>
                  <a:lnTo>
                    <a:pt x="39744" y="82912"/>
                  </a:lnTo>
                  <a:lnTo>
                    <a:pt x="74479" y="125034"/>
                  </a:lnTo>
                  <a:lnTo>
                    <a:pt x="82219" y="141950"/>
                  </a:lnTo>
                  <a:lnTo>
                    <a:pt x="82448" y="150412"/>
                  </a:lnTo>
                  <a:lnTo>
                    <a:pt x="77059" y="167340"/>
                  </a:lnTo>
                  <a:lnTo>
                    <a:pt x="58753" y="189366"/>
                  </a:lnTo>
                  <a:lnTo>
                    <a:pt x="35456" y="202556"/>
                  </a:lnTo>
                  <a:lnTo>
                    <a:pt x="22777" y="204626"/>
                  </a:lnTo>
                  <a:lnTo>
                    <a:pt x="17420" y="204190"/>
                  </a:lnTo>
                  <a:lnTo>
                    <a:pt x="14554" y="201783"/>
                  </a:lnTo>
                  <a:lnTo>
                    <a:pt x="13350" y="198062"/>
                  </a:lnTo>
                  <a:lnTo>
                    <a:pt x="13057" y="18426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3" name="SMARTInkShape-Group398">
            <a:extLst>
              <a:ext uri="{FF2B5EF4-FFF2-40B4-BE49-F238E27FC236}">
                <a16:creationId xmlns:a16="http://schemas.microsoft.com/office/drawing/2014/main" xmlns="" id="{6F6FC1EA-8420-4543-A717-9674959D741E}"/>
              </a:ext>
            </a:extLst>
          </p:cNvPr>
          <p:cNvGrpSpPr/>
          <p:nvPr/>
        </p:nvGrpSpPr>
        <p:grpSpPr>
          <a:xfrm>
            <a:off x="8439150" y="430440"/>
            <a:ext cx="228601" cy="757011"/>
            <a:chOff x="8439150" y="430440"/>
            <a:chExt cx="228601" cy="757011"/>
          </a:xfrm>
        </p:grpSpPr>
        <p:sp>
          <p:nvSpPr>
            <p:cNvPr id="57" name="SMARTInkShape-2129">
              <a:extLst>
                <a:ext uri="{FF2B5EF4-FFF2-40B4-BE49-F238E27FC236}">
                  <a16:creationId xmlns:a16="http://schemas.microsoft.com/office/drawing/2014/main" xmlns="" id="{12B259CD-17E5-4A16-915F-6A406728C1C4}"/>
                </a:ext>
              </a:extLst>
            </p:cNvPr>
            <p:cNvSpPr/>
            <p:nvPr>
              <p:custDataLst>
                <p:tags r:id="rId186"/>
              </p:custDataLst>
            </p:nvPr>
          </p:nvSpPr>
          <p:spPr>
            <a:xfrm>
              <a:off x="8509000" y="430440"/>
              <a:ext cx="101800" cy="88263"/>
            </a:xfrm>
            <a:custGeom>
              <a:avLst/>
              <a:gdLst/>
              <a:ahLst/>
              <a:cxnLst/>
              <a:rect l="0" t="0" r="0" b="0"/>
              <a:pathLst>
                <a:path w="101800" h="88263">
                  <a:moveTo>
                    <a:pt x="0" y="14060"/>
                  </a:moveTo>
                  <a:lnTo>
                    <a:pt x="0" y="14060"/>
                  </a:lnTo>
                  <a:lnTo>
                    <a:pt x="3370" y="14060"/>
                  </a:lnTo>
                  <a:lnTo>
                    <a:pt x="6907" y="15941"/>
                  </a:lnTo>
                  <a:lnTo>
                    <a:pt x="8838" y="17431"/>
                  </a:lnTo>
                  <a:lnTo>
                    <a:pt x="14926" y="33011"/>
                  </a:lnTo>
                  <a:lnTo>
                    <a:pt x="17828" y="52131"/>
                  </a:lnTo>
                  <a:lnTo>
                    <a:pt x="15745" y="80143"/>
                  </a:lnTo>
                  <a:lnTo>
                    <a:pt x="18397" y="88262"/>
                  </a:lnTo>
                  <a:lnTo>
                    <a:pt x="22787" y="42798"/>
                  </a:lnTo>
                  <a:lnTo>
                    <a:pt x="32858" y="18812"/>
                  </a:lnTo>
                  <a:lnTo>
                    <a:pt x="40708" y="8411"/>
                  </a:lnTo>
                  <a:lnTo>
                    <a:pt x="48902" y="1436"/>
                  </a:lnTo>
                  <a:lnTo>
                    <a:pt x="53768" y="0"/>
                  </a:lnTo>
                  <a:lnTo>
                    <a:pt x="64819" y="285"/>
                  </a:lnTo>
                  <a:lnTo>
                    <a:pt x="76785" y="6527"/>
                  </a:lnTo>
                  <a:lnTo>
                    <a:pt x="82941" y="11154"/>
                  </a:lnTo>
                  <a:lnTo>
                    <a:pt x="98344" y="34523"/>
                  </a:lnTo>
                  <a:lnTo>
                    <a:pt x="101799" y="53729"/>
                  </a:lnTo>
                  <a:lnTo>
                    <a:pt x="101600" y="8391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SMARTInkShape-2130">
              <a:extLst>
                <a:ext uri="{FF2B5EF4-FFF2-40B4-BE49-F238E27FC236}">
                  <a16:creationId xmlns:a16="http://schemas.microsoft.com/office/drawing/2014/main" xmlns="" id="{2B8EF0D0-C11C-4ECB-B319-1BD92075C492}"/>
                </a:ext>
              </a:extLst>
            </p:cNvPr>
            <p:cNvSpPr/>
            <p:nvPr>
              <p:custDataLst>
                <p:tags r:id="rId187"/>
              </p:custDataLst>
            </p:nvPr>
          </p:nvSpPr>
          <p:spPr>
            <a:xfrm>
              <a:off x="8661400" y="1092200"/>
              <a:ext cx="6351" cy="95251"/>
            </a:xfrm>
            <a:custGeom>
              <a:avLst/>
              <a:gdLst/>
              <a:ahLst/>
              <a:cxnLst/>
              <a:rect l="0" t="0" r="0" b="0"/>
              <a:pathLst>
                <a:path w="6351" h="95251">
                  <a:moveTo>
                    <a:pt x="0" y="0"/>
                  </a:moveTo>
                  <a:lnTo>
                    <a:pt x="0" y="0"/>
                  </a:lnTo>
                  <a:lnTo>
                    <a:pt x="4364" y="43738"/>
                  </a:lnTo>
                  <a:lnTo>
                    <a:pt x="6350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SMARTInkShape-2131">
              <a:extLst>
                <a:ext uri="{FF2B5EF4-FFF2-40B4-BE49-F238E27FC236}">
                  <a16:creationId xmlns:a16="http://schemas.microsoft.com/office/drawing/2014/main" xmlns="" id="{EBA5FC76-91C7-41D8-B78B-AFBC68D21381}"/>
                </a:ext>
              </a:extLst>
            </p:cNvPr>
            <p:cNvSpPr/>
            <p:nvPr>
              <p:custDataLst>
                <p:tags r:id="rId188"/>
              </p:custDataLst>
            </p:nvPr>
          </p:nvSpPr>
          <p:spPr>
            <a:xfrm>
              <a:off x="8559800" y="1130300"/>
              <a:ext cx="57151" cy="19051"/>
            </a:xfrm>
            <a:custGeom>
              <a:avLst/>
              <a:gdLst/>
              <a:ahLst/>
              <a:cxnLst/>
              <a:rect l="0" t="0" r="0" b="0"/>
              <a:pathLst>
                <a:path w="57151" h="19051">
                  <a:moveTo>
                    <a:pt x="0" y="19050"/>
                  </a:moveTo>
                  <a:lnTo>
                    <a:pt x="0" y="19050"/>
                  </a:lnTo>
                  <a:lnTo>
                    <a:pt x="6742" y="15679"/>
                  </a:lnTo>
                  <a:lnTo>
                    <a:pt x="571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SMARTInkShape-2132">
              <a:extLst>
                <a:ext uri="{FF2B5EF4-FFF2-40B4-BE49-F238E27FC236}">
                  <a16:creationId xmlns:a16="http://schemas.microsoft.com/office/drawing/2014/main" xmlns="" id="{47C6A706-C52B-41F1-B9AF-300458503497}"/>
                </a:ext>
              </a:extLst>
            </p:cNvPr>
            <p:cNvSpPr/>
            <p:nvPr>
              <p:custDataLst>
                <p:tags r:id="rId189"/>
              </p:custDataLst>
            </p:nvPr>
          </p:nvSpPr>
          <p:spPr>
            <a:xfrm>
              <a:off x="8511691" y="1094082"/>
              <a:ext cx="86210" cy="10819"/>
            </a:xfrm>
            <a:custGeom>
              <a:avLst/>
              <a:gdLst/>
              <a:ahLst/>
              <a:cxnLst/>
              <a:rect l="0" t="0" r="0" b="0"/>
              <a:pathLst>
                <a:path w="86210" h="10819">
                  <a:moveTo>
                    <a:pt x="3659" y="10818"/>
                  </a:moveTo>
                  <a:lnTo>
                    <a:pt x="3659" y="10818"/>
                  </a:lnTo>
                  <a:lnTo>
                    <a:pt x="0" y="10818"/>
                  </a:lnTo>
                  <a:lnTo>
                    <a:pt x="1563" y="10818"/>
                  </a:lnTo>
                  <a:lnTo>
                    <a:pt x="24228" y="2090"/>
                  </a:lnTo>
                  <a:lnTo>
                    <a:pt x="51225" y="0"/>
                  </a:lnTo>
                  <a:lnTo>
                    <a:pt x="86209" y="446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SMARTInkShape-2133">
              <a:extLst>
                <a:ext uri="{FF2B5EF4-FFF2-40B4-BE49-F238E27FC236}">
                  <a16:creationId xmlns:a16="http://schemas.microsoft.com/office/drawing/2014/main" xmlns="" id="{2E410820-128E-426E-B506-AD549043F2B1}"/>
                </a:ext>
              </a:extLst>
            </p:cNvPr>
            <p:cNvSpPr/>
            <p:nvPr>
              <p:custDataLst>
                <p:tags r:id="rId190"/>
              </p:custDataLst>
            </p:nvPr>
          </p:nvSpPr>
          <p:spPr>
            <a:xfrm>
              <a:off x="8477327" y="1012512"/>
              <a:ext cx="26244" cy="16189"/>
            </a:xfrm>
            <a:custGeom>
              <a:avLst/>
              <a:gdLst/>
              <a:ahLst/>
              <a:cxnLst/>
              <a:rect l="0" t="0" r="0" b="0"/>
              <a:pathLst>
                <a:path w="26244" h="16189">
                  <a:moveTo>
                    <a:pt x="6273" y="16188"/>
                  </a:moveTo>
                  <a:lnTo>
                    <a:pt x="6273" y="16188"/>
                  </a:lnTo>
                  <a:lnTo>
                    <a:pt x="184" y="4011"/>
                  </a:lnTo>
                  <a:lnTo>
                    <a:pt x="0" y="7014"/>
                  </a:lnTo>
                  <a:lnTo>
                    <a:pt x="680" y="7955"/>
                  </a:lnTo>
                  <a:lnTo>
                    <a:pt x="3317" y="9001"/>
                  </a:lnTo>
                  <a:lnTo>
                    <a:pt x="12139" y="9590"/>
                  </a:lnTo>
                  <a:lnTo>
                    <a:pt x="23690" y="6394"/>
                  </a:lnTo>
                  <a:lnTo>
                    <a:pt x="25645" y="5425"/>
                  </a:lnTo>
                  <a:lnTo>
                    <a:pt x="26243" y="4779"/>
                  </a:lnTo>
                  <a:lnTo>
                    <a:pt x="22134" y="372"/>
                  </a:lnTo>
                  <a:lnTo>
                    <a:pt x="19669" y="0"/>
                  </a:lnTo>
                  <a:lnTo>
                    <a:pt x="13167" y="1467"/>
                  </a:lnTo>
                  <a:lnTo>
                    <a:pt x="11574" y="3552"/>
                  </a:lnTo>
                  <a:lnTo>
                    <a:pt x="11218" y="6353"/>
                  </a:lnTo>
                  <a:lnTo>
                    <a:pt x="12623" y="161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SMARTInkShape-2134">
              <a:extLst>
                <a:ext uri="{FF2B5EF4-FFF2-40B4-BE49-F238E27FC236}">
                  <a16:creationId xmlns:a16="http://schemas.microsoft.com/office/drawing/2014/main" xmlns="" id="{6CE1CF73-621B-4469-8C54-8A90F1A60803}"/>
                </a:ext>
              </a:extLst>
            </p:cNvPr>
            <p:cNvSpPr/>
            <p:nvPr>
              <p:custDataLst>
                <p:tags r:id="rId191"/>
              </p:custDataLst>
            </p:nvPr>
          </p:nvSpPr>
          <p:spPr>
            <a:xfrm>
              <a:off x="8439150" y="1104900"/>
              <a:ext cx="25401" cy="69851"/>
            </a:xfrm>
            <a:custGeom>
              <a:avLst/>
              <a:gdLst/>
              <a:ahLst/>
              <a:cxnLst/>
              <a:rect l="0" t="0" r="0" b="0"/>
              <a:pathLst>
                <a:path w="25401" h="69851">
                  <a:moveTo>
                    <a:pt x="0" y="0"/>
                  </a:moveTo>
                  <a:lnTo>
                    <a:pt x="0" y="0"/>
                  </a:lnTo>
                  <a:lnTo>
                    <a:pt x="3370" y="0"/>
                  </a:lnTo>
                  <a:lnTo>
                    <a:pt x="6907" y="3763"/>
                  </a:lnTo>
                  <a:lnTo>
                    <a:pt x="14927" y="21048"/>
                  </a:lnTo>
                  <a:lnTo>
                    <a:pt x="23533" y="51063"/>
                  </a:lnTo>
                  <a:lnTo>
                    <a:pt x="25400" y="69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1" name="SMARTInkShape-Group399">
            <a:extLst>
              <a:ext uri="{FF2B5EF4-FFF2-40B4-BE49-F238E27FC236}">
                <a16:creationId xmlns:a16="http://schemas.microsoft.com/office/drawing/2014/main" xmlns="" id="{DA55212B-7B17-4B65-91C6-749277F6435A}"/>
              </a:ext>
            </a:extLst>
          </p:cNvPr>
          <p:cNvGrpSpPr/>
          <p:nvPr/>
        </p:nvGrpSpPr>
        <p:grpSpPr>
          <a:xfrm>
            <a:off x="1651000" y="1760113"/>
            <a:ext cx="622301" cy="515062"/>
            <a:chOff x="1651000" y="1760113"/>
            <a:chExt cx="622301" cy="515062"/>
          </a:xfrm>
        </p:grpSpPr>
        <p:sp>
          <p:nvSpPr>
            <p:cNvPr id="64" name="SMARTInkShape-2135">
              <a:extLst>
                <a:ext uri="{FF2B5EF4-FFF2-40B4-BE49-F238E27FC236}">
                  <a16:creationId xmlns:a16="http://schemas.microsoft.com/office/drawing/2014/main" xmlns="" id="{01E9A16C-3BDC-4D28-B7C5-DB1D91B95710}"/>
                </a:ext>
              </a:extLst>
            </p:cNvPr>
            <p:cNvSpPr/>
            <p:nvPr>
              <p:custDataLst>
                <p:tags r:id="rId179"/>
              </p:custDataLst>
            </p:nvPr>
          </p:nvSpPr>
          <p:spPr>
            <a:xfrm>
              <a:off x="2247900" y="196215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SMARTInkShape-2136">
              <a:extLst>
                <a:ext uri="{FF2B5EF4-FFF2-40B4-BE49-F238E27FC236}">
                  <a16:creationId xmlns:a16="http://schemas.microsoft.com/office/drawing/2014/main" xmlns="" id="{B2C1C78F-9DF7-4466-B38B-D58287FF0391}"/>
                </a:ext>
              </a:extLst>
            </p:cNvPr>
            <p:cNvSpPr/>
            <p:nvPr>
              <p:custDataLst>
                <p:tags r:id="rId180"/>
              </p:custDataLst>
            </p:nvPr>
          </p:nvSpPr>
          <p:spPr>
            <a:xfrm>
              <a:off x="2260600" y="1847850"/>
              <a:ext cx="12701" cy="25401"/>
            </a:xfrm>
            <a:custGeom>
              <a:avLst/>
              <a:gdLst/>
              <a:ahLst/>
              <a:cxnLst/>
              <a:rect l="0" t="0" r="0" b="0"/>
              <a:pathLst>
                <a:path w="12701" h="25401">
                  <a:moveTo>
                    <a:pt x="12700" y="0"/>
                  </a:moveTo>
                  <a:lnTo>
                    <a:pt x="12700" y="0"/>
                  </a:lnTo>
                  <a:lnTo>
                    <a:pt x="9329" y="0"/>
                  </a:lnTo>
                  <a:lnTo>
                    <a:pt x="5792" y="3763"/>
                  </a:lnTo>
                  <a:lnTo>
                    <a:pt x="2574" y="10139"/>
                  </a:lnTo>
                  <a:lnTo>
                    <a:pt x="0" y="254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SMARTInkShape-2137">
              <a:extLst>
                <a:ext uri="{FF2B5EF4-FFF2-40B4-BE49-F238E27FC236}">
                  <a16:creationId xmlns:a16="http://schemas.microsoft.com/office/drawing/2014/main" xmlns="" id="{5FBD8819-F04C-4B44-AC6F-4A998393F631}"/>
                </a:ext>
              </a:extLst>
            </p:cNvPr>
            <p:cNvSpPr/>
            <p:nvPr>
              <p:custDataLst>
                <p:tags r:id="rId181"/>
              </p:custDataLst>
            </p:nvPr>
          </p:nvSpPr>
          <p:spPr>
            <a:xfrm>
              <a:off x="2103517" y="1873250"/>
              <a:ext cx="80884" cy="25139"/>
            </a:xfrm>
            <a:custGeom>
              <a:avLst/>
              <a:gdLst/>
              <a:ahLst/>
              <a:cxnLst/>
              <a:rect l="0" t="0" r="0" b="0"/>
              <a:pathLst>
                <a:path w="80884" h="25139">
                  <a:moveTo>
                    <a:pt x="23733" y="19050"/>
                  </a:moveTo>
                  <a:lnTo>
                    <a:pt x="23733" y="19050"/>
                  </a:lnTo>
                  <a:lnTo>
                    <a:pt x="0" y="25138"/>
                  </a:lnTo>
                  <a:lnTo>
                    <a:pt x="14577" y="24643"/>
                  </a:lnTo>
                  <a:lnTo>
                    <a:pt x="47664" y="14719"/>
                  </a:lnTo>
                  <a:lnTo>
                    <a:pt x="80883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SMARTInkShape-2138">
              <a:extLst>
                <a:ext uri="{FF2B5EF4-FFF2-40B4-BE49-F238E27FC236}">
                  <a16:creationId xmlns:a16="http://schemas.microsoft.com/office/drawing/2014/main" xmlns="" id="{1AF097AD-0382-46C2-A512-BBA726D3D3AD}"/>
                </a:ext>
              </a:extLst>
            </p:cNvPr>
            <p:cNvSpPr/>
            <p:nvPr>
              <p:custDataLst>
                <p:tags r:id="rId182"/>
              </p:custDataLst>
            </p:nvPr>
          </p:nvSpPr>
          <p:spPr>
            <a:xfrm>
              <a:off x="1990830" y="1760113"/>
              <a:ext cx="206271" cy="270794"/>
            </a:xfrm>
            <a:custGeom>
              <a:avLst/>
              <a:gdLst/>
              <a:ahLst/>
              <a:cxnLst/>
              <a:rect l="0" t="0" r="0" b="0"/>
              <a:pathLst>
                <a:path w="206271" h="270794">
                  <a:moveTo>
                    <a:pt x="9420" y="163937"/>
                  </a:moveTo>
                  <a:lnTo>
                    <a:pt x="9420" y="163937"/>
                  </a:lnTo>
                  <a:lnTo>
                    <a:pt x="8714" y="170418"/>
                  </a:lnTo>
                  <a:lnTo>
                    <a:pt x="0" y="207675"/>
                  </a:lnTo>
                  <a:lnTo>
                    <a:pt x="5897" y="245417"/>
                  </a:lnTo>
                  <a:lnTo>
                    <a:pt x="15118" y="261849"/>
                  </a:lnTo>
                  <a:lnTo>
                    <a:pt x="22771" y="267426"/>
                  </a:lnTo>
                  <a:lnTo>
                    <a:pt x="26787" y="268913"/>
                  </a:lnTo>
                  <a:lnTo>
                    <a:pt x="31581" y="267082"/>
                  </a:lnTo>
                  <a:lnTo>
                    <a:pt x="42553" y="257522"/>
                  </a:lnTo>
                  <a:lnTo>
                    <a:pt x="61068" y="228388"/>
                  </a:lnTo>
                  <a:lnTo>
                    <a:pt x="75445" y="190907"/>
                  </a:lnTo>
                  <a:lnTo>
                    <a:pt x="75309" y="189678"/>
                  </a:lnTo>
                  <a:lnTo>
                    <a:pt x="74513" y="189564"/>
                  </a:lnTo>
                  <a:lnTo>
                    <a:pt x="70021" y="199517"/>
                  </a:lnTo>
                  <a:lnTo>
                    <a:pt x="70963" y="219243"/>
                  </a:lnTo>
                  <a:lnTo>
                    <a:pt x="78308" y="250487"/>
                  </a:lnTo>
                  <a:lnTo>
                    <a:pt x="84957" y="264492"/>
                  </a:lnTo>
                  <a:lnTo>
                    <a:pt x="89412" y="268368"/>
                  </a:lnTo>
                  <a:lnTo>
                    <a:pt x="94498" y="270247"/>
                  </a:lnTo>
                  <a:lnTo>
                    <a:pt x="100005" y="270793"/>
                  </a:lnTo>
                  <a:lnTo>
                    <a:pt x="111769" y="265757"/>
                  </a:lnTo>
                  <a:lnTo>
                    <a:pt x="117869" y="261450"/>
                  </a:lnTo>
                  <a:lnTo>
                    <a:pt x="136568" y="235163"/>
                  </a:lnTo>
                  <a:lnTo>
                    <a:pt x="155514" y="190450"/>
                  </a:lnTo>
                  <a:lnTo>
                    <a:pt x="166308" y="151496"/>
                  </a:lnTo>
                  <a:lnTo>
                    <a:pt x="175809" y="108313"/>
                  </a:lnTo>
                  <a:lnTo>
                    <a:pt x="184735" y="63251"/>
                  </a:lnTo>
                  <a:lnTo>
                    <a:pt x="187581" y="17844"/>
                  </a:lnTo>
                  <a:lnTo>
                    <a:pt x="186050" y="9392"/>
                  </a:lnTo>
                  <a:lnTo>
                    <a:pt x="183618" y="3757"/>
                  </a:lnTo>
                  <a:lnTo>
                    <a:pt x="180585" y="0"/>
                  </a:lnTo>
                  <a:lnTo>
                    <a:pt x="176447" y="1729"/>
                  </a:lnTo>
                  <a:lnTo>
                    <a:pt x="166204" y="14939"/>
                  </a:lnTo>
                  <a:lnTo>
                    <a:pt x="151908" y="56290"/>
                  </a:lnTo>
                  <a:lnTo>
                    <a:pt x="146831" y="94457"/>
                  </a:lnTo>
                  <a:lnTo>
                    <a:pt x="144575" y="136585"/>
                  </a:lnTo>
                  <a:lnTo>
                    <a:pt x="143572" y="178827"/>
                  </a:lnTo>
                  <a:lnTo>
                    <a:pt x="143126" y="213593"/>
                  </a:lnTo>
                  <a:lnTo>
                    <a:pt x="144339" y="241040"/>
                  </a:lnTo>
                  <a:lnTo>
                    <a:pt x="149582" y="260294"/>
                  </a:lnTo>
                  <a:lnTo>
                    <a:pt x="153661" y="265569"/>
                  </a:lnTo>
                  <a:lnTo>
                    <a:pt x="158498" y="268381"/>
                  </a:lnTo>
                  <a:lnTo>
                    <a:pt x="163838" y="269549"/>
                  </a:lnTo>
                  <a:lnTo>
                    <a:pt x="170221" y="266801"/>
                  </a:lnTo>
                  <a:lnTo>
                    <a:pt x="184839" y="254339"/>
                  </a:lnTo>
                  <a:lnTo>
                    <a:pt x="195099" y="237042"/>
                  </a:lnTo>
                  <a:lnTo>
                    <a:pt x="206270" y="20838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SMARTInkShape-2139">
              <a:extLst>
                <a:ext uri="{FF2B5EF4-FFF2-40B4-BE49-F238E27FC236}">
                  <a16:creationId xmlns:a16="http://schemas.microsoft.com/office/drawing/2014/main" xmlns="" id="{3FEC0796-667F-4F1B-B7A8-A2AD3BBE625A}"/>
                </a:ext>
              </a:extLst>
            </p:cNvPr>
            <p:cNvSpPr/>
            <p:nvPr>
              <p:custDataLst>
                <p:tags r:id="rId183"/>
              </p:custDataLst>
            </p:nvPr>
          </p:nvSpPr>
          <p:spPr>
            <a:xfrm>
              <a:off x="1880002" y="1893732"/>
              <a:ext cx="80532" cy="381443"/>
            </a:xfrm>
            <a:custGeom>
              <a:avLst/>
              <a:gdLst/>
              <a:ahLst/>
              <a:cxnLst/>
              <a:rect l="0" t="0" r="0" b="0"/>
              <a:pathLst>
                <a:path w="80532" h="381443">
                  <a:moveTo>
                    <a:pt x="12298" y="93818"/>
                  </a:moveTo>
                  <a:lnTo>
                    <a:pt x="12298" y="93818"/>
                  </a:lnTo>
                  <a:lnTo>
                    <a:pt x="12298" y="132100"/>
                  </a:lnTo>
                  <a:lnTo>
                    <a:pt x="12298" y="171169"/>
                  </a:lnTo>
                  <a:lnTo>
                    <a:pt x="12298" y="202045"/>
                  </a:lnTo>
                  <a:lnTo>
                    <a:pt x="12298" y="236463"/>
                  </a:lnTo>
                  <a:lnTo>
                    <a:pt x="12298" y="273632"/>
                  </a:lnTo>
                  <a:lnTo>
                    <a:pt x="12298" y="313671"/>
                  </a:lnTo>
                  <a:lnTo>
                    <a:pt x="12298" y="359024"/>
                  </a:lnTo>
                  <a:lnTo>
                    <a:pt x="8927" y="381320"/>
                  </a:lnTo>
                  <a:lnTo>
                    <a:pt x="7934" y="381442"/>
                  </a:lnTo>
                  <a:lnTo>
                    <a:pt x="6340" y="346882"/>
                  </a:lnTo>
                  <a:lnTo>
                    <a:pt x="5417" y="309302"/>
                  </a:lnTo>
                  <a:lnTo>
                    <a:pt x="4183" y="285452"/>
                  </a:lnTo>
                  <a:lnTo>
                    <a:pt x="2654" y="259674"/>
                  </a:lnTo>
                  <a:lnTo>
                    <a:pt x="1635" y="231200"/>
                  </a:lnTo>
                  <a:lnTo>
                    <a:pt x="956" y="200928"/>
                  </a:lnTo>
                  <a:lnTo>
                    <a:pt x="504" y="169458"/>
                  </a:lnTo>
                  <a:lnTo>
                    <a:pt x="202" y="140717"/>
                  </a:lnTo>
                  <a:lnTo>
                    <a:pt x="0" y="113795"/>
                  </a:lnTo>
                  <a:lnTo>
                    <a:pt x="482" y="67419"/>
                  </a:lnTo>
                  <a:lnTo>
                    <a:pt x="5426" y="23594"/>
                  </a:lnTo>
                  <a:lnTo>
                    <a:pt x="11831" y="7104"/>
                  </a:lnTo>
                  <a:lnTo>
                    <a:pt x="16925" y="2847"/>
                  </a:lnTo>
                  <a:lnTo>
                    <a:pt x="23144" y="715"/>
                  </a:lnTo>
                  <a:lnTo>
                    <a:pt x="30112" y="0"/>
                  </a:lnTo>
                  <a:lnTo>
                    <a:pt x="37580" y="3050"/>
                  </a:lnTo>
                  <a:lnTo>
                    <a:pt x="53403" y="15847"/>
                  </a:lnTo>
                  <a:lnTo>
                    <a:pt x="74807" y="52998"/>
                  </a:lnTo>
                  <a:lnTo>
                    <a:pt x="80531" y="79909"/>
                  </a:lnTo>
                  <a:lnTo>
                    <a:pt x="77906" y="118860"/>
                  </a:lnTo>
                  <a:lnTo>
                    <a:pt x="71091" y="142342"/>
                  </a:lnTo>
                  <a:lnTo>
                    <a:pt x="61006" y="159834"/>
                  </a:lnTo>
                  <a:lnTo>
                    <a:pt x="47587" y="170901"/>
                  </a:lnTo>
                  <a:lnTo>
                    <a:pt x="33626" y="176760"/>
                  </a:lnTo>
                  <a:lnTo>
                    <a:pt x="22718" y="177013"/>
                  </a:lnTo>
                  <a:lnTo>
                    <a:pt x="18539" y="173976"/>
                  </a:lnTo>
                  <a:lnTo>
                    <a:pt x="5948" y="150968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SMARTInkShape-2140">
              <a:extLst>
                <a:ext uri="{FF2B5EF4-FFF2-40B4-BE49-F238E27FC236}">
                  <a16:creationId xmlns:a16="http://schemas.microsoft.com/office/drawing/2014/main" xmlns="" id="{86FDE335-9BA9-417C-AA6D-A54CDFCECFDB}"/>
                </a:ext>
              </a:extLst>
            </p:cNvPr>
            <p:cNvSpPr/>
            <p:nvPr>
              <p:custDataLst>
                <p:tags r:id="rId184"/>
              </p:custDataLst>
            </p:nvPr>
          </p:nvSpPr>
          <p:spPr>
            <a:xfrm>
              <a:off x="1752600" y="1948078"/>
              <a:ext cx="88901" cy="141073"/>
            </a:xfrm>
            <a:custGeom>
              <a:avLst/>
              <a:gdLst/>
              <a:ahLst/>
              <a:cxnLst/>
              <a:rect l="0" t="0" r="0" b="0"/>
              <a:pathLst>
                <a:path w="88901" h="141073">
                  <a:moveTo>
                    <a:pt x="0" y="39472"/>
                  </a:moveTo>
                  <a:lnTo>
                    <a:pt x="0" y="39472"/>
                  </a:lnTo>
                  <a:lnTo>
                    <a:pt x="0" y="80914"/>
                  </a:lnTo>
                  <a:lnTo>
                    <a:pt x="5958" y="128010"/>
                  </a:lnTo>
                  <a:lnTo>
                    <a:pt x="6089" y="128131"/>
                  </a:lnTo>
                  <a:lnTo>
                    <a:pt x="6327" y="88352"/>
                  </a:lnTo>
                  <a:lnTo>
                    <a:pt x="9714" y="44861"/>
                  </a:lnTo>
                  <a:lnTo>
                    <a:pt x="17017" y="22112"/>
                  </a:lnTo>
                  <a:lnTo>
                    <a:pt x="26613" y="7062"/>
                  </a:lnTo>
                  <a:lnTo>
                    <a:pt x="35582" y="373"/>
                  </a:lnTo>
                  <a:lnTo>
                    <a:pt x="39949" y="0"/>
                  </a:lnTo>
                  <a:lnTo>
                    <a:pt x="48564" y="3349"/>
                  </a:lnTo>
                  <a:lnTo>
                    <a:pt x="55216" y="17068"/>
                  </a:lnTo>
                  <a:lnTo>
                    <a:pt x="61863" y="63739"/>
                  </a:lnTo>
                  <a:lnTo>
                    <a:pt x="66386" y="99265"/>
                  </a:lnTo>
                  <a:lnTo>
                    <a:pt x="73955" y="117552"/>
                  </a:lnTo>
                  <a:lnTo>
                    <a:pt x="88900" y="141072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SMARTInkShape-2141">
              <a:extLst>
                <a:ext uri="{FF2B5EF4-FFF2-40B4-BE49-F238E27FC236}">
                  <a16:creationId xmlns:a16="http://schemas.microsoft.com/office/drawing/2014/main" xmlns="" id="{AED0F849-2BB7-461D-B039-0D56DABED1DF}"/>
                </a:ext>
              </a:extLst>
            </p:cNvPr>
            <p:cNvSpPr/>
            <p:nvPr>
              <p:custDataLst>
                <p:tags r:id="rId185"/>
              </p:custDataLst>
            </p:nvPr>
          </p:nvSpPr>
          <p:spPr>
            <a:xfrm>
              <a:off x="1651000" y="1805329"/>
              <a:ext cx="31751" cy="302872"/>
            </a:xfrm>
            <a:custGeom>
              <a:avLst/>
              <a:gdLst/>
              <a:ahLst/>
              <a:cxnLst/>
              <a:rect l="0" t="0" r="0" b="0"/>
              <a:pathLst>
                <a:path w="31751" h="302872">
                  <a:moveTo>
                    <a:pt x="0" y="29821"/>
                  </a:moveTo>
                  <a:lnTo>
                    <a:pt x="0" y="29821"/>
                  </a:lnTo>
                  <a:lnTo>
                    <a:pt x="706" y="11660"/>
                  </a:lnTo>
                  <a:lnTo>
                    <a:pt x="5467" y="0"/>
                  </a:lnTo>
                  <a:lnTo>
                    <a:pt x="6467" y="768"/>
                  </a:lnTo>
                  <a:lnTo>
                    <a:pt x="9460" y="5385"/>
                  </a:lnTo>
                  <a:lnTo>
                    <a:pt x="17129" y="42241"/>
                  </a:lnTo>
                  <a:lnTo>
                    <a:pt x="21254" y="73441"/>
                  </a:lnTo>
                  <a:lnTo>
                    <a:pt x="23557" y="108474"/>
                  </a:lnTo>
                  <a:lnTo>
                    <a:pt x="24581" y="146623"/>
                  </a:lnTo>
                  <a:lnTo>
                    <a:pt x="25036" y="189447"/>
                  </a:lnTo>
                  <a:lnTo>
                    <a:pt x="25238" y="226825"/>
                  </a:lnTo>
                  <a:lnTo>
                    <a:pt x="27234" y="269991"/>
                  </a:lnTo>
                  <a:lnTo>
                    <a:pt x="31750" y="302871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6" name="SMARTInkShape-Group400">
            <a:extLst>
              <a:ext uri="{FF2B5EF4-FFF2-40B4-BE49-F238E27FC236}">
                <a16:creationId xmlns:a16="http://schemas.microsoft.com/office/drawing/2014/main" xmlns="" id="{29B5D9DC-AB62-4F2D-B5A0-84E255BA0605}"/>
              </a:ext>
            </a:extLst>
          </p:cNvPr>
          <p:cNvGrpSpPr/>
          <p:nvPr/>
        </p:nvGrpSpPr>
        <p:grpSpPr>
          <a:xfrm>
            <a:off x="2634157" y="1683665"/>
            <a:ext cx="2845894" cy="386436"/>
            <a:chOff x="2634157" y="1683665"/>
            <a:chExt cx="2845894" cy="386436"/>
          </a:xfrm>
        </p:grpSpPr>
        <p:sp>
          <p:nvSpPr>
            <p:cNvPr id="72" name="SMARTInkShape-2142">
              <a:extLst>
                <a:ext uri="{FF2B5EF4-FFF2-40B4-BE49-F238E27FC236}">
                  <a16:creationId xmlns:a16="http://schemas.microsoft.com/office/drawing/2014/main" xmlns="" id="{CA0F59AB-ABDB-4CFE-8029-E4355781D43C}"/>
                </a:ext>
              </a:extLst>
            </p:cNvPr>
            <p:cNvSpPr/>
            <p:nvPr>
              <p:custDataLst>
                <p:tags r:id="rId155"/>
              </p:custDataLst>
            </p:nvPr>
          </p:nvSpPr>
          <p:spPr>
            <a:xfrm>
              <a:off x="5429250" y="1930400"/>
              <a:ext cx="50801" cy="50801"/>
            </a:xfrm>
            <a:custGeom>
              <a:avLst/>
              <a:gdLst/>
              <a:ahLst/>
              <a:cxnLst/>
              <a:rect l="0" t="0" r="0" b="0"/>
              <a:pathLst>
                <a:path w="50801" h="50801">
                  <a:moveTo>
                    <a:pt x="50800" y="0"/>
                  </a:moveTo>
                  <a:lnTo>
                    <a:pt x="50800" y="0"/>
                  </a:lnTo>
                  <a:lnTo>
                    <a:pt x="0" y="508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SMARTInkShape-2143">
              <a:extLst>
                <a:ext uri="{FF2B5EF4-FFF2-40B4-BE49-F238E27FC236}">
                  <a16:creationId xmlns:a16="http://schemas.microsoft.com/office/drawing/2014/main" xmlns="" id="{9CE30AE6-2575-4BD8-8540-B7A7FBDDB9FB}"/>
                </a:ext>
              </a:extLst>
            </p:cNvPr>
            <p:cNvSpPr/>
            <p:nvPr>
              <p:custDataLst>
                <p:tags r:id="rId156"/>
              </p:custDataLst>
            </p:nvPr>
          </p:nvSpPr>
          <p:spPr>
            <a:xfrm>
              <a:off x="5257800" y="1917700"/>
              <a:ext cx="38101" cy="6351"/>
            </a:xfrm>
            <a:custGeom>
              <a:avLst/>
              <a:gdLst/>
              <a:ahLst/>
              <a:cxnLst/>
              <a:rect l="0" t="0" r="0" b="0"/>
              <a:pathLst>
                <a:path w="38101" h="6351">
                  <a:moveTo>
                    <a:pt x="0" y="6350"/>
                  </a:moveTo>
                  <a:lnTo>
                    <a:pt x="0" y="6350"/>
                  </a:lnTo>
                  <a:lnTo>
                    <a:pt x="3371" y="2979"/>
                  </a:lnTo>
                  <a:lnTo>
                    <a:pt x="8788" y="1324"/>
                  </a:lnTo>
                  <a:lnTo>
                    <a:pt x="3810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SMARTInkShape-2144">
              <a:extLst>
                <a:ext uri="{FF2B5EF4-FFF2-40B4-BE49-F238E27FC236}">
                  <a16:creationId xmlns:a16="http://schemas.microsoft.com/office/drawing/2014/main" xmlns="" id="{905319F9-F92F-44E3-9D7D-83F37F5CFF0B}"/>
                </a:ext>
              </a:extLst>
            </p:cNvPr>
            <p:cNvSpPr/>
            <p:nvPr>
              <p:custDataLst>
                <p:tags r:id="rId157"/>
              </p:custDataLst>
            </p:nvPr>
          </p:nvSpPr>
          <p:spPr>
            <a:xfrm>
              <a:off x="5092700" y="1924050"/>
              <a:ext cx="63501" cy="19051"/>
            </a:xfrm>
            <a:custGeom>
              <a:avLst/>
              <a:gdLst/>
              <a:ahLst/>
              <a:cxnLst/>
              <a:rect l="0" t="0" r="0" b="0"/>
              <a:pathLst>
                <a:path w="63501" h="19051">
                  <a:moveTo>
                    <a:pt x="0" y="19050"/>
                  </a:moveTo>
                  <a:lnTo>
                    <a:pt x="0" y="19050"/>
                  </a:lnTo>
                  <a:lnTo>
                    <a:pt x="10113" y="12308"/>
                  </a:lnTo>
                  <a:lnTo>
                    <a:pt x="6350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SMARTInkShape-2145">
              <a:extLst>
                <a:ext uri="{FF2B5EF4-FFF2-40B4-BE49-F238E27FC236}">
                  <a16:creationId xmlns:a16="http://schemas.microsoft.com/office/drawing/2014/main" xmlns="" id="{1923905E-B3CF-40DE-8A2B-37140989F023}"/>
                </a:ext>
              </a:extLst>
            </p:cNvPr>
            <p:cNvSpPr/>
            <p:nvPr>
              <p:custDataLst>
                <p:tags r:id="rId158"/>
              </p:custDataLst>
            </p:nvPr>
          </p:nvSpPr>
          <p:spPr>
            <a:xfrm>
              <a:off x="4978105" y="1936750"/>
              <a:ext cx="44746" cy="31751"/>
            </a:xfrm>
            <a:custGeom>
              <a:avLst/>
              <a:gdLst/>
              <a:ahLst/>
              <a:cxnLst/>
              <a:rect l="0" t="0" r="0" b="0"/>
              <a:pathLst>
                <a:path w="44746" h="31751">
                  <a:moveTo>
                    <a:pt x="44745" y="0"/>
                  </a:moveTo>
                  <a:lnTo>
                    <a:pt x="44745" y="0"/>
                  </a:lnTo>
                  <a:lnTo>
                    <a:pt x="12957" y="11537"/>
                  </a:lnTo>
                  <a:lnTo>
                    <a:pt x="3336" y="18298"/>
                  </a:lnTo>
                  <a:lnTo>
                    <a:pt x="911" y="21371"/>
                  </a:lnTo>
                  <a:lnTo>
                    <a:pt x="0" y="24125"/>
                  </a:lnTo>
                  <a:lnTo>
                    <a:pt x="295" y="317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SMARTInkShape-2146">
              <a:extLst>
                <a:ext uri="{FF2B5EF4-FFF2-40B4-BE49-F238E27FC236}">
                  <a16:creationId xmlns:a16="http://schemas.microsoft.com/office/drawing/2014/main" xmlns="" id="{9204E2B2-86CD-43BC-B1C2-BA24E3DC06A7}"/>
                </a:ext>
              </a:extLst>
            </p:cNvPr>
            <p:cNvSpPr/>
            <p:nvPr>
              <p:custDataLst>
                <p:tags r:id="rId159"/>
              </p:custDataLst>
            </p:nvPr>
          </p:nvSpPr>
          <p:spPr>
            <a:xfrm>
              <a:off x="4819650" y="1708150"/>
              <a:ext cx="82551" cy="234951"/>
            </a:xfrm>
            <a:custGeom>
              <a:avLst/>
              <a:gdLst/>
              <a:ahLst/>
              <a:cxnLst/>
              <a:rect l="0" t="0" r="0" b="0"/>
              <a:pathLst>
                <a:path w="82551" h="234951">
                  <a:moveTo>
                    <a:pt x="82550" y="0"/>
                  </a:moveTo>
                  <a:lnTo>
                    <a:pt x="82550" y="0"/>
                  </a:lnTo>
                  <a:lnTo>
                    <a:pt x="79179" y="3371"/>
                  </a:lnTo>
                  <a:lnTo>
                    <a:pt x="79406" y="10670"/>
                  </a:lnTo>
                  <a:lnTo>
                    <a:pt x="82136" y="50925"/>
                  </a:lnTo>
                  <a:lnTo>
                    <a:pt x="81016" y="93484"/>
                  </a:lnTo>
                  <a:lnTo>
                    <a:pt x="70963" y="136982"/>
                  </a:lnTo>
                  <a:lnTo>
                    <a:pt x="51443" y="176289"/>
                  </a:lnTo>
                  <a:lnTo>
                    <a:pt x="31235" y="208475"/>
                  </a:lnTo>
                  <a:lnTo>
                    <a:pt x="0" y="2349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SMARTInkShape-2147">
              <a:extLst>
                <a:ext uri="{FF2B5EF4-FFF2-40B4-BE49-F238E27FC236}">
                  <a16:creationId xmlns:a16="http://schemas.microsoft.com/office/drawing/2014/main" xmlns="" id="{F9341E70-A66D-4875-AC12-6EAD42BD4392}"/>
                </a:ext>
              </a:extLst>
            </p:cNvPr>
            <p:cNvSpPr/>
            <p:nvPr>
              <p:custDataLst>
                <p:tags r:id="rId160"/>
              </p:custDataLst>
            </p:nvPr>
          </p:nvSpPr>
          <p:spPr>
            <a:xfrm>
              <a:off x="4747632" y="1861433"/>
              <a:ext cx="78369" cy="67345"/>
            </a:xfrm>
            <a:custGeom>
              <a:avLst/>
              <a:gdLst/>
              <a:ahLst/>
              <a:cxnLst/>
              <a:rect l="0" t="0" r="0" b="0"/>
              <a:pathLst>
                <a:path w="78369" h="67345">
                  <a:moveTo>
                    <a:pt x="2168" y="5467"/>
                  </a:moveTo>
                  <a:lnTo>
                    <a:pt x="2168" y="5467"/>
                  </a:lnTo>
                  <a:lnTo>
                    <a:pt x="7635" y="0"/>
                  </a:lnTo>
                  <a:lnTo>
                    <a:pt x="8635" y="411"/>
                  </a:lnTo>
                  <a:lnTo>
                    <a:pt x="20650" y="8033"/>
                  </a:lnTo>
                  <a:lnTo>
                    <a:pt x="22956" y="10705"/>
                  </a:lnTo>
                  <a:lnTo>
                    <a:pt x="25518" y="17438"/>
                  </a:lnTo>
                  <a:lnTo>
                    <a:pt x="24790" y="21208"/>
                  </a:lnTo>
                  <a:lnTo>
                    <a:pt x="17024" y="33258"/>
                  </a:lnTo>
                  <a:lnTo>
                    <a:pt x="1032" y="54187"/>
                  </a:lnTo>
                  <a:lnTo>
                    <a:pt x="0" y="57702"/>
                  </a:lnTo>
                  <a:lnTo>
                    <a:pt x="17" y="60751"/>
                  </a:lnTo>
                  <a:lnTo>
                    <a:pt x="734" y="63490"/>
                  </a:lnTo>
                  <a:lnTo>
                    <a:pt x="2623" y="65316"/>
                  </a:lnTo>
                  <a:lnTo>
                    <a:pt x="8485" y="67344"/>
                  </a:lnTo>
                  <a:lnTo>
                    <a:pt x="38955" y="62871"/>
                  </a:lnTo>
                  <a:lnTo>
                    <a:pt x="78368" y="4991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SMARTInkShape-2148">
              <a:extLst>
                <a:ext uri="{FF2B5EF4-FFF2-40B4-BE49-F238E27FC236}">
                  <a16:creationId xmlns:a16="http://schemas.microsoft.com/office/drawing/2014/main" xmlns="" id="{87F25D7F-2C42-4E78-A08C-8B7E87C64B11}"/>
                </a:ext>
              </a:extLst>
            </p:cNvPr>
            <p:cNvSpPr/>
            <p:nvPr>
              <p:custDataLst>
                <p:tags r:id="rId161"/>
              </p:custDataLst>
            </p:nvPr>
          </p:nvSpPr>
          <p:spPr>
            <a:xfrm>
              <a:off x="4610100" y="1708150"/>
              <a:ext cx="139701" cy="215901"/>
            </a:xfrm>
            <a:custGeom>
              <a:avLst/>
              <a:gdLst/>
              <a:ahLst/>
              <a:cxnLst/>
              <a:rect l="0" t="0" r="0" b="0"/>
              <a:pathLst>
                <a:path w="139701" h="215901">
                  <a:moveTo>
                    <a:pt x="139700" y="0"/>
                  </a:moveTo>
                  <a:lnTo>
                    <a:pt x="139700" y="0"/>
                  </a:lnTo>
                  <a:lnTo>
                    <a:pt x="132958" y="0"/>
                  </a:lnTo>
                  <a:lnTo>
                    <a:pt x="115281" y="10113"/>
                  </a:lnTo>
                  <a:lnTo>
                    <a:pt x="79660" y="53477"/>
                  </a:lnTo>
                  <a:lnTo>
                    <a:pt x="51903" y="99414"/>
                  </a:lnTo>
                  <a:lnTo>
                    <a:pt x="21023" y="146657"/>
                  </a:lnTo>
                  <a:lnTo>
                    <a:pt x="4362" y="191534"/>
                  </a:lnTo>
                  <a:lnTo>
                    <a:pt x="0" y="2159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SMARTInkShape-2149">
              <a:extLst>
                <a:ext uri="{FF2B5EF4-FFF2-40B4-BE49-F238E27FC236}">
                  <a16:creationId xmlns:a16="http://schemas.microsoft.com/office/drawing/2014/main" xmlns="" id="{6FA28BD7-6D9E-41BE-9F86-DBE5E384F19C}"/>
                </a:ext>
              </a:extLst>
            </p:cNvPr>
            <p:cNvSpPr/>
            <p:nvPr>
              <p:custDataLst>
                <p:tags r:id="rId162"/>
              </p:custDataLst>
            </p:nvPr>
          </p:nvSpPr>
          <p:spPr>
            <a:xfrm>
              <a:off x="4533900" y="1706544"/>
              <a:ext cx="168620" cy="185757"/>
            </a:xfrm>
            <a:custGeom>
              <a:avLst/>
              <a:gdLst/>
              <a:ahLst/>
              <a:cxnLst/>
              <a:rect l="0" t="0" r="0" b="0"/>
              <a:pathLst>
                <a:path w="168620" h="185757">
                  <a:moveTo>
                    <a:pt x="0" y="14306"/>
                  </a:moveTo>
                  <a:lnTo>
                    <a:pt x="0" y="14306"/>
                  </a:lnTo>
                  <a:lnTo>
                    <a:pt x="15914" y="4872"/>
                  </a:lnTo>
                  <a:lnTo>
                    <a:pt x="29886" y="0"/>
                  </a:lnTo>
                  <a:lnTo>
                    <a:pt x="53619" y="33"/>
                  </a:lnTo>
                  <a:lnTo>
                    <a:pt x="72043" y="10314"/>
                  </a:lnTo>
                  <a:lnTo>
                    <a:pt x="102250" y="39699"/>
                  </a:lnTo>
                  <a:lnTo>
                    <a:pt x="133542" y="79685"/>
                  </a:lnTo>
                  <a:lnTo>
                    <a:pt x="159512" y="119050"/>
                  </a:lnTo>
                  <a:lnTo>
                    <a:pt x="165608" y="130702"/>
                  </a:lnTo>
                  <a:lnTo>
                    <a:pt x="168619" y="153056"/>
                  </a:lnTo>
                  <a:lnTo>
                    <a:pt x="165100" y="185756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SMARTInkShape-2150">
              <a:extLst>
                <a:ext uri="{FF2B5EF4-FFF2-40B4-BE49-F238E27FC236}">
                  <a16:creationId xmlns:a16="http://schemas.microsoft.com/office/drawing/2014/main" xmlns="" id="{0D8B76DA-E49C-493A-A08B-3951D1ECB944}"/>
                </a:ext>
              </a:extLst>
            </p:cNvPr>
            <p:cNvSpPr/>
            <p:nvPr>
              <p:custDataLst>
                <p:tags r:id="rId163"/>
              </p:custDataLst>
            </p:nvPr>
          </p:nvSpPr>
          <p:spPr>
            <a:xfrm>
              <a:off x="4464050" y="1936750"/>
              <a:ext cx="57151" cy="69851"/>
            </a:xfrm>
            <a:custGeom>
              <a:avLst/>
              <a:gdLst/>
              <a:ahLst/>
              <a:cxnLst/>
              <a:rect l="0" t="0" r="0" b="0"/>
              <a:pathLst>
                <a:path w="57151" h="69851">
                  <a:moveTo>
                    <a:pt x="57150" y="0"/>
                  </a:moveTo>
                  <a:lnTo>
                    <a:pt x="57150" y="0"/>
                  </a:lnTo>
                  <a:lnTo>
                    <a:pt x="18458" y="42063"/>
                  </a:lnTo>
                  <a:lnTo>
                    <a:pt x="0" y="698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SMARTInkShape-2151">
              <a:extLst>
                <a:ext uri="{FF2B5EF4-FFF2-40B4-BE49-F238E27FC236}">
                  <a16:creationId xmlns:a16="http://schemas.microsoft.com/office/drawing/2014/main" xmlns="" id="{54BCDA71-D9EC-4848-BC71-AFF51ED08291}"/>
                </a:ext>
              </a:extLst>
            </p:cNvPr>
            <p:cNvSpPr/>
            <p:nvPr>
              <p:custDataLst>
                <p:tags r:id="rId164"/>
              </p:custDataLst>
            </p:nvPr>
          </p:nvSpPr>
          <p:spPr>
            <a:xfrm>
              <a:off x="4405169" y="1874549"/>
              <a:ext cx="71582" cy="67589"/>
            </a:xfrm>
            <a:custGeom>
              <a:avLst/>
              <a:gdLst/>
              <a:ahLst/>
              <a:cxnLst/>
              <a:rect l="0" t="0" r="0" b="0"/>
              <a:pathLst>
                <a:path w="71582" h="67589">
                  <a:moveTo>
                    <a:pt x="1731" y="24101"/>
                  </a:moveTo>
                  <a:lnTo>
                    <a:pt x="1731" y="24101"/>
                  </a:lnTo>
                  <a:lnTo>
                    <a:pt x="1731" y="17359"/>
                  </a:lnTo>
                  <a:lnTo>
                    <a:pt x="3142" y="14667"/>
                  </a:lnTo>
                  <a:lnTo>
                    <a:pt x="11870" y="7508"/>
                  </a:lnTo>
                  <a:lnTo>
                    <a:pt x="23393" y="1624"/>
                  </a:lnTo>
                  <a:lnTo>
                    <a:pt x="31585" y="0"/>
                  </a:lnTo>
                  <a:lnTo>
                    <a:pt x="38047" y="1160"/>
                  </a:lnTo>
                  <a:lnTo>
                    <a:pt x="40758" y="2457"/>
                  </a:lnTo>
                  <a:lnTo>
                    <a:pt x="41860" y="5438"/>
                  </a:lnTo>
                  <a:lnTo>
                    <a:pt x="41203" y="14395"/>
                  </a:lnTo>
                  <a:lnTo>
                    <a:pt x="36678" y="23550"/>
                  </a:lnTo>
                  <a:lnTo>
                    <a:pt x="192" y="63675"/>
                  </a:lnTo>
                  <a:lnTo>
                    <a:pt x="0" y="65300"/>
                  </a:lnTo>
                  <a:lnTo>
                    <a:pt x="1282" y="66384"/>
                  </a:lnTo>
                  <a:lnTo>
                    <a:pt x="7881" y="67588"/>
                  </a:lnTo>
                  <a:lnTo>
                    <a:pt x="49778" y="65053"/>
                  </a:lnTo>
                  <a:lnTo>
                    <a:pt x="71581" y="62201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SMARTInkShape-2152">
              <a:extLst>
                <a:ext uri="{FF2B5EF4-FFF2-40B4-BE49-F238E27FC236}">
                  <a16:creationId xmlns:a16="http://schemas.microsoft.com/office/drawing/2014/main" xmlns="" id="{DE278E63-846C-49B6-AB40-45AA4E3986D6}"/>
                </a:ext>
              </a:extLst>
            </p:cNvPr>
            <p:cNvSpPr/>
            <p:nvPr>
              <p:custDataLst>
                <p:tags r:id="rId165"/>
              </p:custDataLst>
            </p:nvPr>
          </p:nvSpPr>
          <p:spPr>
            <a:xfrm>
              <a:off x="4325935" y="1689983"/>
              <a:ext cx="100016" cy="246768"/>
            </a:xfrm>
            <a:custGeom>
              <a:avLst/>
              <a:gdLst/>
              <a:ahLst/>
              <a:cxnLst/>
              <a:rect l="0" t="0" r="0" b="0"/>
              <a:pathLst>
                <a:path w="100016" h="246768">
                  <a:moveTo>
                    <a:pt x="100015" y="5467"/>
                  </a:moveTo>
                  <a:lnTo>
                    <a:pt x="100015" y="5467"/>
                  </a:lnTo>
                  <a:lnTo>
                    <a:pt x="89876" y="1103"/>
                  </a:lnTo>
                  <a:lnTo>
                    <a:pt x="82338" y="0"/>
                  </a:lnTo>
                  <a:lnTo>
                    <a:pt x="72403" y="3272"/>
                  </a:lnTo>
                  <a:lnTo>
                    <a:pt x="66790" y="6120"/>
                  </a:lnTo>
                  <a:lnTo>
                    <a:pt x="48778" y="26984"/>
                  </a:lnTo>
                  <a:lnTo>
                    <a:pt x="30035" y="65621"/>
                  </a:lnTo>
                  <a:lnTo>
                    <a:pt x="17818" y="102705"/>
                  </a:lnTo>
                  <a:lnTo>
                    <a:pt x="9730" y="139406"/>
                  </a:lnTo>
                  <a:lnTo>
                    <a:pt x="2865" y="177092"/>
                  </a:lnTo>
                  <a:lnTo>
                    <a:pt x="0" y="216201"/>
                  </a:lnTo>
                  <a:lnTo>
                    <a:pt x="3745" y="233320"/>
                  </a:lnTo>
                  <a:lnTo>
                    <a:pt x="11115" y="24676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SMARTInkShape-2153">
              <a:extLst>
                <a:ext uri="{FF2B5EF4-FFF2-40B4-BE49-F238E27FC236}">
                  <a16:creationId xmlns:a16="http://schemas.microsoft.com/office/drawing/2014/main" xmlns="" id="{80EE5244-8A4F-4D41-8C79-4C435199E191}"/>
                </a:ext>
              </a:extLst>
            </p:cNvPr>
            <p:cNvSpPr/>
            <p:nvPr>
              <p:custDataLst>
                <p:tags r:id="rId166"/>
              </p:custDataLst>
            </p:nvPr>
          </p:nvSpPr>
          <p:spPr>
            <a:xfrm>
              <a:off x="4230865" y="1704448"/>
              <a:ext cx="106186" cy="124353"/>
            </a:xfrm>
            <a:custGeom>
              <a:avLst/>
              <a:gdLst/>
              <a:ahLst/>
              <a:cxnLst/>
              <a:rect l="0" t="0" r="0" b="0"/>
              <a:pathLst>
                <a:path w="106186" h="124353">
                  <a:moveTo>
                    <a:pt x="10935" y="16402"/>
                  </a:moveTo>
                  <a:lnTo>
                    <a:pt x="10935" y="16402"/>
                  </a:lnTo>
                  <a:lnTo>
                    <a:pt x="0" y="0"/>
                  </a:lnTo>
                  <a:lnTo>
                    <a:pt x="10839" y="13789"/>
                  </a:lnTo>
                  <a:lnTo>
                    <a:pt x="51278" y="57781"/>
                  </a:lnTo>
                  <a:lnTo>
                    <a:pt x="89738" y="102737"/>
                  </a:lnTo>
                  <a:lnTo>
                    <a:pt x="106185" y="124352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SMARTInkShape-2154">
              <a:extLst>
                <a:ext uri="{FF2B5EF4-FFF2-40B4-BE49-F238E27FC236}">
                  <a16:creationId xmlns:a16="http://schemas.microsoft.com/office/drawing/2014/main" xmlns="" id="{2C734CEB-2668-46BD-AB50-00D3E1921BC8}"/>
                </a:ext>
              </a:extLst>
            </p:cNvPr>
            <p:cNvSpPr/>
            <p:nvPr>
              <p:custDataLst>
                <p:tags r:id="rId167"/>
              </p:custDataLst>
            </p:nvPr>
          </p:nvSpPr>
          <p:spPr>
            <a:xfrm>
              <a:off x="4100952" y="1683665"/>
              <a:ext cx="90049" cy="267855"/>
            </a:xfrm>
            <a:custGeom>
              <a:avLst/>
              <a:gdLst/>
              <a:ahLst/>
              <a:cxnLst/>
              <a:rect l="0" t="0" r="0" b="0"/>
              <a:pathLst>
                <a:path w="90049" h="267855">
                  <a:moveTo>
                    <a:pt x="64648" y="18135"/>
                  </a:moveTo>
                  <a:lnTo>
                    <a:pt x="64648" y="18135"/>
                  </a:lnTo>
                  <a:lnTo>
                    <a:pt x="63942" y="7996"/>
                  </a:lnTo>
                  <a:lnTo>
                    <a:pt x="61277" y="458"/>
                  </a:lnTo>
                  <a:lnTo>
                    <a:pt x="58873" y="0"/>
                  </a:lnTo>
                  <a:lnTo>
                    <a:pt x="55859" y="1812"/>
                  </a:lnTo>
                  <a:lnTo>
                    <a:pt x="48042" y="11586"/>
                  </a:lnTo>
                  <a:lnTo>
                    <a:pt x="23895" y="57999"/>
                  </a:lnTo>
                  <a:lnTo>
                    <a:pt x="10552" y="93002"/>
                  </a:lnTo>
                  <a:lnTo>
                    <a:pt x="2270" y="134430"/>
                  </a:lnTo>
                  <a:lnTo>
                    <a:pt x="0" y="174949"/>
                  </a:lnTo>
                  <a:lnTo>
                    <a:pt x="2754" y="211302"/>
                  </a:lnTo>
                  <a:lnTo>
                    <a:pt x="11034" y="239219"/>
                  </a:lnTo>
                  <a:lnTo>
                    <a:pt x="25532" y="257741"/>
                  </a:lnTo>
                  <a:lnTo>
                    <a:pt x="34337" y="264655"/>
                  </a:lnTo>
                  <a:lnTo>
                    <a:pt x="44441" y="267854"/>
                  </a:lnTo>
                  <a:lnTo>
                    <a:pt x="90048" y="26578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SMARTInkShape-2155">
              <a:extLst>
                <a:ext uri="{FF2B5EF4-FFF2-40B4-BE49-F238E27FC236}">
                  <a16:creationId xmlns:a16="http://schemas.microsoft.com/office/drawing/2014/main" xmlns="" id="{8CC28B7E-3EFD-4F65-99D8-7AB36F08192D}"/>
                </a:ext>
              </a:extLst>
            </p:cNvPr>
            <p:cNvSpPr/>
            <p:nvPr>
              <p:custDataLst>
                <p:tags r:id="rId168"/>
              </p:custDataLst>
            </p:nvPr>
          </p:nvSpPr>
          <p:spPr>
            <a:xfrm>
              <a:off x="3841750" y="1974850"/>
              <a:ext cx="101601" cy="63501"/>
            </a:xfrm>
            <a:custGeom>
              <a:avLst/>
              <a:gdLst/>
              <a:ahLst/>
              <a:cxnLst/>
              <a:rect l="0" t="0" r="0" b="0"/>
              <a:pathLst>
                <a:path w="101601" h="63501">
                  <a:moveTo>
                    <a:pt x="101600" y="0"/>
                  </a:moveTo>
                  <a:lnTo>
                    <a:pt x="101600" y="0"/>
                  </a:lnTo>
                  <a:lnTo>
                    <a:pt x="59505" y="29886"/>
                  </a:lnTo>
                  <a:lnTo>
                    <a:pt x="16144" y="54665"/>
                  </a:lnTo>
                  <a:lnTo>
                    <a:pt x="0" y="635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SMARTInkShape-2156">
              <a:extLst>
                <a:ext uri="{FF2B5EF4-FFF2-40B4-BE49-F238E27FC236}">
                  <a16:creationId xmlns:a16="http://schemas.microsoft.com/office/drawing/2014/main" xmlns="" id="{D41A825B-52DA-48DB-B684-23D9ADBC420E}"/>
                </a:ext>
              </a:extLst>
            </p:cNvPr>
            <p:cNvSpPr/>
            <p:nvPr>
              <p:custDataLst>
                <p:tags r:id="rId169"/>
              </p:custDataLst>
            </p:nvPr>
          </p:nvSpPr>
          <p:spPr>
            <a:xfrm>
              <a:off x="3733800" y="1707653"/>
              <a:ext cx="70087" cy="273548"/>
            </a:xfrm>
            <a:custGeom>
              <a:avLst/>
              <a:gdLst/>
              <a:ahLst/>
              <a:cxnLst/>
              <a:rect l="0" t="0" r="0" b="0"/>
              <a:pathLst>
                <a:path w="70087" h="273548">
                  <a:moveTo>
                    <a:pt x="19050" y="13197"/>
                  </a:moveTo>
                  <a:lnTo>
                    <a:pt x="19050" y="13197"/>
                  </a:lnTo>
                  <a:lnTo>
                    <a:pt x="15679" y="3084"/>
                  </a:lnTo>
                  <a:lnTo>
                    <a:pt x="16097" y="810"/>
                  </a:lnTo>
                  <a:lnTo>
                    <a:pt x="17787" y="0"/>
                  </a:lnTo>
                  <a:lnTo>
                    <a:pt x="20324" y="166"/>
                  </a:lnTo>
                  <a:lnTo>
                    <a:pt x="34009" y="13883"/>
                  </a:lnTo>
                  <a:lnTo>
                    <a:pt x="56891" y="60422"/>
                  </a:lnTo>
                  <a:lnTo>
                    <a:pt x="66677" y="93453"/>
                  </a:lnTo>
                  <a:lnTo>
                    <a:pt x="70086" y="131181"/>
                  </a:lnTo>
                  <a:lnTo>
                    <a:pt x="67133" y="169351"/>
                  </a:lnTo>
                  <a:lnTo>
                    <a:pt x="56413" y="202778"/>
                  </a:lnTo>
                  <a:lnTo>
                    <a:pt x="34511" y="242622"/>
                  </a:lnTo>
                  <a:lnTo>
                    <a:pt x="20277" y="258156"/>
                  </a:lnTo>
                  <a:lnTo>
                    <a:pt x="0" y="27354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SMARTInkShape-2157">
              <a:extLst>
                <a:ext uri="{FF2B5EF4-FFF2-40B4-BE49-F238E27FC236}">
                  <a16:creationId xmlns:a16="http://schemas.microsoft.com/office/drawing/2014/main" xmlns="" id="{F0D6382F-EED5-4077-AFE8-2AA2766F4B7B}"/>
                </a:ext>
              </a:extLst>
            </p:cNvPr>
            <p:cNvSpPr/>
            <p:nvPr>
              <p:custDataLst>
                <p:tags r:id="rId170"/>
              </p:custDataLst>
            </p:nvPr>
          </p:nvSpPr>
          <p:spPr>
            <a:xfrm>
              <a:off x="3647591" y="1917700"/>
              <a:ext cx="3660" cy="63501"/>
            </a:xfrm>
            <a:custGeom>
              <a:avLst/>
              <a:gdLst/>
              <a:ahLst/>
              <a:cxnLst/>
              <a:rect l="0" t="0" r="0" b="0"/>
              <a:pathLst>
                <a:path w="3660" h="63501">
                  <a:moveTo>
                    <a:pt x="3659" y="0"/>
                  </a:moveTo>
                  <a:lnTo>
                    <a:pt x="3659" y="0"/>
                  </a:lnTo>
                  <a:lnTo>
                    <a:pt x="1777" y="12552"/>
                  </a:lnTo>
                  <a:lnTo>
                    <a:pt x="0" y="26745"/>
                  </a:lnTo>
                  <a:lnTo>
                    <a:pt x="3659" y="635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SMARTInkShape-2158">
              <a:extLst>
                <a:ext uri="{FF2B5EF4-FFF2-40B4-BE49-F238E27FC236}">
                  <a16:creationId xmlns:a16="http://schemas.microsoft.com/office/drawing/2014/main" xmlns="" id="{6C8C6D0B-FDEB-4DFD-8901-EF9D512F1667}"/>
                </a:ext>
              </a:extLst>
            </p:cNvPr>
            <p:cNvSpPr/>
            <p:nvPr>
              <p:custDataLst>
                <p:tags r:id="rId171"/>
              </p:custDataLst>
            </p:nvPr>
          </p:nvSpPr>
          <p:spPr>
            <a:xfrm>
              <a:off x="3479800" y="1720850"/>
              <a:ext cx="133351" cy="254001"/>
            </a:xfrm>
            <a:custGeom>
              <a:avLst/>
              <a:gdLst/>
              <a:ahLst/>
              <a:cxnLst/>
              <a:rect l="0" t="0" r="0" b="0"/>
              <a:pathLst>
                <a:path w="133351" h="254001">
                  <a:moveTo>
                    <a:pt x="133350" y="0"/>
                  </a:moveTo>
                  <a:lnTo>
                    <a:pt x="133350" y="0"/>
                  </a:lnTo>
                  <a:lnTo>
                    <a:pt x="129979" y="0"/>
                  </a:lnTo>
                  <a:lnTo>
                    <a:pt x="121141" y="6742"/>
                  </a:lnTo>
                  <a:lnTo>
                    <a:pt x="93962" y="43351"/>
                  </a:lnTo>
                  <a:lnTo>
                    <a:pt x="62648" y="87477"/>
                  </a:lnTo>
                  <a:lnTo>
                    <a:pt x="43836" y="119782"/>
                  </a:lnTo>
                  <a:lnTo>
                    <a:pt x="20750" y="166332"/>
                  </a:lnTo>
                  <a:lnTo>
                    <a:pt x="7245" y="208034"/>
                  </a:lnTo>
                  <a:lnTo>
                    <a:pt x="0" y="2540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SMARTInkShape-2159">
              <a:extLst>
                <a:ext uri="{FF2B5EF4-FFF2-40B4-BE49-F238E27FC236}">
                  <a16:creationId xmlns:a16="http://schemas.microsoft.com/office/drawing/2014/main" xmlns="" id="{A9E5CD48-E716-45C4-842C-49B6DCF9F554}"/>
                </a:ext>
              </a:extLst>
            </p:cNvPr>
            <p:cNvSpPr/>
            <p:nvPr>
              <p:custDataLst>
                <p:tags r:id="rId172"/>
              </p:custDataLst>
            </p:nvPr>
          </p:nvSpPr>
          <p:spPr>
            <a:xfrm>
              <a:off x="3439924" y="1737418"/>
              <a:ext cx="166877" cy="237433"/>
            </a:xfrm>
            <a:custGeom>
              <a:avLst/>
              <a:gdLst/>
              <a:ahLst/>
              <a:cxnLst/>
              <a:rect l="0" t="0" r="0" b="0"/>
              <a:pathLst>
                <a:path w="166877" h="237433">
                  <a:moveTo>
                    <a:pt x="14476" y="15182"/>
                  </a:moveTo>
                  <a:lnTo>
                    <a:pt x="14476" y="15182"/>
                  </a:lnTo>
                  <a:lnTo>
                    <a:pt x="171" y="876"/>
                  </a:lnTo>
                  <a:lnTo>
                    <a:pt x="0" y="0"/>
                  </a:lnTo>
                  <a:lnTo>
                    <a:pt x="1297" y="122"/>
                  </a:lnTo>
                  <a:lnTo>
                    <a:pt x="3574" y="908"/>
                  </a:lnTo>
                  <a:lnTo>
                    <a:pt x="44354" y="47810"/>
                  </a:lnTo>
                  <a:lnTo>
                    <a:pt x="79303" y="88663"/>
                  </a:lnTo>
                  <a:lnTo>
                    <a:pt x="113098" y="132047"/>
                  </a:lnTo>
                  <a:lnTo>
                    <a:pt x="138712" y="176181"/>
                  </a:lnTo>
                  <a:lnTo>
                    <a:pt x="162191" y="223783"/>
                  </a:lnTo>
                  <a:lnTo>
                    <a:pt x="166876" y="237432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SMARTInkShape-2160">
              <a:extLst>
                <a:ext uri="{FF2B5EF4-FFF2-40B4-BE49-F238E27FC236}">
                  <a16:creationId xmlns:a16="http://schemas.microsoft.com/office/drawing/2014/main" xmlns="" id="{88E8FD8B-0D10-4FD1-BAE2-34D5F58D3CE1}"/>
                </a:ext>
              </a:extLst>
            </p:cNvPr>
            <p:cNvSpPr/>
            <p:nvPr>
              <p:custDataLst>
                <p:tags r:id="rId173"/>
              </p:custDataLst>
            </p:nvPr>
          </p:nvSpPr>
          <p:spPr>
            <a:xfrm>
              <a:off x="3321050" y="1987550"/>
              <a:ext cx="38101" cy="82551"/>
            </a:xfrm>
            <a:custGeom>
              <a:avLst/>
              <a:gdLst/>
              <a:ahLst/>
              <a:cxnLst/>
              <a:rect l="0" t="0" r="0" b="0"/>
              <a:pathLst>
                <a:path w="38101" h="82551">
                  <a:moveTo>
                    <a:pt x="38100" y="0"/>
                  </a:moveTo>
                  <a:lnTo>
                    <a:pt x="38100" y="0"/>
                  </a:lnTo>
                  <a:lnTo>
                    <a:pt x="37394" y="6481"/>
                  </a:lnTo>
                  <a:lnTo>
                    <a:pt x="21494" y="48102"/>
                  </a:lnTo>
                  <a:lnTo>
                    <a:pt x="0" y="825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SMARTInkShape-2161">
              <a:extLst>
                <a:ext uri="{FF2B5EF4-FFF2-40B4-BE49-F238E27FC236}">
                  <a16:creationId xmlns:a16="http://schemas.microsoft.com/office/drawing/2014/main" xmlns="" id="{3F1C1BEE-9DE7-491C-9DE9-12B58E0B940B}"/>
                </a:ext>
              </a:extLst>
            </p:cNvPr>
            <p:cNvSpPr/>
            <p:nvPr>
              <p:custDataLst>
                <p:tags r:id="rId174"/>
              </p:custDataLst>
            </p:nvPr>
          </p:nvSpPr>
          <p:spPr>
            <a:xfrm>
              <a:off x="3200400" y="1962150"/>
              <a:ext cx="31751" cy="50801"/>
            </a:xfrm>
            <a:custGeom>
              <a:avLst/>
              <a:gdLst/>
              <a:ahLst/>
              <a:cxnLst/>
              <a:rect l="0" t="0" r="0" b="0"/>
              <a:pathLst>
                <a:path w="31751" h="50801">
                  <a:moveTo>
                    <a:pt x="31750" y="0"/>
                  </a:moveTo>
                  <a:lnTo>
                    <a:pt x="31750" y="0"/>
                  </a:lnTo>
                  <a:lnTo>
                    <a:pt x="2975" y="47011"/>
                  </a:lnTo>
                  <a:lnTo>
                    <a:pt x="0" y="508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SMARTInkShape-2162">
              <a:extLst>
                <a:ext uri="{FF2B5EF4-FFF2-40B4-BE49-F238E27FC236}">
                  <a16:creationId xmlns:a16="http://schemas.microsoft.com/office/drawing/2014/main" xmlns="" id="{E6FA4891-F257-4D03-B7AB-867FC76371A1}"/>
                </a:ext>
              </a:extLst>
            </p:cNvPr>
            <p:cNvSpPr/>
            <p:nvPr>
              <p:custDataLst>
                <p:tags r:id="rId175"/>
              </p:custDataLst>
            </p:nvPr>
          </p:nvSpPr>
          <p:spPr>
            <a:xfrm>
              <a:off x="3112947" y="1765561"/>
              <a:ext cx="74754" cy="215640"/>
            </a:xfrm>
            <a:custGeom>
              <a:avLst/>
              <a:gdLst/>
              <a:ahLst/>
              <a:cxnLst/>
              <a:rect l="0" t="0" r="0" b="0"/>
              <a:pathLst>
                <a:path w="74754" h="215640">
                  <a:moveTo>
                    <a:pt x="74753" y="6089"/>
                  </a:moveTo>
                  <a:lnTo>
                    <a:pt x="74753" y="6089"/>
                  </a:lnTo>
                  <a:lnTo>
                    <a:pt x="68011" y="2718"/>
                  </a:lnTo>
                  <a:lnTo>
                    <a:pt x="39432" y="0"/>
                  </a:lnTo>
                  <a:lnTo>
                    <a:pt x="22895" y="6559"/>
                  </a:lnTo>
                  <a:lnTo>
                    <a:pt x="11331" y="14068"/>
                  </a:lnTo>
                  <a:lnTo>
                    <a:pt x="3437" y="24132"/>
                  </a:lnTo>
                  <a:lnTo>
                    <a:pt x="0" y="36051"/>
                  </a:lnTo>
                  <a:lnTo>
                    <a:pt x="5651" y="77655"/>
                  </a:lnTo>
                  <a:lnTo>
                    <a:pt x="14879" y="124718"/>
                  </a:lnTo>
                  <a:lnTo>
                    <a:pt x="15184" y="163395"/>
                  </a:lnTo>
                  <a:lnTo>
                    <a:pt x="9716" y="204842"/>
                  </a:lnTo>
                  <a:lnTo>
                    <a:pt x="4903" y="215639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SMARTInkShape-2163">
              <a:extLst>
                <a:ext uri="{FF2B5EF4-FFF2-40B4-BE49-F238E27FC236}">
                  <a16:creationId xmlns:a16="http://schemas.microsoft.com/office/drawing/2014/main" xmlns="" id="{62A5F5DB-C8E7-497F-A279-975B13739BE1}"/>
                </a:ext>
              </a:extLst>
            </p:cNvPr>
            <p:cNvSpPr/>
            <p:nvPr>
              <p:custDataLst>
                <p:tags r:id="rId176"/>
              </p:custDataLst>
            </p:nvPr>
          </p:nvSpPr>
          <p:spPr>
            <a:xfrm>
              <a:off x="3017133" y="1761642"/>
              <a:ext cx="107068" cy="117959"/>
            </a:xfrm>
            <a:custGeom>
              <a:avLst/>
              <a:gdLst/>
              <a:ahLst/>
              <a:cxnLst/>
              <a:rect l="0" t="0" r="0" b="0"/>
              <a:pathLst>
                <a:path w="107068" h="117959">
                  <a:moveTo>
                    <a:pt x="5467" y="3658"/>
                  </a:moveTo>
                  <a:lnTo>
                    <a:pt x="5467" y="3658"/>
                  </a:lnTo>
                  <a:lnTo>
                    <a:pt x="2096" y="287"/>
                  </a:lnTo>
                  <a:lnTo>
                    <a:pt x="1103" y="0"/>
                  </a:lnTo>
                  <a:lnTo>
                    <a:pt x="441" y="513"/>
                  </a:lnTo>
                  <a:lnTo>
                    <a:pt x="0" y="1562"/>
                  </a:lnTo>
                  <a:lnTo>
                    <a:pt x="29080" y="42198"/>
                  </a:lnTo>
                  <a:lnTo>
                    <a:pt x="67408" y="85987"/>
                  </a:lnTo>
                  <a:lnTo>
                    <a:pt x="80974" y="100926"/>
                  </a:lnTo>
                  <a:lnTo>
                    <a:pt x="107067" y="117958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SMARTInkShape-2164">
              <a:extLst>
                <a:ext uri="{FF2B5EF4-FFF2-40B4-BE49-F238E27FC236}">
                  <a16:creationId xmlns:a16="http://schemas.microsoft.com/office/drawing/2014/main" xmlns="" id="{3E11E796-56F8-423D-B75A-5832CE4DA500}"/>
                </a:ext>
              </a:extLst>
            </p:cNvPr>
            <p:cNvSpPr/>
            <p:nvPr>
              <p:custDataLst>
                <p:tags r:id="rId177"/>
              </p:custDataLst>
            </p:nvPr>
          </p:nvSpPr>
          <p:spPr>
            <a:xfrm>
              <a:off x="2856248" y="1733550"/>
              <a:ext cx="96503" cy="241301"/>
            </a:xfrm>
            <a:custGeom>
              <a:avLst/>
              <a:gdLst/>
              <a:ahLst/>
              <a:cxnLst/>
              <a:rect l="0" t="0" r="0" b="0"/>
              <a:pathLst>
                <a:path w="96503" h="241301">
                  <a:moveTo>
                    <a:pt x="90152" y="0"/>
                  </a:moveTo>
                  <a:lnTo>
                    <a:pt x="90152" y="0"/>
                  </a:lnTo>
                  <a:lnTo>
                    <a:pt x="80039" y="0"/>
                  </a:lnTo>
                  <a:lnTo>
                    <a:pt x="63637" y="6742"/>
                  </a:lnTo>
                  <a:lnTo>
                    <a:pt x="38630" y="24419"/>
                  </a:lnTo>
                  <a:lnTo>
                    <a:pt x="15620" y="61014"/>
                  </a:lnTo>
                  <a:lnTo>
                    <a:pt x="2138" y="107605"/>
                  </a:lnTo>
                  <a:lnTo>
                    <a:pt x="0" y="140488"/>
                  </a:lnTo>
                  <a:lnTo>
                    <a:pt x="2812" y="171800"/>
                  </a:lnTo>
                  <a:lnTo>
                    <a:pt x="11118" y="197476"/>
                  </a:lnTo>
                  <a:lnTo>
                    <a:pt x="25627" y="216884"/>
                  </a:lnTo>
                  <a:lnTo>
                    <a:pt x="34435" y="225023"/>
                  </a:lnTo>
                  <a:lnTo>
                    <a:pt x="57393" y="234065"/>
                  </a:lnTo>
                  <a:lnTo>
                    <a:pt x="96502" y="2413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SMARTInkShape-2165">
              <a:extLst>
                <a:ext uri="{FF2B5EF4-FFF2-40B4-BE49-F238E27FC236}">
                  <a16:creationId xmlns:a16="http://schemas.microsoft.com/office/drawing/2014/main" xmlns="" id="{D62B50D1-083B-4165-84F3-8E8FCCDD4DF9}"/>
                </a:ext>
              </a:extLst>
            </p:cNvPr>
            <p:cNvSpPr/>
            <p:nvPr>
              <p:custDataLst>
                <p:tags r:id="rId178"/>
              </p:custDataLst>
            </p:nvPr>
          </p:nvSpPr>
          <p:spPr>
            <a:xfrm>
              <a:off x="2634157" y="1709618"/>
              <a:ext cx="134444" cy="326054"/>
            </a:xfrm>
            <a:custGeom>
              <a:avLst/>
              <a:gdLst/>
              <a:ahLst/>
              <a:cxnLst/>
              <a:rect l="0" t="0" r="0" b="0"/>
              <a:pathLst>
                <a:path w="134444" h="326054">
                  <a:moveTo>
                    <a:pt x="102693" y="11232"/>
                  </a:moveTo>
                  <a:lnTo>
                    <a:pt x="102693" y="11232"/>
                  </a:lnTo>
                  <a:lnTo>
                    <a:pt x="78274" y="2394"/>
                  </a:lnTo>
                  <a:lnTo>
                    <a:pt x="47723" y="0"/>
                  </a:lnTo>
                  <a:lnTo>
                    <a:pt x="33812" y="2242"/>
                  </a:lnTo>
                  <a:lnTo>
                    <a:pt x="14080" y="14213"/>
                  </a:lnTo>
                  <a:lnTo>
                    <a:pt x="4983" y="27138"/>
                  </a:lnTo>
                  <a:lnTo>
                    <a:pt x="0" y="41585"/>
                  </a:lnTo>
                  <a:lnTo>
                    <a:pt x="137" y="55061"/>
                  </a:lnTo>
                  <a:lnTo>
                    <a:pt x="6312" y="66224"/>
                  </a:lnTo>
                  <a:lnTo>
                    <a:pt x="51585" y="109289"/>
                  </a:lnTo>
                  <a:lnTo>
                    <a:pt x="71557" y="137182"/>
                  </a:lnTo>
                  <a:lnTo>
                    <a:pt x="75586" y="145999"/>
                  </a:lnTo>
                  <a:lnTo>
                    <a:pt x="76299" y="165202"/>
                  </a:lnTo>
                  <a:lnTo>
                    <a:pt x="71207" y="184086"/>
                  </a:lnTo>
                  <a:lnTo>
                    <a:pt x="56439" y="205911"/>
                  </a:lnTo>
                  <a:lnTo>
                    <a:pt x="44741" y="216760"/>
                  </a:lnTo>
                  <a:lnTo>
                    <a:pt x="38659" y="219511"/>
                  </a:lnTo>
                  <a:lnTo>
                    <a:pt x="26256" y="220687"/>
                  </a:lnTo>
                  <a:lnTo>
                    <a:pt x="21396" y="218602"/>
                  </a:lnTo>
                  <a:lnTo>
                    <a:pt x="14115" y="210641"/>
                  </a:lnTo>
                  <a:lnTo>
                    <a:pt x="12596" y="206966"/>
                  </a:lnTo>
                  <a:lnTo>
                    <a:pt x="12290" y="203810"/>
                  </a:lnTo>
                  <a:lnTo>
                    <a:pt x="12791" y="201000"/>
                  </a:lnTo>
                  <a:lnTo>
                    <a:pt x="17110" y="195998"/>
                  </a:lnTo>
                  <a:lnTo>
                    <a:pt x="20238" y="193676"/>
                  </a:lnTo>
                  <a:lnTo>
                    <a:pt x="23734" y="192833"/>
                  </a:lnTo>
                  <a:lnTo>
                    <a:pt x="31381" y="193779"/>
                  </a:lnTo>
                  <a:lnTo>
                    <a:pt x="43620" y="198278"/>
                  </a:lnTo>
                  <a:lnTo>
                    <a:pt x="46378" y="202251"/>
                  </a:lnTo>
                  <a:lnTo>
                    <a:pt x="49442" y="214192"/>
                  </a:lnTo>
                  <a:lnTo>
                    <a:pt x="44425" y="240153"/>
                  </a:lnTo>
                  <a:lnTo>
                    <a:pt x="27949" y="287190"/>
                  </a:lnTo>
                  <a:lnTo>
                    <a:pt x="21685" y="311981"/>
                  </a:lnTo>
                  <a:lnTo>
                    <a:pt x="22582" y="316154"/>
                  </a:lnTo>
                  <a:lnTo>
                    <a:pt x="27342" y="322671"/>
                  </a:lnTo>
                  <a:lnTo>
                    <a:pt x="39805" y="326038"/>
                  </a:lnTo>
                  <a:lnTo>
                    <a:pt x="66656" y="326053"/>
                  </a:lnTo>
                  <a:lnTo>
                    <a:pt x="98835" y="317825"/>
                  </a:lnTo>
                  <a:lnTo>
                    <a:pt x="134443" y="303332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8" name="SMARTInkShape-Group401">
            <a:extLst>
              <a:ext uri="{FF2B5EF4-FFF2-40B4-BE49-F238E27FC236}">
                <a16:creationId xmlns:a16="http://schemas.microsoft.com/office/drawing/2014/main" xmlns="" id="{44F34329-80C2-45F4-8482-292462AFE109}"/>
              </a:ext>
            </a:extLst>
          </p:cNvPr>
          <p:cNvGrpSpPr/>
          <p:nvPr/>
        </p:nvGrpSpPr>
        <p:grpSpPr>
          <a:xfrm>
            <a:off x="5855463" y="1574303"/>
            <a:ext cx="1247013" cy="406898"/>
            <a:chOff x="5855463" y="1574303"/>
            <a:chExt cx="1247013" cy="406898"/>
          </a:xfrm>
        </p:grpSpPr>
        <p:sp>
          <p:nvSpPr>
            <p:cNvPr id="97" name="SMARTInkShape-2166">
              <a:extLst>
                <a:ext uri="{FF2B5EF4-FFF2-40B4-BE49-F238E27FC236}">
                  <a16:creationId xmlns:a16="http://schemas.microsoft.com/office/drawing/2014/main" xmlns="" id="{CEDE58FA-A1F1-49E6-A2E3-81EFDF09620E}"/>
                </a:ext>
              </a:extLst>
            </p:cNvPr>
            <p:cNvSpPr/>
            <p:nvPr>
              <p:custDataLst>
                <p:tags r:id="rId144"/>
              </p:custDataLst>
            </p:nvPr>
          </p:nvSpPr>
          <p:spPr>
            <a:xfrm>
              <a:off x="7092950" y="194945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SMARTInkShape-2167">
              <a:extLst>
                <a:ext uri="{FF2B5EF4-FFF2-40B4-BE49-F238E27FC236}">
                  <a16:creationId xmlns:a16="http://schemas.microsoft.com/office/drawing/2014/main" xmlns="" id="{ECC30526-9C17-429D-8198-36D3DC475E74}"/>
                </a:ext>
              </a:extLst>
            </p:cNvPr>
            <p:cNvSpPr/>
            <p:nvPr>
              <p:custDataLst>
                <p:tags r:id="rId145"/>
              </p:custDataLst>
            </p:nvPr>
          </p:nvSpPr>
          <p:spPr>
            <a:xfrm>
              <a:off x="6934200" y="1574303"/>
              <a:ext cx="109000" cy="406898"/>
            </a:xfrm>
            <a:custGeom>
              <a:avLst/>
              <a:gdLst/>
              <a:ahLst/>
              <a:cxnLst/>
              <a:rect l="0" t="0" r="0" b="0"/>
              <a:pathLst>
                <a:path w="109000" h="406898">
                  <a:moveTo>
                    <a:pt x="57150" y="13197"/>
                  </a:moveTo>
                  <a:lnTo>
                    <a:pt x="57150" y="13197"/>
                  </a:lnTo>
                  <a:lnTo>
                    <a:pt x="60520" y="3084"/>
                  </a:lnTo>
                  <a:lnTo>
                    <a:pt x="62219" y="811"/>
                  </a:lnTo>
                  <a:lnTo>
                    <a:pt x="64057" y="0"/>
                  </a:lnTo>
                  <a:lnTo>
                    <a:pt x="65989" y="166"/>
                  </a:lnTo>
                  <a:lnTo>
                    <a:pt x="78818" y="10512"/>
                  </a:lnTo>
                  <a:lnTo>
                    <a:pt x="96026" y="30354"/>
                  </a:lnTo>
                  <a:lnTo>
                    <a:pt x="107787" y="57478"/>
                  </a:lnTo>
                  <a:lnTo>
                    <a:pt x="108999" y="87857"/>
                  </a:lnTo>
                  <a:lnTo>
                    <a:pt x="100891" y="108703"/>
                  </a:lnTo>
                  <a:lnTo>
                    <a:pt x="80458" y="136510"/>
                  </a:lnTo>
                  <a:lnTo>
                    <a:pt x="47127" y="171461"/>
                  </a:lnTo>
                  <a:lnTo>
                    <a:pt x="40774" y="190148"/>
                  </a:lnTo>
                  <a:lnTo>
                    <a:pt x="39289" y="200262"/>
                  </a:lnTo>
                  <a:lnTo>
                    <a:pt x="42391" y="209461"/>
                  </a:lnTo>
                  <a:lnTo>
                    <a:pt x="61303" y="245302"/>
                  </a:lnTo>
                  <a:lnTo>
                    <a:pt x="67952" y="274657"/>
                  </a:lnTo>
                  <a:lnTo>
                    <a:pt x="68894" y="321096"/>
                  </a:lnTo>
                  <a:lnTo>
                    <a:pt x="66367" y="341717"/>
                  </a:lnTo>
                  <a:lnTo>
                    <a:pt x="55366" y="360760"/>
                  </a:lnTo>
                  <a:lnTo>
                    <a:pt x="20357" y="393714"/>
                  </a:lnTo>
                  <a:lnTo>
                    <a:pt x="0" y="40689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SMARTInkShape-2168">
              <a:extLst>
                <a:ext uri="{FF2B5EF4-FFF2-40B4-BE49-F238E27FC236}">
                  <a16:creationId xmlns:a16="http://schemas.microsoft.com/office/drawing/2014/main" xmlns="" id="{5B5877F2-E4AA-4242-8C50-DCE9B5D46AD6}"/>
                </a:ext>
              </a:extLst>
            </p:cNvPr>
            <p:cNvSpPr/>
            <p:nvPr>
              <p:custDataLst>
                <p:tags r:id="rId146"/>
              </p:custDataLst>
            </p:nvPr>
          </p:nvSpPr>
          <p:spPr>
            <a:xfrm>
              <a:off x="6838950" y="1701800"/>
              <a:ext cx="42219" cy="234951"/>
            </a:xfrm>
            <a:custGeom>
              <a:avLst/>
              <a:gdLst/>
              <a:ahLst/>
              <a:cxnLst/>
              <a:rect l="0" t="0" r="0" b="0"/>
              <a:pathLst>
                <a:path w="42219" h="234951">
                  <a:moveTo>
                    <a:pt x="19050" y="0"/>
                  </a:moveTo>
                  <a:lnTo>
                    <a:pt x="19050" y="0"/>
                  </a:lnTo>
                  <a:lnTo>
                    <a:pt x="19050" y="3371"/>
                  </a:lnTo>
                  <a:lnTo>
                    <a:pt x="32865" y="39232"/>
                  </a:lnTo>
                  <a:lnTo>
                    <a:pt x="41017" y="84061"/>
                  </a:lnTo>
                  <a:lnTo>
                    <a:pt x="42218" y="120616"/>
                  </a:lnTo>
                  <a:lnTo>
                    <a:pt x="40401" y="155678"/>
                  </a:lnTo>
                  <a:lnTo>
                    <a:pt x="28668" y="197037"/>
                  </a:lnTo>
                  <a:lnTo>
                    <a:pt x="0" y="2349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SMARTInkShape-2169">
              <a:extLst>
                <a:ext uri="{FF2B5EF4-FFF2-40B4-BE49-F238E27FC236}">
                  <a16:creationId xmlns:a16="http://schemas.microsoft.com/office/drawing/2014/main" xmlns="" id="{D731B844-4DA8-4631-B122-3D74AFFC3926}"/>
                </a:ext>
              </a:extLst>
            </p:cNvPr>
            <p:cNvSpPr/>
            <p:nvPr>
              <p:custDataLst>
                <p:tags r:id="rId147"/>
              </p:custDataLst>
            </p:nvPr>
          </p:nvSpPr>
          <p:spPr>
            <a:xfrm>
              <a:off x="6686865" y="1832869"/>
              <a:ext cx="94936" cy="103882"/>
            </a:xfrm>
            <a:custGeom>
              <a:avLst/>
              <a:gdLst/>
              <a:ahLst/>
              <a:cxnLst/>
              <a:rect l="0" t="0" r="0" b="0"/>
              <a:pathLst>
                <a:path w="94936" h="103882">
                  <a:moveTo>
                    <a:pt x="6035" y="8631"/>
                  </a:moveTo>
                  <a:lnTo>
                    <a:pt x="6035" y="8631"/>
                  </a:lnTo>
                  <a:lnTo>
                    <a:pt x="6740" y="19475"/>
                  </a:lnTo>
                  <a:lnTo>
                    <a:pt x="9693" y="36068"/>
                  </a:lnTo>
                  <a:lnTo>
                    <a:pt x="5085" y="62839"/>
                  </a:lnTo>
                  <a:lnTo>
                    <a:pt x="0" y="83033"/>
                  </a:lnTo>
                  <a:lnTo>
                    <a:pt x="6519" y="74185"/>
                  </a:lnTo>
                  <a:lnTo>
                    <a:pt x="24165" y="39258"/>
                  </a:lnTo>
                  <a:lnTo>
                    <a:pt x="55303" y="5086"/>
                  </a:lnTo>
                  <a:lnTo>
                    <a:pt x="62739" y="0"/>
                  </a:lnTo>
                  <a:lnTo>
                    <a:pt x="66416" y="760"/>
                  </a:lnTo>
                  <a:lnTo>
                    <a:pt x="74263" y="7249"/>
                  </a:lnTo>
                  <a:lnTo>
                    <a:pt x="86615" y="26174"/>
                  </a:lnTo>
                  <a:lnTo>
                    <a:pt x="92469" y="53026"/>
                  </a:lnTo>
                  <a:lnTo>
                    <a:pt x="94935" y="103881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SMARTInkShape-2170">
              <a:extLst>
                <a:ext uri="{FF2B5EF4-FFF2-40B4-BE49-F238E27FC236}">
                  <a16:creationId xmlns:a16="http://schemas.microsoft.com/office/drawing/2014/main" xmlns="" id="{200A553E-1A00-4BF6-A269-5496D42C7956}"/>
                </a:ext>
              </a:extLst>
            </p:cNvPr>
            <p:cNvSpPr/>
            <p:nvPr>
              <p:custDataLst>
                <p:tags r:id="rId148"/>
              </p:custDataLst>
            </p:nvPr>
          </p:nvSpPr>
          <p:spPr>
            <a:xfrm>
              <a:off x="6496050" y="1701800"/>
              <a:ext cx="139701" cy="203201"/>
            </a:xfrm>
            <a:custGeom>
              <a:avLst/>
              <a:gdLst/>
              <a:ahLst/>
              <a:cxnLst/>
              <a:rect l="0" t="0" r="0" b="0"/>
              <a:pathLst>
                <a:path w="139701" h="203201">
                  <a:moveTo>
                    <a:pt x="139700" y="0"/>
                  </a:moveTo>
                  <a:lnTo>
                    <a:pt x="139700" y="0"/>
                  </a:lnTo>
                  <a:lnTo>
                    <a:pt x="136329" y="3371"/>
                  </a:lnTo>
                  <a:lnTo>
                    <a:pt x="134673" y="6907"/>
                  </a:lnTo>
                  <a:lnTo>
                    <a:pt x="130240" y="18298"/>
                  </a:lnTo>
                  <a:lnTo>
                    <a:pt x="94027" y="63501"/>
                  </a:lnTo>
                  <a:lnTo>
                    <a:pt x="61257" y="100503"/>
                  </a:lnTo>
                  <a:lnTo>
                    <a:pt x="27465" y="146408"/>
                  </a:lnTo>
                  <a:lnTo>
                    <a:pt x="9079" y="173830"/>
                  </a:lnTo>
                  <a:lnTo>
                    <a:pt x="0" y="2032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SMARTInkShape-2171">
              <a:extLst>
                <a:ext uri="{FF2B5EF4-FFF2-40B4-BE49-F238E27FC236}">
                  <a16:creationId xmlns:a16="http://schemas.microsoft.com/office/drawing/2014/main" xmlns="" id="{F78B691B-95FE-43A6-A2C3-87D1A0B67864}"/>
                </a:ext>
              </a:extLst>
            </p:cNvPr>
            <p:cNvSpPr/>
            <p:nvPr>
              <p:custDataLst>
                <p:tags r:id="rId149"/>
              </p:custDataLst>
            </p:nvPr>
          </p:nvSpPr>
          <p:spPr>
            <a:xfrm>
              <a:off x="6483350" y="1709033"/>
              <a:ext cx="146051" cy="164218"/>
            </a:xfrm>
            <a:custGeom>
              <a:avLst/>
              <a:gdLst/>
              <a:ahLst/>
              <a:cxnLst/>
              <a:rect l="0" t="0" r="0" b="0"/>
              <a:pathLst>
                <a:path w="146051" h="164218">
                  <a:moveTo>
                    <a:pt x="0" y="5467"/>
                  </a:moveTo>
                  <a:lnTo>
                    <a:pt x="0" y="5467"/>
                  </a:lnTo>
                  <a:lnTo>
                    <a:pt x="3371" y="2096"/>
                  </a:lnTo>
                  <a:lnTo>
                    <a:pt x="8789" y="441"/>
                  </a:lnTo>
                  <a:lnTo>
                    <a:pt x="12209" y="0"/>
                  </a:lnTo>
                  <a:lnTo>
                    <a:pt x="33878" y="9492"/>
                  </a:lnTo>
                  <a:lnTo>
                    <a:pt x="68441" y="47576"/>
                  </a:lnTo>
                  <a:lnTo>
                    <a:pt x="96793" y="87010"/>
                  </a:lnTo>
                  <a:lnTo>
                    <a:pt x="119225" y="124407"/>
                  </a:lnTo>
                  <a:lnTo>
                    <a:pt x="146050" y="16421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SMARTInkShape-2172">
              <a:extLst>
                <a:ext uri="{FF2B5EF4-FFF2-40B4-BE49-F238E27FC236}">
                  <a16:creationId xmlns:a16="http://schemas.microsoft.com/office/drawing/2014/main" xmlns="" id="{875BA598-6135-4641-B32F-336F0E7D2A78}"/>
                </a:ext>
              </a:extLst>
            </p:cNvPr>
            <p:cNvSpPr/>
            <p:nvPr>
              <p:custDataLst>
                <p:tags r:id="rId150"/>
              </p:custDataLst>
            </p:nvPr>
          </p:nvSpPr>
          <p:spPr>
            <a:xfrm>
              <a:off x="6330950" y="1917700"/>
              <a:ext cx="19051" cy="50801"/>
            </a:xfrm>
            <a:custGeom>
              <a:avLst/>
              <a:gdLst/>
              <a:ahLst/>
              <a:cxnLst/>
              <a:rect l="0" t="0" r="0" b="0"/>
              <a:pathLst>
                <a:path w="19051" h="50801">
                  <a:moveTo>
                    <a:pt x="19050" y="0"/>
                  </a:moveTo>
                  <a:lnTo>
                    <a:pt x="19050" y="0"/>
                  </a:lnTo>
                  <a:lnTo>
                    <a:pt x="19050" y="3371"/>
                  </a:lnTo>
                  <a:lnTo>
                    <a:pt x="7117" y="25417"/>
                  </a:lnTo>
                  <a:lnTo>
                    <a:pt x="0" y="508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SMARTInkShape-2173">
              <a:extLst>
                <a:ext uri="{FF2B5EF4-FFF2-40B4-BE49-F238E27FC236}">
                  <a16:creationId xmlns:a16="http://schemas.microsoft.com/office/drawing/2014/main" xmlns="" id="{339630D4-AE45-4D74-AF4E-1650C8166003}"/>
                </a:ext>
              </a:extLst>
            </p:cNvPr>
            <p:cNvSpPr/>
            <p:nvPr>
              <p:custDataLst>
                <p:tags r:id="rId151"/>
              </p:custDataLst>
            </p:nvPr>
          </p:nvSpPr>
          <p:spPr>
            <a:xfrm>
              <a:off x="6178550" y="1861433"/>
              <a:ext cx="84544" cy="81668"/>
            </a:xfrm>
            <a:custGeom>
              <a:avLst/>
              <a:gdLst/>
              <a:ahLst/>
              <a:cxnLst/>
              <a:rect l="0" t="0" r="0" b="0"/>
              <a:pathLst>
                <a:path w="84544" h="81668">
                  <a:moveTo>
                    <a:pt x="0" y="5467"/>
                  </a:moveTo>
                  <a:lnTo>
                    <a:pt x="0" y="5467"/>
                  </a:lnTo>
                  <a:lnTo>
                    <a:pt x="0" y="0"/>
                  </a:lnTo>
                  <a:lnTo>
                    <a:pt x="6742" y="6120"/>
                  </a:lnTo>
                  <a:lnTo>
                    <a:pt x="10051" y="14930"/>
                  </a:lnTo>
                  <a:lnTo>
                    <a:pt x="12544" y="61916"/>
                  </a:lnTo>
                  <a:lnTo>
                    <a:pt x="10749" y="71243"/>
                  </a:lnTo>
                  <a:lnTo>
                    <a:pt x="9283" y="74717"/>
                  </a:lnTo>
                  <a:lnTo>
                    <a:pt x="9011" y="76328"/>
                  </a:lnTo>
                  <a:lnTo>
                    <a:pt x="9535" y="76697"/>
                  </a:lnTo>
                  <a:lnTo>
                    <a:pt x="10590" y="76237"/>
                  </a:lnTo>
                  <a:lnTo>
                    <a:pt x="22627" y="42141"/>
                  </a:lnTo>
                  <a:lnTo>
                    <a:pt x="39159" y="22997"/>
                  </a:lnTo>
                  <a:lnTo>
                    <a:pt x="54094" y="11758"/>
                  </a:lnTo>
                  <a:lnTo>
                    <a:pt x="66844" y="10145"/>
                  </a:lnTo>
                  <a:lnTo>
                    <a:pt x="74196" y="10702"/>
                  </a:lnTo>
                  <a:lnTo>
                    <a:pt x="79097" y="13896"/>
                  </a:lnTo>
                  <a:lnTo>
                    <a:pt x="82365" y="18847"/>
                  </a:lnTo>
                  <a:lnTo>
                    <a:pt x="84543" y="24971"/>
                  </a:lnTo>
                  <a:lnTo>
                    <a:pt x="83050" y="68124"/>
                  </a:lnTo>
                  <a:lnTo>
                    <a:pt x="82550" y="8166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SMARTInkShape-2174">
              <a:extLst>
                <a:ext uri="{FF2B5EF4-FFF2-40B4-BE49-F238E27FC236}">
                  <a16:creationId xmlns:a16="http://schemas.microsoft.com/office/drawing/2014/main" xmlns="" id="{36FEA03E-8D05-4C40-A489-FA5B475E94E1}"/>
                </a:ext>
              </a:extLst>
            </p:cNvPr>
            <p:cNvSpPr/>
            <p:nvPr>
              <p:custDataLst>
                <p:tags r:id="rId152"/>
              </p:custDataLst>
            </p:nvPr>
          </p:nvSpPr>
          <p:spPr>
            <a:xfrm>
              <a:off x="6111911" y="1704779"/>
              <a:ext cx="98390" cy="193872"/>
            </a:xfrm>
            <a:custGeom>
              <a:avLst/>
              <a:gdLst/>
              <a:ahLst/>
              <a:cxnLst/>
              <a:rect l="0" t="0" r="0" b="0"/>
              <a:pathLst>
                <a:path w="98390" h="193872">
                  <a:moveTo>
                    <a:pt x="98389" y="3371"/>
                  </a:moveTo>
                  <a:lnTo>
                    <a:pt x="98389" y="3371"/>
                  </a:lnTo>
                  <a:lnTo>
                    <a:pt x="88276" y="0"/>
                  </a:lnTo>
                  <a:lnTo>
                    <a:pt x="77666" y="226"/>
                  </a:lnTo>
                  <a:lnTo>
                    <a:pt x="65190" y="4090"/>
                  </a:lnTo>
                  <a:lnTo>
                    <a:pt x="34185" y="25699"/>
                  </a:lnTo>
                  <a:lnTo>
                    <a:pt x="19053" y="41517"/>
                  </a:lnTo>
                  <a:lnTo>
                    <a:pt x="7625" y="60306"/>
                  </a:lnTo>
                  <a:lnTo>
                    <a:pt x="0" y="94089"/>
                  </a:lnTo>
                  <a:lnTo>
                    <a:pt x="2493" y="137655"/>
                  </a:lnTo>
                  <a:lnTo>
                    <a:pt x="8781" y="184278"/>
                  </a:lnTo>
                  <a:lnTo>
                    <a:pt x="9489" y="193871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SMARTInkShape-2175">
              <a:extLst>
                <a:ext uri="{FF2B5EF4-FFF2-40B4-BE49-F238E27FC236}">
                  <a16:creationId xmlns:a16="http://schemas.microsoft.com/office/drawing/2014/main" xmlns="" id="{6780A5D2-1B8F-4591-8E3A-14A3E4F259C6}"/>
                </a:ext>
              </a:extLst>
            </p:cNvPr>
            <p:cNvSpPr/>
            <p:nvPr>
              <p:custDataLst>
                <p:tags r:id="rId153"/>
              </p:custDataLst>
            </p:nvPr>
          </p:nvSpPr>
          <p:spPr>
            <a:xfrm>
              <a:off x="6045200" y="1708150"/>
              <a:ext cx="88901" cy="101601"/>
            </a:xfrm>
            <a:custGeom>
              <a:avLst/>
              <a:gdLst/>
              <a:ahLst/>
              <a:cxnLst/>
              <a:rect l="0" t="0" r="0" b="0"/>
              <a:pathLst>
                <a:path w="88901" h="101601">
                  <a:moveTo>
                    <a:pt x="0" y="0"/>
                  </a:moveTo>
                  <a:lnTo>
                    <a:pt x="0" y="0"/>
                  </a:lnTo>
                  <a:lnTo>
                    <a:pt x="3371" y="10113"/>
                  </a:lnTo>
                  <a:lnTo>
                    <a:pt x="41442" y="56990"/>
                  </a:lnTo>
                  <a:lnTo>
                    <a:pt x="88900" y="1016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SMARTInkShape-2176">
              <a:extLst>
                <a:ext uri="{FF2B5EF4-FFF2-40B4-BE49-F238E27FC236}">
                  <a16:creationId xmlns:a16="http://schemas.microsoft.com/office/drawing/2014/main" xmlns="" id="{BDABA056-5C72-4704-B647-898B660A7E31}"/>
                </a:ext>
              </a:extLst>
            </p:cNvPr>
            <p:cNvSpPr/>
            <p:nvPr>
              <p:custDataLst>
                <p:tags r:id="rId154"/>
              </p:custDataLst>
            </p:nvPr>
          </p:nvSpPr>
          <p:spPr>
            <a:xfrm>
              <a:off x="5855463" y="1703467"/>
              <a:ext cx="94488" cy="233284"/>
            </a:xfrm>
            <a:custGeom>
              <a:avLst/>
              <a:gdLst/>
              <a:ahLst/>
              <a:cxnLst/>
              <a:rect l="0" t="0" r="0" b="0"/>
              <a:pathLst>
                <a:path w="94488" h="233284">
                  <a:moveTo>
                    <a:pt x="69087" y="23733"/>
                  </a:moveTo>
                  <a:lnTo>
                    <a:pt x="69087" y="23733"/>
                  </a:lnTo>
                  <a:lnTo>
                    <a:pt x="69087" y="3960"/>
                  </a:lnTo>
                  <a:lnTo>
                    <a:pt x="68382" y="2084"/>
                  </a:lnTo>
                  <a:lnTo>
                    <a:pt x="67206" y="834"/>
                  </a:lnTo>
                  <a:lnTo>
                    <a:pt x="65716" y="0"/>
                  </a:lnTo>
                  <a:lnTo>
                    <a:pt x="63312" y="1561"/>
                  </a:lnTo>
                  <a:lnTo>
                    <a:pt x="35209" y="41849"/>
                  </a:lnTo>
                  <a:lnTo>
                    <a:pt x="20163" y="75294"/>
                  </a:lnTo>
                  <a:lnTo>
                    <a:pt x="7832" y="112971"/>
                  </a:lnTo>
                  <a:lnTo>
                    <a:pt x="0" y="150883"/>
                  </a:lnTo>
                  <a:lnTo>
                    <a:pt x="1693" y="183255"/>
                  </a:lnTo>
                  <a:lnTo>
                    <a:pt x="5108" y="197814"/>
                  </a:lnTo>
                  <a:lnTo>
                    <a:pt x="11617" y="208932"/>
                  </a:lnTo>
                  <a:lnTo>
                    <a:pt x="30139" y="225047"/>
                  </a:lnTo>
                  <a:lnTo>
                    <a:pt x="54364" y="231269"/>
                  </a:lnTo>
                  <a:lnTo>
                    <a:pt x="94487" y="233283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5" name="SMARTInkShape-Group402">
            <a:extLst>
              <a:ext uri="{FF2B5EF4-FFF2-40B4-BE49-F238E27FC236}">
                <a16:creationId xmlns:a16="http://schemas.microsoft.com/office/drawing/2014/main" xmlns="" id="{D4FC8F63-D503-4501-B54A-8CC4EFCDC324}"/>
              </a:ext>
            </a:extLst>
          </p:cNvPr>
          <p:cNvGrpSpPr/>
          <p:nvPr/>
        </p:nvGrpSpPr>
        <p:grpSpPr>
          <a:xfrm>
            <a:off x="1883527" y="2762666"/>
            <a:ext cx="707274" cy="258931"/>
            <a:chOff x="1883527" y="2762666"/>
            <a:chExt cx="707274" cy="258931"/>
          </a:xfrm>
        </p:grpSpPr>
        <p:sp>
          <p:nvSpPr>
            <p:cNvPr id="109" name="SMARTInkShape-2177">
              <a:extLst>
                <a:ext uri="{FF2B5EF4-FFF2-40B4-BE49-F238E27FC236}">
                  <a16:creationId xmlns:a16="http://schemas.microsoft.com/office/drawing/2014/main" xmlns="" id="{389EC11D-3928-416A-90A0-018C70D5B375}"/>
                </a:ext>
              </a:extLst>
            </p:cNvPr>
            <p:cNvSpPr/>
            <p:nvPr>
              <p:custDataLst>
                <p:tags r:id="rId138"/>
              </p:custDataLst>
            </p:nvPr>
          </p:nvSpPr>
          <p:spPr>
            <a:xfrm>
              <a:off x="2485829" y="2965450"/>
              <a:ext cx="104972" cy="9103"/>
            </a:xfrm>
            <a:custGeom>
              <a:avLst/>
              <a:gdLst/>
              <a:ahLst/>
              <a:cxnLst/>
              <a:rect l="0" t="0" r="0" b="0"/>
              <a:pathLst>
                <a:path w="104972" h="9103">
                  <a:moveTo>
                    <a:pt x="3371" y="0"/>
                  </a:moveTo>
                  <a:lnTo>
                    <a:pt x="3371" y="0"/>
                  </a:lnTo>
                  <a:lnTo>
                    <a:pt x="0" y="3371"/>
                  </a:lnTo>
                  <a:lnTo>
                    <a:pt x="418" y="5069"/>
                  </a:lnTo>
                  <a:lnTo>
                    <a:pt x="4646" y="8838"/>
                  </a:lnTo>
                  <a:lnTo>
                    <a:pt x="14991" y="9102"/>
                  </a:lnTo>
                  <a:lnTo>
                    <a:pt x="62182" y="6007"/>
                  </a:lnTo>
                  <a:lnTo>
                    <a:pt x="10497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SMARTInkShape-2178">
              <a:extLst>
                <a:ext uri="{FF2B5EF4-FFF2-40B4-BE49-F238E27FC236}">
                  <a16:creationId xmlns:a16="http://schemas.microsoft.com/office/drawing/2014/main" xmlns="" id="{24B6C801-B698-4104-8963-7D769A794D33}"/>
                </a:ext>
              </a:extLst>
            </p:cNvPr>
            <p:cNvSpPr/>
            <p:nvPr>
              <p:custDataLst>
                <p:tags r:id="rId139"/>
              </p:custDataLst>
            </p:nvPr>
          </p:nvSpPr>
          <p:spPr>
            <a:xfrm>
              <a:off x="2476500" y="2885879"/>
              <a:ext cx="82551" cy="9722"/>
            </a:xfrm>
            <a:custGeom>
              <a:avLst/>
              <a:gdLst/>
              <a:ahLst/>
              <a:cxnLst/>
              <a:rect l="0" t="0" r="0" b="0"/>
              <a:pathLst>
                <a:path w="82551" h="9722">
                  <a:moveTo>
                    <a:pt x="0" y="3371"/>
                  </a:moveTo>
                  <a:lnTo>
                    <a:pt x="0" y="3371"/>
                  </a:lnTo>
                  <a:lnTo>
                    <a:pt x="3371" y="0"/>
                  </a:lnTo>
                  <a:lnTo>
                    <a:pt x="12552" y="227"/>
                  </a:lnTo>
                  <a:lnTo>
                    <a:pt x="53158" y="3663"/>
                  </a:lnTo>
                  <a:lnTo>
                    <a:pt x="82550" y="97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SMARTInkShape-2179">
              <a:extLst>
                <a:ext uri="{FF2B5EF4-FFF2-40B4-BE49-F238E27FC236}">
                  <a16:creationId xmlns:a16="http://schemas.microsoft.com/office/drawing/2014/main" xmlns="" id="{3DCA3DB5-410D-465F-93F9-E7D6E90837B2}"/>
                </a:ext>
              </a:extLst>
            </p:cNvPr>
            <p:cNvSpPr/>
            <p:nvPr>
              <p:custDataLst>
                <p:tags r:id="rId140"/>
              </p:custDataLst>
            </p:nvPr>
          </p:nvSpPr>
          <p:spPr>
            <a:xfrm>
              <a:off x="2188929" y="2901950"/>
              <a:ext cx="103422" cy="12701"/>
            </a:xfrm>
            <a:custGeom>
              <a:avLst/>
              <a:gdLst/>
              <a:ahLst/>
              <a:cxnLst/>
              <a:rect l="0" t="0" r="0" b="0"/>
              <a:pathLst>
                <a:path w="103422" h="12701">
                  <a:moveTo>
                    <a:pt x="8171" y="12700"/>
                  </a:moveTo>
                  <a:lnTo>
                    <a:pt x="8171" y="12700"/>
                  </a:lnTo>
                  <a:lnTo>
                    <a:pt x="0" y="12700"/>
                  </a:lnTo>
                  <a:lnTo>
                    <a:pt x="43810" y="9329"/>
                  </a:lnTo>
                  <a:lnTo>
                    <a:pt x="87256" y="2574"/>
                  </a:lnTo>
                  <a:lnTo>
                    <a:pt x="10342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SMARTInkShape-2180">
              <a:extLst>
                <a:ext uri="{FF2B5EF4-FFF2-40B4-BE49-F238E27FC236}">
                  <a16:creationId xmlns:a16="http://schemas.microsoft.com/office/drawing/2014/main" xmlns="" id="{63B4BE5F-37E2-4CA4-A912-D65AF9C01F07}"/>
                </a:ext>
              </a:extLst>
            </p:cNvPr>
            <p:cNvSpPr/>
            <p:nvPr>
              <p:custDataLst>
                <p:tags r:id="rId141"/>
              </p:custDataLst>
            </p:nvPr>
          </p:nvSpPr>
          <p:spPr>
            <a:xfrm>
              <a:off x="2197221" y="2762666"/>
              <a:ext cx="126880" cy="258931"/>
            </a:xfrm>
            <a:custGeom>
              <a:avLst/>
              <a:gdLst/>
              <a:ahLst/>
              <a:cxnLst/>
              <a:rect l="0" t="0" r="0" b="0"/>
              <a:pathLst>
                <a:path w="126880" h="258931">
                  <a:moveTo>
                    <a:pt x="126879" y="18634"/>
                  </a:moveTo>
                  <a:lnTo>
                    <a:pt x="126879" y="18634"/>
                  </a:lnTo>
                  <a:lnTo>
                    <a:pt x="115323" y="990"/>
                  </a:lnTo>
                  <a:lnTo>
                    <a:pt x="107776" y="0"/>
                  </a:lnTo>
                  <a:lnTo>
                    <a:pt x="72146" y="8459"/>
                  </a:lnTo>
                  <a:lnTo>
                    <a:pt x="51395" y="17892"/>
                  </a:lnTo>
                  <a:lnTo>
                    <a:pt x="31841" y="32996"/>
                  </a:lnTo>
                  <a:lnTo>
                    <a:pt x="19384" y="50876"/>
                  </a:lnTo>
                  <a:lnTo>
                    <a:pt x="9559" y="80951"/>
                  </a:lnTo>
                  <a:lnTo>
                    <a:pt x="6887" y="117831"/>
                  </a:lnTo>
                  <a:lnTo>
                    <a:pt x="4542" y="153153"/>
                  </a:lnTo>
                  <a:lnTo>
                    <a:pt x="800" y="199644"/>
                  </a:lnTo>
                  <a:lnTo>
                    <a:pt x="0" y="242779"/>
                  </a:lnTo>
                  <a:lnTo>
                    <a:pt x="638" y="252309"/>
                  </a:lnTo>
                  <a:lnTo>
                    <a:pt x="1796" y="254851"/>
                  </a:lnTo>
                  <a:lnTo>
                    <a:pt x="3274" y="256545"/>
                  </a:lnTo>
                  <a:lnTo>
                    <a:pt x="18837" y="258930"/>
                  </a:lnTo>
                  <a:lnTo>
                    <a:pt x="59456" y="245987"/>
                  </a:lnTo>
                  <a:lnTo>
                    <a:pt x="107829" y="22183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SMARTInkShape-2181">
              <a:extLst>
                <a:ext uri="{FF2B5EF4-FFF2-40B4-BE49-F238E27FC236}">
                  <a16:creationId xmlns:a16="http://schemas.microsoft.com/office/drawing/2014/main" xmlns="" id="{8261DE34-6A8E-49B2-8A78-2F0F59D110A7}"/>
                </a:ext>
              </a:extLst>
            </p:cNvPr>
            <p:cNvSpPr/>
            <p:nvPr>
              <p:custDataLst>
                <p:tags r:id="rId142"/>
              </p:custDataLst>
            </p:nvPr>
          </p:nvSpPr>
          <p:spPr>
            <a:xfrm>
              <a:off x="2057619" y="2783898"/>
              <a:ext cx="58550" cy="193479"/>
            </a:xfrm>
            <a:custGeom>
              <a:avLst/>
              <a:gdLst/>
              <a:ahLst/>
              <a:cxnLst/>
              <a:rect l="0" t="0" r="0" b="0"/>
              <a:pathLst>
                <a:path w="58550" h="193479">
                  <a:moveTo>
                    <a:pt x="44231" y="48202"/>
                  </a:moveTo>
                  <a:lnTo>
                    <a:pt x="44231" y="48202"/>
                  </a:lnTo>
                  <a:lnTo>
                    <a:pt x="50973" y="34718"/>
                  </a:lnTo>
                  <a:lnTo>
                    <a:pt x="52402" y="24335"/>
                  </a:lnTo>
                  <a:lnTo>
                    <a:pt x="50941" y="6171"/>
                  </a:lnTo>
                  <a:lnTo>
                    <a:pt x="49410" y="3248"/>
                  </a:lnTo>
                  <a:lnTo>
                    <a:pt x="46978" y="1300"/>
                  </a:lnTo>
                  <a:lnTo>
                    <a:pt x="43946" y="0"/>
                  </a:lnTo>
                  <a:lnTo>
                    <a:pt x="34932" y="438"/>
                  </a:lnTo>
                  <a:lnTo>
                    <a:pt x="29565" y="1543"/>
                  </a:lnTo>
                  <a:lnTo>
                    <a:pt x="17957" y="10296"/>
                  </a:lnTo>
                  <a:lnTo>
                    <a:pt x="7154" y="23594"/>
                  </a:lnTo>
                  <a:lnTo>
                    <a:pt x="0" y="38911"/>
                  </a:lnTo>
                  <a:lnTo>
                    <a:pt x="114" y="55126"/>
                  </a:lnTo>
                  <a:lnTo>
                    <a:pt x="5573" y="71035"/>
                  </a:lnTo>
                  <a:lnTo>
                    <a:pt x="34025" y="110771"/>
                  </a:lnTo>
                  <a:lnTo>
                    <a:pt x="49909" y="126321"/>
                  </a:lnTo>
                  <a:lnTo>
                    <a:pt x="56868" y="137955"/>
                  </a:lnTo>
                  <a:lnTo>
                    <a:pt x="58549" y="150181"/>
                  </a:lnTo>
                  <a:lnTo>
                    <a:pt x="56239" y="161965"/>
                  </a:lnTo>
                  <a:lnTo>
                    <a:pt x="47005" y="176533"/>
                  </a:lnTo>
                  <a:lnTo>
                    <a:pt x="39349" y="185436"/>
                  </a:lnTo>
                  <a:lnTo>
                    <a:pt x="29361" y="190334"/>
                  </a:lnTo>
                  <a:lnTo>
                    <a:pt x="9073" y="193478"/>
                  </a:lnTo>
                  <a:lnTo>
                    <a:pt x="6682" y="193030"/>
                  </a:lnTo>
                  <a:lnTo>
                    <a:pt x="5792" y="192027"/>
                  </a:lnTo>
                  <a:lnTo>
                    <a:pt x="6131" y="18790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SMARTInkShape-2182">
              <a:extLst>
                <a:ext uri="{FF2B5EF4-FFF2-40B4-BE49-F238E27FC236}">
                  <a16:creationId xmlns:a16="http://schemas.microsoft.com/office/drawing/2014/main" xmlns="" id="{713BEFDA-62D4-4E41-9950-2CE81E1EF605}"/>
                </a:ext>
              </a:extLst>
            </p:cNvPr>
            <p:cNvSpPr/>
            <p:nvPr>
              <p:custDataLst>
                <p:tags r:id="rId143"/>
              </p:custDataLst>
            </p:nvPr>
          </p:nvSpPr>
          <p:spPr>
            <a:xfrm>
              <a:off x="1883527" y="2778698"/>
              <a:ext cx="91559" cy="223040"/>
            </a:xfrm>
            <a:custGeom>
              <a:avLst/>
              <a:gdLst/>
              <a:ahLst/>
              <a:cxnLst/>
              <a:rect l="0" t="0" r="0" b="0"/>
              <a:pathLst>
                <a:path w="91559" h="223040">
                  <a:moveTo>
                    <a:pt x="91323" y="21652"/>
                  </a:moveTo>
                  <a:lnTo>
                    <a:pt x="91323" y="21652"/>
                  </a:lnTo>
                  <a:lnTo>
                    <a:pt x="70342" y="2553"/>
                  </a:lnTo>
                  <a:lnTo>
                    <a:pt x="66753" y="453"/>
                  </a:lnTo>
                  <a:lnTo>
                    <a:pt x="57119" y="0"/>
                  </a:lnTo>
                  <a:lnTo>
                    <a:pt x="51587" y="867"/>
                  </a:lnTo>
                  <a:lnTo>
                    <a:pt x="33688" y="12201"/>
                  </a:lnTo>
                  <a:lnTo>
                    <a:pt x="6430" y="38652"/>
                  </a:lnTo>
                  <a:lnTo>
                    <a:pt x="676" y="49434"/>
                  </a:lnTo>
                  <a:lnTo>
                    <a:pt x="0" y="62692"/>
                  </a:lnTo>
                  <a:lnTo>
                    <a:pt x="808" y="70179"/>
                  </a:lnTo>
                  <a:lnTo>
                    <a:pt x="7350" y="84141"/>
                  </a:lnTo>
                  <a:lnTo>
                    <a:pt x="24814" y="103902"/>
                  </a:lnTo>
                  <a:lnTo>
                    <a:pt x="70685" y="142276"/>
                  </a:lnTo>
                  <a:lnTo>
                    <a:pt x="82856" y="154990"/>
                  </a:lnTo>
                  <a:lnTo>
                    <a:pt x="90617" y="167697"/>
                  </a:lnTo>
                  <a:lnTo>
                    <a:pt x="91558" y="174754"/>
                  </a:lnTo>
                  <a:lnTo>
                    <a:pt x="88840" y="190121"/>
                  </a:lnTo>
                  <a:lnTo>
                    <a:pt x="81047" y="202596"/>
                  </a:lnTo>
                  <a:lnTo>
                    <a:pt x="70528" y="212138"/>
                  </a:lnTo>
                  <a:lnTo>
                    <a:pt x="58797" y="218731"/>
                  </a:lnTo>
                  <a:lnTo>
                    <a:pt x="40293" y="223039"/>
                  </a:lnTo>
                  <a:lnTo>
                    <a:pt x="29602" y="220283"/>
                  </a:lnTo>
                  <a:lnTo>
                    <a:pt x="21558" y="215060"/>
                  </a:lnTo>
                  <a:lnTo>
                    <a:pt x="17983" y="210387"/>
                  </a:lnTo>
                  <a:lnTo>
                    <a:pt x="17735" y="207448"/>
                  </a:lnTo>
                  <a:lnTo>
                    <a:pt x="21473" y="19310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8" name="SMARTInkShape-Group403">
            <a:extLst>
              <a:ext uri="{FF2B5EF4-FFF2-40B4-BE49-F238E27FC236}">
                <a16:creationId xmlns:a16="http://schemas.microsoft.com/office/drawing/2014/main" xmlns="" id="{0CBC4FA2-CB6F-4895-9B2A-6F4A7AC556E0}"/>
              </a:ext>
            </a:extLst>
          </p:cNvPr>
          <p:cNvGrpSpPr/>
          <p:nvPr/>
        </p:nvGrpSpPr>
        <p:grpSpPr>
          <a:xfrm>
            <a:off x="2931333" y="2571360"/>
            <a:ext cx="846918" cy="768741"/>
            <a:chOff x="2931333" y="2571360"/>
            <a:chExt cx="846918" cy="768741"/>
          </a:xfrm>
        </p:grpSpPr>
        <p:sp>
          <p:nvSpPr>
            <p:cNvPr id="116" name="SMARTInkShape-2183">
              <a:extLst>
                <a:ext uri="{FF2B5EF4-FFF2-40B4-BE49-F238E27FC236}">
                  <a16:creationId xmlns:a16="http://schemas.microsoft.com/office/drawing/2014/main" xmlns="" id="{90CA3746-4E19-493B-AE98-CB33A679724D}"/>
                </a:ext>
              </a:extLst>
            </p:cNvPr>
            <p:cNvSpPr/>
            <p:nvPr>
              <p:custDataLst>
                <p:tags r:id="rId126"/>
              </p:custDataLst>
            </p:nvPr>
          </p:nvSpPr>
          <p:spPr>
            <a:xfrm>
              <a:off x="3127179" y="3225800"/>
              <a:ext cx="73222" cy="6351"/>
            </a:xfrm>
            <a:custGeom>
              <a:avLst/>
              <a:gdLst/>
              <a:ahLst/>
              <a:cxnLst/>
              <a:rect l="0" t="0" r="0" b="0"/>
              <a:pathLst>
                <a:path w="73222" h="6351">
                  <a:moveTo>
                    <a:pt x="3371" y="0"/>
                  </a:moveTo>
                  <a:lnTo>
                    <a:pt x="3371" y="0"/>
                  </a:lnTo>
                  <a:lnTo>
                    <a:pt x="0" y="3371"/>
                  </a:lnTo>
                  <a:lnTo>
                    <a:pt x="418" y="4364"/>
                  </a:lnTo>
                  <a:lnTo>
                    <a:pt x="4646" y="5467"/>
                  </a:lnTo>
                  <a:lnTo>
                    <a:pt x="46281" y="6298"/>
                  </a:lnTo>
                  <a:lnTo>
                    <a:pt x="73221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SMARTInkShape-2184">
              <a:extLst>
                <a:ext uri="{FF2B5EF4-FFF2-40B4-BE49-F238E27FC236}">
                  <a16:creationId xmlns:a16="http://schemas.microsoft.com/office/drawing/2014/main" xmlns="" id="{276A22E0-AFD9-4AA5-BA5C-77C16513BE53}"/>
                </a:ext>
              </a:extLst>
            </p:cNvPr>
            <p:cNvSpPr/>
            <p:nvPr>
              <p:custDataLst>
                <p:tags r:id="rId127"/>
              </p:custDataLst>
            </p:nvPr>
          </p:nvSpPr>
          <p:spPr>
            <a:xfrm>
              <a:off x="3043056" y="3163706"/>
              <a:ext cx="36695" cy="17645"/>
            </a:xfrm>
            <a:custGeom>
              <a:avLst/>
              <a:gdLst/>
              <a:ahLst/>
              <a:cxnLst/>
              <a:rect l="0" t="0" r="0" b="0"/>
              <a:pathLst>
                <a:path w="36695" h="17645">
                  <a:moveTo>
                    <a:pt x="17644" y="17644"/>
                  </a:moveTo>
                  <a:lnTo>
                    <a:pt x="17644" y="17644"/>
                  </a:lnTo>
                  <a:lnTo>
                    <a:pt x="0" y="0"/>
                  </a:lnTo>
                  <a:lnTo>
                    <a:pt x="36694" y="112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SMARTInkShape-2185">
              <a:extLst>
                <a:ext uri="{FF2B5EF4-FFF2-40B4-BE49-F238E27FC236}">
                  <a16:creationId xmlns:a16="http://schemas.microsoft.com/office/drawing/2014/main" xmlns="" id="{46808C8B-EF81-4803-8A65-2B7766074D22}"/>
                </a:ext>
              </a:extLst>
            </p:cNvPr>
            <p:cNvSpPr/>
            <p:nvPr>
              <p:custDataLst>
                <p:tags r:id="rId128"/>
              </p:custDataLst>
            </p:nvPr>
          </p:nvSpPr>
          <p:spPr>
            <a:xfrm>
              <a:off x="3041650" y="3251200"/>
              <a:ext cx="6351" cy="88901"/>
            </a:xfrm>
            <a:custGeom>
              <a:avLst/>
              <a:gdLst/>
              <a:ahLst/>
              <a:cxnLst/>
              <a:rect l="0" t="0" r="0" b="0"/>
              <a:pathLst>
                <a:path w="6351" h="88901">
                  <a:moveTo>
                    <a:pt x="0" y="0"/>
                  </a:moveTo>
                  <a:lnTo>
                    <a:pt x="0" y="0"/>
                  </a:lnTo>
                  <a:lnTo>
                    <a:pt x="706" y="43033"/>
                  </a:lnTo>
                  <a:lnTo>
                    <a:pt x="6350" y="88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SMARTInkShape-2186">
              <a:extLst>
                <a:ext uri="{FF2B5EF4-FFF2-40B4-BE49-F238E27FC236}">
                  <a16:creationId xmlns:a16="http://schemas.microsoft.com/office/drawing/2014/main" xmlns="" id="{E2C70044-9AB7-4773-A7F1-360EE80A3408}"/>
                </a:ext>
              </a:extLst>
            </p:cNvPr>
            <p:cNvSpPr/>
            <p:nvPr>
              <p:custDataLst>
                <p:tags r:id="rId129"/>
              </p:custDataLst>
            </p:nvPr>
          </p:nvSpPr>
          <p:spPr>
            <a:xfrm>
              <a:off x="2931333" y="2736873"/>
              <a:ext cx="345268" cy="373606"/>
            </a:xfrm>
            <a:custGeom>
              <a:avLst/>
              <a:gdLst/>
              <a:ahLst/>
              <a:cxnLst/>
              <a:rect l="0" t="0" r="0" b="0"/>
              <a:pathLst>
                <a:path w="345268" h="373606">
                  <a:moveTo>
                    <a:pt x="269067" y="6327"/>
                  </a:moveTo>
                  <a:lnTo>
                    <a:pt x="269067" y="6327"/>
                  </a:lnTo>
                  <a:lnTo>
                    <a:pt x="272438" y="2956"/>
                  </a:lnTo>
                  <a:lnTo>
                    <a:pt x="275974" y="1301"/>
                  </a:lnTo>
                  <a:lnTo>
                    <a:pt x="280622" y="238"/>
                  </a:lnTo>
                  <a:lnTo>
                    <a:pt x="279377" y="93"/>
                  </a:lnTo>
                  <a:lnTo>
                    <a:pt x="272828" y="0"/>
                  </a:lnTo>
                  <a:lnTo>
                    <a:pt x="226655" y="15879"/>
                  </a:lnTo>
                  <a:lnTo>
                    <a:pt x="186083" y="33823"/>
                  </a:lnTo>
                  <a:lnTo>
                    <a:pt x="140727" y="57541"/>
                  </a:lnTo>
                  <a:lnTo>
                    <a:pt x="103570" y="79671"/>
                  </a:lnTo>
                  <a:lnTo>
                    <a:pt x="66050" y="106657"/>
                  </a:lnTo>
                  <a:lnTo>
                    <a:pt x="58893" y="117005"/>
                  </a:lnTo>
                  <a:lnTo>
                    <a:pt x="58395" y="121035"/>
                  </a:lnTo>
                  <a:lnTo>
                    <a:pt x="59475" y="124427"/>
                  </a:lnTo>
                  <a:lnTo>
                    <a:pt x="61605" y="127393"/>
                  </a:lnTo>
                  <a:lnTo>
                    <a:pt x="75261" y="130690"/>
                  </a:lnTo>
                  <a:lnTo>
                    <a:pt x="110513" y="134427"/>
                  </a:lnTo>
                  <a:lnTo>
                    <a:pt x="154825" y="140003"/>
                  </a:lnTo>
                  <a:lnTo>
                    <a:pt x="195471" y="148005"/>
                  </a:lnTo>
                  <a:lnTo>
                    <a:pt x="234068" y="163351"/>
                  </a:lnTo>
                  <a:lnTo>
                    <a:pt x="238679" y="168160"/>
                  </a:lnTo>
                  <a:lnTo>
                    <a:pt x="241047" y="173482"/>
                  </a:lnTo>
                  <a:lnTo>
                    <a:pt x="241920" y="179147"/>
                  </a:lnTo>
                  <a:lnTo>
                    <a:pt x="233483" y="194849"/>
                  </a:lnTo>
                  <a:lnTo>
                    <a:pt x="189209" y="240416"/>
                  </a:lnTo>
                  <a:lnTo>
                    <a:pt x="156669" y="264413"/>
                  </a:lnTo>
                  <a:lnTo>
                    <a:pt x="120334" y="287543"/>
                  </a:lnTo>
                  <a:lnTo>
                    <a:pt x="80667" y="311934"/>
                  </a:lnTo>
                  <a:lnTo>
                    <a:pt x="47045" y="333122"/>
                  </a:lnTo>
                  <a:lnTo>
                    <a:pt x="4450" y="362979"/>
                  </a:lnTo>
                  <a:lnTo>
                    <a:pt x="934" y="366862"/>
                  </a:lnTo>
                  <a:lnTo>
                    <a:pt x="0" y="369450"/>
                  </a:lnTo>
                  <a:lnTo>
                    <a:pt x="789" y="371176"/>
                  </a:lnTo>
                  <a:lnTo>
                    <a:pt x="25496" y="373605"/>
                  </a:lnTo>
                  <a:lnTo>
                    <a:pt x="59919" y="370409"/>
                  </a:lnTo>
                  <a:lnTo>
                    <a:pt x="104851" y="363580"/>
                  </a:lnTo>
                  <a:lnTo>
                    <a:pt x="130662" y="358796"/>
                  </a:lnTo>
                  <a:lnTo>
                    <a:pt x="157747" y="353490"/>
                  </a:lnTo>
                  <a:lnTo>
                    <a:pt x="184270" y="349952"/>
                  </a:lnTo>
                  <a:lnTo>
                    <a:pt x="210419" y="347594"/>
                  </a:lnTo>
                  <a:lnTo>
                    <a:pt x="236319" y="346022"/>
                  </a:lnTo>
                  <a:lnTo>
                    <a:pt x="278266" y="344275"/>
                  </a:lnTo>
                  <a:lnTo>
                    <a:pt x="309844" y="344909"/>
                  </a:lnTo>
                  <a:lnTo>
                    <a:pt x="345267" y="3555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SMARTInkShape-2187">
              <a:extLst>
                <a:ext uri="{FF2B5EF4-FFF2-40B4-BE49-F238E27FC236}">
                  <a16:creationId xmlns:a16="http://schemas.microsoft.com/office/drawing/2014/main" xmlns="" id="{538AAA41-E16A-47A5-9FFB-216FAF53F26D}"/>
                </a:ext>
              </a:extLst>
            </p:cNvPr>
            <p:cNvSpPr/>
            <p:nvPr>
              <p:custDataLst>
                <p:tags r:id="rId130"/>
              </p:custDataLst>
            </p:nvPr>
          </p:nvSpPr>
          <p:spPr>
            <a:xfrm>
              <a:off x="3111500" y="3302000"/>
              <a:ext cx="76201" cy="24518"/>
            </a:xfrm>
            <a:custGeom>
              <a:avLst/>
              <a:gdLst/>
              <a:ahLst/>
              <a:cxnLst/>
              <a:rect l="0" t="0" r="0" b="0"/>
              <a:pathLst>
                <a:path w="76201" h="24518">
                  <a:moveTo>
                    <a:pt x="0" y="19050"/>
                  </a:moveTo>
                  <a:lnTo>
                    <a:pt x="0" y="19050"/>
                  </a:lnTo>
                  <a:lnTo>
                    <a:pt x="0" y="22421"/>
                  </a:lnTo>
                  <a:lnTo>
                    <a:pt x="2117" y="23414"/>
                  </a:lnTo>
                  <a:lnTo>
                    <a:pt x="10113" y="24517"/>
                  </a:lnTo>
                  <a:lnTo>
                    <a:pt x="41927" y="15086"/>
                  </a:lnTo>
                  <a:lnTo>
                    <a:pt x="762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SMARTInkShape-2188">
              <a:extLst>
                <a:ext uri="{FF2B5EF4-FFF2-40B4-BE49-F238E27FC236}">
                  <a16:creationId xmlns:a16="http://schemas.microsoft.com/office/drawing/2014/main" xmlns="" id="{9D799A4D-9E84-4EEB-B81E-38F983AD42A1}"/>
                </a:ext>
              </a:extLst>
            </p:cNvPr>
            <p:cNvSpPr/>
            <p:nvPr>
              <p:custDataLst>
                <p:tags r:id="rId131"/>
              </p:custDataLst>
            </p:nvPr>
          </p:nvSpPr>
          <p:spPr>
            <a:xfrm>
              <a:off x="3282950" y="3225800"/>
              <a:ext cx="1" cy="88901"/>
            </a:xfrm>
            <a:custGeom>
              <a:avLst/>
              <a:gdLst/>
              <a:ahLst/>
              <a:cxnLst/>
              <a:rect l="0" t="0" r="0" b="0"/>
              <a:pathLst>
                <a:path w="1" h="88901">
                  <a:moveTo>
                    <a:pt x="0" y="0"/>
                  </a:moveTo>
                  <a:lnTo>
                    <a:pt x="0" y="0"/>
                  </a:lnTo>
                  <a:lnTo>
                    <a:pt x="0" y="45779"/>
                  </a:lnTo>
                  <a:lnTo>
                    <a:pt x="0" y="88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SMARTInkShape-2189">
              <a:extLst>
                <a:ext uri="{FF2B5EF4-FFF2-40B4-BE49-F238E27FC236}">
                  <a16:creationId xmlns:a16="http://schemas.microsoft.com/office/drawing/2014/main" xmlns="" id="{1040E781-CCCA-4E6D-98F7-2861B11414E6}"/>
                </a:ext>
              </a:extLst>
            </p:cNvPr>
            <p:cNvSpPr/>
            <p:nvPr>
              <p:custDataLst>
                <p:tags r:id="rId132"/>
              </p:custDataLst>
            </p:nvPr>
          </p:nvSpPr>
          <p:spPr>
            <a:xfrm>
              <a:off x="3054350" y="2571360"/>
              <a:ext cx="101601" cy="93952"/>
            </a:xfrm>
            <a:custGeom>
              <a:avLst/>
              <a:gdLst/>
              <a:ahLst/>
              <a:cxnLst/>
              <a:rect l="0" t="0" r="0" b="0"/>
              <a:pathLst>
                <a:path w="101601" h="93952">
                  <a:moveTo>
                    <a:pt x="0" y="57540"/>
                  </a:moveTo>
                  <a:lnTo>
                    <a:pt x="0" y="57540"/>
                  </a:lnTo>
                  <a:lnTo>
                    <a:pt x="0" y="41531"/>
                  </a:lnTo>
                  <a:lnTo>
                    <a:pt x="706" y="70753"/>
                  </a:lnTo>
                  <a:lnTo>
                    <a:pt x="6089" y="93951"/>
                  </a:lnTo>
                  <a:lnTo>
                    <a:pt x="9715" y="47445"/>
                  </a:lnTo>
                  <a:lnTo>
                    <a:pt x="19214" y="7144"/>
                  </a:lnTo>
                  <a:lnTo>
                    <a:pt x="21276" y="2776"/>
                  </a:lnTo>
                  <a:lnTo>
                    <a:pt x="24767" y="570"/>
                  </a:lnTo>
                  <a:lnTo>
                    <a:pt x="34291" y="0"/>
                  </a:lnTo>
                  <a:lnTo>
                    <a:pt x="54924" y="7016"/>
                  </a:lnTo>
                  <a:lnTo>
                    <a:pt x="75541" y="24774"/>
                  </a:lnTo>
                  <a:lnTo>
                    <a:pt x="101600" y="7659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SMARTInkShape-2190">
              <a:extLst>
                <a:ext uri="{FF2B5EF4-FFF2-40B4-BE49-F238E27FC236}">
                  <a16:creationId xmlns:a16="http://schemas.microsoft.com/office/drawing/2014/main" xmlns="" id="{32908338-FEFF-4467-97BD-D9DC1497EE03}"/>
                </a:ext>
              </a:extLst>
            </p:cNvPr>
            <p:cNvSpPr/>
            <p:nvPr>
              <p:custDataLst>
                <p:tags r:id="rId133"/>
              </p:custDataLst>
            </p:nvPr>
          </p:nvSpPr>
          <p:spPr>
            <a:xfrm>
              <a:off x="3470656" y="2788021"/>
              <a:ext cx="180595" cy="253401"/>
            </a:xfrm>
            <a:custGeom>
              <a:avLst/>
              <a:gdLst/>
              <a:ahLst/>
              <a:cxnLst/>
              <a:rect l="0" t="0" r="0" b="0"/>
              <a:pathLst>
                <a:path w="180595" h="253401">
                  <a:moveTo>
                    <a:pt x="174244" y="31379"/>
                  </a:moveTo>
                  <a:lnTo>
                    <a:pt x="174244" y="31379"/>
                  </a:lnTo>
                  <a:lnTo>
                    <a:pt x="174244" y="10180"/>
                  </a:lnTo>
                  <a:lnTo>
                    <a:pt x="172362" y="5964"/>
                  </a:lnTo>
                  <a:lnTo>
                    <a:pt x="170873" y="3852"/>
                  </a:lnTo>
                  <a:lnTo>
                    <a:pt x="163573" y="1506"/>
                  </a:lnTo>
                  <a:lnTo>
                    <a:pt x="141641" y="0"/>
                  </a:lnTo>
                  <a:lnTo>
                    <a:pt x="113078" y="9852"/>
                  </a:lnTo>
                  <a:lnTo>
                    <a:pt x="66206" y="41577"/>
                  </a:lnTo>
                  <a:lnTo>
                    <a:pt x="27889" y="75753"/>
                  </a:lnTo>
                  <a:lnTo>
                    <a:pt x="21641" y="84245"/>
                  </a:lnTo>
                  <a:lnTo>
                    <a:pt x="18886" y="91317"/>
                  </a:lnTo>
                  <a:lnTo>
                    <a:pt x="18461" y="97444"/>
                  </a:lnTo>
                  <a:lnTo>
                    <a:pt x="19589" y="102938"/>
                  </a:lnTo>
                  <a:lnTo>
                    <a:pt x="23868" y="108013"/>
                  </a:lnTo>
                  <a:lnTo>
                    <a:pt x="38031" y="117415"/>
                  </a:lnTo>
                  <a:lnTo>
                    <a:pt x="79174" y="127297"/>
                  </a:lnTo>
                  <a:lnTo>
                    <a:pt x="99412" y="131857"/>
                  </a:lnTo>
                  <a:lnTo>
                    <a:pt x="100367" y="132936"/>
                  </a:lnTo>
                  <a:lnTo>
                    <a:pt x="100298" y="134361"/>
                  </a:lnTo>
                  <a:lnTo>
                    <a:pt x="99547" y="136018"/>
                  </a:lnTo>
                  <a:lnTo>
                    <a:pt x="77357" y="153178"/>
                  </a:lnTo>
                  <a:lnTo>
                    <a:pt x="39734" y="174650"/>
                  </a:lnTo>
                  <a:lnTo>
                    <a:pt x="8444" y="202280"/>
                  </a:lnTo>
                  <a:lnTo>
                    <a:pt x="1777" y="215285"/>
                  </a:lnTo>
                  <a:lnTo>
                    <a:pt x="0" y="221716"/>
                  </a:lnTo>
                  <a:lnTo>
                    <a:pt x="931" y="227415"/>
                  </a:lnTo>
                  <a:lnTo>
                    <a:pt x="7610" y="237510"/>
                  </a:lnTo>
                  <a:lnTo>
                    <a:pt x="21397" y="244818"/>
                  </a:lnTo>
                  <a:lnTo>
                    <a:pt x="52756" y="251019"/>
                  </a:lnTo>
                  <a:lnTo>
                    <a:pt x="91446" y="252855"/>
                  </a:lnTo>
                  <a:lnTo>
                    <a:pt x="127839" y="253400"/>
                  </a:lnTo>
                  <a:lnTo>
                    <a:pt x="180594" y="24727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SMARTInkShape-2191">
              <a:extLst>
                <a:ext uri="{FF2B5EF4-FFF2-40B4-BE49-F238E27FC236}">
                  <a16:creationId xmlns:a16="http://schemas.microsoft.com/office/drawing/2014/main" xmlns="" id="{564DB350-93D7-42A1-BD7D-5F4475C2539F}"/>
                </a:ext>
              </a:extLst>
            </p:cNvPr>
            <p:cNvSpPr/>
            <p:nvPr>
              <p:custDataLst>
                <p:tags r:id="rId134"/>
              </p:custDataLst>
            </p:nvPr>
          </p:nvSpPr>
          <p:spPr>
            <a:xfrm>
              <a:off x="3711680" y="2940050"/>
              <a:ext cx="22121" cy="6351"/>
            </a:xfrm>
            <a:custGeom>
              <a:avLst/>
              <a:gdLst/>
              <a:ahLst/>
              <a:cxnLst/>
              <a:rect l="0" t="0" r="0" b="0"/>
              <a:pathLst>
                <a:path w="22121" h="6351">
                  <a:moveTo>
                    <a:pt x="9420" y="0"/>
                  </a:moveTo>
                  <a:lnTo>
                    <a:pt x="9420" y="0"/>
                  </a:lnTo>
                  <a:lnTo>
                    <a:pt x="6049" y="0"/>
                  </a:lnTo>
                  <a:lnTo>
                    <a:pt x="2513" y="1881"/>
                  </a:lnTo>
                  <a:lnTo>
                    <a:pt x="582" y="3371"/>
                  </a:lnTo>
                  <a:lnTo>
                    <a:pt x="0" y="4364"/>
                  </a:lnTo>
                  <a:lnTo>
                    <a:pt x="318" y="5026"/>
                  </a:lnTo>
                  <a:lnTo>
                    <a:pt x="1235" y="5467"/>
                  </a:lnTo>
                  <a:lnTo>
                    <a:pt x="2212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SMARTInkShape-2192">
              <a:extLst>
                <a:ext uri="{FF2B5EF4-FFF2-40B4-BE49-F238E27FC236}">
                  <a16:creationId xmlns:a16="http://schemas.microsoft.com/office/drawing/2014/main" xmlns="" id="{93CAA851-D6F8-4878-A480-53DE26EEA029}"/>
                </a:ext>
              </a:extLst>
            </p:cNvPr>
            <p:cNvSpPr/>
            <p:nvPr>
              <p:custDataLst>
                <p:tags r:id="rId135"/>
              </p:custDataLst>
            </p:nvPr>
          </p:nvSpPr>
          <p:spPr>
            <a:xfrm>
              <a:off x="3714750" y="3048000"/>
              <a:ext cx="12701" cy="57151"/>
            </a:xfrm>
            <a:custGeom>
              <a:avLst/>
              <a:gdLst/>
              <a:ahLst/>
              <a:cxnLst/>
              <a:rect l="0" t="0" r="0" b="0"/>
              <a:pathLst>
                <a:path w="12701" h="57151">
                  <a:moveTo>
                    <a:pt x="0" y="0"/>
                  </a:moveTo>
                  <a:lnTo>
                    <a:pt x="0" y="0"/>
                  </a:lnTo>
                  <a:lnTo>
                    <a:pt x="705" y="6481"/>
                  </a:lnTo>
                  <a:lnTo>
                    <a:pt x="12060" y="53468"/>
                  </a:lnTo>
                  <a:lnTo>
                    <a:pt x="12700" y="57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SMARTInkShape-2193">
              <a:extLst>
                <a:ext uri="{FF2B5EF4-FFF2-40B4-BE49-F238E27FC236}">
                  <a16:creationId xmlns:a16="http://schemas.microsoft.com/office/drawing/2014/main" xmlns="" id="{E6348616-E613-4113-BD40-8A88EAFF66C6}"/>
                </a:ext>
              </a:extLst>
            </p:cNvPr>
            <p:cNvSpPr/>
            <p:nvPr>
              <p:custDataLst>
                <p:tags r:id="rId136"/>
              </p:custDataLst>
            </p:nvPr>
          </p:nvSpPr>
          <p:spPr>
            <a:xfrm>
              <a:off x="3492937" y="2598948"/>
              <a:ext cx="88464" cy="98597"/>
            </a:xfrm>
            <a:custGeom>
              <a:avLst/>
              <a:gdLst/>
              <a:ahLst/>
              <a:cxnLst/>
              <a:rect l="0" t="0" r="0" b="0"/>
              <a:pathLst>
                <a:path w="88464" h="98597">
                  <a:moveTo>
                    <a:pt x="5913" y="23602"/>
                  </a:moveTo>
                  <a:lnTo>
                    <a:pt x="5913" y="23602"/>
                  </a:lnTo>
                  <a:lnTo>
                    <a:pt x="16744" y="13476"/>
                  </a:lnTo>
                  <a:lnTo>
                    <a:pt x="20840" y="12046"/>
                  </a:lnTo>
                  <a:lnTo>
                    <a:pt x="22214" y="13782"/>
                  </a:lnTo>
                  <a:lnTo>
                    <a:pt x="23741" y="21354"/>
                  </a:lnTo>
                  <a:lnTo>
                    <a:pt x="21230" y="40889"/>
                  </a:lnTo>
                  <a:lnTo>
                    <a:pt x="4537" y="86064"/>
                  </a:lnTo>
                  <a:lnTo>
                    <a:pt x="0" y="98596"/>
                  </a:lnTo>
                  <a:lnTo>
                    <a:pt x="15489" y="57804"/>
                  </a:lnTo>
                  <a:lnTo>
                    <a:pt x="33414" y="25550"/>
                  </a:lnTo>
                  <a:lnTo>
                    <a:pt x="53757" y="1958"/>
                  </a:lnTo>
                  <a:lnTo>
                    <a:pt x="57564" y="0"/>
                  </a:lnTo>
                  <a:lnTo>
                    <a:pt x="60808" y="106"/>
                  </a:lnTo>
                  <a:lnTo>
                    <a:pt x="63677" y="1588"/>
                  </a:lnTo>
                  <a:lnTo>
                    <a:pt x="68745" y="8879"/>
                  </a:lnTo>
                  <a:lnTo>
                    <a:pt x="72644" y="20586"/>
                  </a:lnTo>
                  <a:lnTo>
                    <a:pt x="75352" y="63561"/>
                  </a:lnTo>
                  <a:lnTo>
                    <a:pt x="79343" y="76874"/>
                  </a:lnTo>
                  <a:lnTo>
                    <a:pt x="88463" y="9345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SMARTInkShape-2194">
              <a:extLst>
                <a:ext uri="{FF2B5EF4-FFF2-40B4-BE49-F238E27FC236}">
                  <a16:creationId xmlns:a16="http://schemas.microsoft.com/office/drawing/2014/main" xmlns="" id="{978414E7-514E-4A3A-8534-F758C28F67E2}"/>
                </a:ext>
              </a:extLst>
            </p:cNvPr>
            <p:cNvSpPr/>
            <p:nvPr>
              <p:custDataLst>
                <p:tags r:id="rId137"/>
              </p:custDataLst>
            </p:nvPr>
          </p:nvSpPr>
          <p:spPr>
            <a:xfrm>
              <a:off x="3672806" y="2623694"/>
              <a:ext cx="105445" cy="80818"/>
            </a:xfrm>
            <a:custGeom>
              <a:avLst/>
              <a:gdLst/>
              <a:ahLst/>
              <a:cxnLst/>
              <a:rect l="0" t="0" r="0" b="0"/>
              <a:pathLst>
                <a:path w="105445" h="80818">
                  <a:moveTo>
                    <a:pt x="3844" y="11556"/>
                  </a:moveTo>
                  <a:lnTo>
                    <a:pt x="3844" y="11556"/>
                  </a:lnTo>
                  <a:lnTo>
                    <a:pt x="3844" y="8185"/>
                  </a:lnTo>
                  <a:lnTo>
                    <a:pt x="7607" y="4649"/>
                  </a:lnTo>
                  <a:lnTo>
                    <a:pt x="10586" y="2718"/>
                  </a:lnTo>
                  <a:lnTo>
                    <a:pt x="24892" y="0"/>
                  </a:lnTo>
                  <a:lnTo>
                    <a:pt x="29165" y="1735"/>
                  </a:lnTo>
                  <a:lnTo>
                    <a:pt x="35794" y="9308"/>
                  </a:lnTo>
                  <a:lnTo>
                    <a:pt x="39210" y="19730"/>
                  </a:lnTo>
                  <a:lnTo>
                    <a:pt x="40121" y="25472"/>
                  </a:lnTo>
                  <a:lnTo>
                    <a:pt x="38612" y="31416"/>
                  </a:lnTo>
                  <a:lnTo>
                    <a:pt x="18640" y="62463"/>
                  </a:lnTo>
                  <a:lnTo>
                    <a:pt x="0" y="79418"/>
                  </a:lnTo>
                  <a:lnTo>
                    <a:pt x="576" y="80080"/>
                  </a:lnTo>
                  <a:lnTo>
                    <a:pt x="4979" y="80817"/>
                  </a:lnTo>
                  <a:lnTo>
                    <a:pt x="45926" y="74421"/>
                  </a:lnTo>
                  <a:lnTo>
                    <a:pt x="93007" y="69459"/>
                  </a:lnTo>
                  <a:lnTo>
                    <a:pt x="105444" y="687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5" name="SMARTInkShape-Group404">
            <a:extLst>
              <a:ext uri="{FF2B5EF4-FFF2-40B4-BE49-F238E27FC236}">
                <a16:creationId xmlns:a16="http://schemas.microsoft.com/office/drawing/2014/main" xmlns="" id="{90886B70-69BE-4686-9125-91E8A21E3507}"/>
              </a:ext>
            </a:extLst>
          </p:cNvPr>
          <p:cNvGrpSpPr/>
          <p:nvPr/>
        </p:nvGrpSpPr>
        <p:grpSpPr>
          <a:xfrm>
            <a:off x="5550336" y="2600583"/>
            <a:ext cx="596465" cy="549018"/>
            <a:chOff x="5550336" y="2600583"/>
            <a:chExt cx="596465" cy="549018"/>
          </a:xfrm>
        </p:grpSpPr>
        <p:sp>
          <p:nvSpPr>
            <p:cNvPr id="129" name="SMARTInkShape-2195">
              <a:extLst>
                <a:ext uri="{FF2B5EF4-FFF2-40B4-BE49-F238E27FC236}">
                  <a16:creationId xmlns:a16="http://schemas.microsoft.com/office/drawing/2014/main" xmlns="" id="{05097D3D-6D2D-453D-A39D-CC21E785CF1E}"/>
                </a:ext>
              </a:extLst>
            </p:cNvPr>
            <p:cNvSpPr/>
            <p:nvPr>
              <p:custDataLst>
                <p:tags r:id="rId120"/>
              </p:custDataLst>
            </p:nvPr>
          </p:nvSpPr>
          <p:spPr>
            <a:xfrm>
              <a:off x="5550336" y="2829168"/>
              <a:ext cx="164665" cy="250583"/>
            </a:xfrm>
            <a:custGeom>
              <a:avLst/>
              <a:gdLst/>
              <a:ahLst/>
              <a:cxnLst/>
              <a:rect l="0" t="0" r="0" b="0"/>
              <a:pathLst>
                <a:path w="164665" h="250583">
                  <a:moveTo>
                    <a:pt x="145614" y="28332"/>
                  </a:moveTo>
                  <a:lnTo>
                    <a:pt x="145614" y="28332"/>
                  </a:lnTo>
                  <a:lnTo>
                    <a:pt x="160104" y="13137"/>
                  </a:lnTo>
                  <a:lnTo>
                    <a:pt x="162637" y="7938"/>
                  </a:lnTo>
                  <a:lnTo>
                    <a:pt x="162607" y="6269"/>
                  </a:lnTo>
                  <a:lnTo>
                    <a:pt x="161882" y="5157"/>
                  </a:lnTo>
                  <a:lnTo>
                    <a:pt x="152277" y="0"/>
                  </a:lnTo>
                  <a:lnTo>
                    <a:pt x="130734" y="966"/>
                  </a:lnTo>
                  <a:lnTo>
                    <a:pt x="102008" y="12462"/>
                  </a:lnTo>
                  <a:lnTo>
                    <a:pt x="62812" y="44038"/>
                  </a:lnTo>
                  <a:lnTo>
                    <a:pt x="49782" y="58596"/>
                  </a:lnTo>
                  <a:lnTo>
                    <a:pt x="47154" y="65441"/>
                  </a:lnTo>
                  <a:lnTo>
                    <a:pt x="46813" y="72121"/>
                  </a:lnTo>
                  <a:lnTo>
                    <a:pt x="47997" y="78692"/>
                  </a:lnTo>
                  <a:lnTo>
                    <a:pt x="52313" y="84483"/>
                  </a:lnTo>
                  <a:lnTo>
                    <a:pt x="66517" y="94680"/>
                  </a:lnTo>
                  <a:lnTo>
                    <a:pt x="108953" y="105116"/>
                  </a:lnTo>
                  <a:lnTo>
                    <a:pt x="123085" y="109743"/>
                  </a:lnTo>
                  <a:lnTo>
                    <a:pt x="122128" y="112239"/>
                  </a:lnTo>
                  <a:lnTo>
                    <a:pt x="115420" y="120657"/>
                  </a:lnTo>
                  <a:lnTo>
                    <a:pt x="73589" y="144014"/>
                  </a:lnTo>
                  <a:lnTo>
                    <a:pt x="34981" y="166246"/>
                  </a:lnTo>
                  <a:lnTo>
                    <a:pt x="16716" y="179938"/>
                  </a:lnTo>
                  <a:lnTo>
                    <a:pt x="5306" y="194960"/>
                  </a:lnTo>
                  <a:lnTo>
                    <a:pt x="1275" y="202918"/>
                  </a:lnTo>
                  <a:lnTo>
                    <a:pt x="0" y="209634"/>
                  </a:lnTo>
                  <a:lnTo>
                    <a:pt x="560" y="215522"/>
                  </a:lnTo>
                  <a:lnTo>
                    <a:pt x="2344" y="220858"/>
                  </a:lnTo>
                  <a:lnTo>
                    <a:pt x="6357" y="225122"/>
                  </a:lnTo>
                  <a:lnTo>
                    <a:pt x="25487" y="234493"/>
                  </a:lnTo>
                  <a:lnTo>
                    <a:pt x="57236" y="242099"/>
                  </a:lnTo>
                  <a:lnTo>
                    <a:pt x="99116" y="248315"/>
                  </a:lnTo>
                  <a:lnTo>
                    <a:pt x="144761" y="250284"/>
                  </a:lnTo>
                  <a:lnTo>
                    <a:pt x="164664" y="25058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SMARTInkShape-2196">
              <a:extLst>
                <a:ext uri="{FF2B5EF4-FFF2-40B4-BE49-F238E27FC236}">
                  <a16:creationId xmlns:a16="http://schemas.microsoft.com/office/drawing/2014/main" xmlns="" id="{D0357F3E-0C6E-4A0E-AD54-E27B140978D5}"/>
                </a:ext>
              </a:extLst>
            </p:cNvPr>
            <p:cNvSpPr/>
            <p:nvPr>
              <p:custDataLst>
                <p:tags r:id="rId121"/>
              </p:custDataLst>
            </p:nvPr>
          </p:nvSpPr>
          <p:spPr>
            <a:xfrm>
              <a:off x="5787829" y="3067050"/>
              <a:ext cx="9722" cy="82551"/>
            </a:xfrm>
            <a:custGeom>
              <a:avLst/>
              <a:gdLst/>
              <a:ahLst/>
              <a:cxnLst/>
              <a:rect l="0" t="0" r="0" b="0"/>
              <a:pathLst>
                <a:path w="9722" h="82551">
                  <a:moveTo>
                    <a:pt x="3371" y="0"/>
                  </a:moveTo>
                  <a:lnTo>
                    <a:pt x="3371" y="0"/>
                  </a:lnTo>
                  <a:lnTo>
                    <a:pt x="2666" y="10139"/>
                  </a:lnTo>
                  <a:lnTo>
                    <a:pt x="0" y="17677"/>
                  </a:lnTo>
                  <a:lnTo>
                    <a:pt x="226" y="27612"/>
                  </a:lnTo>
                  <a:lnTo>
                    <a:pt x="9010" y="74170"/>
                  </a:lnTo>
                  <a:lnTo>
                    <a:pt x="9721" y="82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SMARTInkShape-2197">
              <a:extLst>
                <a:ext uri="{FF2B5EF4-FFF2-40B4-BE49-F238E27FC236}">
                  <a16:creationId xmlns:a16="http://schemas.microsoft.com/office/drawing/2014/main" xmlns="" id="{009E7226-9625-4D95-9C16-F69CDC38D3FF}"/>
                </a:ext>
              </a:extLst>
            </p:cNvPr>
            <p:cNvSpPr/>
            <p:nvPr>
              <p:custDataLst>
                <p:tags r:id="rId122"/>
              </p:custDataLst>
            </p:nvPr>
          </p:nvSpPr>
          <p:spPr>
            <a:xfrm>
              <a:off x="5779644" y="2959100"/>
              <a:ext cx="44462" cy="34059"/>
            </a:xfrm>
            <a:custGeom>
              <a:avLst/>
              <a:gdLst/>
              <a:ahLst/>
              <a:cxnLst/>
              <a:rect l="0" t="0" r="0" b="0"/>
              <a:pathLst>
                <a:path w="44462" h="34059">
                  <a:moveTo>
                    <a:pt x="11556" y="12700"/>
                  </a:moveTo>
                  <a:lnTo>
                    <a:pt x="11556" y="12700"/>
                  </a:lnTo>
                  <a:lnTo>
                    <a:pt x="8185" y="12700"/>
                  </a:lnTo>
                  <a:lnTo>
                    <a:pt x="4649" y="14581"/>
                  </a:lnTo>
                  <a:lnTo>
                    <a:pt x="2717" y="16071"/>
                  </a:lnTo>
                  <a:lnTo>
                    <a:pt x="572" y="21489"/>
                  </a:lnTo>
                  <a:lnTo>
                    <a:pt x="0" y="24909"/>
                  </a:lnTo>
                  <a:lnTo>
                    <a:pt x="1030" y="27895"/>
                  </a:lnTo>
                  <a:lnTo>
                    <a:pt x="5936" y="33094"/>
                  </a:lnTo>
                  <a:lnTo>
                    <a:pt x="9927" y="34058"/>
                  </a:lnTo>
                  <a:lnTo>
                    <a:pt x="20004" y="33246"/>
                  </a:lnTo>
                  <a:lnTo>
                    <a:pt x="34207" y="28822"/>
                  </a:lnTo>
                  <a:lnTo>
                    <a:pt x="41143" y="23158"/>
                  </a:lnTo>
                  <a:lnTo>
                    <a:pt x="43981" y="19672"/>
                  </a:lnTo>
                  <a:lnTo>
                    <a:pt x="44461" y="16643"/>
                  </a:lnTo>
                  <a:lnTo>
                    <a:pt x="43371" y="13918"/>
                  </a:lnTo>
                  <a:lnTo>
                    <a:pt x="3060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SMARTInkShape-2198">
              <a:extLst>
                <a:ext uri="{FF2B5EF4-FFF2-40B4-BE49-F238E27FC236}">
                  <a16:creationId xmlns:a16="http://schemas.microsoft.com/office/drawing/2014/main" xmlns="" id="{1E048BEC-D393-4929-BF0B-CF98688DE2F2}"/>
                </a:ext>
              </a:extLst>
            </p:cNvPr>
            <p:cNvSpPr/>
            <p:nvPr>
              <p:custDataLst>
                <p:tags r:id="rId123"/>
              </p:custDataLst>
            </p:nvPr>
          </p:nvSpPr>
          <p:spPr>
            <a:xfrm>
              <a:off x="5634040" y="2600583"/>
              <a:ext cx="125411" cy="129918"/>
            </a:xfrm>
            <a:custGeom>
              <a:avLst/>
              <a:gdLst/>
              <a:ahLst/>
              <a:cxnLst/>
              <a:rect l="0" t="0" r="0" b="0"/>
              <a:pathLst>
                <a:path w="125411" h="129918">
                  <a:moveTo>
                    <a:pt x="42860" y="34667"/>
                  </a:moveTo>
                  <a:lnTo>
                    <a:pt x="42860" y="34667"/>
                  </a:lnTo>
                  <a:lnTo>
                    <a:pt x="39489" y="38038"/>
                  </a:lnTo>
                  <a:lnTo>
                    <a:pt x="20784" y="82769"/>
                  </a:lnTo>
                  <a:lnTo>
                    <a:pt x="0" y="126642"/>
                  </a:lnTo>
                  <a:lnTo>
                    <a:pt x="14315" y="103119"/>
                  </a:lnTo>
                  <a:lnTo>
                    <a:pt x="37143" y="58537"/>
                  </a:lnTo>
                  <a:lnTo>
                    <a:pt x="64580" y="13943"/>
                  </a:lnTo>
                  <a:lnTo>
                    <a:pt x="70858" y="4290"/>
                  </a:lnTo>
                  <a:lnTo>
                    <a:pt x="76000" y="0"/>
                  </a:lnTo>
                  <a:lnTo>
                    <a:pt x="77653" y="972"/>
                  </a:lnTo>
                  <a:lnTo>
                    <a:pt x="90103" y="39400"/>
                  </a:lnTo>
                  <a:lnTo>
                    <a:pt x="99726" y="79634"/>
                  </a:lnTo>
                  <a:lnTo>
                    <a:pt x="105528" y="99102"/>
                  </a:lnTo>
                  <a:lnTo>
                    <a:pt x="125410" y="1299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SMARTInkShape-2199">
              <a:extLst>
                <a:ext uri="{FF2B5EF4-FFF2-40B4-BE49-F238E27FC236}">
                  <a16:creationId xmlns:a16="http://schemas.microsoft.com/office/drawing/2014/main" xmlns="" id="{00D7D62A-1A7B-4483-8562-353900B74B08}"/>
                </a:ext>
              </a:extLst>
            </p:cNvPr>
            <p:cNvSpPr/>
            <p:nvPr>
              <p:custDataLst>
                <p:tags r:id="rId124"/>
              </p:custDataLst>
            </p:nvPr>
          </p:nvSpPr>
          <p:spPr>
            <a:xfrm>
              <a:off x="6019800" y="2966744"/>
              <a:ext cx="120651" cy="5057"/>
            </a:xfrm>
            <a:custGeom>
              <a:avLst/>
              <a:gdLst/>
              <a:ahLst/>
              <a:cxnLst/>
              <a:rect l="0" t="0" r="0" b="0"/>
              <a:pathLst>
                <a:path w="120651" h="5057">
                  <a:moveTo>
                    <a:pt x="0" y="5056"/>
                  </a:moveTo>
                  <a:lnTo>
                    <a:pt x="0" y="5056"/>
                  </a:lnTo>
                  <a:lnTo>
                    <a:pt x="46087" y="1685"/>
                  </a:lnTo>
                  <a:lnTo>
                    <a:pt x="89093" y="0"/>
                  </a:lnTo>
                  <a:lnTo>
                    <a:pt x="120650" y="50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SMARTInkShape-2200">
              <a:extLst>
                <a:ext uri="{FF2B5EF4-FFF2-40B4-BE49-F238E27FC236}">
                  <a16:creationId xmlns:a16="http://schemas.microsoft.com/office/drawing/2014/main" xmlns="" id="{BB4AB7D6-68C2-46F2-8BE0-7A1D11A1E94A}"/>
                </a:ext>
              </a:extLst>
            </p:cNvPr>
            <p:cNvSpPr/>
            <p:nvPr>
              <p:custDataLst>
                <p:tags r:id="rId125"/>
              </p:custDataLst>
            </p:nvPr>
          </p:nvSpPr>
          <p:spPr>
            <a:xfrm>
              <a:off x="6046083" y="3022600"/>
              <a:ext cx="100718" cy="22121"/>
            </a:xfrm>
            <a:custGeom>
              <a:avLst/>
              <a:gdLst/>
              <a:ahLst/>
              <a:cxnLst/>
              <a:rect l="0" t="0" r="0" b="0"/>
              <a:pathLst>
                <a:path w="100718" h="22121">
                  <a:moveTo>
                    <a:pt x="5467" y="12700"/>
                  </a:moveTo>
                  <a:lnTo>
                    <a:pt x="5467" y="12700"/>
                  </a:lnTo>
                  <a:lnTo>
                    <a:pt x="2096" y="16071"/>
                  </a:lnTo>
                  <a:lnTo>
                    <a:pt x="441" y="19607"/>
                  </a:lnTo>
                  <a:lnTo>
                    <a:pt x="0" y="21538"/>
                  </a:lnTo>
                  <a:lnTo>
                    <a:pt x="2527" y="22120"/>
                  </a:lnTo>
                  <a:lnTo>
                    <a:pt x="41289" y="16223"/>
                  </a:lnTo>
                  <a:lnTo>
                    <a:pt x="84589" y="4668"/>
                  </a:lnTo>
                  <a:lnTo>
                    <a:pt x="10071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0" name="SMARTInkShape-Group405">
            <a:extLst>
              <a:ext uri="{FF2B5EF4-FFF2-40B4-BE49-F238E27FC236}">
                <a16:creationId xmlns:a16="http://schemas.microsoft.com/office/drawing/2014/main" xmlns="" id="{40053569-9392-4C00-92E2-43A333D68FB5}"/>
              </a:ext>
            </a:extLst>
          </p:cNvPr>
          <p:cNvGrpSpPr/>
          <p:nvPr/>
        </p:nvGrpSpPr>
        <p:grpSpPr>
          <a:xfrm>
            <a:off x="6492679" y="2801233"/>
            <a:ext cx="348946" cy="335668"/>
            <a:chOff x="6492679" y="2801233"/>
            <a:chExt cx="348946" cy="335668"/>
          </a:xfrm>
        </p:grpSpPr>
        <p:sp>
          <p:nvSpPr>
            <p:cNvPr id="136" name="SMARTInkShape-2201">
              <a:extLst>
                <a:ext uri="{FF2B5EF4-FFF2-40B4-BE49-F238E27FC236}">
                  <a16:creationId xmlns:a16="http://schemas.microsoft.com/office/drawing/2014/main" xmlns="" id="{0618CC78-2A27-44F7-A24A-32389D5B2C92}"/>
                </a:ext>
              </a:extLst>
            </p:cNvPr>
            <p:cNvSpPr/>
            <p:nvPr>
              <p:custDataLst>
                <p:tags r:id="rId116"/>
              </p:custDataLst>
            </p:nvPr>
          </p:nvSpPr>
          <p:spPr>
            <a:xfrm>
              <a:off x="6492679" y="2801233"/>
              <a:ext cx="174822" cy="151518"/>
            </a:xfrm>
            <a:custGeom>
              <a:avLst/>
              <a:gdLst/>
              <a:ahLst/>
              <a:cxnLst/>
              <a:rect l="0" t="0" r="0" b="0"/>
              <a:pathLst>
                <a:path w="174822" h="151518">
                  <a:moveTo>
                    <a:pt x="3371" y="5467"/>
                  </a:moveTo>
                  <a:lnTo>
                    <a:pt x="3371" y="5467"/>
                  </a:lnTo>
                  <a:lnTo>
                    <a:pt x="3371" y="2096"/>
                  </a:lnTo>
                  <a:lnTo>
                    <a:pt x="2666" y="1103"/>
                  </a:lnTo>
                  <a:lnTo>
                    <a:pt x="1490" y="441"/>
                  </a:lnTo>
                  <a:lnTo>
                    <a:pt x="0" y="0"/>
                  </a:lnTo>
                  <a:lnTo>
                    <a:pt x="418" y="411"/>
                  </a:lnTo>
                  <a:lnTo>
                    <a:pt x="14991" y="11785"/>
                  </a:lnTo>
                  <a:lnTo>
                    <a:pt x="51370" y="47324"/>
                  </a:lnTo>
                  <a:lnTo>
                    <a:pt x="98616" y="90745"/>
                  </a:lnTo>
                  <a:lnTo>
                    <a:pt x="142652" y="131830"/>
                  </a:lnTo>
                  <a:lnTo>
                    <a:pt x="174821" y="1515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SMARTInkShape-2202">
              <a:extLst>
                <a:ext uri="{FF2B5EF4-FFF2-40B4-BE49-F238E27FC236}">
                  <a16:creationId xmlns:a16="http://schemas.microsoft.com/office/drawing/2014/main" xmlns="" id="{D8FF1410-C210-4EAA-A7BD-6B286BA7187E}"/>
                </a:ext>
              </a:extLst>
            </p:cNvPr>
            <p:cNvSpPr/>
            <p:nvPr>
              <p:custDataLst>
                <p:tags r:id="rId117"/>
              </p:custDataLst>
            </p:nvPr>
          </p:nvSpPr>
          <p:spPr>
            <a:xfrm>
              <a:off x="6655730" y="2819923"/>
              <a:ext cx="107021" cy="285228"/>
            </a:xfrm>
            <a:custGeom>
              <a:avLst/>
              <a:gdLst/>
              <a:ahLst/>
              <a:cxnLst/>
              <a:rect l="0" t="0" r="0" b="0"/>
              <a:pathLst>
                <a:path w="107021" h="285228">
                  <a:moveTo>
                    <a:pt x="107020" y="12177"/>
                  </a:moveTo>
                  <a:lnTo>
                    <a:pt x="107020" y="12177"/>
                  </a:lnTo>
                  <a:lnTo>
                    <a:pt x="103649" y="5435"/>
                  </a:lnTo>
                  <a:lnTo>
                    <a:pt x="101951" y="3449"/>
                  </a:lnTo>
                  <a:lnTo>
                    <a:pt x="98181" y="1242"/>
                  </a:lnTo>
                  <a:lnTo>
                    <a:pt x="85351" y="0"/>
                  </a:lnTo>
                  <a:lnTo>
                    <a:pt x="72224" y="5354"/>
                  </a:lnTo>
                  <a:lnTo>
                    <a:pt x="27966" y="33067"/>
                  </a:lnTo>
                  <a:lnTo>
                    <a:pt x="11598" y="53619"/>
                  </a:lnTo>
                  <a:lnTo>
                    <a:pt x="7249" y="63575"/>
                  </a:lnTo>
                  <a:lnTo>
                    <a:pt x="0" y="105152"/>
                  </a:lnTo>
                  <a:lnTo>
                    <a:pt x="11126" y="147666"/>
                  </a:lnTo>
                  <a:lnTo>
                    <a:pt x="20109" y="191654"/>
                  </a:lnTo>
                  <a:lnTo>
                    <a:pt x="27973" y="235333"/>
                  </a:lnTo>
                  <a:lnTo>
                    <a:pt x="30820" y="2852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SMARTInkShape-2203">
              <a:extLst>
                <a:ext uri="{FF2B5EF4-FFF2-40B4-BE49-F238E27FC236}">
                  <a16:creationId xmlns:a16="http://schemas.microsoft.com/office/drawing/2014/main" xmlns="" id="{629E30FB-3558-43BD-9BB6-1762FFC4ACB9}"/>
                </a:ext>
              </a:extLst>
            </p:cNvPr>
            <p:cNvSpPr/>
            <p:nvPr>
              <p:custDataLst>
                <p:tags r:id="rId118"/>
              </p:custDataLst>
            </p:nvPr>
          </p:nvSpPr>
          <p:spPr>
            <a:xfrm>
              <a:off x="6800850" y="3092450"/>
              <a:ext cx="12701" cy="44451"/>
            </a:xfrm>
            <a:custGeom>
              <a:avLst/>
              <a:gdLst/>
              <a:ahLst/>
              <a:cxnLst/>
              <a:rect l="0" t="0" r="0" b="0"/>
              <a:pathLst>
                <a:path w="12701" h="44451">
                  <a:moveTo>
                    <a:pt x="0" y="0"/>
                  </a:moveTo>
                  <a:lnTo>
                    <a:pt x="0" y="0"/>
                  </a:lnTo>
                  <a:lnTo>
                    <a:pt x="0" y="3371"/>
                  </a:lnTo>
                  <a:lnTo>
                    <a:pt x="1881" y="6907"/>
                  </a:lnTo>
                  <a:lnTo>
                    <a:pt x="3370" y="8838"/>
                  </a:lnTo>
                  <a:lnTo>
                    <a:pt x="5025" y="14747"/>
                  </a:lnTo>
                  <a:lnTo>
                    <a:pt x="6881" y="33431"/>
                  </a:lnTo>
                  <a:lnTo>
                    <a:pt x="12700" y="44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SMARTInkShape-2204">
              <a:extLst>
                <a:ext uri="{FF2B5EF4-FFF2-40B4-BE49-F238E27FC236}">
                  <a16:creationId xmlns:a16="http://schemas.microsoft.com/office/drawing/2014/main" xmlns="" id="{1A5C3237-8250-4171-922D-439EA78BC798}"/>
                </a:ext>
              </a:extLst>
            </p:cNvPr>
            <p:cNvSpPr/>
            <p:nvPr>
              <p:custDataLst>
                <p:tags r:id="rId119"/>
              </p:custDataLst>
            </p:nvPr>
          </p:nvSpPr>
          <p:spPr>
            <a:xfrm>
              <a:off x="6788150" y="2943029"/>
              <a:ext cx="53475" cy="42663"/>
            </a:xfrm>
            <a:custGeom>
              <a:avLst/>
              <a:gdLst/>
              <a:ahLst/>
              <a:cxnLst/>
              <a:rect l="0" t="0" r="0" b="0"/>
              <a:pathLst>
                <a:path w="53475" h="42663">
                  <a:moveTo>
                    <a:pt x="44450" y="3371"/>
                  </a:moveTo>
                  <a:lnTo>
                    <a:pt x="44450" y="3371"/>
                  </a:lnTo>
                  <a:lnTo>
                    <a:pt x="34336" y="0"/>
                  </a:lnTo>
                  <a:lnTo>
                    <a:pt x="23727" y="227"/>
                  </a:lnTo>
                  <a:lnTo>
                    <a:pt x="13367" y="2679"/>
                  </a:lnTo>
                  <a:lnTo>
                    <a:pt x="6412" y="6121"/>
                  </a:lnTo>
                  <a:lnTo>
                    <a:pt x="4275" y="9437"/>
                  </a:lnTo>
                  <a:lnTo>
                    <a:pt x="1900" y="18767"/>
                  </a:lnTo>
                  <a:lnTo>
                    <a:pt x="2677" y="23513"/>
                  </a:lnTo>
                  <a:lnTo>
                    <a:pt x="7305" y="32549"/>
                  </a:lnTo>
                  <a:lnTo>
                    <a:pt x="15946" y="39387"/>
                  </a:lnTo>
                  <a:lnTo>
                    <a:pt x="21215" y="42199"/>
                  </a:lnTo>
                  <a:lnTo>
                    <a:pt x="27549" y="42662"/>
                  </a:lnTo>
                  <a:lnTo>
                    <a:pt x="42112" y="39413"/>
                  </a:lnTo>
                  <a:lnTo>
                    <a:pt x="50467" y="35147"/>
                  </a:lnTo>
                  <a:lnTo>
                    <a:pt x="52694" y="33022"/>
                  </a:lnTo>
                  <a:lnTo>
                    <a:pt x="53474" y="29488"/>
                  </a:lnTo>
                  <a:lnTo>
                    <a:pt x="52459" y="19917"/>
                  </a:lnTo>
                  <a:lnTo>
                    <a:pt x="49789" y="15813"/>
                  </a:lnTo>
                  <a:lnTo>
                    <a:pt x="41178" y="9371"/>
                  </a:lnTo>
                  <a:lnTo>
                    <a:pt x="21059" y="5149"/>
                  </a:lnTo>
                  <a:lnTo>
                    <a:pt x="11006" y="6043"/>
                  </a:lnTo>
                  <a:lnTo>
                    <a:pt x="0" y="97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6" name="SMARTInkShape-Group406">
            <a:extLst>
              <a:ext uri="{FF2B5EF4-FFF2-40B4-BE49-F238E27FC236}">
                <a16:creationId xmlns:a16="http://schemas.microsoft.com/office/drawing/2014/main" xmlns="" id="{63CCDA32-772F-40D9-BF35-9D03478389D2}"/>
              </a:ext>
            </a:extLst>
          </p:cNvPr>
          <p:cNvGrpSpPr/>
          <p:nvPr/>
        </p:nvGrpSpPr>
        <p:grpSpPr>
          <a:xfrm>
            <a:off x="7087482" y="2634538"/>
            <a:ext cx="762533" cy="514766"/>
            <a:chOff x="7087482" y="2634538"/>
            <a:chExt cx="762533" cy="514766"/>
          </a:xfrm>
        </p:grpSpPr>
        <p:sp>
          <p:nvSpPr>
            <p:cNvPr id="141" name="SMARTInkShape-2205">
              <a:extLst>
                <a:ext uri="{FF2B5EF4-FFF2-40B4-BE49-F238E27FC236}">
                  <a16:creationId xmlns:a16="http://schemas.microsoft.com/office/drawing/2014/main" xmlns="" id="{076C8487-953D-4501-BFB7-6AF5EF8AEAEF}"/>
                </a:ext>
              </a:extLst>
            </p:cNvPr>
            <p:cNvSpPr/>
            <p:nvPr>
              <p:custDataLst>
                <p:tags r:id="rId111"/>
              </p:custDataLst>
            </p:nvPr>
          </p:nvSpPr>
          <p:spPr>
            <a:xfrm>
              <a:off x="7087482" y="2981415"/>
              <a:ext cx="183269" cy="8553"/>
            </a:xfrm>
            <a:custGeom>
              <a:avLst/>
              <a:gdLst/>
              <a:ahLst/>
              <a:cxnLst/>
              <a:rect l="0" t="0" r="0" b="0"/>
              <a:pathLst>
                <a:path w="183269" h="8553">
                  <a:moveTo>
                    <a:pt x="5468" y="3085"/>
                  </a:moveTo>
                  <a:lnTo>
                    <a:pt x="5468" y="3085"/>
                  </a:lnTo>
                  <a:lnTo>
                    <a:pt x="2097" y="3085"/>
                  </a:lnTo>
                  <a:lnTo>
                    <a:pt x="1104" y="3791"/>
                  </a:lnTo>
                  <a:lnTo>
                    <a:pt x="441" y="4967"/>
                  </a:lnTo>
                  <a:lnTo>
                    <a:pt x="0" y="6456"/>
                  </a:lnTo>
                  <a:lnTo>
                    <a:pt x="412" y="7449"/>
                  </a:lnTo>
                  <a:lnTo>
                    <a:pt x="1391" y="8111"/>
                  </a:lnTo>
                  <a:lnTo>
                    <a:pt x="2750" y="8552"/>
                  </a:lnTo>
                  <a:lnTo>
                    <a:pt x="45292" y="7437"/>
                  </a:lnTo>
                  <a:lnTo>
                    <a:pt x="92291" y="2493"/>
                  </a:lnTo>
                  <a:lnTo>
                    <a:pt x="125901" y="0"/>
                  </a:lnTo>
                  <a:lnTo>
                    <a:pt x="183268" y="30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SMARTInkShape-2206">
              <a:extLst>
                <a:ext uri="{FF2B5EF4-FFF2-40B4-BE49-F238E27FC236}">
                  <a16:creationId xmlns:a16="http://schemas.microsoft.com/office/drawing/2014/main" xmlns="" id="{A66F925C-5CA0-42E2-99AB-DAD432771A25}"/>
                </a:ext>
              </a:extLst>
            </p:cNvPr>
            <p:cNvSpPr/>
            <p:nvPr>
              <p:custDataLst>
                <p:tags r:id="rId112"/>
              </p:custDataLst>
            </p:nvPr>
          </p:nvSpPr>
          <p:spPr>
            <a:xfrm>
              <a:off x="7462841" y="2793309"/>
              <a:ext cx="125410" cy="299142"/>
            </a:xfrm>
            <a:custGeom>
              <a:avLst/>
              <a:gdLst/>
              <a:ahLst/>
              <a:cxnLst/>
              <a:rect l="0" t="0" r="0" b="0"/>
              <a:pathLst>
                <a:path w="125410" h="299142">
                  <a:moveTo>
                    <a:pt x="100009" y="19741"/>
                  </a:moveTo>
                  <a:lnTo>
                    <a:pt x="100009" y="19741"/>
                  </a:lnTo>
                  <a:lnTo>
                    <a:pt x="99303" y="9602"/>
                  </a:lnTo>
                  <a:lnTo>
                    <a:pt x="96638" y="2064"/>
                  </a:lnTo>
                  <a:lnTo>
                    <a:pt x="93528" y="195"/>
                  </a:lnTo>
                  <a:lnTo>
                    <a:pt x="84429" y="0"/>
                  </a:lnTo>
                  <a:lnTo>
                    <a:pt x="64034" y="13970"/>
                  </a:lnTo>
                  <a:lnTo>
                    <a:pt x="40117" y="52838"/>
                  </a:lnTo>
                  <a:lnTo>
                    <a:pt x="23531" y="90425"/>
                  </a:lnTo>
                  <a:lnTo>
                    <a:pt x="8869" y="132295"/>
                  </a:lnTo>
                  <a:lnTo>
                    <a:pt x="0" y="174422"/>
                  </a:lnTo>
                  <a:lnTo>
                    <a:pt x="1233" y="211020"/>
                  </a:lnTo>
                  <a:lnTo>
                    <a:pt x="15709" y="257509"/>
                  </a:lnTo>
                  <a:lnTo>
                    <a:pt x="22642" y="271386"/>
                  </a:lnTo>
                  <a:lnTo>
                    <a:pt x="32908" y="281343"/>
                  </a:lnTo>
                  <a:lnTo>
                    <a:pt x="59367" y="294288"/>
                  </a:lnTo>
                  <a:lnTo>
                    <a:pt x="99256" y="298801"/>
                  </a:lnTo>
                  <a:lnTo>
                    <a:pt x="125409" y="29914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SMARTInkShape-2207">
              <a:extLst>
                <a:ext uri="{FF2B5EF4-FFF2-40B4-BE49-F238E27FC236}">
                  <a16:creationId xmlns:a16="http://schemas.microsoft.com/office/drawing/2014/main" xmlns="" id="{6D90F5E0-A914-4D12-86FE-29C117E340EE}"/>
                </a:ext>
              </a:extLst>
            </p:cNvPr>
            <p:cNvSpPr/>
            <p:nvPr>
              <p:custDataLst>
                <p:tags r:id="rId113"/>
              </p:custDataLst>
            </p:nvPr>
          </p:nvSpPr>
          <p:spPr>
            <a:xfrm>
              <a:off x="7658361" y="2817367"/>
              <a:ext cx="99650" cy="331937"/>
            </a:xfrm>
            <a:custGeom>
              <a:avLst/>
              <a:gdLst/>
              <a:ahLst/>
              <a:cxnLst/>
              <a:rect l="0" t="0" r="0" b="0"/>
              <a:pathLst>
                <a:path w="99650" h="331937">
                  <a:moveTo>
                    <a:pt x="6089" y="141733"/>
                  </a:moveTo>
                  <a:lnTo>
                    <a:pt x="6089" y="141733"/>
                  </a:lnTo>
                  <a:lnTo>
                    <a:pt x="2718" y="141733"/>
                  </a:lnTo>
                  <a:lnTo>
                    <a:pt x="1725" y="143850"/>
                  </a:lnTo>
                  <a:lnTo>
                    <a:pt x="0" y="174990"/>
                  </a:lnTo>
                  <a:lnTo>
                    <a:pt x="4154" y="215121"/>
                  </a:lnTo>
                  <a:lnTo>
                    <a:pt x="5515" y="251437"/>
                  </a:lnTo>
                  <a:lnTo>
                    <a:pt x="5918" y="290341"/>
                  </a:lnTo>
                  <a:lnTo>
                    <a:pt x="4174" y="321998"/>
                  </a:lnTo>
                  <a:lnTo>
                    <a:pt x="1053" y="331787"/>
                  </a:lnTo>
                  <a:lnTo>
                    <a:pt x="616" y="331936"/>
                  </a:lnTo>
                  <a:lnTo>
                    <a:pt x="12025" y="288837"/>
                  </a:lnTo>
                  <a:lnTo>
                    <a:pt x="15782" y="253444"/>
                  </a:lnTo>
                  <a:lnTo>
                    <a:pt x="18864" y="210432"/>
                  </a:lnTo>
                  <a:lnTo>
                    <a:pt x="21661" y="186121"/>
                  </a:lnTo>
                  <a:lnTo>
                    <a:pt x="24937" y="160742"/>
                  </a:lnTo>
                  <a:lnTo>
                    <a:pt x="27826" y="136061"/>
                  </a:lnTo>
                  <a:lnTo>
                    <a:pt x="30459" y="111846"/>
                  </a:lnTo>
                  <a:lnTo>
                    <a:pt x="36676" y="68478"/>
                  </a:lnTo>
                  <a:lnTo>
                    <a:pt x="50665" y="26346"/>
                  </a:lnTo>
                  <a:lnTo>
                    <a:pt x="57180" y="10252"/>
                  </a:lnTo>
                  <a:lnTo>
                    <a:pt x="60610" y="5395"/>
                  </a:lnTo>
                  <a:lnTo>
                    <a:pt x="68186" y="0"/>
                  </a:lnTo>
                  <a:lnTo>
                    <a:pt x="72886" y="677"/>
                  </a:lnTo>
                  <a:lnTo>
                    <a:pt x="83755" y="7075"/>
                  </a:lnTo>
                  <a:lnTo>
                    <a:pt x="86794" y="13156"/>
                  </a:lnTo>
                  <a:lnTo>
                    <a:pt x="88289" y="29319"/>
                  </a:lnTo>
                  <a:lnTo>
                    <a:pt x="81685" y="68090"/>
                  </a:lnTo>
                  <a:lnTo>
                    <a:pt x="75760" y="81578"/>
                  </a:lnTo>
                  <a:lnTo>
                    <a:pt x="72332" y="87481"/>
                  </a:lnTo>
                  <a:lnTo>
                    <a:pt x="70131" y="97019"/>
                  </a:lnTo>
                  <a:lnTo>
                    <a:pt x="69949" y="99224"/>
                  </a:lnTo>
                  <a:lnTo>
                    <a:pt x="71630" y="103555"/>
                  </a:lnTo>
                  <a:lnTo>
                    <a:pt x="73067" y="105697"/>
                  </a:lnTo>
                  <a:lnTo>
                    <a:pt x="75088" y="115455"/>
                  </a:lnTo>
                  <a:lnTo>
                    <a:pt x="81205" y="123234"/>
                  </a:lnTo>
                  <a:lnTo>
                    <a:pt x="89568" y="132100"/>
                  </a:lnTo>
                  <a:lnTo>
                    <a:pt x="95637" y="143096"/>
                  </a:lnTo>
                  <a:lnTo>
                    <a:pt x="99649" y="161187"/>
                  </a:lnTo>
                  <a:lnTo>
                    <a:pt x="96825" y="173662"/>
                  </a:lnTo>
                  <a:lnTo>
                    <a:pt x="94096" y="179953"/>
                  </a:lnTo>
                  <a:lnTo>
                    <a:pt x="63877" y="211202"/>
                  </a:lnTo>
                  <a:lnTo>
                    <a:pt x="60842" y="212740"/>
                  </a:lnTo>
                  <a:lnTo>
                    <a:pt x="58114" y="213060"/>
                  </a:lnTo>
                  <a:lnTo>
                    <a:pt x="55589" y="212568"/>
                  </a:lnTo>
                  <a:lnTo>
                    <a:pt x="53905" y="211534"/>
                  </a:lnTo>
                  <a:lnTo>
                    <a:pt x="52783" y="210139"/>
                  </a:lnTo>
                  <a:lnTo>
                    <a:pt x="50539" y="2052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SMARTInkShape-2208">
              <a:extLst>
                <a:ext uri="{FF2B5EF4-FFF2-40B4-BE49-F238E27FC236}">
                  <a16:creationId xmlns:a16="http://schemas.microsoft.com/office/drawing/2014/main" xmlns="" id="{FDB3E8C2-6442-4EBF-9D77-151E59E642EE}"/>
                </a:ext>
              </a:extLst>
            </p:cNvPr>
            <p:cNvSpPr/>
            <p:nvPr>
              <p:custDataLst>
                <p:tags r:id="rId114"/>
              </p:custDataLst>
            </p:nvPr>
          </p:nvSpPr>
          <p:spPr>
            <a:xfrm>
              <a:off x="7802624" y="2978150"/>
              <a:ext cx="47391" cy="59190"/>
            </a:xfrm>
            <a:custGeom>
              <a:avLst/>
              <a:gdLst/>
              <a:ahLst/>
              <a:cxnLst/>
              <a:rect l="0" t="0" r="0" b="0"/>
              <a:pathLst>
                <a:path w="47391" h="59190">
                  <a:moveTo>
                    <a:pt x="45976" y="12700"/>
                  </a:moveTo>
                  <a:lnTo>
                    <a:pt x="45976" y="12700"/>
                  </a:lnTo>
                  <a:lnTo>
                    <a:pt x="42605" y="9329"/>
                  </a:lnTo>
                  <a:lnTo>
                    <a:pt x="37187" y="7674"/>
                  </a:lnTo>
                  <a:lnTo>
                    <a:pt x="33767" y="7233"/>
                  </a:lnTo>
                  <a:lnTo>
                    <a:pt x="24322" y="10506"/>
                  </a:lnTo>
                  <a:lnTo>
                    <a:pt x="14479" y="16663"/>
                  </a:lnTo>
                  <a:lnTo>
                    <a:pt x="2412" y="32115"/>
                  </a:lnTo>
                  <a:lnTo>
                    <a:pt x="0" y="36226"/>
                  </a:lnTo>
                  <a:lnTo>
                    <a:pt x="509" y="40379"/>
                  </a:lnTo>
                  <a:lnTo>
                    <a:pt x="6718" y="48755"/>
                  </a:lnTo>
                  <a:lnTo>
                    <a:pt x="18743" y="58033"/>
                  </a:lnTo>
                  <a:lnTo>
                    <a:pt x="28933" y="59189"/>
                  </a:lnTo>
                  <a:lnTo>
                    <a:pt x="34614" y="58509"/>
                  </a:lnTo>
                  <a:lnTo>
                    <a:pt x="39107" y="56645"/>
                  </a:lnTo>
                  <a:lnTo>
                    <a:pt x="45980" y="50811"/>
                  </a:lnTo>
                  <a:lnTo>
                    <a:pt x="47390" y="46574"/>
                  </a:lnTo>
                  <a:lnTo>
                    <a:pt x="46002" y="29792"/>
                  </a:lnTo>
                  <a:lnTo>
                    <a:pt x="3962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SMARTInkShape-2209">
              <a:extLst>
                <a:ext uri="{FF2B5EF4-FFF2-40B4-BE49-F238E27FC236}">
                  <a16:creationId xmlns:a16="http://schemas.microsoft.com/office/drawing/2014/main" xmlns="" id="{D5F6D0DF-6D3B-48E6-A87F-C27920887F33}"/>
                </a:ext>
              </a:extLst>
            </p:cNvPr>
            <p:cNvSpPr/>
            <p:nvPr>
              <p:custDataLst>
                <p:tags r:id="rId115"/>
              </p:custDataLst>
            </p:nvPr>
          </p:nvSpPr>
          <p:spPr>
            <a:xfrm>
              <a:off x="7694647" y="2634538"/>
              <a:ext cx="96804" cy="105968"/>
            </a:xfrm>
            <a:custGeom>
              <a:avLst/>
              <a:gdLst/>
              <a:ahLst/>
              <a:cxnLst/>
              <a:rect l="0" t="0" r="0" b="0"/>
              <a:pathLst>
                <a:path w="96804" h="105968">
                  <a:moveTo>
                    <a:pt x="26953" y="32462"/>
                  </a:moveTo>
                  <a:lnTo>
                    <a:pt x="26953" y="32462"/>
                  </a:lnTo>
                  <a:lnTo>
                    <a:pt x="26953" y="28804"/>
                  </a:lnTo>
                  <a:lnTo>
                    <a:pt x="25071" y="39056"/>
                  </a:lnTo>
                  <a:lnTo>
                    <a:pt x="9929" y="85372"/>
                  </a:lnTo>
                  <a:lnTo>
                    <a:pt x="5041" y="95018"/>
                  </a:lnTo>
                  <a:lnTo>
                    <a:pt x="281" y="102598"/>
                  </a:lnTo>
                  <a:lnTo>
                    <a:pt x="0" y="104619"/>
                  </a:lnTo>
                  <a:lnTo>
                    <a:pt x="517" y="105967"/>
                  </a:lnTo>
                  <a:lnTo>
                    <a:pt x="2274" y="104748"/>
                  </a:lnTo>
                  <a:lnTo>
                    <a:pt x="31006" y="59291"/>
                  </a:lnTo>
                  <a:lnTo>
                    <a:pt x="58975" y="12320"/>
                  </a:lnTo>
                  <a:lnTo>
                    <a:pt x="65408" y="2813"/>
                  </a:lnTo>
                  <a:lnTo>
                    <a:pt x="68112" y="702"/>
                  </a:lnTo>
                  <a:lnTo>
                    <a:pt x="70620" y="0"/>
                  </a:lnTo>
                  <a:lnTo>
                    <a:pt x="72997" y="237"/>
                  </a:lnTo>
                  <a:lnTo>
                    <a:pt x="74583" y="2512"/>
                  </a:lnTo>
                  <a:lnTo>
                    <a:pt x="84476" y="49341"/>
                  </a:lnTo>
                  <a:lnTo>
                    <a:pt x="96803" y="9596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7" name="SMARTInkShape-Group407">
            <a:extLst>
              <a:ext uri="{FF2B5EF4-FFF2-40B4-BE49-F238E27FC236}">
                <a16:creationId xmlns:a16="http://schemas.microsoft.com/office/drawing/2014/main" xmlns="" id="{E988FB47-459B-411D-AE6D-E7DAF8AF9DB2}"/>
              </a:ext>
            </a:extLst>
          </p:cNvPr>
          <p:cNvGrpSpPr/>
          <p:nvPr/>
        </p:nvGrpSpPr>
        <p:grpSpPr>
          <a:xfrm>
            <a:off x="7995610" y="2626111"/>
            <a:ext cx="944222" cy="522348"/>
            <a:chOff x="7995610" y="2626111"/>
            <a:chExt cx="944222" cy="522348"/>
          </a:xfrm>
        </p:grpSpPr>
        <p:sp>
          <p:nvSpPr>
            <p:cNvPr id="147" name="SMARTInkShape-2210">
              <a:extLst>
                <a:ext uri="{FF2B5EF4-FFF2-40B4-BE49-F238E27FC236}">
                  <a16:creationId xmlns:a16="http://schemas.microsoft.com/office/drawing/2014/main" xmlns="" id="{FA64F4E2-8F16-4454-9122-2EF94AD0901D}"/>
                </a:ext>
              </a:extLst>
            </p:cNvPr>
            <p:cNvSpPr/>
            <p:nvPr>
              <p:custDataLst>
                <p:tags r:id="rId101"/>
              </p:custDataLst>
            </p:nvPr>
          </p:nvSpPr>
          <p:spPr>
            <a:xfrm>
              <a:off x="8752588" y="2895600"/>
              <a:ext cx="54863" cy="25041"/>
            </a:xfrm>
            <a:custGeom>
              <a:avLst/>
              <a:gdLst/>
              <a:ahLst/>
              <a:cxnLst/>
              <a:rect l="0" t="0" r="0" b="0"/>
              <a:pathLst>
                <a:path w="54863" h="25041">
                  <a:moveTo>
                    <a:pt x="23112" y="12700"/>
                  </a:moveTo>
                  <a:lnTo>
                    <a:pt x="23112" y="12700"/>
                  </a:lnTo>
                  <a:lnTo>
                    <a:pt x="12973" y="8336"/>
                  </a:lnTo>
                  <a:lnTo>
                    <a:pt x="5435" y="7233"/>
                  </a:lnTo>
                  <a:lnTo>
                    <a:pt x="2860" y="7644"/>
                  </a:lnTo>
                  <a:lnTo>
                    <a:pt x="1144" y="8624"/>
                  </a:lnTo>
                  <a:lnTo>
                    <a:pt x="0" y="9983"/>
                  </a:lnTo>
                  <a:lnTo>
                    <a:pt x="647" y="11594"/>
                  </a:lnTo>
                  <a:lnTo>
                    <a:pt x="5132" y="15266"/>
                  </a:lnTo>
                  <a:lnTo>
                    <a:pt x="18960" y="21300"/>
                  </a:lnTo>
                  <a:lnTo>
                    <a:pt x="48312" y="25040"/>
                  </a:lnTo>
                  <a:lnTo>
                    <a:pt x="50496" y="23749"/>
                  </a:lnTo>
                  <a:lnTo>
                    <a:pt x="51951" y="21477"/>
                  </a:lnTo>
                  <a:lnTo>
                    <a:pt x="54287" y="11063"/>
                  </a:lnTo>
                  <a:lnTo>
                    <a:pt x="5486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SMARTInkShape-2211">
              <a:extLst>
                <a:ext uri="{FF2B5EF4-FFF2-40B4-BE49-F238E27FC236}">
                  <a16:creationId xmlns:a16="http://schemas.microsoft.com/office/drawing/2014/main" xmlns="" id="{22F7C818-154A-407B-9AEE-454C3B98C88C}"/>
                </a:ext>
              </a:extLst>
            </p:cNvPr>
            <p:cNvSpPr/>
            <p:nvPr>
              <p:custDataLst>
                <p:tags r:id="rId102"/>
              </p:custDataLst>
            </p:nvPr>
          </p:nvSpPr>
          <p:spPr>
            <a:xfrm>
              <a:off x="8832850" y="2758450"/>
              <a:ext cx="106982" cy="346701"/>
            </a:xfrm>
            <a:custGeom>
              <a:avLst/>
              <a:gdLst/>
              <a:ahLst/>
              <a:cxnLst/>
              <a:rect l="0" t="0" r="0" b="0"/>
              <a:pathLst>
                <a:path w="106982" h="346701">
                  <a:moveTo>
                    <a:pt x="50800" y="29200"/>
                  </a:moveTo>
                  <a:lnTo>
                    <a:pt x="50800" y="29200"/>
                  </a:lnTo>
                  <a:lnTo>
                    <a:pt x="45332" y="6056"/>
                  </a:lnTo>
                  <a:lnTo>
                    <a:pt x="45743" y="3187"/>
                  </a:lnTo>
                  <a:lnTo>
                    <a:pt x="46724" y="1275"/>
                  </a:lnTo>
                  <a:lnTo>
                    <a:pt x="48082" y="0"/>
                  </a:lnTo>
                  <a:lnTo>
                    <a:pt x="55237" y="465"/>
                  </a:lnTo>
                  <a:lnTo>
                    <a:pt x="60107" y="1576"/>
                  </a:lnTo>
                  <a:lnTo>
                    <a:pt x="80447" y="30109"/>
                  </a:lnTo>
                  <a:lnTo>
                    <a:pt x="94315" y="62530"/>
                  </a:lnTo>
                  <a:lnTo>
                    <a:pt x="104712" y="101869"/>
                  </a:lnTo>
                  <a:lnTo>
                    <a:pt x="106981" y="147575"/>
                  </a:lnTo>
                  <a:lnTo>
                    <a:pt x="99993" y="194229"/>
                  </a:lnTo>
                  <a:lnTo>
                    <a:pt x="87480" y="238013"/>
                  </a:lnTo>
                  <a:lnTo>
                    <a:pt x="72511" y="273935"/>
                  </a:lnTo>
                  <a:lnTo>
                    <a:pt x="31362" y="318555"/>
                  </a:lnTo>
                  <a:lnTo>
                    <a:pt x="0" y="346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SMARTInkShape-2212">
              <a:extLst>
                <a:ext uri="{FF2B5EF4-FFF2-40B4-BE49-F238E27FC236}">
                  <a16:creationId xmlns:a16="http://schemas.microsoft.com/office/drawing/2014/main" xmlns="" id="{B5D0F3B9-A793-47F0-AF39-DF29AC362A09}"/>
                </a:ext>
              </a:extLst>
            </p:cNvPr>
            <p:cNvSpPr/>
            <p:nvPr>
              <p:custDataLst>
                <p:tags r:id="rId103"/>
              </p:custDataLst>
            </p:nvPr>
          </p:nvSpPr>
          <p:spPr>
            <a:xfrm>
              <a:off x="7995610" y="2923692"/>
              <a:ext cx="145091" cy="16359"/>
            </a:xfrm>
            <a:custGeom>
              <a:avLst/>
              <a:gdLst/>
              <a:ahLst/>
              <a:cxnLst/>
              <a:rect l="0" t="0" r="0" b="0"/>
              <a:pathLst>
                <a:path w="145091" h="16359">
                  <a:moveTo>
                    <a:pt x="11740" y="3658"/>
                  </a:moveTo>
                  <a:lnTo>
                    <a:pt x="11740" y="3658"/>
                  </a:lnTo>
                  <a:lnTo>
                    <a:pt x="8369" y="287"/>
                  </a:lnTo>
                  <a:lnTo>
                    <a:pt x="7376" y="0"/>
                  </a:lnTo>
                  <a:lnTo>
                    <a:pt x="6713" y="514"/>
                  </a:lnTo>
                  <a:lnTo>
                    <a:pt x="6272" y="1562"/>
                  </a:lnTo>
                  <a:lnTo>
                    <a:pt x="5272" y="2261"/>
                  </a:lnTo>
                  <a:lnTo>
                    <a:pt x="0" y="3474"/>
                  </a:lnTo>
                  <a:lnTo>
                    <a:pt x="38083" y="3647"/>
                  </a:lnTo>
                  <a:lnTo>
                    <a:pt x="79361" y="3655"/>
                  </a:lnTo>
                  <a:lnTo>
                    <a:pt x="124423" y="5539"/>
                  </a:lnTo>
                  <a:lnTo>
                    <a:pt x="135905" y="8727"/>
                  </a:lnTo>
                  <a:lnTo>
                    <a:pt x="145090" y="163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SMARTInkShape-2213">
              <a:extLst>
                <a:ext uri="{FF2B5EF4-FFF2-40B4-BE49-F238E27FC236}">
                  <a16:creationId xmlns:a16="http://schemas.microsoft.com/office/drawing/2014/main" xmlns="" id="{1C5E8972-698C-410B-BD8C-DAB1F3A2207E}"/>
                </a:ext>
              </a:extLst>
            </p:cNvPr>
            <p:cNvSpPr/>
            <p:nvPr>
              <p:custDataLst>
                <p:tags r:id="rId104"/>
              </p:custDataLst>
            </p:nvPr>
          </p:nvSpPr>
          <p:spPr>
            <a:xfrm>
              <a:off x="8084481" y="2841141"/>
              <a:ext cx="11770" cy="168760"/>
            </a:xfrm>
            <a:custGeom>
              <a:avLst/>
              <a:gdLst/>
              <a:ahLst/>
              <a:cxnLst/>
              <a:rect l="0" t="0" r="0" b="0"/>
              <a:pathLst>
                <a:path w="11770" h="168760">
                  <a:moveTo>
                    <a:pt x="11769" y="3659"/>
                  </a:moveTo>
                  <a:lnTo>
                    <a:pt x="11769" y="3659"/>
                  </a:lnTo>
                  <a:lnTo>
                    <a:pt x="8398" y="288"/>
                  </a:lnTo>
                  <a:lnTo>
                    <a:pt x="6700" y="0"/>
                  </a:lnTo>
                  <a:lnTo>
                    <a:pt x="4861" y="515"/>
                  </a:lnTo>
                  <a:lnTo>
                    <a:pt x="2930" y="1563"/>
                  </a:lnTo>
                  <a:lnTo>
                    <a:pt x="1643" y="3673"/>
                  </a:lnTo>
                  <a:lnTo>
                    <a:pt x="212" y="9780"/>
                  </a:lnTo>
                  <a:lnTo>
                    <a:pt x="0" y="46182"/>
                  </a:lnTo>
                  <a:lnTo>
                    <a:pt x="3500" y="85325"/>
                  </a:lnTo>
                  <a:lnTo>
                    <a:pt x="4850" y="123342"/>
                  </a:lnTo>
                  <a:lnTo>
                    <a:pt x="5419" y="1687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SMARTInkShape-2214">
              <a:extLst>
                <a:ext uri="{FF2B5EF4-FFF2-40B4-BE49-F238E27FC236}">
                  <a16:creationId xmlns:a16="http://schemas.microsoft.com/office/drawing/2014/main" xmlns="" id="{793F94D8-89CE-49DE-98EC-C6CDAF7A1D65}"/>
                </a:ext>
              </a:extLst>
            </p:cNvPr>
            <p:cNvSpPr/>
            <p:nvPr>
              <p:custDataLst>
                <p:tags r:id="rId105"/>
              </p:custDataLst>
            </p:nvPr>
          </p:nvSpPr>
          <p:spPr>
            <a:xfrm>
              <a:off x="8236014" y="2814486"/>
              <a:ext cx="98778" cy="333973"/>
            </a:xfrm>
            <a:custGeom>
              <a:avLst/>
              <a:gdLst/>
              <a:ahLst/>
              <a:cxnLst/>
              <a:rect l="0" t="0" r="0" b="0"/>
              <a:pathLst>
                <a:path w="98778" h="333973">
                  <a:moveTo>
                    <a:pt x="18986" y="100164"/>
                  </a:moveTo>
                  <a:lnTo>
                    <a:pt x="18986" y="100164"/>
                  </a:lnTo>
                  <a:lnTo>
                    <a:pt x="13917" y="113125"/>
                  </a:lnTo>
                  <a:lnTo>
                    <a:pt x="6120" y="155405"/>
                  </a:lnTo>
                  <a:lnTo>
                    <a:pt x="3650" y="198612"/>
                  </a:lnTo>
                  <a:lnTo>
                    <a:pt x="3623" y="245280"/>
                  </a:lnTo>
                  <a:lnTo>
                    <a:pt x="1028" y="288506"/>
                  </a:lnTo>
                  <a:lnTo>
                    <a:pt x="0" y="333972"/>
                  </a:lnTo>
                  <a:lnTo>
                    <a:pt x="1360" y="316857"/>
                  </a:lnTo>
                  <a:lnTo>
                    <a:pt x="9373" y="279454"/>
                  </a:lnTo>
                  <a:lnTo>
                    <a:pt x="14243" y="241467"/>
                  </a:lnTo>
                  <a:lnTo>
                    <a:pt x="17235" y="218354"/>
                  </a:lnTo>
                  <a:lnTo>
                    <a:pt x="20640" y="193069"/>
                  </a:lnTo>
                  <a:lnTo>
                    <a:pt x="24322" y="166334"/>
                  </a:lnTo>
                  <a:lnTo>
                    <a:pt x="28893" y="140044"/>
                  </a:lnTo>
                  <a:lnTo>
                    <a:pt x="34057" y="114051"/>
                  </a:lnTo>
                  <a:lnTo>
                    <a:pt x="44734" y="67530"/>
                  </a:lnTo>
                  <a:lnTo>
                    <a:pt x="59384" y="23624"/>
                  </a:lnTo>
                  <a:lnTo>
                    <a:pt x="70807" y="7114"/>
                  </a:lnTo>
                  <a:lnTo>
                    <a:pt x="75405" y="2853"/>
                  </a:lnTo>
                  <a:lnTo>
                    <a:pt x="79176" y="718"/>
                  </a:lnTo>
                  <a:lnTo>
                    <a:pt x="82396" y="0"/>
                  </a:lnTo>
                  <a:lnTo>
                    <a:pt x="85248" y="1638"/>
                  </a:lnTo>
                  <a:lnTo>
                    <a:pt x="90299" y="9102"/>
                  </a:lnTo>
                  <a:lnTo>
                    <a:pt x="93737" y="28576"/>
                  </a:lnTo>
                  <a:lnTo>
                    <a:pt x="88087" y="71887"/>
                  </a:lnTo>
                  <a:lnTo>
                    <a:pt x="82813" y="103465"/>
                  </a:lnTo>
                  <a:lnTo>
                    <a:pt x="84513" y="107041"/>
                  </a:lnTo>
                  <a:lnTo>
                    <a:pt x="85955" y="108982"/>
                  </a:lnTo>
                  <a:lnTo>
                    <a:pt x="89437" y="111139"/>
                  </a:lnTo>
                  <a:lnTo>
                    <a:pt x="91354" y="111714"/>
                  </a:lnTo>
                  <a:lnTo>
                    <a:pt x="92631" y="112803"/>
                  </a:lnTo>
                  <a:lnTo>
                    <a:pt x="94050" y="115894"/>
                  </a:lnTo>
                  <a:lnTo>
                    <a:pt x="98777" y="141388"/>
                  </a:lnTo>
                  <a:lnTo>
                    <a:pt x="95798" y="167054"/>
                  </a:lnTo>
                  <a:lnTo>
                    <a:pt x="89813" y="175989"/>
                  </a:lnTo>
                  <a:lnTo>
                    <a:pt x="72867" y="191706"/>
                  </a:lnTo>
                  <a:lnTo>
                    <a:pt x="68098" y="193766"/>
                  </a:lnTo>
                  <a:lnTo>
                    <a:pt x="65838" y="192904"/>
                  </a:lnTo>
                  <a:lnTo>
                    <a:pt x="61446" y="188183"/>
                  </a:lnTo>
                  <a:lnTo>
                    <a:pt x="61404" y="184949"/>
                  </a:lnTo>
                  <a:lnTo>
                    <a:pt x="69786" y="17001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SMARTInkShape-2215">
              <a:extLst>
                <a:ext uri="{FF2B5EF4-FFF2-40B4-BE49-F238E27FC236}">
                  <a16:creationId xmlns:a16="http://schemas.microsoft.com/office/drawing/2014/main" xmlns="" id="{B5787C8B-5774-41E1-BE19-45ABFE6E3D32}"/>
                </a:ext>
              </a:extLst>
            </p:cNvPr>
            <p:cNvSpPr/>
            <p:nvPr>
              <p:custDataLst>
                <p:tags r:id="rId106"/>
              </p:custDataLst>
            </p:nvPr>
          </p:nvSpPr>
          <p:spPr>
            <a:xfrm>
              <a:off x="8388350" y="2978150"/>
              <a:ext cx="9721" cy="63501"/>
            </a:xfrm>
            <a:custGeom>
              <a:avLst/>
              <a:gdLst/>
              <a:ahLst/>
              <a:cxnLst/>
              <a:rect l="0" t="0" r="0" b="0"/>
              <a:pathLst>
                <a:path w="9721" h="63501">
                  <a:moveTo>
                    <a:pt x="6350" y="0"/>
                  </a:moveTo>
                  <a:lnTo>
                    <a:pt x="6350" y="0"/>
                  </a:lnTo>
                  <a:lnTo>
                    <a:pt x="7055" y="16606"/>
                  </a:lnTo>
                  <a:lnTo>
                    <a:pt x="9720" y="27136"/>
                  </a:lnTo>
                  <a:lnTo>
                    <a:pt x="9303" y="32202"/>
                  </a:lnTo>
                  <a:lnTo>
                    <a:pt x="0" y="63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SMARTInkShape-2216">
              <a:extLst>
                <a:ext uri="{FF2B5EF4-FFF2-40B4-BE49-F238E27FC236}">
                  <a16:creationId xmlns:a16="http://schemas.microsoft.com/office/drawing/2014/main" xmlns="" id="{906871CA-C926-4296-90EC-523C1FBD7DBD}"/>
                </a:ext>
              </a:extLst>
            </p:cNvPr>
            <p:cNvSpPr/>
            <p:nvPr>
              <p:custDataLst>
                <p:tags r:id="rId107"/>
              </p:custDataLst>
            </p:nvPr>
          </p:nvSpPr>
          <p:spPr>
            <a:xfrm>
              <a:off x="8275532" y="2626111"/>
              <a:ext cx="106469" cy="104661"/>
            </a:xfrm>
            <a:custGeom>
              <a:avLst/>
              <a:gdLst/>
              <a:ahLst/>
              <a:cxnLst/>
              <a:rect l="0" t="0" r="0" b="0"/>
              <a:pathLst>
                <a:path w="106469" h="104661">
                  <a:moveTo>
                    <a:pt x="23918" y="40889"/>
                  </a:moveTo>
                  <a:lnTo>
                    <a:pt x="23918" y="40889"/>
                  </a:lnTo>
                  <a:lnTo>
                    <a:pt x="23917" y="29954"/>
                  </a:lnTo>
                  <a:lnTo>
                    <a:pt x="22036" y="40973"/>
                  </a:lnTo>
                  <a:lnTo>
                    <a:pt x="6026" y="84022"/>
                  </a:lnTo>
                  <a:lnTo>
                    <a:pt x="0" y="103737"/>
                  </a:lnTo>
                  <a:lnTo>
                    <a:pt x="917" y="104660"/>
                  </a:lnTo>
                  <a:lnTo>
                    <a:pt x="2939" y="103864"/>
                  </a:lnTo>
                  <a:lnTo>
                    <a:pt x="5699" y="101922"/>
                  </a:lnTo>
                  <a:lnTo>
                    <a:pt x="31781" y="59655"/>
                  </a:lnTo>
                  <a:lnTo>
                    <a:pt x="57191" y="14467"/>
                  </a:lnTo>
                  <a:lnTo>
                    <a:pt x="71407" y="1781"/>
                  </a:lnTo>
                  <a:lnTo>
                    <a:pt x="74627" y="0"/>
                  </a:lnTo>
                  <a:lnTo>
                    <a:pt x="78185" y="1635"/>
                  </a:lnTo>
                  <a:lnTo>
                    <a:pt x="85901" y="10978"/>
                  </a:lnTo>
                  <a:lnTo>
                    <a:pt x="101915" y="56239"/>
                  </a:lnTo>
                  <a:lnTo>
                    <a:pt x="106468" y="916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SMARTInkShape-2217">
              <a:extLst>
                <a:ext uri="{FF2B5EF4-FFF2-40B4-BE49-F238E27FC236}">
                  <a16:creationId xmlns:a16="http://schemas.microsoft.com/office/drawing/2014/main" xmlns="" id="{144299A7-C951-43E4-9A66-0F9DF12F36D1}"/>
                </a:ext>
              </a:extLst>
            </p:cNvPr>
            <p:cNvSpPr/>
            <p:nvPr>
              <p:custDataLst>
                <p:tags r:id="rId108"/>
              </p:custDataLst>
            </p:nvPr>
          </p:nvSpPr>
          <p:spPr>
            <a:xfrm>
              <a:off x="8530741" y="2845683"/>
              <a:ext cx="137010" cy="164218"/>
            </a:xfrm>
            <a:custGeom>
              <a:avLst/>
              <a:gdLst/>
              <a:ahLst/>
              <a:cxnLst/>
              <a:rect l="0" t="0" r="0" b="0"/>
              <a:pathLst>
                <a:path w="137010" h="164218">
                  <a:moveTo>
                    <a:pt x="3659" y="5467"/>
                  </a:moveTo>
                  <a:lnTo>
                    <a:pt x="3659" y="5467"/>
                  </a:lnTo>
                  <a:lnTo>
                    <a:pt x="288" y="2096"/>
                  </a:lnTo>
                  <a:lnTo>
                    <a:pt x="0" y="1103"/>
                  </a:lnTo>
                  <a:lnTo>
                    <a:pt x="514" y="441"/>
                  </a:lnTo>
                  <a:lnTo>
                    <a:pt x="1563" y="0"/>
                  </a:lnTo>
                  <a:lnTo>
                    <a:pt x="6490" y="3272"/>
                  </a:lnTo>
                  <a:lnTo>
                    <a:pt x="51911" y="47486"/>
                  </a:lnTo>
                  <a:lnTo>
                    <a:pt x="83573" y="82828"/>
                  </a:lnTo>
                  <a:lnTo>
                    <a:pt x="116184" y="125954"/>
                  </a:lnTo>
                  <a:lnTo>
                    <a:pt x="137009" y="1642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SMARTInkShape-2218">
              <a:extLst>
                <a:ext uri="{FF2B5EF4-FFF2-40B4-BE49-F238E27FC236}">
                  <a16:creationId xmlns:a16="http://schemas.microsoft.com/office/drawing/2014/main" xmlns="" id="{21751DAF-61B7-4D4E-AD12-E3EB0174DFE3}"/>
                </a:ext>
              </a:extLst>
            </p:cNvPr>
            <p:cNvSpPr/>
            <p:nvPr>
              <p:custDataLst>
                <p:tags r:id="rId109"/>
              </p:custDataLst>
            </p:nvPr>
          </p:nvSpPr>
          <p:spPr>
            <a:xfrm>
              <a:off x="8554840" y="2814815"/>
              <a:ext cx="163711" cy="201436"/>
            </a:xfrm>
            <a:custGeom>
              <a:avLst/>
              <a:gdLst/>
              <a:ahLst/>
              <a:cxnLst/>
              <a:rect l="0" t="0" r="0" b="0"/>
              <a:pathLst>
                <a:path w="163711" h="201436">
                  <a:moveTo>
                    <a:pt x="163710" y="10935"/>
                  </a:moveTo>
                  <a:lnTo>
                    <a:pt x="163710" y="10935"/>
                  </a:lnTo>
                  <a:lnTo>
                    <a:pt x="163709" y="4193"/>
                  </a:lnTo>
                  <a:lnTo>
                    <a:pt x="163005" y="2207"/>
                  </a:lnTo>
                  <a:lnTo>
                    <a:pt x="161829" y="883"/>
                  </a:lnTo>
                  <a:lnTo>
                    <a:pt x="160339" y="0"/>
                  </a:lnTo>
                  <a:lnTo>
                    <a:pt x="153040" y="4664"/>
                  </a:lnTo>
                  <a:lnTo>
                    <a:pt x="115608" y="41676"/>
                  </a:lnTo>
                  <a:lnTo>
                    <a:pt x="87681" y="76723"/>
                  </a:lnTo>
                  <a:lnTo>
                    <a:pt x="51186" y="116662"/>
                  </a:lnTo>
                  <a:lnTo>
                    <a:pt x="14379" y="160596"/>
                  </a:lnTo>
                  <a:lnTo>
                    <a:pt x="2796" y="176935"/>
                  </a:lnTo>
                  <a:lnTo>
                    <a:pt x="0" y="186548"/>
                  </a:lnTo>
                  <a:lnTo>
                    <a:pt x="1652" y="190099"/>
                  </a:lnTo>
                  <a:lnTo>
                    <a:pt x="17660" y="2014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SMARTInkShape-2219">
              <a:extLst>
                <a:ext uri="{FF2B5EF4-FFF2-40B4-BE49-F238E27FC236}">
                  <a16:creationId xmlns:a16="http://schemas.microsoft.com/office/drawing/2014/main" xmlns="" id="{25CD1E4A-AA34-41E2-BC06-E16917B0B9AA}"/>
                </a:ext>
              </a:extLst>
            </p:cNvPr>
            <p:cNvSpPr/>
            <p:nvPr>
              <p:custDataLst>
                <p:tags r:id="rId110"/>
              </p:custDataLst>
            </p:nvPr>
          </p:nvSpPr>
          <p:spPr>
            <a:xfrm>
              <a:off x="8753540" y="2978150"/>
              <a:ext cx="9461" cy="88901"/>
            </a:xfrm>
            <a:custGeom>
              <a:avLst/>
              <a:gdLst/>
              <a:ahLst/>
              <a:cxnLst/>
              <a:rect l="0" t="0" r="0" b="0"/>
              <a:pathLst>
                <a:path w="9461" h="88901">
                  <a:moveTo>
                    <a:pt x="9460" y="0"/>
                  </a:moveTo>
                  <a:lnTo>
                    <a:pt x="9460" y="0"/>
                  </a:lnTo>
                  <a:lnTo>
                    <a:pt x="8754" y="6481"/>
                  </a:lnTo>
                  <a:lnTo>
                    <a:pt x="0" y="48957"/>
                  </a:lnTo>
                  <a:lnTo>
                    <a:pt x="82" y="60799"/>
                  </a:lnTo>
                  <a:lnTo>
                    <a:pt x="3110" y="88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4" name="SMARTInkShape-Group408">
            <a:extLst>
              <a:ext uri="{FF2B5EF4-FFF2-40B4-BE49-F238E27FC236}">
                <a16:creationId xmlns:a16="http://schemas.microsoft.com/office/drawing/2014/main" xmlns="" id="{9C5C0554-8FF6-4E52-87EA-71C3B37EDB90}"/>
              </a:ext>
            </a:extLst>
          </p:cNvPr>
          <p:cNvGrpSpPr/>
          <p:nvPr/>
        </p:nvGrpSpPr>
        <p:grpSpPr>
          <a:xfrm>
            <a:off x="9347199" y="2857500"/>
            <a:ext cx="676530" cy="330201"/>
            <a:chOff x="9347199" y="2857500"/>
            <a:chExt cx="676530" cy="330201"/>
          </a:xfrm>
        </p:grpSpPr>
        <p:sp>
          <p:nvSpPr>
            <p:cNvPr id="158" name="SMARTInkShape-2220">
              <a:extLst>
                <a:ext uri="{FF2B5EF4-FFF2-40B4-BE49-F238E27FC236}">
                  <a16:creationId xmlns:a16="http://schemas.microsoft.com/office/drawing/2014/main" xmlns="" id="{AC388CB4-2A63-4DEC-8673-2E9202967B11}"/>
                </a:ext>
              </a:extLst>
            </p:cNvPr>
            <p:cNvSpPr/>
            <p:nvPr>
              <p:custDataLst>
                <p:tags r:id="rId95"/>
              </p:custDataLst>
            </p:nvPr>
          </p:nvSpPr>
          <p:spPr>
            <a:xfrm>
              <a:off x="9347199" y="2959100"/>
              <a:ext cx="133352" cy="6351"/>
            </a:xfrm>
            <a:custGeom>
              <a:avLst/>
              <a:gdLst/>
              <a:ahLst/>
              <a:cxnLst/>
              <a:rect l="0" t="0" r="0" b="0"/>
              <a:pathLst>
                <a:path w="133352" h="6351">
                  <a:moveTo>
                    <a:pt x="1" y="6350"/>
                  </a:moveTo>
                  <a:lnTo>
                    <a:pt x="1" y="6350"/>
                  </a:lnTo>
                  <a:lnTo>
                    <a:pt x="0" y="2979"/>
                  </a:lnTo>
                  <a:lnTo>
                    <a:pt x="706" y="1986"/>
                  </a:lnTo>
                  <a:lnTo>
                    <a:pt x="1882" y="1324"/>
                  </a:lnTo>
                  <a:lnTo>
                    <a:pt x="6481" y="588"/>
                  </a:lnTo>
                  <a:lnTo>
                    <a:pt x="49514" y="52"/>
                  </a:lnTo>
                  <a:lnTo>
                    <a:pt x="96251" y="10"/>
                  </a:lnTo>
                  <a:lnTo>
                    <a:pt x="13335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SMARTInkShape-2221">
              <a:extLst>
                <a:ext uri="{FF2B5EF4-FFF2-40B4-BE49-F238E27FC236}">
                  <a16:creationId xmlns:a16="http://schemas.microsoft.com/office/drawing/2014/main" xmlns="" id="{4D90EC3A-E2B6-470E-8777-17A76A35CB1F}"/>
                </a:ext>
              </a:extLst>
            </p:cNvPr>
            <p:cNvSpPr/>
            <p:nvPr>
              <p:custDataLst>
                <p:tags r:id="rId96"/>
              </p:custDataLst>
            </p:nvPr>
          </p:nvSpPr>
          <p:spPr>
            <a:xfrm>
              <a:off x="9370779" y="3054350"/>
              <a:ext cx="122472" cy="23829"/>
            </a:xfrm>
            <a:custGeom>
              <a:avLst/>
              <a:gdLst/>
              <a:ahLst/>
              <a:cxnLst/>
              <a:rect l="0" t="0" r="0" b="0"/>
              <a:pathLst>
                <a:path w="122472" h="23829">
                  <a:moveTo>
                    <a:pt x="8171" y="0"/>
                  </a:moveTo>
                  <a:lnTo>
                    <a:pt x="8171" y="0"/>
                  </a:lnTo>
                  <a:lnTo>
                    <a:pt x="1429" y="6742"/>
                  </a:lnTo>
                  <a:lnTo>
                    <a:pt x="149" y="9433"/>
                  </a:lnTo>
                  <a:lnTo>
                    <a:pt x="0" y="11933"/>
                  </a:lnTo>
                  <a:lnTo>
                    <a:pt x="607" y="14305"/>
                  </a:lnTo>
                  <a:lnTo>
                    <a:pt x="8807" y="18823"/>
                  </a:lnTo>
                  <a:lnTo>
                    <a:pt x="23975" y="22477"/>
                  </a:lnTo>
                  <a:lnTo>
                    <a:pt x="60988" y="23828"/>
                  </a:lnTo>
                  <a:lnTo>
                    <a:pt x="101745" y="20779"/>
                  </a:lnTo>
                  <a:lnTo>
                    <a:pt x="122471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SMARTInkShape-2222">
              <a:extLst>
                <a:ext uri="{FF2B5EF4-FFF2-40B4-BE49-F238E27FC236}">
                  <a16:creationId xmlns:a16="http://schemas.microsoft.com/office/drawing/2014/main" xmlns="" id="{21B2001E-A8C5-485C-B728-6C3FD958175E}"/>
                </a:ext>
              </a:extLst>
            </p:cNvPr>
            <p:cNvSpPr/>
            <p:nvPr>
              <p:custDataLst>
                <p:tags r:id="rId97"/>
              </p:custDataLst>
            </p:nvPr>
          </p:nvSpPr>
          <p:spPr>
            <a:xfrm>
              <a:off x="9753600" y="2857500"/>
              <a:ext cx="114301" cy="107951"/>
            </a:xfrm>
            <a:custGeom>
              <a:avLst/>
              <a:gdLst/>
              <a:ahLst/>
              <a:cxnLst/>
              <a:rect l="0" t="0" r="0" b="0"/>
              <a:pathLst>
                <a:path w="114301" h="107951">
                  <a:moveTo>
                    <a:pt x="0" y="0"/>
                  </a:moveTo>
                  <a:lnTo>
                    <a:pt x="0" y="0"/>
                  </a:lnTo>
                  <a:lnTo>
                    <a:pt x="46453" y="36400"/>
                  </a:lnTo>
                  <a:lnTo>
                    <a:pt x="91150" y="79504"/>
                  </a:lnTo>
                  <a:lnTo>
                    <a:pt x="114300" y="107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SMARTInkShape-2223">
              <a:extLst>
                <a:ext uri="{FF2B5EF4-FFF2-40B4-BE49-F238E27FC236}">
                  <a16:creationId xmlns:a16="http://schemas.microsoft.com/office/drawing/2014/main" xmlns="" id="{ABE82E1C-4EF6-4785-A71E-184A6FFD99C5}"/>
                </a:ext>
              </a:extLst>
            </p:cNvPr>
            <p:cNvSpPr/>
            <p:nvPr>
              <p:custDataLst>
                <p:tags r:id="rId98"/>
              </p:custDataLst>
            </p:nvPr>
          </p:nvSpPr>
          <p:spPr>
            <a:xfrm>
              <a:off x="9858787" y="2858799"/>
              <a:ext cx="109831" cy="259052"/>
            </a:xfrm>
            <a:custGeom>
              <a:avLst/>
              <a:gdLst/>
              <a:ahLst/>
              <a:cxnLst/>
              <a:rect l="0" t="0" r="0" b="0"/>
              <a:pathLst>
                <a:path w="109831" h="259052">
                  <a:moveTo>
                    <a:pt x="104363" y="24101"/>
                  </a:moveTo>
                  <a:lnTo>
                    <a:pt x="104363" y="24101"/>
                  </a:lnTo>
                  <a:lnTo>
                    <a:pt x="109389" y="12168"/>
                  </a:lnTo>
                  <a:lnTo>
                    <a:pt x="109830" y="9795"/>
                  </a:lnTo>
                  <a:lnTo>
                    <a:pt x="108714" y="7509"/>
                  </a:lnTo>
                  <a:lnTo>
                    <a:pt x="103710" y="3086"/>
                  </a:lnTo>
                  <a:lnTo>
                    <a:pt x="94899" y="650"/>
                  </a:lnTo>
                  <a:lnTo>
                    <a:pt x="89587" y="0"/>
                  </a:lnTo>
                  <a:lnTo>
                    <a:pt x="78041" y="3041"/>
                  </a:lnTo>
                  <a:lnTo>
                    <a:pt x="50009" y="19863"/>
                  </a:lnTo>
                  <a:lnTo>
                    <a:pt x="9359" y="59407"/>
                  </a:lnTo>
                  <a:lnTo>
                    <a:pt x="2167" y="79304"/>
                  </a:lnTo>
                  <a:lnTo>
                    <a:pt x="0" y="114306"/>
                  </a:lnTo>
                  <a:lnTo>
                    <a:pt x="8960" y="160688"/>
                  </a:lnTo>
                  <a:lnTo>
                    <a:pt x="19248" y="202410"/>
                  </a:lnTo>
                  <a:lnTo>
                    <a:pt x="27773" y="248710"/>
                  </a:lnTo>
                  <a:lnTo>
                    <a:pt x="28163" y="2590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SMARTInkShape-2224">
              <a:extLst>
                <a:ext uri="{FF2B5EF4-FFF2-40B4-BE49-F238E27FC236}">
                  <a16:creationId xmlns:a16="http://schemas.microsoft.com/office/drawing/2014/main" xmlns="" id="{2530F970-B653-4973-B9D8-B0F4703400EF}"/>
                </a:ext>
              </a:extLst>
            </p:cNvPr>
            <p:cNvSpPr/>
            <p:nvPr>
              <p:custDataLst>
                <p:tags r:id="rId99"/>
              </p:custDataLst>
            </p:nvPr>
          </p:nvSpPr>
          <p:spPr>
            <a:xfrm>
              <a:off x="9957060" y="3143250"/>
              <a:ext cx="6091" cy="44451"/>
            </a:xfrm>
            <a:custGeom>
              <a:avLst/>
              <a:gdLst/>
              <a:ahLst/>
              <a:cxnLst/>
              <a:rect l="0" t="0" r="0" b="0"/>
              <a:pathLst>
                <a:path w="6091" h="44451">
                  <a:moveTo>
                    <a:pt x="6090" y="0"/>
                  </a:moveTo>
                  <a:lnTo>
                    <a:pt x="6090" y="0"/>
                  </a:lnTo>
                  <a:lnTo>
                    <a:pt x="623" y="23144"/>
                  </a:lnTo>
                  <a:lnTo>
                    <a:pt x="0" y="35942"/>
                  </a:lnTo>
                  <a:lnTo>
                    <a:pt x="621" y="38778"/>
                  </a:lnTo>
                  <a:lnTo>
                    <a:pt x="1738" y="40668"/>
                  </a:lnTo>
                  <a:lnTo>
                    <a:pt x="6090" y="44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SMARTInkShape-2225">
              <a:extLst>
                <a:ext uri="{FF2B5EF4-FFF2-40B4-BE49-F238E27FC236}">
                  <a16:creationId xmlns:a16="http://schemas.microsoft.com/office/drawing/2014/main" xmlns="" id="{3868A3F1-0664-490B-8AB7-EB8CBA70B16E}"/>
                </a:ext>
              </a:extLst>
            </p:cNvPr>
            <p:cNvSpPr/>
            <p:nvPr>
              <p:custDataLst>
                <p:tags r:id="rId100"/>
              </p:custDataLst>
            </p:nvPr>
          </p:nvSpPr>
          <p:spPr>
            <a:xfrm>
              <a:off x="9953000" y="3003550"/>
              <a:ext cx="70729" cy="43925"/>
            </a:xfrm>
            <a:custGeom>
              <a:avLst/>
              <a:gdLst/>
              <a:ahLst/>
              <a:cxnLst/>
              <a:rect l="0" t="0" r="0" b="0"/>
              <a:pathLst>
                <a:path w="70729" h="43925">
                  <a:moveTo>
                    <a:pt x="29200" y="0"/>
                  </a:moveTo>
                  <a:lnTo>
                    <a:pt x="29200" y="0"/>
                  </a:lnTo>
                  <a:lnTo>
                    <a:pt x="6056" y="8838"/>
                  </a:lnTo>
                  <a:lnTo>
                    <a:pt x="1275" y="12865"/>
                  </a:lnTo>
                  <a:lnTo>
                    <a:pt x="0" y="14927"/>
                  </a:lnTo>
                  <a:lnTo>
                    <a:pt x="1267" y="18418"/>
                  </a:lnTo>
                  <a:lnTo>
                    <a:pt x="8318" y="27941"/>
                  </a:lnTo>
                  <a:lnTo>
                    <a:pt x="20390" y="35466"/>
                  </a:lnTo>
                  <a:lnTo>
                    <a:pt x="41171" y="41788"/>
                  </a:lnTo>
                  <a:lnTo>
                    <a:pt x="63785" y="43924"/>
                  </a:lnTo>
                  <a:lnTo>
                    <a:pt x="67074" y="42688"/>
                  </a:lnTo>
                  <a:lnTo>
                    <a:pt x="69266" y="40453"/>
                  </a:lnTo>
                  <a:lnTo>
                    <a:pt x="70728" y="37552"/>
                  </a:lnTo>
                  <a:lnTo>
                    <a:pt x="70291" y="34207"/>
                  </a:lnTo>
                  <a:lnTo>
                    <a:pt x="66042" y="26727"/>
                  </a:lnTo>
                  <a:lnTo>
                    <a:pt x="4825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1" name="SMARTInkShape-Group409">
            <a:extLst>
              <a:ext uri="{FF2B5EF4-FFF2-40B4-BE49-F238E27FC236}">
                <a16:creationId xmlns:a16="http://schemas.microsoft.com/office/drawing/2014/main" xmlns="" id="{542944E4-5775-4F4C-94F9-A1CC70D3BAED}"/>
              </a:ext>
            </a:extLst>
          </p:cNvPr>
          <p:cNvGrpSpPr/>
          <p:nvPr/>
        </p:nvGrpSpPr>
        <p:grpSpPr>
          <a:xfrm>
            <a:off x="10299700" y="2665662"/>
            <a:ext cx="483709" cy="572839"/>
            <a:chOff x="10299700" y="2665662"/>
            <a:chExt cx="483709" cy="572839"/>
          </a:xfrm>
        </p:grpSpPr>
        <p:sp>
          <p:nvSpPr>
            <p:cNvPr id="165" name="SMARTInkShape-2226">
              <a:extLst>
                <a:ext uri="{FF2B5EF4-FFF2-40B4-BE49-F238E27FC236}">
                  <a16:creationId xmlns:a16="http://schemas.microsoft.com/office/drawing/2014/main" xmlns="" id="{5C2EF7F8-EDAA-46E1-9A5F-19821AC44D31}"/>
                </a:ext>
              </a:extLst>
            </p:cNvPr>
            <p:cNvSpPr/>
            <p:nvPr>
              <p:custDataLst>
                <p:tags r:id="rId89"/>
              </p:custDataLst>
            </p:nvPr>
          </p:nvSpPr>
          <p:spPr>
            <a:xfrm>
              <a:off x="10557391" y="2665662"/>
              <a:ext cx="124402" cy="96589"/>
            </a:xfrm>
            <a:custGeom>
              <a:avLst/>
              <a:gdLst/>
              <a:ahLst/>
              <a:cxnLst/>
              <a:rect l="0" t="0" r="0" b="0"/>
              <a:pathLst>
                <a:path w="124402" h="96589">
                  <a:moveTo>
                    <a:pt x="28059" y="14038"/>
                  </a:moveTo>
                  <a:lnTo>
                    <a:pt x="28059" y="14038"/>
                  </a:lnTo>
                  <a:lnTo>
                    <a:pt x="31717" y="10380"/>
                  </a:lnTo>
                  <a:lnTo>
                    <a:pt x="30154" y="11942"/>
                  </a:lnTo>
                  <a:lnTo>
                    <a:pt x="10250" y="57578"/>
                  </a:lnTo>
                  <a:lnTo>
                    <a:pt x="0" y="83638"/>
                  </a:lnTo>
                  <a:lnTo>
                    <a:pt x="181" y="85838"/>
                  </a:lnTo>
                  <a:lnTo>
                    <a:pt x="1006" y="87304"/>
                  </a:lnTo>
                  <a:lnTo>
                    <a:pt x="2969" y="86166"/>
                  </a:lnTo>
                  <a:lnTo>
                    <a:pt x="35232" y="44620"/>
                  </a:lnTo>
                  <a:lnTo>
                    <a:pt x="59971" y="15062"/>
                  </a:lnTo>
                  <a:lnTo>
                    <a:pt x="78907" y="2033"/>
                  </a:lnTo>
                  <a:lnTo>
                    <a:pt x="89699" y="0"/>
                  </a:lnTo>
                  <a:lnTo>
                    <a:pt x="98493" y="1449"/>
                  </a:lnTo>
                  <a:lnTo>
                    <a:pt x="104754" y="4445"/>
                  </a:lnTo>
                  <a:lnTo>
                    <a:pt x="115616" y="20211"/>
                  </a:lnTo>
                  <a:lnTo>
                    <a:pt x="124401" y="46127"/>
                  </a:lnTo>
                  <a:lnTo>
                    <a:pt x="123309" y="965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SMARTInkShape-2227">
              <a:extLst>
                <a:ext uri="{FF2B5EF4-FFF2-40B4-BE49-F238E27FC236}">
                  <a16:creationId xmlns:a16="http://schemas.microsoft.com/office/drawing/2014/main" xmlns="" id="{033785E7-939A-488B-8774-40718BD7E36C}"/>
                </a:ext>
              </a:extLst>
            </p:cNvPr>
            <p:cNvSpPr/>
            <p:nvPr>
              <p:custDataLst>
                <p:tags r:id="rId90"/>
              </p:custDataLst>
            </p:nvPr>
          </p:nvSpPr>
          <p:spPr>
            <a:xfrm>
              <a:off x="10718800" y="3181350"/>
              <a:ext cx="10009" cy="57151"/>
            </a:xfrm>
            <a:custGeom>
              <a:avLst/>
              <a:gdLst/>
              <a:ahLst/>
              <a:cxnLst/>
              <a:rect l="0" t="0" r="0" b="0"/>
              <a:pathLst>
                <a:path w="10009" h="57151">
                  <a:moveTo>
                    <a:pt x="6350" y="0"/>
                  </a:moveTo>
                  <a:lnTo>
                    <a:pt x="6350" y="0"/>
                  </a:lnTo>
                  <a:lnTo>
                    <a:pt x="9720" y="0"/>
                  </a:lnTo>
                  <a:lnTo>
                    <a:pt x="10008" y="706"/>
                  </a:lnTo>
                  <a:lnTo>
                    <a:pt x="7748" y="5775"/>
                  </a:lnTo>
                  <a:lnTo>
                    <a:pt x="185" y="51533"/>
                  </a:lnTo>
                  <a:lnTo>
                    <a:pt x="0" y="57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SMARTInkShape-2228">
              <a:extLst>
                <a:ext uri="{FF2B5EF4-FFF2-40B4-BE49-F238E27FC236}">
                  <a16:creationId xmlns:a16="http://schemas.microsoft.com/office/drawing/2014/main" xmlns="" id="{85C70F9D-779C-468E-832B-5C10014B1032}"/>
                </a:ext>
              </a:extLst>
            </p:cNvPr>
            <p:cNvSpPr/>
            <p:nvPr>
              <p:custDataLst>
                <p:tags r:id="rId91"/>
              </p:custDataLst>
            </p:nvPr>
          </p:nvSpPr>
          <p:spPr>
            <a:xfrm>
              <a:off x="10617200" y="2909706"/>
              <a:ext cx="146051" cy="271645"/>
            </a:xfrm>
            <a:custGeom>
              <a:avLst/>
              <a:gdLst/>
              <a:ahLst/>
              <a:cxnLst/>
              <a:rect l="0" t="0" r="0" b="0"/>
              <a:pathLst>
                <a:path w="146051" h="271645">
                  <a:moveTo>
                    <a:pt x="146050" y="17644"/>
                  </a:moveTo>
                  <a:lnTo>
                    <a:pt x="146050" y="17644"/>
                  </a:lnTo>
                  <a:lnTo>
                    <a:pt x="146050" y="10902"/>
                  </a:lnTo>
                  <a:lnTo>
                    <a:pt x="144638" y="8210"/>
                  </a:lnTo>
                  <a:lnTo>
                    <a:pt x="139307" y="3339"/>
                  </a:lnTo>
                  <a:lnTo>
                    <a:pt x="121631" y="0"/>
                  </a:lnTo>
                  <a:lnTo>
                    <a:pt x="110267" y="2982"/>
                  </a:lnTo>
                  <a:lnTo>
                    <a:pt x="64146" y="33951"/>
                  </a:lnTo>
                  <a:lnTo>
                    <a:pt x="24327" y="72496"/>
                  </a:lnTo>
                  <a:lnTo>
                    <a:pt x="21396" y="78712"/>
                  </a:lnTo>
                  <a:lnTo>
                    <a:pt x="19359" y="94944"/>
                  </a:lnTo>
                  <a:lnTo>
                    <a:pt x="25147" y="142120"/>
                  </a:lnTo>
                  <a:lnTo>
                    <a:pt x="18460" y="184850"/>
                  </a:lnTo>
                  <a:lnTo>
                    <a:pt x="8389" y="226505"/>
                  </a:lnTo>
                  <a:lnTo>
                    <a:pt x="0" y="2716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SMARTInkShape-2229">
              <a:extLst>
                <a:ext uri="{FF2B5EF4-FFF2-40B4-BE49-F238E27FC236}">
                  <a16:creationId xmlns:a16="http://schemas.microsoft.com/office/drawing/2014/main" xmlns="" id="{D07A0F3F-0F52-43CC-93EE-6321856CC855}"/>
                </a:ext>
              </a:extLst>
            </p:cNvPr>
            <p:cNvSpPr/>
            <p:nvPr>
              <p:custDataLst>
                <p:tags r:id="rId92"/>
              </p:custDataLst>
            </p:nvPr>
          </p:nvSpPr>
          <p:spPr>
            <a:xfrm>
              <a:off x="10478382" y="2895600"/>
              <a:ext cx="138819" cy="76201"/>
            </a:xfrm>
            <a:custGeom>
              <a:avLst/>
              <a:gdLst/>
              <a:ahLst/>
              <a:cxnLst/>
              <a:rect l="0" t="0" r="0" b="0"/>
              <a:pathLst>
                <a:path w="138819" h="76201">
                  <a:moveTo>
                    <a:pt x="5468" y="0"/>
                  </a:moveTo>
                  <a:lnTo>
                    <a:pt x="5468" y="0"/>
                  </a:lnTo>
                  <a:lnTo>
                    <a:pt x="0" y="0"/>
                  </a:lnTo>
                  <a:lnTo>
                    <a:pt x="41291" y="15580"/>
                  </a:lnTo>
                  <a:lnTo>
                    <a:pt x="88823" y="47397"/>
                  </a:lnTo>
                  <a:lnTo>
                    <a:pt x="138818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SMARTInkShape-2230">
              <a:extLst>
                <a:ext uri="{FF2B5EF4-FFF2-40B4-BE49-F238E27FC236}">
                  <a16:creationId xmlns:a16="http://schemas.microsoft.com/office/drawing/2014/main" xmlns="" id="{6C65CDB8-5BA4-4ED9-B1ED-8D2E80C25536}"/>
                </a:ext>
              </a:extLst>
            </p:cNvPr>
            <p:cNvSpPr/>
            <p:nvPr>
              <p:custDataLst>
                <p:tags r:id="rId93"/>
              </p:custDataLst>
            </p:nvPr>
          </p:nvSpPr>
          <p:spPr>
            <a:xfrm>
              <a:off x="10299700" y="3028950"/>
              <a:ext cx="133351" cy="19051"/>
            </a:xfrm>
            <a:custGeom>
              <a:avLst/>
              <a:gdLst/>
              <a:ahLst/>
              <a:cxnLst/>
              <a:rect l="0" t="0" r="0" b="0"/>
              <a:pathLst>
                <a:path w="133351" h="19051">
                  <a:moveTo>
                    <a:pt x="0" y="19050"/>
                  </a:moveTo>
                  <a:lnTo>
                    <a:pt x="0" y="19050"/>
                  </a:lnTo>
                  <a:lnTo>
                    <a:pt x="6741" y="15679"/>
                  </a:lnTo>
                  <a:lnTo>
                    <a:pt x="54327" y="8924"/>
                  </a:lnTo>
                  <a:lnTo>
                    <a:pt x="100626" y="4977"/>
                  </a:lnTo>
                  <a:lnTo>
                    <a:pt x="133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SMARTInkShape-2231">
              <a:extLst>
                <a:ext uri="{FF2B5EF4-FFF2-40B4-BE49-F238E27FC236}">
                  <a16:creationId xmlns:a16="http://schemas.microsoft.com/office/drawing/2014/main" xmlns="" id="{D4830CD0-A984-4A6C-90E2-D0A2BF20A78B}"/>
                </a:ext>
              </a:extLst>
            </p:cNvPr>
            <p:cNvSpPr/>
            <p:nvPr>
              <p:custDataLst>
                <p:tags r:id="rId94"/>
              </p:custDataLst>
            </p:nvPr>
          </p:nvSpPr>
          <p:spPr>
            <a:xfrm>
              <a:off x="10733399" y="3067050"/>
              <a:ext cx="50010" cy="40316"/>
            </a:xfrm>
            <a:custGeom>
              <a:avLst/>
              <a:gdLst/>
              <a:ahLst/>
              <a:cxnLst/>
              <a:rect l="0" t="0" r="0" b="0"/>
              <a:pathLst>
                <a:path w="50010" h="40316">
                  <a:moveTo>
                    <a:pt x="42551" y="25400"/>
                  </a:moveTo>
                  <a:lnTo>
                    <a:pt x="42551" y="25400"/>
                  </a:lnTo>
                  <a:lnTo>
                    <a:pt x="27343" y="16672"/>
                  </a:lnTo>
                  <a:lnTo>
                    <a:pt x="16036" y="14465"/>
                  </a:lnTo>
                  <a:lnTo>
                    <a:pt x="7718" y="15366"/>
                  </a:lnTo>
                  <a:lnTo>
                    <a:pt x="4513" y="16594"/>
                  </a:lnTo>
                  <a:lnTo>
                    <a:pt x="2376" y="18118"/>
                  </a:lnTo>
                  <a:lnTo>
                    <a:pt x="0" y="21693"/>
                  </a:lnTo>
                  <a:lnTo>
                    <a:pt x="1484" y="24340"/>
                  </a:lnTo>
                  <a:lnTo>
                    <a:pt x="8776" y="31044"/>
                  </a:lnTo>
                  <a:lnTo>
                    <a:pt x="24782" y="39380"/>
                  </a:lnTo>
                  <a:lnTo>
                    <a:pt x="34889" y="40315"/>
                  </a:lnTo>
                  <a:lnTo>
                    <a:pt x="39560" y="39577"/>
                  </a:lnTo>
                  <a:lnTo>
                    <a:pt x="43379" y="37673"/>
                  </a:lnTo>
                  <a:lnTo>
                    <a:pt x="49504" y="31796"/>
                  </a:lnTo>
                  <a:lnTo>
                    <a:pt x="50009" y="28253"/>
                  </a:lnTo>
                  <a:lnTo>
                    <a:pt x="3620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6" name="SMARTInkShape-Group410">
            <a:extLst>
              <a:ext uri="{FF2B5EF4-FFF2-40B4-BE49-F238E27FC236}">
                <a16:creationId xmlns:a16="http://schemas.microsoft.com/office/drawing/2014/main" xmlns="" id="{DC21C6F2-6D7B-477F-9DFF-8216475ABEA9}"/>
              </a:ext>
            </a:extLst>
          </p:cNvPr>
          <p:cNvGrpSpPr/>
          <p:nvPr/>
        </p:nvGrpSpPr>
        <p:grpSpPr>
          <a:xfrm>
            <a:off x="2523769" y="4077922"/>
            <a:ext cx="486132" cy="238692"/>
            <a:chOff x="2523769" y="4077922"/>
            <a:chExt cx="486132" cy="238692"/>
          </a:xfrm>
        </p:grpSpPr>
        <p:sp>
          <p:nvSpPr>
            <p:cNvPr id="172" name="SMARTInkShape-2232">
              <a:extLst>
                <a:ext uri="{FF2B5EF4-FFF2-40B4-BE49-F238E27FC236}">
                  <a16:creationId xmlns:a16="http://schemas.microsoft.com/office/drawing/2014/main" xmlns="" id="{6AEE72FA-1A70-4ACD-8DCC-31F8AA400F63}"/>
                </a:ext>
              </a:extLst>
            </p:cNvPr>
            <p:cNvSpPr/>
            <p:nvPr>
              <p:custDataLst>
                <p:tags r:id="rId85"/>
              </p:custDataLst>
            </p:nvPr>
          </p:nvSpPr>
          <p:spPr>
            <a:xfrm>
              <a:off x="2523769" y="4078343"/>
              <a:ext cx="97653" cy="196335"/>
            </a:xfrm>
            <a:custGeom>
              <a:avLst/>
              <a:gdLst/>
              <a:ahLst/>
              <a:cxnLst/>
              <a:rect l="0" t="0" r="0" b="0"/>
              <a:pathLst>
                <a:path w="97653" h="196335">
                  <a:moveTo>
                    <a:pt x="67031" y="17407"/>
                  </a:moveTo>
                  <a:lnTo>
                    <a:pt x="67031" y="17407"/>
                  </a:lnTo>
                  <a:lnTo>
                    <a:pt x="52725" y="3101"/>
                  </a:lnTo>
                  <a:lnTo>
                    <a:pt x="44445" y="465"/>
                  </a:lnTo>
                  <a:lnTo>
                    <a:pt x="33709" y="0"/>
                  </a:lnTo>
                  <a:lnTo>
                    <a:pt x="21883" y="2144"/>
                  </a:lnTo>
                  <a:lnTo>
                    <a:pt x="11452" y="9213"/>
                  </a:lnTo>
                  <a:lnTo>
                    <a:pt x="6695" y="14061"/>
                  </a:lnTo>
                  <a:lnTo>
                    <a:pt x="1409" y="25092"/>
                  </a:lnTo>
                  <a:lnTo>
                    <a:pt x="0" y="30997"/>
                  </a:lnTo>
                  <a:lnTo>
                    <a:pt x="2197" y="45084"/>
                  </a:lnTo>
                  <a:lnTo>
                    <a:pt x="4758" y="52791"/>
                  </a:lnTo>
                  <a:lnTo>
                    <a:pt x="15130" y="67000"/>
                  </a:lnTo>
                  <a:lnTo>
                    <a:pt x="61142" y="106201"/>
                  </a:lnTo>
                  <a:lnTo>
                    <a:pt x="84336" y="129089"/>
                  </a:lnTo>
                  <a:lnTo>
                    <a:pt x="95183" y="146065"/>
                  </a:lnTo>
                  <a:lnTo>
                    <a:pt x="97652" y="158314"/>
                  </a:lnTo>
                  <a:lnTo>
                    <a:pt x="91704" y="179885"/>
                  </a:lnTo>
                  <a:lnTo>
                    <a:pt x="87008" y="185698"/>
                  </a:lnTo>
                  <a:lnTo>
                    <a:pt x="74263" y="194038"/>
                  </a:lnTo>
                  <a:lnTo>
                    <a:pt x="59191" y="196334"/>
                  </a:lnTo>
                  <a:lnTo>
                    <a:pt x="38603" y="193659"/>
                  </a:lnTo>
                  <a:lnTo>
                    <a:pt x="29702" y="190286"/>
                  </a:lnTo>
                  <a:lnTo>
                    <a:pt x="25746" y="186434"/>
                  </a:lnTo>
                  <a:lnTo>
                    <a:pt x="26807" y="183714"/>
                  </a:lnTo>
                  <a:lnTo>
                    <a:pt x="41631" y="16980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SMARTInkShape-2233">
              <a:extLst>
                <a:ext uri="{FF2B5EF4-FFF2-40B4-BE49-F238E27FC236}">
                  <a16:creationId xmlns:a16="http://schemas.microsoft.com/office/drawing/2014/main" xmlns="" id="{48A3030F-0D3B-43B8-AC2C-C3B48573FD9F}"/>
                </a:ext>
              </a:extLst>
            </p:cNvPr>
            <p:cNvSpPr/>
            <p:nvPr>
              <p:custDataLst>
                <p:tags r:id="rId86"/>
              </p:custDataLst>
            </p:nvPr>
          </p:nvSpPr>
          <p:spPr>
            <a:xfrm>
              <a:off x="2713657" y="4099580"/>
              <a:ext cx="62365" cy="197636"/>
            </a:xfrm>
            <a:custGeom>
              <a:avLst/>
              <a:gdLst/>
              <a:ahLst/>
              <a:cxnLst/>
              <a:rect l="0" t="0" r="0" b="0"/>
              <a:pathLst>
                <a:path w="62365" h="197636">
                  <a:moveTo>
                    <a:pt x="61293" y="21570"/>
                  </a:moveTo>
                  <a:lnTo>
                    <a:pt x="61293" y="21570"/>
                  </a:lnTo>
                  <a:lnTo>
                    <a:pt x="61293" y="7265"/>
                  </a:lnTo>
                  <a:lnTo>
                    <a:pt x="59882" y="4978"/>
                  </a:lnTo>
                  <a:lnTo>
                    <a:pt x="54551" y="555"/>
                  </a:lnTo>
                  <a:lnTo>
                    <a:pt x="45597" y="0"/>
                  </a:lnTo>
                  <a:lnTo>
                    <a:pt x="26774" y="5536"/>
                  </a:lnTo>
                  <a:lnTo>
                    <a:pt x="19230" y="8764"/>
                  </a:lnTo>
                  <a:lnTo>
                    <a:pt x="8967" y="19877"/>
                  </a:lnTo>
                  <a:lnTo>
                    <a:pt x="2759" y="34223"/>
                  </a:lnTo>
                  <a:lnTo>
                    <a:pt x="0" y="50006"/>
                  </a:lnTo>
                  <a:lnTo>
                    <a:pt x="2537" y="64547"/>
                  </a:lnTo>
                  <a:lnTo>
                    <a:pt x="19034" y="94500"/>
                  </a:lnTo>
                  <a:lnTo>
                    <a:pt x="55646" y="136267"/>
                  </a:lnTo>
                  <a:lnTo>
                    <a:pt x="61841" y="148746"/>
                  </a:lnTo>
                  <a:lnTo>
                    <a:pt x="62364" y="155037"/>
                  </a:lnTo>
                  <a:lnTo>
                    <a:pt x="59182" y="167672"/>
                  </a:lnTo>
                  <a:lnTo>
                    <a:pt x="49457" y="183314"/>
                  </a:lnTo>
                  <a:lnTo>
                    <a:pt x="39805" y="190588"/>
                  </a:lnTo>
                  <a:lnTo>
                    <a:pt x="24352" y="196768"/>
                  </a:lnTo>
                  <a:lnTo>
                    <a:pt x="19732" y="197635"/>
                  </a:lnTo>
                  <a:lnTo>
                    <a:pt x="16653" y="196097"/>
                  </a:lnTo>
                  <a:lnTo>
                    <a:pt x="14599" y="192955"/>
                  </a:lnTo>
                  <a:lnTo>
                    <a:pt x="10493" y="1803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SMARTInkShape-2234">
              <a:extLst>
                <a:ext uri="{FF2B5EF4-FFF2-40B4-BE49-F238E27FC236}">
                  <a16:creationId xmlns:a16="http://schemas.microsoft.com/office/drawing/2014/main" xmlns="" id="{A2714145-8D94-4B95-9438-033505DC8BF4}"/>
                </a:ext>
              </a:extLst>
            </p:cNvPr>
            <p:cNvSpPr/>
            <p:nvPr>
              <p:custDataLst>
                <p:tags r:id="rId87"/>
              </p:custDataLst>
            </p:nvPr>
          </p:nvSpPr>
          <p:spPr>
            <a:xfrm>
              <a:off x="2852484" y="4077922"/>
              <a:ext cx="135961" cy="238692"/>
            </a:xfrm>
            <a:custGeom>
              <a:avLst/>
              <a:gdLst/>
              <a:ahLst/>
              <a:cxnLst/>
              <a:rect l="0" t="0" r="0" b="0"/>
              <a:pathLst>
                <a:path w="135961" h="238692">
                  <a:moveTo>
                    <a:pt x="106616" y="17828"/>
                  </a:moveTo>
                  <a:lnTo>
                    <a:pt x="106616" y="17828"/>
                  </a:lnTo>
                  <a:lnTo>
                    <a:pt x="129760" y="8990"/>
                  </a:lnTo>
                  <a:lnTo>
                    <a:pt x="134541" y="4963"/>
                  </a:lnTo>
                  <a:lnTo>
                    <a:pt x="135816" y="2901"/>
                  </a:lnTo>
                  <a:lnTo>
                    <a:pt x="135960" y="1527"/>
                  </a:lnTo>
                  <a:lnTo>
                    <a:pt x="135351" y="610"/>
                  </a:lnTo>
                  <a:lnTo>
                    <a:pt x="134240" y="0"/>
                  </a:lnTo>
                  <a:lnTo>
                    <a:pt x="91391" y="4353"/>
                  </a:lnTo>
                  <a:lnTo>
                    <a:pt x="44334" y="13898"/>
                  </a:lnTo>
                  <a:lnTo>
                    <a:pt x="32839" y="21725"/>
                  </a:lnTo>
                  <a:lnTo>
                    <a:pt x="18434" y="39914"/>
                  </a:lnTo>
                  <a:lnTo>
                    <a:pt x="10980" y="55866"/>
                  </a:lnTo>
                  <a:lnTo>
                    <a:pt x="7489" y="85386"/>
                  </a:lnTo>
                  <a:lnTo>
                    <a:pt x="8510" y="131048"/>
                  </a:lnTo>
                  <a:lnTo>
                    <a:pt x="5706" y="177619"/>
                  </a:lnTo>
                  <a:lnTo>
                    <a:pt x="81" y="222637"/>
                  </a:lnTo>
                  <a:lnTo>
                    <a:pt x="0" y="232327"/>
                  </a:lnTo>
                  <a:lnTo>
                    <a:pt x="966" y="234910"/>
                  </a:lnTo>
                  <a:lnTo>
                    <a:pt x="2316" y="236633"/>
                  </a:lnTo>
                  <a:lnTo>
                    <a:pt x="7579" y="238547"/>
                  </a:lnTo>
                  <a:lnTo>
                    <a:pt x="16739" y="238691"/>
                  </a:lnTo>
                  <a:lnTo>
                    <a:pt x="61314" y="227779"/>
                  </a:lnTo>
                  <a:lnTo>
                    <a:pt x="104344" y="215010"/>
                  </a:lnTo>
                  <a:lnTo>
                    <a:pt x="125666" y="20832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SMARTInkShape-2235">
              <a:extLst>
                <a:ext uri="{FF2B5EF4-FFF2-40B4-BE49-F238E27FC236}">
                  <a16:creationId xmlns:a16="http://schemas.microsoft.com/office/drawing/2014/main" xmlns="" id="{FCECE0D3-A4AA-478D-B44F-9DF0CC0F1A8C}"/>
                </a:ext>
              </a:extLst>
            </p:cNvPr>
            <p:cNvSpPr/>
            <p:nvPr>
              <p:custDataLst>
                <p:tags r:id="rId88"/>
              </p:custDataLst>
            </p:nvPr>
          </p:nvSpPr>
          <p:spPr>
            <a:xfrm>
              <a:off x="2893824" y="4210050"/>
              <a:ext cx="116077" cy="19051"/>
            </a:xfrm>
            <a:custGeom>
              <a:avLst/>
              <a:gdLst/>
              <a:ahLst/>
              <a:cxnLst/>
              <a:rect l="0" t="0" r="0" b="0"/>
              <a:pathLst>
                <a:path w="116077" h="19051">
                  <a:moveTo>
                    <a:pt x="14476" y="19050"/>
                  </a:moveTo>
                  <a:lnTo>
                    <a:pt x="14476" y="19050"/>
                  </a:lnTo>
                  <a:lnTo>
                    <a:pt x="0" y="19050"/>
                  </a:lnTo>
                  <a:lnTo>
                    <a:pt x="34691" y="17638"/>
                  </a:lnTo>
                  <a:lnTo>
                    <a:pt x="74401" y="9616"/>
                  </a:lnTo>
                  <a:lnTo>
                    <a:pt x="11607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9" name="SMARTInkShape-Group411">
            <a:extLst>
              <a:ext uri="{FF2B5EF4-FFF2-40B4-BE49-F238E27FC236}">
                <a16:creationId xmlns:a16="http://schemas.microsoft.com/office/drawing/2014/main" xmlns="" id="{A433BE4D-4AFC-4C4B-AF37-66EDDA3B6928}"/>
              </a:ext>
            </a:extLst>
          </p:cNvPr>
          <p:cNvGrpSpPr/>
          <p:nvPr/>
        </p:nvGrpSpPr>
        <p:grpSpPr>
          <a:xfrm>
            <a:off x="3293829" y="4208031"/>
            <a:ext cx="147872" cy="83516"/>
            <a:chOff x="3293829" y="4208031"/>
            <a:chExt cx="147872" cy="83516"/>
          </a:xfrm>
        </p:grpSpPr>
        <p:sp>
          <p:nvSpPr>
            <p:cNvPr id="177" name="SMARTInkShape-2236">
              <a:extLst>
                <a:ext uri="{FF2B5EF4-FFF2-40B4-BE49-F238E27FC236}">
                  <a16:creationId xmlns:a16="http://schemas.microsoft.com/office/drawing/2014/main" xmlns="" id="{85388334-4E09-472D-A4EC-52AA925F9076}"/>
                </a:ext>
              </a:extLst>
            </p:cNvPr>
            <p:cNvSpPr/>
            <p:nvPr>
              <p:custDataLst>
                <p:tags r:id="rId83"/>
              </p:custDataLst>
            </p:nvPr>
          </p:nvSpPr>
          <p:spPr>
            <a:xfrm>
              <a:off x="3293829" y="4279900"/>
              <a:ext cx="147872" cy="11647"/>
            </a:xfrm>
            <a:custGeom>
              <a:avLst/>
              <a:gdLst/>
              <a:ahLst/>
              <a:cxnLst/>
              <a:rect l="0" t="0" r="0" b="0"/>
              <a:pathLst>
                <a:path w="147872" h="11647">
                  <a:moveTo>
                    <a:pt x="8171" y="0"/>
                  </a:moveTo>
                  <a:lnTo>
                    <a:pt x="8171" y="0"/>
                  </a:lnTo>
                  <a:lnTo>
                    <a:pt x="148" y="8728"/>
                  </a:lnTo>
                  <a:lnTo>
                    <a:pt x="0" y="10052"/>
                  </a:lnTo>
                  <a:lnTo>
                    <a:pt x="607" y="10935"/>
                  </a:lnTo>
                  <a:lnTo>
                    <a:pt x="29045" y="11646"/>
                  </a:lnTo>
                  <a:lnTo>
                    <a:pt x="72525" y="7527"/>
                  </a:lnTo>
                  <a:lnTo>
                    <a:pt x="109680" y="3816"/>
                  </a:lnTo>
                  <a:lnTo>
                    <a:pt x="14787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SMARTInkShape-2237">
              <a:extLst>
                <a:ext uri="{FF2B5EF4-FFF2-40B4-BE49-F238E27FC236}">
                  <a16:creationId xmlns:a16="http://schemas.microsoft.com/office/drawing/2014/main" xmlns="" id="{1649A0E0-DCA5-41F7-B1B6-0D779617812A}"/>
                </a:ext>
              </a:extLst>
            </p:cNvPr>
            <p:cNvSpPr/>
            <p:nvPr>
              <p:custDataLst>
                <p:tags r:id="rId84"/>
              </p:custDataLst>
            </p:nvPr>
          </p:nvSpPr>
          <p:spPr>
            <a:xfrm>
              <a:off x="3302000" y="4208031"/>
              <a:ext cx="107951" cy="8370"/>
            </a:xfrm>
            <a:custGeom>
              <a:avLst/>
              <a:gdLst/>
              <a:ahLst/>
              <a:cxnLst/>
              <a:rect l="0" t="0" r="0" b="0"/>
              <a:pathLst>
                <a:path w="107951" h="8370">
                  <a:moveTo>
                    <a:pt x="0" y="8369"/>
                  </a:moveTo>
                  <a:lnTo>
                    <a:pt x="0" y="8369"/>
                  </a:lnTo>
                  <a:lnTo>
                    <a:pt x="3371" y="4998"/>
                  </a:lnTo>
                  <a:lnTo>
                    <a:pt x="39232" y="530"/>
                  </a:lnTo>
                  <a:lnTo>
                    <a:pt x="85753" y="0"/>
                  </a:lnTo>
                  <a:lnTo>
                    <a:pt x="107950" y="201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3" name="SMARTInkShape-Group412">
            <a:extLst>
              <a:ext uri="{FF2B5EF4-FFF2-40B4-BE49-F238E27FC236}">
                <a16:creationId xmlns:a16="http://schemas.microsoft.com/office/drawing/2014/main" xmlns="" id="{AB374065-F48F-4690-B934-BE939D032CA9}"/>
              </a:ext>
            </a:extLst>
          </p:cNvPr>
          <p:cNvGrpSpPr/>
          <p:nvPr/>
        </p:nvGrpSpPr>
        <p:grpSpPr>
          <a:xfrm>
            <a:off x="3848259" y="3889292"/>
            <a:ext cx="1568292" cy="739859"/>
            <a:chOff x="3848259" y="3889292"/>
            <a:chExt cx="1568292" cy="739859"/>
          </a:xfrm>
        </p:grpSpPr>
        <p:sp>
          <p:nvSpPr>
            <p:cNvPr id="180" name="SMARTInkShape-2238">
              <a:extLst>
                <a:ext uri="{FF2B5EF4-FFF2-40B4-BE49-F238E27FC236}">
                  <a16:creationId xmlns:a16="http://schemas.microsoft.com/office/drawing/2014/main" xmlns="" id="{8945299F-6953-4DF5-BBCC-0EC82894275D}"/>
                </a:ext>
              </a:extLst>
            </p:cNvPr>
            <p:cNvSpPr/>
            <p:nvPr>
              <p:custDataLst>
                <p:tags r:id="rId70"/>
              </p:custDataLst>
            </p:nvPr>
          </p:nvSpPr>
          <p:spPr>
            <a:xfrm>
              <a:off x="3848259" y="4045366"/>
              <a:ext cx="260192" cy="317085"/>
            </a:xfrm>
            <a:custGeom>
              <a:avLst/>
              <a:gdLst/>
              <a:ahLst/>
              <a:cxnLst/>
              <a:rect l="0" t="0" r="0" b="0"/>
              <a:pathLst>
                <a:path w="260192" h="317085">
                  <a:moveTo>
                    <a:pt x="215741" y="18634"/>
                  </a:moveTo>
                  <a:lnTo>
                    <a:pt x="215741" y="18634"/>
                  </a:lnTo>
                  <a:lnTo>
                    <a:pt x="224579" y="4329"/>
                  </a:lnTo>
                  <a:lnTo>
                    <a:pt x="228606" y="1693"/>
                  </a:lnTo>
                  <a:lnTo>
                    <a:pt x="233569" y="0"/>
                  </a:lnTo>
                  <a:lnTo>
                    <a:pt x="210265" y="24039"/>
                  </a:lnTo>
                  <a:lnTo>
                    <a:pt x="168249" y="50197"/>
                  </a:lnTo>
                  <a:lnTo>
                    <a:pt x="127429" y="70084"/>
                  </a:lnTo>
                  <a:lnTo>
                    <a:pt x="86171" y="93537"/>
                  </a:lnTo>
                  <a:lnTo>
                    <a:pt x="43622" y="125046"/>
                  </a:lnTo>
                  <a:lnTo>
                    <a:pt x="41022" y="129086"/>
                  </a:lnTo>
                  <a:lnTo>
                    <a:pt x="40701" y="133191"/>
                  </a:lnTo>
                  <a:lnTo>
                    <a:pt x="41897" y="137339"/>
                  </a:lnTo>
                  <a:lnTo>
                    <a:pt x="46223" y="140809"/>
                  </a:lnTo>
                  <a:lnTo>
                    <a:pt x="80395" y="151449"/>
                  </a:lnTo>
                  <a:lnTo>
                    <a:pt x="127701" y="163716"/>
                  </a:lnTo>
                  <a:lnTo>
                    <a:pt x="141334" y="171544"/>
                  </a:lnTo>
                  <a:lnTo>
                    <a:pt x="144969" y="175608"/>
                  </a:lnTo>
                  <a:lnTo>
                    <a:pt x="145982" y="181139"/>
                  </a:lnTo>
                  <a:lnTo>
                    <a:pt x="143344" y="194810"/>
                  </a:lnTo>
                  <a:lnTo>
                    <a:pt x="128061" y="208412"/>
                  </a:lnTo>
                  <a:lnTo>
                    <a:pt x="91689" y="229852"/>
                  </a:lnTo>
                  <a:lnTo>
                    <a:pt x="53396" y="252196"/>
                  </a:lnTo>
                  <a:lnTo>
                    <a:pt x="9637" y="280082"/>
                  </a:lnTo>
                  <a:lnTo>
                    <a:pt x="1137" y="289115"/>
                  </a:lnTo>
                  <a:lnTo>
                    <a:pt x="0" y="292793"/>
                  </a:lnTo>
                  <a:lnTo>
                    <a:pt x="653" y="295952"/>
                  </a:lnTo>
                  <a:lnTo>
                    <a:pt x="2499" y="298762"/>
                  </a:lnTo>
                  <a:lnTo>
                    <a:pt x="21951" y="306089"/>
                  </a:lnTo>
                  <a:lnTo>
                    <a:pt x="63542" y="309358"/>
                  </a:lnTo>
                  <a:lnTo>
                    <a:pt x="99884" y="308240"/>
                  </a:lnTo>
                  <a:lnTo>
                    <a:pt x="139555" y="306804"/>
                  </a:lnTo>
                  <a:lnTo>
                    <a:pt x="180704" y="308517"/>
                  </a:lnTo>
                  <a:lnTo>
                    <a:pt x="226683" y="310077"/>
                  </a:lnTo>
                  <a:lnTo>
                    <a:pt x="260191" y="31708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SMARTInkShape-2239">
              <a:extLst>
                <a:ext uri="{FF2B5EF4-FFF2-40B4-BE49-F238E27FC236}">
                  <a16:creationId xmlns:a16="http://schemas.microsoft.com/office/drawing/2014/main" xmlns="" id="{A0FACE40-9C2B-4606-851B-2F3370FBB5B3}"/>
                </a:ext>
              </a:extLst>
            </p:cNvPr>
            <p:cNvSpPr/>
            <p:nvPr>
              <p:custDataLst>
                <p:tags r:id="rId71"/>
              </p:custDataLst>
            </p:nvPr>
          </p:nvSpPr>
          <p:spPr>
            <a:xfrm>
              <a:off x="3867150" y="4559300"/>
              <a:ext cx="12701" cy="69851"/>
            </a:xfrm>
            <a:custGeom>
              <a:avLst/>
              <a:gdLst/>
              <a:ahLst/>
              <a:cxnLst/>
              <a:rect l="0" t="0" r="0" b="0"/>
              <a:pathLst>
                <a:path w="12701" h="69851">
                  <a:moveTo>
                    <a:pt x="0" y="0"/>
                  </a:moveTo>
                  <a:lnTo>
                    <a:pt x="0" y="0"/>
                  </a:lnTo>
                  <a:lnTo>
                    <a:pt x="5026" y="22604"/>
                  </a:lnTo>
                  <a:lnTo>
                    <a:pt x="8115" y="56347"/>
                  </a:lnTo>
                  <a:lnTo>
                    <a:pt x="12700" y="69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SMARTInkShape-2240">
              <a:extLst>
                <a:ext uri="{FF2B5EF4-FFF2-40B4-BE49-F238E27FC236}">
                  <a16:creationId xmlns:a16="http://schemas.microsoft.com/office/drawing/2014/main" xmlns="" id="{185FC1B2-F381-40BA-9909-6989EF9A1CF8}"/>
                </a:ext>
              </a:extLst>
            </p:cNvPr>
            <p:cNvSpPr/>
            <p:nvPr>
              <p:custDataLst>
                <p:tags r:id="rId72"/>
              </p:custDataLst>
            </p:nvPr>
          </p:nvSpPr>
          <p:spPr>
            <a:xfrm>
              <a:off x="3880267" y="4465456"/>
              <a:ext cx="18634" cy="17645"/>
            </a:xfrm>
            <a:custGeom>
              <a:avLst/>
              <a:gdLst/>
              <a:ahLst/>
              <a:cxnLst/>
              <a:rect l="0" t="0" r="0" b="0"/>
              <a:pathLst>
                <a:path w="18634" h="17645">
                  <a:moveTo>
                    <a:pt x="18633" y="17644"/>
                  </a:moveTo>
                  <a:lnTo>
                    <a:pt x="18633" y="17644"/>
                  </a:lnTo>
                  <a:lnTo>
                    <a:pt x="988" y="0"/>
                  </a:lnTo>
                  <a:lnTo>
                    <a:pt x="520" y="237"/>
                  </a:lnTo>
                  <a:lnTo>
                    <a:pt x="0" y="2381"/>
                  </a:lnTo>
                  <a:lnTo>
                    <a:pt x="5933" y="176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SMARTInkShape-2241">
              <a:extLst>
                <a:ext uri="{FF2B5EF4-FFF2-40B4-BE49-F238E27FC236}">
                  <a16:creationId xmlns:a16="http://schemas.microsoft.com/office/drawing/2014/main" xmlns="" id="{CC5F4AEE-15D5-4092-9A75-1144311F4D69}"/>
                </a:ext>
              </a:extLst>
            </p:cNvPr>
            <p:cNvSpPr/>
            <p:nvPr>
              <p:custDataLst>
                <p:tags r:id="rId73"/>
              </p:custDataLst>
            </p:nvPr>
          </p:nvSpPr>
          <p:spPr>
            <a:xfrm>
              <a:off x="4133850" y="4533900"/>
              <a:ext cx="12701" cy="95251"/>
            </a:xfrm>
            <a:custGeom>
              <a:avLst/>
              <a:gdLst/>
              <a:ahLst/>
              <a:cxnLst/>
              <a:rect l="0" t="0" r="0" b="0"/>
              <a:pathLst>
                <a:path w="12701" h="95251">
                  <a:moveTo>
                    <a:pt x="12700" y="0"/>
                  </a:moveTo>
                  <a:lnTo>
                    <a:pt x="12700" y="0"/>
                  </a:lnTo>
                  <a:lnTo>
                    <a:pt x="9329" y="0"/>
                  </a:lnTo>
                  <a:lnTo>
                    <a:pt x="8336" y="1411"/>
                  </a:lnTo>
                  <a:lnTo>
                    <a:pt x="6938" y="10845"/>
                  </a:lnTo>
                  <a:lnTo>
                    <a:pt x="4503" y="56089"/>
                  </a:lnTo>
                  <a:lnTo>
                    <a:pt x="0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SMARTInkShape-2242">
              <a:extLst>
                <a:ext uri="{FF2B5EF4-FFF2-40B4-BE49-F238E27FC236}">
                  <a16:creationId xmlns:a16="http://schemas.microsoft.com/office/drawing/2014/main" xmlns="" id="{76FCAAD2-FF08-45B5-BD33-97A3E2D6EE89}"/>
                </a:ext>
              </a:extLst>
            </p:cNvPr>
            <p:cNvSpPr/>
            <p:nvPr>
              <p:custDataLst>
                <p:tags r:id="rId74"/>
              </p:custDataLst>
            </p:nvPr>
          </p:nvSpPr>
          <p:spPr>
            <a:xfrm>
              <a:off x="3914292" y="3889292"/>
              <a:ext cx="130659" cy="111209"/>
            </a:xfrm>
            <a:custGeom>
              <a:avLst/>
              <a:gdLst/>
              <a:ahLst/>
              <a:cxnLst/>
              <a:rect l="0" t="0" r="0" b="0"/>
              <a:pathLst>
                <a:path w="130659" h="111209">
                  <a:moveTo>
                    <a:pt x="3658" y="35008"/>
                  </a:moveTo>
                  <a:lnTo>
                    <a:pt x="3658" y="35008"/>
                  </a:lnTo>
                  <a:lnTo>
                    <a:pt x="287" y="28266"/>
                  </a:lnTo>
                  <a:lnTo>
                    <a:pt x="0" y="25574"/>
                  </a:lnTo>
                  <a:lnTo>
                    <a:pt x="3037" y="17364"/>
                  </a:lnTo>
                  <a:lnTo>
                    <a:pt x="8660" y="63397"/>
                  </a:lnTo>
                  <a:lnTo>
                    <a:pt x="10536" y="101462"/>
                  </a:lnTo>
                  <a:lnTo>
                    <a:pt x="11771" y="104711"/>
                  </a:lnTo>
                  <a:lnTo>
                    <a:pt x="13300" y="106877"/>
                  </a:lnTo>
                  <a:lnTo>
                    <a:pt x="15025" y="107615"/>
                  </a:lnTo>
                  <a:lnTo>
                    <a:pt x="16880" y="107401"/>
                  </a:lnTo>
                  <a:lnTo>
                    <a:pt x="18823" y="106554"/>
                  </a:lnTo>
                  <a:lnTo>
                    <a:pt x="27010" y="79845"/>
                  </a:lnTo>
                  <a:lnTo>
                    <a:pt x="39184" y="40598"/>
                  </a:lnTo>
                  <a:lnTo>
                    <a:pt x="49786" y="21970"/>
                  </a:lnTo>
                  <a:lnTo>
                    <a:pt x="61554" y="8987"/>
                  </a:lnTo>
                  <a:lnTo>
                    <a:pt x="73840" y="2277"/>
                  </a:lnTo>
                  <a:lnTo>
                    <a:pt x="86355" y="0"/>
                  </a:lnTo>
                  <a:lnTo>
                    <a:pt x="98973" y="1340"/>
                  </a:lnTo>
                  <a:lnTo>
                    <a:pt x="111637" y="9932"/>
                  </a:lnTo>
                  <a:lnTo>
                    <a:pt x="117977" y="16173"/>
                  </a:lnTo>
                  <a:lnTo>
                    <a:pt x="125022" y="32517"/>
                  </a:lnTo>
                  <a:lnTo>
                    <a:pt x="129545" y="71753"/>
                  </a:lnTo>
                  <a:lnTo>
                    <a:pt x="130658" y="1112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SMARTInkShape-2243">
              <a:extLst>
                <a:ext uri="{FF2B5EF4-FFF2-40B4-BE49-F238E27FC236}">
                  <a16:creationId xmlns:a16="http://schemas.microsoft.com/office/drawing/2014/main" xmlns="" id="{3A068559-3DE9-45C7-B0F2-537D9576171B}"/>
                </a:ext>
              </a:extLst>
            </p:cNvPr>
            <p:cNvSpPr/>
            <p:nvPr>
              <p:custDataLst>
                <p:tags r:id="rId75"/>
              </p:custDataLst>
            </p:nvPr>
          </p:nvSpPr>
          <p:spPr>
            <a:xfrm>
              <a:off x="4372390" y="3938157"/>
              <a:ext cx="137931" cy="500559"/>
            </a:xfrm>
            <a:custGeom>
              <a:avLst/>
              <a:gdLst/>
              <a:ahLst/>
              <a:cxnLst/>
              <a:rect l="0" t="0" r="0" b="0"/>
              <a:pathLst>
                <a:path w="137931" h="500559">
                  <a:moveTo>
                    <a:pt x="129760" y="24243"/>
                  </a:moveTo>
                  <a:lnTo>
                    <a:pt x="129760" y="24243"/>
                  </a:lnTo>
                  <a:lnTo>
                    <a:pt x="137782" y="15515"/>
                  </a:lnTo>
                  <a:lnTo>
                    <a:pt x="137930" y="14191"/>
                  </a:lnTo>
                  <a:lnTo>
                    <a:pt x="136470" y="12066"/>
                  </a:lnTo>
                  <a:lnTo>
                    <a:pt x="136216" y="8327"/>
                  </a:lnTo>
                  <a:lnTo>
                    <a:pt x="134276" y="4704"/>
                  </a:lnTo>
                  <a:lnTo>
                    <a:pt x="132770" y="2750"/>
                  </a:lnTo>
                  <a:lnTo>
                    <a:pt x="127335" y="579"/>
                  </a:lnTo>
                  <a:lnTo>
                    <a:pt x="123910" y="0"/>
                  </a:lnTo>
                  <a:lnTo>
                    <a:pt x="120216" y="1026"/>
                  </a:lnTo>
                  <a:lnTo>
                    <a:pt x="79663" y="23355"/>
                  </a:lnTo>
                  <a:lnTo>
                    <a:pt x="50328" y="59580"/>
                  </a:lnTo>
                  <a:lnTo>
                    <a:pt x="29083" y="101898"/>
                  </a:lnTo>
                  <a:lnTo>
                    <a:pt x="15870" y="139425"/>
                  </a:lnTo>
                  <a:lnTo>
                    <a:pt x="5059" y="181974"/>
                  </a:lnTo>
                  <a:lnTo>
                    <a:pt x="254" y="226755"/>
                  </a:lnTo>
                  <a:lnTo>
                    <a:pt x="0" y="272528"/>
                  </a:lnTo>
                  <a:lnTo>
                    <a:pt x="3650" y="318036"/>
                  </a:lnTo>
                  <a:lnTo>
                    <a:pt x="12328" y="361781"/>
                  </a:lnTo>
                  <a:lnTo>
                    <a:pt x="23240" y="402859"/>
                  </a:lnTo>
                  <a:lnTo>
                    <a:pt x="35851" y="439461"/>
                  </a:lnTo>
                  <a:lnTo>
                    <a:pt x="50863" y="467488"/>
                  </a:lnTo>
                  <a:lnTo>
                    <a:pt x="81924" y="496358"/>
                  </a:lnTo>
                  <a:lnTo>
                    <a:pt x="92930" y="500558"/>
                  </a:lnTo>
                  <a:lnTo>
                    <a:pt x="136110" y="50049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SMARTInkShape-2244">
              <a:extLst>
                <a:ext uri="{FF2B5EF4-FFF2-40B4-BE49-F238E27FC236}">
                  <a16:creationId xmlns:a16="http://schemas.microsoft.com/office/drawing/2014/main" xmlns="" id="{51503056-BE0A-4560-8343-112740E31A96}"/>
                </a:ext>
              </a:extLst>
            </p:cNvPr>
            <p:cNvSpPr/>
            <p:nvPr>
              <p:custDataLst>
                <p:tags r:id="rId76"/>
              </p:custDataLst>
            </p:nvPr>
          </p:nvSpPr>
          <p:spPr>
            <a:xfrm>
              <a:off x="4661783" y="4026783"/>
              <a:ext cx="151518" cy="151518"/>
            </a:xfrm>
            <a:custGeom>
              <a:avLst/>
              <a:gdLst/>
              <a:ahLst/>
              <a:cxnLst/>
              <a:rect l="0" t="0" r="0" b="0"/>
              <a:pathLst>
                <a:path w="151518" h="151518">
                  <a:moveTo>
                    <a:pt x="5467" y="5467"/>
                  </a:moveTo>
                  <a:lnTo>
                    <a:pt x="5467" y="5467"/>
                  </a:lnTo>
                  <a:lnTo>
                    <a:pt x="0" y="0"/>
                  </a:lnTo>
                  <a:lnTo>
                    <a:pt x="2749" y="6120"/>
                  </a:lnTo>
                  <a:lnTo>
                    <a:pt x="39647" y="45604"/>
                  </a:lnTo>
                  <a:lnTo>
                    <a:pt x="80030" y="86303"/>
                  </a:lnTo>
                  <a:lnTo>
                    <a:pt x="125623" y="130081"/>
                  </a:lnTo>
                  <a:lnTo>
                    <a:pt x="151517" y="1515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SMARTInkShape-2245">
              <a:extLst>
                <a:ext uri="{FF2B5EF4-FFF2-40B4-BE49-F238E27FC236}">
                  <a16:creationId xmlns:a16="http://schemas.microsoft.com/office/drawing/2014/main" xmlns="" id="{37200B95-5D4A-4FFE-9D7F-35D5A3271859}"/>
                </a:ext>
              </a:extLst>
            </p:cNvPr>
            <p:cNvSpPr/>
            <p:nvPr>
              <p:custDataLst>
                <p:tags r:id="rId77"/>
              </p:custDataLst>
            </p:nvPr>
          </p:nvSpPr>
          <p:spPr>
            <a:xfrm>
              <a:off x="4820946" y="4040365"/>
              <a:ext cx="113005" cy="347486"/>
            </a:xfrm>
            <a:custGeom>
              <a:avLst/>
              <a:gdLst/>
              <a:ahLst/>
              <a:cxnLst/>
              <a:rect l="0" t="0" r="0" b="0"/>
              <a:pathLst>
                <a:path w="113005" h="347486">
                  <a:moveTo>
                    <a:pt x="113004" y="10935"/>
                  </a:moveTo>
                  <a:lnTo>
                    <a:pt x="113004" y="10935"/>
                  </a:lnTo>
                  <a:lnTo>
                    <a:pt x="113004" y="4193"/>
                  </a:lnTo>
                  <a:lnTo>
                    <a:pt x="111593" y="2207"/>
                  </a:lnTo>
                  <a:lnTo>
                    <a:pt x="109241" y="883"/>
                  </a:lnTo>
                  <a:lnTo>
                    <a:pt x="106262" y="0"/>
                  </a:lnTo>
                  <a:lnTo>
                    <a:pt x="99189" y="901"/>
                  </a:lnTo>
                  <a:lnTo>
                    <a:pt x="85392" y="7257"/>
                  </a:lnTo>
                  <a:lnTo>
                    <a:pt x="43025" y="39842"/>
                  </a:lnTo>
                  <a:lnTo>
                    <a:pt x="23503" y="61722"/>
                  </a:lnTo>
                  <a:lnTo>
                    <a:pt x="1621" y="97532"/>
                  </a:lnTo>
                  <a:lnTo>
                    <a:pt x="0" y="104926"/>
                  </a:lnTo>
                  <a:lnTo>
                    <a:pt x="7656" y="147220"/>
                  </a:lnTo>
                  <a:lnTo>
                    <a:pt x="20803" y="191274"/>
                  </a:lnTo>
                  <a:lnTo>
                    <a:pt x="31436" y="231742"/>
                  </a:lnTo>
                  <a:lnTo>
                    <a:pt x="35213" y="269446"/>
                  </a:lnTo>
                  <a:lnTo>
                    <a:pt x="39965" y="313681"/>
                  </a:lnTo>
                  <a:lnTo>
                    <a:pt x="39855" y="325641"/>
                  </a:lnTo>
                  <a:lnTo>
                    <a:pt x="37406" y="341445"/>
                  </a:lnTo>
                  <a:lnTo>
                    <a:pt x="37911" y="343458"/>
                  </a:lnTo>
                  <a:lnTo>
                    <a:pt x="38953" y="344800"/>
                  </a:lnTo>
                  <a:lnTo>
                    <a:pt x="43154" y="3474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SMARTInkShape-2246">
              <a:extLst>
                <a:ext uri="{FF2B5EF4-FFF2-40B4-BE49-F238E27FC236}">
                  <a16:creationId xmlns:a16="http://schemas.microsoft.com/office/drawing/2014/main" xmlns="" id="{73FF06D2-5161-41E2-A020-BE86AE00217A}"/>
                </a:ext>
              </a:extLst>
            </p:cNvPr>
            <p:cNvSpPr/>
            <p:nvPr>
              <p:custDataLst>
                <p:tags r:id="rId78"/>
              </p:custDataLst>
            </p:nvPr>
          </p:nvSpPr>
          <p:spPr>
            <a:xfrm>
              <a:off x="4972050" y="4390542"/>
              <a:ext cx="6351" cy="79859"/>
            </a:xfrm>
            <a:custGeom>
              <a:avLst/>
              <a:gdLst/>
              <a:ahLst/>
              <a:cxnLst/>
              <a:rect l="0" t="0" r="0" b="0"/>
              <a:pathLst>
                <a:path w="6351" h="79859">
                  <a:moveTo>
                    <a:pt x="0" y="3658"/>
                  </a:moveTo>
                  <a:lnTo>
                    <a:pt x="0" y="3658"/>
                  </a:lnTo>
                  <a:lnTo>
                    <a:pt x="3371" y="287"/>
                  </a:lnTo>
                  <a:lnTo>
                    <a:pt x="4364" y="0"/>
                  </a:lnTo>
                  <a:lnTo>
                    <a:pt x="5026" y="513"/>
                  </a:lnTo>
                  <a:lnTo>
                    <a:pt x="5467" y="1562"/>
                  </a:lnTo>
                  <a:lnTo>
                    <a:pt x="6316" y="43121"/>
                  </a:lnTo>
                  <a:lnTo>
                    <a:pt x="6350" y="798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SMARTInkShape-2247">
              <a:extLst>
                <a:ext uri="{FF2B5EF4-FFF2-40B4-BE49-F238E27FC236}">
                  <a16:creationId xmlns:a16="http://schemas.microsoft.com/office/drawing/2014/main" xmlns="" id="{15D3A521-FAE5-40F6-8DAB-FB6D183ACB3A}"/>
                </a:ext>
              </a:extLst>
            </p:cNvPr>
            <p:cNvSpPr/>
            <p:nvPr>
              <p:custDataLst>
                <p:tags r:id="rId79"/>
              </p:custDataLst>
            </p:nvPr>
          </p:nvSpPr>
          <p:spPr>
            <a:xfrm>
              <a:off x="4959350" y="4232079"/>
              <a:ext cx="59168" cy="49666"/>
            </a:xfrm>
            <a:custGeom>
              <a:avLst/>
              <a:gdLst/>
              <a:ahLst/>
              <a:cxnLst/>
              <a:rect l="0" t="0" r="0" b="0"/>
              <a:pathLst>
                <a:path w="59168" h="49666">
                  <a:moveTo>
                    <a:pt x="38100" y="3371"/>
                  </a:moveTo>
                  <a:lnTo>
                    <a:pt x="38100" y="3371"/>
                  </a:lnTo>
                  <a:lnTo>
                    <a:pt x="31358" y="0"/>
                  </a:lnTo>
                  <a:lnTo>
                    <a:pt x="24285" y="227"/>
                  </a:lnTo>
                  <a:lnTo>
                    <a:pt x="20423" y="1275"/>
                  </a:lnTo>
                  <a:lnTo>
                    <a:pt x="17849" y="3385"/>
                  </a:lnTo>
                  <a:lnTo>
                    <a:pt x="14988" y="9492"/>
                  </a:lnTo>
                  <a:lnTo>
                    <a:pt x="16749" y="24234"/>
                  </a:lnTo>
                  <a:lnTo>
                    <a:pt x="25110" y="38637"/>
                  </a:lnTo>
                  <a:lnTo>
                    <a:pt x="36525" y="48471"/>
                  </a:lnTo>
                  <a:lnTo>
                    <a:pt x="40578" y="49665"/>
                  </a:lnTo>
                  <a:lnTo>
                    <a:pt x="48844" y="49111"/>
                  </a:lnTo>
                  <a:lnTo>
                    <a:pt x="52318" y="47269"/>
                  </a:lnTo>
                  <a:lnTo>
                    <a:pt x="58060" y="41461"/>
                  </a:lnTo>
                  <a:lnTo>
                    <a:pt x="59167" y="37937"/>
                  </a:lnTo>
                  <a:lnTo>
                    <a:pt x="58517" y="30258"/>
                  </a:lnTo>
                  <a:lnTo>
                    <a:pt x="55944" y="26940"/>
                  </a:lnTo>
                  <a:lnTo>
                    <a:pt x="47442" y="21372"/>
                  </a:lnTo>
                  <a:lnTo>
                    <a:pt x="27384" y="17642"/>
                  </a:lnTo>
                  <a:lnTo>
                    <a:pt x="0" y="224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SMARTInkShape-2248">
              <a:extLst>
                <a:ext uri="{FF2B5EF4-FFF2-40B4-BE49-F238E27FC236}">
                  <a16:creationId xmlns:a16="http://schemas.microsoft.com/office/drawing/2014/main" xmlns="" id="{9567A3D4-A413-4849-9503-D51624997854}"/>
                </a:ext>
              </a:extLst>
            </p:cNvPr>
            <p:cNvSpPr/>
            <p:nvPr>
              <p:custDataLst>
                <p:tags r:id="rId80"/>
              </p:custDataLst>
            </p:nvPr>
          </p:nvSpPr>
          <p:spPr>
            <a:xfrm>
              <a:off x="5226050" y="4305300"/>
              <a:ext cx="190501" cy="19051"/>
            </a:xfrm>
            <a:custGeom>
              <a:avLst/>
              <a:gdLst/>
              <a:ahLst/>
              <a:cxnLst/>
              <a:rect l="0" t="0" r="0" b="0"/>
              <a:pathLst>
                <a:path w="190501" h="19051">
                  <a:moveTo>
                    <a:pt x="0" y="0"/>
                  </a:moveTo>
                  <a:lnTo>
                    <a:pt x="0" y="0"/>
                  </a:lnTo>
                  <a:lnTo>
                    <a:pt x="39231" y="3763"/>
                  </a:lnTo>
                  <a:lnTo>
                    <a:pt x="78417" y="10052"/>
                  </a:lnTo>
                  <a:lnTo>
                    <a:pt x="117544" y="13797"/>
                  </a:lnTo>
                  <a:lnTo>
                    <a:pt x="158998" y="18012"/>
                  </a:lnTo>
                  <a:lnTo>
                    <a:pt x="190500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SMARTInkShape-2249">
              <a:extLst>
                <a:ext uri="{FF2B5EF4-FFF2-40B4-BE49-F238E27FC236}">
                  <a16:creationId xmlns:a16="http://schemas.microsoft.com/office/drawing/2014/main" xmlns="" id="{820F896A-8458-425F-B3CF-627EABDE7401}"/>
                </a:ext>
              </a:extLst>
            </p:cNvPr>
            <p:cNvSpPr/>
            <p:nvPr>
              <p:custDataLst>
                <p:tags r:id="rId81"/>
              </p:custDataLst>
            </p:nvPr>
          </p:nvSpPr>
          <p:spPr>
            <a:xfrm>
              <a:off x="3978079" y="4610100"/>
              <a:ext cx="60522" cy="18168"/>
            </a:xfrm>
            <a:custGeom>
              <a:avLst/>
              <a:gdLst/>
              <a:ahLst/>
              <a:cxnLst/>
              <a:rect l="0" t="0" r="0" b="0"/>
              <a:pathLst>
                <a:path w="60522" h="18168">
                  <a:moveTo>
                    <a:pt x="3371" y="12700"/>
                  </a:moveTo>
                  <a:lnTo>
                    <a:pt x="3371" y="12700"/>
                  </a:lnTo>
                  <a:lnTo>
                    <a:pt x="0" y="16071"/>
                  </a:lnTo>
                  <a:lnTo>
                    <a:pt x="418" y="17064"/>
                  </a:lnTo>
                  <a:lnTo>
                    <a:pt x="4645" y="18167"/>
                  </a:lnTo>
                  <a:lnTo>
                    <a:pt x="28996" y="13100"/>
                  </a:lnTo>
                  <a:lnTo>
                    <a:pt x="6052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SMARTInkShape-2250">
              <a:extLst>
                <a:ext uri="{FF2B5EF4-FFF2-40B4-BE49-F238E27FC236}">
                  <a16:creationId xmlns:a16="http://schemas.microsoft.com/office/drawing/2014/main" xmlns="" id="{3C96E6C6-774C-4809-8FD5-76783B3BA1C8}"/>
                </a:ext>
              </a:extLst>
            </p:cNvPr>
            <p:cNvSpPr/>
            <p:nvPr>
              <p:custDataLst>
                <p:tags r:id="rId82"/>
              </p:custDataLst>
            </p:nvPr>
          </p:nvSpPr>
          <p:spPr>
            <a:xfrm>
              <a:off x="3949700" y="4560183"/>
              <a:ext cx="82551" cy="11818"/>
            </a:xfrm>
            <a:custGeom>
              <a:avLst/>
              <a:gdLst/>
              <a:ahLst/>
              <a:cxnLst/>
              <a:rect l="0" t="0" r="0" b="0"/>
              <a:pathLst>
                <a:path w="82551" h="11818">
                  <a:moveTo>
                    <a:pt x="0" y="5467"/>
                  </a:moveTo>
                  <a:lnTo>
                    <a:pt x="0" y="5467"/>
                  </a:lnTo>
                  <a:lnTo>
                    <a:pt x="10844" y="4761"/>
                  </a:lnTo>
                  <a:lnTo>
                    <a:pt x="38691" y="0"/>
                  </a:lnTo>
                  <a:lnTo>
                    <a:pt x="62911" y="4360"/>
                  </a:lnTo>
                  <a:lnTo>
                    <a:pt x="82550" y="118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0" name="SMARTInkShape-Group413">
            <a:extLst>
              <a:ext uri="{FF2B5EF4-FFF2-40B4-BE49-F238E27FC236}">
                <a16:creationId xmlns:a16="http://schemas.microsoft.com/office/drawing/2014/main" xmlns="" id="{BE4DD207-DF9B-4678-92C3-F69595363664}"/>
              </a:ext>
            </a:extLst>
          </p:cNvPr>
          <p:cNvGrpSpPr/>
          <p:nvPr/>
        </p:nvGrpSpPr>
        <p:grpSpPr>
          <a:xfrm>
            <a:off x="5645115" y="3820456"/>
            <a:ext cx="2146336" cy="713445"/>
            <a:chOff x="5645115" y="3820456"/>
            <a:chExt cx="2146336" cy="713445"/>
          </a:xfrm>
        </p:grpSpPr>
        <p:sp>
          <p:nvSpPr>
            <p:cNvPr id="194" name="SMARTInkShape-2251">
              <a:extLst>
                <a:ext uri="{FF2B5EF4-FFF2-40B4-BE49-F238E27FC236}">
                  <a16:creationId xmlns:a16="http://schemas.microsoft.com/office/drawing/2014/main" xmlns="" id="{698FB5A9-0D6F-4F96-9784-D5068FC3753C}"/>
                </a:ext>
              </a:extLst>
            </p:cNvPr>
            <p:cNvSpPr/>
            <p:nvPr>
              <p:custDataLst>
                <p:tags r:id="rId54"/>
              </p:custDataLst>
            </p:nvPr>
          </p:nvSpPr>
          <p:spPr>
            <a:xfrm>
              <a:off x="7603551" y="3820456"/>
              <a:ext cx="187900" cy="160995"/>
            </a:xfrm>
            <a:custGeom>
              <a:avLst/>
              <a:gdLst/>
              <a:ahLst/>
              <a:cxnLst/>
              <a:rect l="0" t="0" r="0" b="0"/>
              <a:pathLst>
                <a:path w="187900" h="160995">
                  <a:moveTo>
                    <a:pt x="3749" y="21294"/>
                  </a:moveTo>
                  <a:lnTo>
                    <a:pt x="3749" y="21294"/>
                  </a:lnTo>
                  <a:lnTo>
                    <a:pt x="3749" y="17923"/>
                  </a:lnTo>
                  <a:lnTo>
                    <a:pt x="10491" y="9085"/>
                  </a:lnTo>
                  <a:lnTo>
                    <a:pt x="28168" y="900"/>
                  </a:lnTo>
                  <a:lnTo>
                    <a:pt x="41413" y="0"/>
                  </a:lnTo>
                  <a:lnTo>
                    <a:pt x="53649" y="2658"/>
                  </a:lnTo>
                  <a:lnTo>
                    <a:pt x="63791" y="8543"/>
                  </a:lnTo>
                  <a:lnTo>
                    <a:pt x="67060" y="12793"/>
                  </a:lnTo>
                  <a:lnTo>
                    <a:pt x="70692" y="23161"/>
                  </a:lnTo>
                  <a:lnTo>
                    <a:pt x="65996" y="51010"/>
                  </a:lnTo>
                  <a:lnTo>
                    <a:pt x="52296" y="79330"/>
                  </a:lnTo>
                  <a:lnTo>
                    <a:pt x="29409" y="107704"/>
                  </a:lnTo>
                  <a:lnTo>
                    <a:pt x="1301" y="128851"/>
                  </a:lnTo>
                  <a:lnTo>
                    <a:pt x="0" y="131098"/>
                  </a:lnTo>
                  <a:lnTo>
                    <a:pt x="545" y="133302"/>
                  </a:lnTo>
                  <a:lnTo>
                    <a:pt x="4912" y="137633"/>
                  </a:lnTo>
                  <a:lnTo>
                    <a:pt x="45972" y="146162"/>
                  </a:lnTo>
                  <a:lnTo>
                    <a:pt x="78254" y="150404"/>
                  </a:lnTo>
                  <a:lnTo>
                    <a:pt x="125387" y="156758"/>
                  </a:lnTo>
                  <a:lnTo>
                    <a:pt x="171891" y="160157"/>
                  </a:lnTo>
                  <a:lnTo>
                    <a:pt x="187899" y="1609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SMARTInkShape-2252">
              <a:extLst>
                <a:ext uri="{FF2B5EF4-FFF2-40B4-BE49-F238E27FC236}">
                  <a16:creationId xmlns:a16="http://schemas.microsoft.com/office/drawing/2014/main" xmlns="" id="{FBDAE575-6E32-4ACC-BB7A-709DE4E53FE6}"/>
                </a:ext>
              </a:extLst>
            </p:cNvPr>
            <p:cNvSpPr/>
            <p:nvPr>
              <p:custDataLst>
                <p:tags r:id="rId55"/>
              </p:custDataLst>
            </p:nvPr>
          </p:nvSpPr>
          <p:spPr>
            <a:xfrm>
              <a:off x="7378700" y="3949700"/>
              <a:ext cx="156491" cy="571501"/>
            </a:xfrm>
            <a:custGeom>
              <a:avLst/>
              <a:gdLst/>
              <a:ahLst/>
              <a:cxnLst/>
              <a:rect l="0" t="0" r="0" b="0"/>
              <a:pathLst>
                <a:path w="156491" h="571501">
                  <a:moveTo>
                    <a:pt x="0" y="0"/>
                  </a:moveTo>
                  <a:lnTo>
                    <a:pt x="0" y="0"/>
                  </a:lnTo>
                  <a:lnTo>
                    <a:pt x="6480" y="705"/>
                  </a:lnTo>
                  <a:lnTo>
                    <a:pt x="15580" y="3371"/>
                  </a:lnTo>
                  <a:lnTo>
                    <a:pt x="39345" y="22322"/>
                  </a:lnTo>
                  <a:lnTo>
                    <a:pt x="72100" y="67135"/>
                  </a:lnTo>
                  <a:lnTo>
                    <a:pt x="96250" y="110742"/>
                  </a:lnTo>
                  <a:lnTo>
                    <a:pt x="108617" y="135211"/>
                  </a:lnTo>
                  <a:lnTo>
                    <a:pt x="119683" y="161401"/>
                  </a:lnTo>
                  <a:lnTo>
                    <a:pt x="129884" y="188740"/>
                  </a:lnTo>
                  <a:lnTo>
                    <a:pt x="139505" y="216843"/>
                  </a:lnTo>
                  <a:lnTo>
                    <a:pt x="146626" y="246162"/>
                  </a:lnTo>
                  <a:lnTo>
                    <a:pt x="152078" y="276291"/>
                  </a:lnTo>
                  <a:lnTo>
                    <a:pt x="156419" y="306961"/>
                  </a:lnTo>
                  <a:lnTo>
                    <a:pt x="156490" y="335874"/>
                  </a:lnTo>
                  <a:lnTo>
                    <a:pt x="153715" y="363616"/>
                  </a:lnTo>
                  <a:lnTo>
                    <a:pt x="149044" y="390577"/>
                  </a:lnTo>
                  <a:lnTo>
                    <a:pt x="132563" y="437468"/>
                  </a:lnTo>
                  <a:lnTo>
                    <a:pt x="110422" y="478063"/>
                  </a:lnTo>
                  <a:lnTo>
                    <a:pt x="84119" y="512569"/>
                  </a:lnTo>
                  <a:lnTo>
                    <a:pt x="48286" y="549649"/>
                  </a:lnTo>
                  <a:lnTo>
                    <a:pt x="28046" y="561789"/>
                  </a:lnTo>
                  <a:lnTo>
                    <a:pt x="0" y="571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" name="SMARTInkShape-2253">
              <a:extLst>
                <a:ext uri="{FF2B5EF4-FFF2-40B4-BE49-F238E27FC236}">
                  <a16:creationId xmlns:a16="http://schemas.microsoft.com/office/drawing/2014/main" xmlns="" id="{69B7DAF1-21A8-4F78-9480-8240AD64F7C9}"/>
                </a:ext>
              </a:extLst>
            </p:cNvPr>
            <p:cNvSpPr/>
            <p:nvPr>
              <p:custDataLst>
                <p:tags r:id="rId56"/>
              </p:custDataLst>
            </p:nvPr>
          </p:nvSpPr>
          <p:spPr>
            <a:xfrm>
              <a:off x="7188200" y="4114800"/>
              <a:ext cx="88496" cy="304801"/>
            </a:xfrm>
            <a:custGeom>
              <a:avLst/>
              <a:gdLst/>
              <a:ahLst/>
              <a:cxnLst/>
              <a:rect l="0" t="0" r="0" b="0"/>
              <a:pathLst>
                <a:path w="88496" h="304801">
                  <a:moveTo>
                    <a:pt x="0" y="0"/>
                  </a:moveTo>
                  <a:lnTo>
                    <a:pt x="0" y="0"/>
                  </a:lnTo>
                  <a:lnTo>
                    <a:pt x="3370" y="0"/>
                  </a:lnTo>
                  <a:lnTo>
                    <a:pt x="6907" y="1881"/>
                  </a:lnTo>
                  <a:lnTo>
                    <a:pt x="8838" y="3371"/>
                  </a:lnTo>
                  <a:lnTo>
                    <a:pt x="27146" y="33226"/>
                  </a:lnTo>
                  <a:lnTo>
                    <a:pt x="46378" y="76951"/>
                  </a:lnTo>
                  <a:lnTo>
                    <a:pt x="64121" y="114164"/>
                  </a:lnTo>
                  <a:lnTo>
                    <a:pt x="78122" y="152339"/>
                  </a:lnTo>
                  <a:lnTo>
                    <a:pt x="86932" y="189767"/>
                  </a:lnTo>
                  <a:lnTo>
                    <a:pt x="88495" y="225216"/>
                  </a:lnTo>
                  <a:lnTo>
                    <a:pt x="81194" y="254143"/>
                  </a:lnTo>
                  <a:lnTo>
                    <a:pt x="67836" y="276641"/>
                  </a:lnTo>
                  <a:lnTo>
                    <a:pt x="50140" y="291344"/>
                  </a:lnTo>
                  <a:lnTo>
                    <a:pt x="30515" y="298819"/>
                  </a:lnTo>
                  <a:lnTo>
                    <a:pt x="0" y="304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SMARTInkShape-2254">
              <a:extLst>
                <a:ext uri="{FF2B5EF4-FFF2-40B4-BE49-F238E27FC236}">
                  <a16:creationId xmlns:a16="http://schemas.microsoft.com/office/drawing/2014/main" xmlns="" id="{4955926E-CB5E-4591-A9A5-BDACE00C6766}"/>
                </a:ext>
              </a:extLst>
            </p:cNvPr>
            <p:cNvSpPr/>
            <p:nvPr>
              <p:custDataLst>
                <p:tags r:id="rId57"/>
              </p:custDataLst>
            </p:nvPr>
          </p:nvSpPr>
          <p:spPr>
            <a:xfrm>
              <a:off x="7062867" y="4249033"/>
              <a:ext cx="44111" cy="34781"/>
            </a:xfrm>
            <a:custGeom>
              <a:avLst/>
              <a:gdLst/>
              <a:ahLst/>
              <a:cxnLst/>
              <a:rect l="0" t="0" r="0" b="0"/>
              <a:pathLst>
                <a:path w="44111" h="34781">
                  <a:moveTo>
                    <a:pt x="23733" y="5467"/>
                  </a:moveTo>
                  <a:lnTo>
                    <a:pt x="23733" y="5467"/>
                  </a:lnTo>
                  <a:lnTo>
                    <a:pt x="3960" y="0"/>
                  </a:lnTo>
                  <a:lnTo>
                    <a:pt x="2083" y="1116"/>
                  </a:lnTo>
                  <a:lnTo>
                    <a:pt x="834" y="3272"/>
                  </a:lnTo>
                  <a:lnTo>
                    <a:pt x="0" y="6120"/>
                  </a:lnTo>
                  <a:lnTo>
                    <a:pt x="955" y="13048"/>
                  </a:lnTo>
                  <a:lnTo>
                    <a:pt x="2198" y="16871"/>
                  </a:lnTo>
                  <a:lnTo>
                    <a:pt x="9223" y="24882"/>
                  </a:lnTo>
                  <a:lnTo>
                    <a:pt x="14059" y="28993"/>
                  </a:lnTo>
                  <a:lnTo>
                    <a:pt x="25078" y="33562"/>
                  </a:lnTo>
                  <a:lnTo>
                    <a:pt x="30980" y="34780"/>
                  </a:lnTo>
                  <a:lnTo>
                    <a:pt x="35620" y="34182"/>
                  </a:lnTo>
                  <a:lnTo>
                    <a:pt x="39418" y="32371"/>
                  </a:lnTo>
                  <a:lnTo>
                    <a:pt x="42657" y="29753"/>
                  </a:lnTo>
                  <a:lnTo>
                    <a:pt x="44110" y="26597"/>
                  </a:lnTo>
                  <a:lnTo>
                    <a:pt x="43843" y="19326"/>
                  </a:lnTo>
                  <a:lnTo>
                    <a:pt x="41372" y="16118"/>
                  </a:lnTo>
                  <a:lnTo>
                    <a:pt x="19732" y="3638"/>
                  </a:lnTo>
                  <a:lnTo>
                    <a:pt x="10238" y="456"/>
                  </a:lnTo>
                  <a:lnTo>
                    <a:pt x="9092" y="715"/>
                  </a:lnTo>
                  <a:lnTo>
                    <a:pt x="9034" y="1594"/>
                  </a:lnTo>
                  <a:lnTo>
                    <a:pt x="11033" y="54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SMARTInkShape-2255">
              <a:extLst>
                <a:ext uri="{FF2B5EF4-FFF2-40B4-BE49-F238E27FC236}">
                  <a16:creationId xmlns:a16="http://schemas.microsoft.com/office/drawing/2014/main" xmlns="" id="{F48A2A5C-6407-4E3B-83E1-1631A43F5C77}"/>
                </a:ext>
              </a:extLst>
            </p:cNvPr>
            <p:cNvSpPr/>
            <p:nvPr>
              <p:custDataLst>
                <p:tags r:id="rId58"/>
              </p:custDataLst>
            </p:nvPr>
          </p:nvSpPr>
          <p:spPr>
            <a:xfrm>
              <a:off x="7061200" y="4356100"/>
              <a:ext cx="3659" cy="63501"/>
            </a:xfrm>
            <a:custGeom>
              <a:avLst/>
              <a:gdLst/>
              <a:ahLst/>
              <a:cxnLst/>
              <a:rect l="0" t="0" r="0" b="0"/>
              <a:pathLst>
                <a:path w="3659" h="63501">
                  <a:moveTo>
                    <a:pt x="0" y="0"/>
                  </a:moveTo>
                  <a:lnTo>
                    <a:pt x="0" y="0"/>
                  </a:lnTo>
                  <a:lnTo>
                    <a:pt x="3370" y="3371"/>
                  </a:lnTo>
                  <a:lnTo>
                    <a:pt x="3658" y="5775"/>
                  </a:lnTo>
                  <a:lnTo>
                    <a:pt x="55" y="52096"/>
                  </a:lnTo>
                  <a:lnTo>
                    <a:pt x="0" y="63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" name="SMARTInkShape-2256">
              <a:extLst>
                <a:ext uri="{FF2B5EF4-FFF2-40B4-BE49-F238E27FC236}">
                  <a16:creationId xmlns:a16="http://schemas.microsoft.com/office/drawing/2014/main" xmlns="" id="{8A38AEF4-A601-4D00-AB5F-A2F22ABA6B31}"/>
                </a:ext>
              </a:extLst>
            </p:cNvPr>
            <p:cNvSpPr/>
            <p:nvPr>
              <p:custDataLst>
                <p:tags r:id="rId59"/>
              </p:custDataLst>
            </p:nvPr>
          </p:nvSpPr>
          <p:spPr>
            <a:xfrm>
              <a:off x="6873087" y="4141867"/>
              <a:ext cx="156364" cy="258684"/>
            </a:xfrm>
            <a:custGeom>
              <a:avLst/>
              <a:gdLst/>
              <a:ahLst/>
              <a:cxnLst/>
              <a:rect l="0" t="0" r="0" b="0"/>
              <a:pathLst>
                <a:path w="156364" h="258684">
                  <a:moveTo>
                    <a:pt x="156363" y="23733"/>
                  </a:moveTo>
                  <a:lnTo>
                    <a:pt x="156363" y="23733"/>
                  </a:lnTo>
                  <a:lnTo>
                    <a:pt x="156363" y="3960"/>
                  </a:lnTo>
                  <a:lnTo>
                    <a:pt x="155657" y="2084"/>
                  </a:lnTo>
                  <a:lnTo>
                    <a:pt x="154482" y="834"/>
                  </a:lnTo>
                  <a:lnTo>
                    <a:pt x="152992" y="0"/>
                  </a:lnTo>
                  <a:lnTo>
                    <a:pt x="145692" y="6600"/>
                  </a:lnTo>
                  <a:lnTo>
                    <a:pt x="116989" y="48235"/>
                  </a:lnTo>
                  <a:lnTo>
                    <a:pt x="93269" y="87359"/>
                  </a:lnTo>
                  <a:lnTo>
                    <a:pt x="64917" y="130230"/>
                  </a:lnTo>
                  <a:lnTo>
                    <a:pt x="38330" y="173507"/>
                  </a:lnTo>
                  <a:lnTo>
                    <a:pt x="9705" y="220769"/>
                  </a:lnTo>
                  <a:lnTo>
                    <a:pt x="1196" y="242275"/>
                  </a:lnTo>
                  <a:lnTo>
                    <a:pt x="0" y="247744"/>
                  </a:lnTo>
                  <a:lnTo>
                    <a:pt x="1321" y="251390"/>
                  </a:lnTo>
                  <a:lnTo>
                    <a:pt x="4319" y="253821"/>
                  </a:lnTo>
                  <a:lnTo>
                    <a:pt x="16663" y="2586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" name="SMARTInkShape-2257">
              <a:extLst>
                <a:ext uri="{FF2B5EF4-FFF2-40B4-BE49-F238E27FC236}">
                  <a16:creationId xmlns:a16="http://schemas.microsoft.com/office/drawing/2014/main" xmlns="" id="{509947E8-1E6F-4F65-9EEE-FA8B4AD54914}"/>
                </a:ext>
              </a:extLst>
            </p:cNvPr>
            <p:cNvSpPr/>
            <p:nvPr>
              <p:custDataLst>
                <p:tags r:id="rId60"/>
              </p:custDataLst>
            </p:nvPr>
          </p:nvSpPr>
          <p:spPr>
            <a:xfrm>
              <a:off x="6826250" y="4147433"/>
              <a:ext cx="171451" cy="240418"/>
            </a:xfrm>
            <a:custGeom>
              <a:avLst/>
              <a:gdLst/>
              <a:ahLst/>
              <a:cxnLst/>
              <a:rect l="0" t="0" r="0" b="0"/>
              <a:pathLst>
                <a:path w="171451" h="240418">
                  <a:moveTo>
                    <a:pt x="0" y="5467"/>
                  </a:moveTo>
                  <a:lnTo>
                    <a:pt x="0" y="5467"/>
                  </a:lnTo>
                  <a:lnTo>
                    <a:pt x="0" y="2096"/>
                  </a:lnTo>
                  <a:lnTo>
                    <a:pt x="705" y="1103"/>
                  </a:lnTo>
                  <a:lnTo>
                    <a:pt x="1881" y="441"/>
                  </a:lnTo>
                  <a:lnTo>
                    <a:pt x="3370" y="0"/>
                  </a:lnTo>
                  <a:lnTo>
                    <a:pt x="5069" y="1116"/>
                  </a:lnTo>
                  <a:lnTo>
                    <a:pt x="43584" y="44341"/>
                  </a:lnTo>
                  <a:lnTo>
                    <a:pt x="79706" y="83777"/>
                  </a:lnTo>
                  <a:lnTo>
                    <a:pt x="117925" y="126742"/>
                  </a:lnTo>
                  <a:lnTo>
                    <a:pt x="147829" y="168871"/>
                  </a:lnTo>
                  <a:lnTo>
                    <a:pt x="164451" y="204401"/>
                  </a:lnTo>
                  <a:lnTo>
                    <a:pt x="171450" y="2404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1" name="SMARTInkShape-2258">
              <a:extLst>
                <a:ext uri="{FF2B5EF4-FFF2-40B4-BE49-F238E27FC236}">
                  <a16:creationId xmlns:a16="http://schemas.microsoft.com/office/drawing/2014/main" xmlns="" id="{64AD8C61-1877-42D8-8560-F480218FC055}"/>
                </a:ext>
              </a:extLst>
            </p:cNvPr>
            <p:cNvSpPr/>
            <p:nvPr>
              <p:custDataLst>
                <p:tags r:id="rId61"/>
              </p:custDataLst>
            </p:nvPr>
          </p:nvSpPr>
          <p:spPr>
            <a:xfrm>
              <a:off x="6522094" y="3907801"/>
              <a:ext cx="126357" cy="130800"/>
            </a:xfrm>
            <a:custGeom>
              <a:avLst/>
              <a:gdLst/>
              <a:ahLst/>
              <a:cxnLst/>
              <a:rect l="0" t="0" r="0" b="0"/>
              <a:pathLst>
                <a:path w="126357" h="130800">
                  <a:moveTo>
                    <a:pt x="24756" y="73649"/>
                  </a:moveTo>
                  <a:lnTo>
                    <a:pt x="24756" y="73649"/>
                  </a:lnTo>
                  <a:lnTo>
                    <a:pt x="21385" y="66907"/>
                  </a:lnTo>
                  <a:lnTo>
                    <a:pt x="21611" y="59834"/>
                  </a:lnTo>
                  <a:lnTo>
                    <a:pt x="25047" y="41046"/>
                  </a:lnTo>
                  <a:lnTo>
                    <a:pt x="26361" y="39214"/>
                  </a:lnTo>
                  <a:lnTo>
                    <a:pt x="27943" y="37992"/>
                  </a:lnTo>
                  <a:lnTo>
                    <a:pt x="28997" y="37883"/>
                  </a:lnTo>
                  <a:lnTo>
                    <a:pt x="29699" y="38516"/>
                  </a:lnTo>
                  <a:lnTo>
                    <a:pt x="30169" y="39644"/>
                  </a:lnTo>
                  <a:lnTo>
                    <a:pt x="16718" y="82521"/>
                  </a:lnTo>
                  <a:lnTo>
                    <a:pt x="0" y="122352"/>
                  </a:lnTo>
                  <a:lnTo>
                    <a:pt x="16000" y="76624"/>
                  </a:lnTo>
                  <a:lnTo>
                    <a:pt x="36354" y="32295"/>
                  </a:lnTo>
                  <a:lnTo>
                    <a:pt x="50800" y="6057"/>
                  </a:lnTo>
                  <a:lnTo>
                    <a:pt x="55851" y="1275"/>
                  </a:lnTo>
                  <a:lnTo>
                    <a:pt x="58186" y="0"/>
                  </a:lnTo>
                  <a:lnTo>
                    <a:pt x="61154" y="1266"/>
                  </a:lnTo>
                  <a:lnTo>
                    <a:pt x="68215" y="8317"/>
                  </a:lnTo>
                  <a:lnTo>
                    <a:pt x="79175" y="40230"/>
                  </a:lnTo>
                  <a:lnTo>
                    <a:pt x="90291" y="84178"/>
                  </a:lnTo>
                  <a:lnTo>
                    <a:pt x="100069" y="104755"/>
                  </a:lnTo>
                  <a:lnTo>
                    <a:pt x="126356" y="13079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2" name="SMARTInkShape-2259">
              <a:extLst>
                <a:ext uri="{FF2B5EF4-FFF2-40B4-BE49-F238E27FC236}">
                  <a16:creationId xmlns:a16="http://schemas.microsoft.com/office/drawing/2014/main" xmlns="" id="{5FEFCCAF-7BA4-4999-B6EC-72C4BD6F02AA}"/>
                </a:ext>
              </a:extLst>
            </p:cNvPr>
            <p:cNvSpPr/>
            <p:nvPr>
              <p:custDataLst>
                <p:tags r:id="rId62"/>
              </p:custDataLst>
            </p:nvPr>
          </p:nvSpPr>
          <p:spPr>
            <a:xfrm>
              <a:off x="6673850" y="4330700"/>
              <a:ext cx="19051" cy="76201"/>
            </a:xfrm>
            <a:custGeom>
              <a:avLst/>
              <a:gdLst/>
              <a:ahLst/>
              <a:cxnLst/>
              <a:rect l="0" t="0" r="0" b="0"/>
              <a:pathLst>
                <a:path w="19051" h="76201">
                  <a:moveTo>
                    <a:pt x="19050" y="0"/>
                  </a:moveTo>
                  <a:lnTo>
                    <a:pt x="19050" y="0"/>
                  </a:lnTo>
                  <a:lnTo>
                    <a:pt x="15679" y="0"/>
                  </a:lnTo>
                  <a:lnTo>
                    <a:pt x="14686" y="1411"/>
                  </a:lnTo>
                  <a:lnTo>
                    <a:pt x="13288" y="10844"/>
                  </a:lnTo>
                  <a:lnTo>
                    <a:pt x="5827" y="56089"/>
                  </a:lnTo>
                  <a:lnTo>
                    <a:pt x="0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" name="SMARTInkShape-2260">
              <a:extLst>
                <a:ext uri="{FF2B5EF4-FFF2-40B4-BE49-F238E27FC236}">
                  <a16:creationId xmlns:a16="http://schemas.microsoft.com/office/drawing/2014/main" xmlns="" id="{45CF0E37-6A20-42EA-BE8F-252C65F5C62D}"/>
                </a:ext>
              </a:extLst>
            </p:cNvPr>
            <p:cNvSpPr/>
            <p:nvPr>
              <p:custDataLst>
                <p:tags r:id="rId63"/>
              </p:custDataLst>
            </p:nvPr>
          </p:nvSpPr>
          <p:spPr>
            <a:xfrm>
              <a:off x="6470649" y="4104311"/>
              <a:ext cx="124516" cy="429590"/>
            </a:xfrm>
            <a:custGeom>
              <a:avLst/>
              <a:gdLst/>
              <a:ahLst/>
              <a:cxnLst/>
              <a:rect l="0" t="0" r="0" b="0"/>
              <a:pathLst>
                <a:path w="124516" h="429590">
                  <a:moveTo>
                    <a:pt x="1" y="429589"/>
                  </a:moveTo>
                  <a:lnTo>
                    <a:pt x="1" y="429589"/>
                  </a:lnTo>
                  <a:lnTo>
                    <a:pt x="0" y="388476"/>
                  </a:lnTo>
                  <a:lnTo>
                    <a:pt x="0" y="358399"/>
                  </a:lnTo>
                  <a:lnTo>
                    <a:pt x="0" y="321514"/>
                  </a:lnTo>
                  <a:lnTo>
                    <a:pt x="1883" y="275958"/>
                  </a:lnTo>
                  <a:lnTo>
                    <a:pt x="3372" y="250968"/>
                  </a:lnTo>
                  <a:lnTo>
                    <a:pt x="5776" y="226547"/>
                  </a:lnTo>
                  <a:lnTo>
                    <a:pt x="8790" y="202505"/>
                  </a:lnTo>
                  <a:lnTo>
                    <a:pt x="16607" y="156507"/>
                  </a:lnTo>
                  <a:lnTo>
                    <a:pt x="27137" y="114897"/>
                  </a:lnTo>
                  <a:lnTo>
                    <a:pt x="40754" y="77119"/>
                  </a:lnTo>
                  <a:lnTo>
                    <a:pt x="62406" y="31642"/>
                  </a:lnTo>
                  <a:lnTo>
                    <a:pt x="75714" y="12129"/>
                  </a:lnTo>
                  <a:lnTo>
                    <a:pt x="88685" y="1105"/>
                  </a:lnTo>
                  <a:lnTo>
                    <a:pt x="94401" y="0"/>
                  </a:lnTo>
                  <a:lnTo>
                    <a:pt x="99623" y="1379"/>
                  </a:lnTo>
                  <a:lnTo>
                    <a:pt x="104515" y="4416"/>
                  </a:lnTo>
                  <a:lnTo>
                    <a:pt x="111833" y="19078"/>
                  </a:lnTo>
                  <a:lnTo>
                    <a:pt x="116026" y="41117"/>
                  </a:lnTo>
                  <a:lnTo>
                    <a:pt x="113010" y="83848"/>
                  </a:lnTo>
                  <a:lnTo>
                    <a:pt x="100042" y="122536"/>
                  </a:lnTo>
                  <a:lnTo>
                    <a:pt x="77849" y="166617"/>
                  </a:lnTo>
                  <a:lnTo>
                    <a:pt x="78711" y="167491"/>
                  </a:lnTo>
                  <a:lnTo>
                    <a:pt x="86665" y="168721"/>
                  </a:lnTo>
                  <a:lnTo>
                    <a:pt x="94022" y="169009"/>
                  </a:lnTo>
                  <a:lnTo>
                    <a:pt x="101995" y="172900"/>
                  </a:lnTo>
                  <a:lnTo>
                    <a:pt x="118612" y="186895"/>
                  </a:lnTo>
                  <a:lnTo>
                    <a:pt x="123272" y="196842"/>
                  </a:lnTo>
                  <a:lnTo>
                    <a:pt x="124515" y="202458"/>
                  </a:lnTo>
                  <a:lnTo>
                    <a:pt x="122132" y="214342"/>
                  </a:lnTo>
                  <a:lnTo>
                    <a:pt x="115665" y="225974"/>
                  </a:lnTo>
                  <a:lnTo>
                    <a:pt x="100124" y="239750"/>
                  </a:lnTo>
                  <a:lnTo>
                    <a:pt x="88244" y="245968"/>
                  </a:lnTo>
                  <a:lnTo>
                    <a:pt x="83524" y="247202"/>
                  </a:lnTo>
                  <a:lnTo>
                    <a:pt x="76398" y="246693"/>
                  </a:lnTo>
                  <a:lnTo>
                    <a:pt x="70880" y="244115"/>
                  </a:lnTo>
                  <a:lnTo>
                    <a:pt x="68420" y="242440"/>
                  </a:lnTo>
                  <a:lnTo>
                    <a:pt x="68191" y="240617"/>
                  </a:lnTo>
                  <a:lnTo>
                    <a:pt x="69450" y="238697"/>
                  </a:lnTo>
                  <a:lnTo>
                    <a:pt x="76201" y="2327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" name="SMARTInkShape-2261">
              <a:extLst>
                <a:ext uri="{FF2B5EF4-FFF2-40B4-BE49-F238E27FC236}">
                  <a16:creationId xmlns:a16="http://schemas.microsoft.com/office/drawing/2014/main" xmlns="" id="{20CBD943-1F02-4E2E-944D-9D40501A3FFE}"/>
                </a:ext>
              </a:extLst>
            </p:cNvPr>
            <p:cNvSpPr/>
            <p:nvPr>
              <p:custDataLst>
                <p:tags r:id="rId64"/>
              </p:custDataLst>
            </p:nvPr>
          </p:nvSpPr>
          <p:spPr>
            <a:xfrm>
              <a:off x="6292850" y="4210050"/>
              <a:ext cx="11248" cy="209551"/>
            </a:xfrm>
            <a:custGeom>
              <a:avLst/>
              <a:gdLst/>
              <a:ahLst/>
              <a:cxnLst/>
              <a:rect l="0" t="0" r="0" b="0"/>
              <a:pathLst>
                <a:path w="11248" h="209551">
                  <a:moveTo>
                    <a:pt x="6350" y="0"/>
                  </a:moveTo>
                  <a:lnTo>
                    <a:pt x="6350" y="0"/>
                  </a:lnTo>
                  <a:lnTo>
                    <a:pt x="2979" y="0"/>
                  </a:lnTo>
                  <a:lnTo>
                    <a:pt x="1986" y="705"/>
                  </a:lnTo>
                  <a:lnTo>
                    <a:pt x="1324" y="1881"/>
                  </a:lnTo>
                  <a:lnTo>
                    <a:pt x="883" y="3371"/>
                  </a:lnTo>
                  <a:lnTo>
                    <a:pt x="8916" y="44812"/>
                  </a:lnTo>
                  <a:lnTo>
                    <a:pt x="11247" y="90931"/>
                  </a:lnTo>
                  <a:lnTo>
                    <a:pt x="7409" y="131051"/>
                  </a:lnTo>
                  <a:lnTo>
                    <a:pt x="1673" y="176928"/>
                  </a:lnTo>
                  <a:lnTo>
                    <a:pt x="0" y="209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" name="SMARTInkShape-2262">
              <a:extLst>
                <a:ext uri="{FF2B5EF4-FFF2-40B4-BE49-F238E27FC236}">
                  <a16:creationId xmlns:a16="http://schemas.microsoft.com/office/drawing/2014/main" xmlns="" id="{64BCB9AF-9A63-4D7F-9740-61CE7A9B5C32}"/>
                </a:ext>
              </a:extLst>
            </p:cNvPr>
            <p:cNvSpPr/>
            <p:nvPr>
              <p:custDataLst>
                <p:tags r:id="rId65"/>
              </p:custDataLst>
            </p:nvPr>
          </p:nvSpPr>
          <p:spPr>
            <a:xfrm>
              <a:off x="6216650" y="4286250"/>
              <a:ext cx="120651" cy="19051"/>
            </a:xfrm>
            <a:custGeom>
              <a:avLst/>
              <a:gdLst/>
              <a:ahLst/>
              <a:cxnLst/>
              <a:rect l="0" t="0" r="0" b="0"/>
              <a:pathLst>
                <a:path w="120651" h="19051">
                  <a:moveTo>
                    <a:pt x="0" y="0"/>
                  </a:moveTo>
                  <a:lnTo>
                    <a:pt x="0" y="0"/>
                  </a:lnTo>
                  <a:lnTo>
                    <a:pt x="12243" y="705"/>
                  </a:lnTo>
                  <a:lnTo>
                    <a:pt x="55106" y="10831"/>
                  </a:lnTo>
                  <a:lnTo>
                    <a:pt x="93801" y="17218"/>
                  </a:lnTo>
                  <a:lnTo>
                    <a:pt x="120650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" name="SMARTInkShape-2263">
              <a:extLst>
                <a:ext uri="{FF2B5EF4-FFF2-40B4-BE49-F238E27FC236}">
                  <a16:creationId xmlns:a16="http://schemas.microsoft.com/office/drawing/2014/main" xmlns="" id="{6B7D3737-24A7-4641-AB21-CBC5D11135A5}"/>
                </a:ext>
              </a:extLst>
            </p:cNvPr>
            <p:cNvSpPr/>
            <p:nvPr>
              <p:custDataLst>
                <p:tags r:id="rId66"/>
              </p:custDataLst>
            </p:nvPr>
          </p:nvSpPr>
          <p:spPr>
            <a:xfrm>
              <a:off x="5645115" y="4083933"/>
              <a:ext cx="127036" cy="361068"/>
            </a:xfrm>
            <a:custGeom>
              <a:avLst/>
              <a:gdLst/>
              <a:ahLst/>
              <a:cxnLst/>
              <a:rect l="0" t="0" r="0" b="0"/>
              <a:pathLst>
                <a:path w="127036" h="361068">
                  <a:moveTo>
                    <a:pt x="88935" y="5467"/>
                  </a:moveTo>
                  <a:lnTo>
                    <a:pt x="88935" y="5467"/>
                  </a:lnTo>
                  <a:lnTo>
                    <a:pt x="85564" y="2096"/>
                  </a:lnTo>
                  <a:lnTo>
                    <a:pt x="80146" y="441"/>
                  </a:lnTo>
                  <a:lnTo>
                    <a:pt x="76726" y="0"/>
                  </a:lnTo>
                  <a:lnTo>
                    <a:pt x="67281" y="3272"/>
                  </a:lnTo>
                  <a:lnTo>
                    <a:pt x="61799" y="6120"/>
                  </a:lnTo>
                  <a:lnTo>
                    <a:pt x="40600" y="33726"/>
                  </a:lnTo>
                  <a:lnTo>
                    <a:pt x="19815" y="79927"/>
                  </a:lnTo>
                  <a:lnTo>
                    <a:pt x="8591" y="117347"/>
                  </a:lnTo>
                  <a:lnTo>
                    <a:pt x="1015" y="157497"/>
                  </a:lnTo>
                  <a:lnTo>
                    <a:pt x="0" y="198860"/>
                  </a:lnTo>
                  <a:lnTo>
                    <a:pt x="7546" y="235117"/>
                  </a:lnTo>
                  <a:lnTo>
                    <a:pt x="21012" y="267694"/>
                  </a:lnTo>
                  <a:lnTo>
                    <a:pt x="48427" y="311685"/>
                  </a:lnTo>
                  <a:lnTo>
                    <a:pt x="68580" y="333710"/>
                  </a:lnTo>
                  <a:lnTo>
                    <a:pt x="91177" y="347262"/>
                  </a:lnTo>
                  <a:lnTo>
                    <a:pt x="127035" y="3610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" name="SMARTInkShape-2264">
              <a:extLst>
                <a:ext uri="{FF2B5EF4-FFF2-40B4-BE49-F238E27FC236}">
                  <a16:creationId xmlns:a16="http://schemas.microsoft.com/office/drawing/2014/main" xmlns="" id="{3F8FBB4C-F145-4C8D-9A7E-D66614B3BE0D}"/>
                </a:ext>
              </a:extLst>
            </p:cNvPr>
            <p:cNvSpPr/>
            <p:nvPr>
              <p:custDataLst>
                <p:tags r:id="rId67"/>
              </p:custDataLst>
            </p:nvPr>
          </p:nvSpPr>
          <p:spPr>
            <a:xfrm>
              <a:off x="5874989" y="4121650"/>
              <a:ext cx="123972" cy="399235"/>
            </a:xfrm>
            <a:custGeom>
              <a:avLst/>
              <a:gdLst/>
              <a:ahLst/>
              <a:cxnLst/>
              <a:rect l="0" t="0" r="0" b="0"/>
              <a:pathLst>
                <a:path w="123972" h="399235">
                  <a:moveTo>
                    <a:pt x="30511" y="139200"/>
                  </a:moveTo>
                  <a:lnTo>
                    <a:pt x="30511" y="139200"/>
                  </a:lnTo>
                  <a:lnTo>
                    <a:pt x="20385" y="178174"/>
                  </a:lnTo>
                  <a:lnTo>
                    <a:pt x="20201" y="225058"/>
                  </a:lnTo>
                  <a:lnTo>
                    <a:pt x="21106" y="267180"/>
                  </a:lnTo>
                  <a:lnTo>
                    <a:pt x="16905" y="312822"/>
                  </a:lnTo>
                  <a:lnTo>
                    <a:pt x="11193" y="358331"/>
                  </a:lnTo>
                  <a:lnTo>
                    <a:pt x="2941" y="394779"/>
                  </a:lnTo>
                  <a:lnTo>
                    <a:pt x="619" y="399076"/>
                  </a:lnTo>
                  <a:lnTo>
                    <a:pt x="0" y="399234"/>
                  </a:lnTo>
                  <a:lnTo>
                    <a:pt x="5831" y="359326"/>
                  </a:lnTo>
                  <a:lnTo>
                    <a:pt x="9665" y="326640"/>
                  </a:lnTo>
                  <a:lnTo>
                    <a:pt x="13720" y="281538"/>
                  </a:lnTo>
                  <a:lnTo>
                    <a:pt x="15083" y="255258"/>
                  </a:lnTo>
                  <a:lnTo>
                    <a:pt x="15993" y="227155"/>
                  </a:lnTo>
                  <a:lnTo>
                    <a:pt x="16598" y="197837"/>
                  </a:lnTo>
                  <a:lnTo>
                    <a:pt x="17708" y="170530"/>
                  </a:lnTo>
                  <a:lnTo>
                    <a:pt x="19153" y="144564"/>
                  </a:lnTo>
                  <a:lnTo>
                    <a:pt x="22641" y="97839"/>
                  </a:lnTo>
                  <a:lnTo>
                    <a:pt x="26543" y="60610"/>
                  </a:lnTo>
                  <a:lnTo>
                    <a:pt x="32706" y="25368"/>
                  </a:lnTo>
                  <a:lnTo>
                    <a:pt x="40658" y="10762"/>
                  </a:lnTo>
                  <a:lnTo>
                    <a:pt x="45743" y="4891"/>
                  </a:lnTo>
                  <a:lnTo>
                    <a:pt x="51954" y="1683"/>
                  </a:lnTo>
                  <a:lnTo>
                    <a:pt x="66382" y="0"/>
                  </a:lnTo>
                  <a:lnTo>
                    <a:pt x="82201" y="9129"/>
                  </a:lnTo>
                  <a:lnTo>
                    <a:pt x="97229" y="24946"/>
                  </a:lnTo>
                  <a:lnTo>
                    <a:pt x="108611" y="43735"/>
                  </a:lnTo>
                  <a:lnTo>
                    <a:pt x="116210" y="74147"/>
                  </a:lnTo>
                  <a:lnTo>
                    <a:pt x="111720" y="105500"/>
                  </a:lnTo>
                  <a:lnTo>
                    <a:pt x="98083" y="130390"/>
                  </a:lnTo>
                  <a:lnTo>
                    <a:pt x="80636" y="147800"/>
                  </a:lnTo>
                  <a:lnTo>
                    <a:pt x="70192" y="153605"/>
                  </a:lnTo>
                  <a:lnTo>
                    <a:pt x="58732" y="157333"/>
                  </a:lnTo>
                  <a:lnTo>
                    <a:pt x="58497" y="158343"/>
                  </a:lnTo>
                  <a:lnTo>
                    <a:pt x="60117" y="161349"/>
                  </a:lnTo>
                  <a:lnTo>
                    <a:pt x="103918" y="186127"/>
                  </a:lnTo>
                  <a:lnTo>
                    <a:pt x="119721" y="206168"/>
                  </a:lnTo>
                  <a:lnTo>
                    <a:pt x="123971" y="226149"/>
                  </a:lnTo>
                  <a:lnTo>
                    <a:pt x="121202" y="239933"/>
                  </a:lnTo>
                  <a:lnTo>
                    <a:pt x="114563" y="253114"/>
                  </a:lnTo>
                  <a:lnTo>
                    <a:pt x="99630" y="271025"/>
                  </a:lnTo>
                  <a:lnTo>
                    <a:pt x="90394" y="278457"/>
                  </a:lnTo>
                  <a:lnTo>
                    <a:pt x="86661" y="280016"/>
                  </a:lnTo>
                  <a:lnTo>
                    <a:pt x="83466" y="280350"/>
                  </a:lnTo>
                  <a:lnTo>
                    <a:pt x="80632" y="279866"/>
                  </a:lnTo>
                  <a:lnTo>
                    <a:pt x="80153" y="278838"/>
                  </a:lnTo>
                  <a:lnTo>
                    <a:pt x="81244" y="277448"/>
                  </a:lnTo>
                  <a:lnTo>
                    <a:pt x="87661" y="272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" name="SMARTInkShape-2265">
              <a:extLst>
                <a:ext uri="{FF2B5EF4-FFF2-40B4-BE49-F238E27FC236}">
                  <a16:creationId xmlns:a16="http://schemas.microsoft.com/office/drawing/2014/main" xmlns="" id="{992E85C8-B09A-4852-AE3E-DC7E0DBC8323}"/>
                </a:ext>
              </a:extLst>
            </p:cNvPr>
            <p:cNvSpPr/>
            <p:nvPr>
              <p:custDataLst>
                <p:tags r:id="rId68"/>
              </p:custDataLst>
            </p:nvPr>
          </p:nvSpPr>
          <p:spPr>
            <a:xfrm>
              <a:off x="6048087" y="4330700"/>
              <a:ext cx="46237" cy="99619"/>
            </a:xfrm>
            <a:custGeom>
              <a:avLst/>
              <a:gdLst/>
              <a:ahLst/>
              <a:cxnLst/>
              <a:rect l="0" t="0" r="0" b="0"/>
              <a:pathLst>
                <a:path w="46237" h="99619">
                  <a:moveTo>
                    <a:pt x="35213" y="38100"/>
                  </a:moveTo>
                  <a:lnTo>
                    <a:pt x="35213" y="38100"/>
                  </a:lnTo>
                  <a:lnTo>
                    <a:pt x="38584" y="34729"/>
                  </a:lnTo>
                  <a:lnTo>
                    <a:pt x="40239" y="31192"/>
                  </a:lnTo>
                  <a:lnTo>
                    <a:pt x="41301" y="26544"/>
                  </a:lnTo>
                  <a:lnTo>
                    <a:pt x="34325" y="36470"/>
                  </a:lnTo>
                  <a:lnTo>
                    <a:pt x="6857" y="64121"/>
                  </a:lnTo>
                  <a:lnTo>
                    <a:pt x="1443" y="76476"/>
                  </a:lnTo>
                  <a:lnTo>
                    <a:pt x="0" y="82734"/>
                  </a:lnTo>
                  <a:lnTo>
                    <a:pt x="448" y="87612"/>
                  </a:lnTo>
                  <a:lnTo>
                    <a:pt x="2159" y="91569"/>
                  </a:lnTo>
                  <a:lnTo>
                    <a:pt x="4710" y="94912"/>
                  </a:lnTo>
                  <a:lnTo>
                    <a:pt x="13189" y="98627"/>
                  </a:lnTo>
                  <a:lnTo>
                    <a:pt x="18414" y="99618"/>
                  </a:lnTo>
                  <a:lnTo>
                    <a:pt x="23308" y="98868"/>
                  </a:lnTo>
                  <a:lnTo>
                    <a:pt x="32509" y="94271"/>
                  </a:lnTo>
                  <a:lnTo>
                    <a:pt x="39420" y="85643"/>
                  </a:lnTo>
                  <a:lnTo>
                    <a:pt x="44138" y="75458"/>
                  </a:lnTo>
                  <a:lnTo>
                    <a:pt x="46236" y="66227"/>
                  </a:lnTo>
                  <a:lnTo>
                    <a:pt x="38928" y="19222"/>
                  </a:lnTo>
                  <a:lnTo>
                    <a:pt x="3521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" name="SMARTInkShape-2266">
              <a:extLst>
                <a:ext uri="{FF2B5EF4-FFF2-40B4-BE49-F238E27FC236}">
                  <a16:creationId xmlns:a16="http://schemas.microsoft.com/office/drawing/2014/main" xmlns="" id="{18A98733-F6DF-4DA5-9E84-41FED5BFD815}"/>
                </a:ext>
              </a:extLst>
            </p:cNvPr>
            <p:cNvSpPr/>
            <p:nvPr>
              <p:custDataLst>
                <p:tags r:id="rId69"/>
              </p:custDataLst>
            </p:nvPr>
          </p:nvSpPr>
          <p:spPr>
            <a:xfrm>
              <a:off x="5912558" y="3935942"/>
              <a:ext cx="132643" cy="115359"/>
            </a:xfrm>
            <a:custGeom>
              <a:avLst/>
              <a:gdLst/>
              <a:ahLst/>
              <a:cxnLst/>
              <a:rect l="0" t="0" r="0" b="0"/>
              <a:pathLst>
                <a:path w="132643" h="115359">
                  <a:moveTo>
                    <a:pt x="43742" y="39158"/>
                  </a:moveTo>
                  <a:lnTo>
                    <a:pt x="43742" y="39158"/>
                  </a:lnTo>
                  <a:lnTo>
                    <a:pt x="43741" y="35787"/>
                  </a:lnTo>
                  <a:lnTo>
                    <a:pt x="41860" y="32251"/>
                  </a:lnTo>
                  <a:lnTo>
                    <a:pt x="38275" y="27602"/>
                  </a:lnTo>
                  <a:lnTo>
                    <a:pt x="32497" y="42598"/>
                  </a:lnTo>
                  <a:lnTo>
                    <a:pt x="15331" y="87624"/>
                  </a:lnTo>
                  <a:lnTo>
                    <a:pt x="0" y="114151"/>
                  </a:lnTo>
                  <a:lnTo>
                    <a:pt x="20402" y="76528"/>
                  </a:lnTo>
                  <a:lnTo>
                    <a:pt x="43444" y="33526"/>
                  </a:lnTo>
                  <a:lnTo>
                    <a:pt x="57843" y="10913"/>
                  </a:lnTo>
                  <a:lnTo>
                    <a:pt x="66707" y="2381"/>
                  </a:lnTo>
                  <a:lnTo>
                    <a:pt x="69635" y="529"/>
                  </a:lnTo>
                  <a:lnTo>
                    <a:pt x="71587" y="0"/>
                  </a:lnTo>
                  <a:lnTo>
                    <a:pt x="72889" y="352"/>
                  </a:lnTo>
                  <a:lnTo>
                    <a:pt x="81462" y="14332"/>
                  </a:lnTo>
                  <a:lnTo>
                    <a:pt x="89187" y="57517"/>
                  </a:lnTo>
                  <a:lnTo>
                    <a:pt x="94279" y="74129"/>
                  </a:lnTo>
                  <a:lnTo>
                    <a:pt x="109045" y="94675"/>
                  </a:lnTo>
                  <a:lnTo>
                    <a:pt x="132642" y="1153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4" name="SMARTInkShape-Group414">
            <a:extLst>
              <a:ext uri="{FF2B5EF4-FFF2-40B4-BE49-F238E27FC236}">
                <a16:creationId xmlns:a16="http://schemas.microsoft.com/office/drawing/2014/main" xmlns="" id="{122378C6-1B19-4F10-BE63-C9F07E1472C5}"/>
              </a:ext>
            </a:extLst>
          </p:cNvPr>
          <p:cNvGrpSpPr/>
          <p:nvPr/>
        </p:nvGrpSpPr>
        <p:grpSpPr>
          <a:xfrm>
            <a:off x="1644261" y="4035915"/>
            <a:ext cx="546490" cy="440708"/>
            <a:chOff x="1644261" y="4035915"/>
            <a:chExt cx="546490" cy="440708"/>
          </a:xfrm>
        </p:grpSpPr>
        <p:sp>
          <p:nvSpPr>
            <p:cNvPr id="211" name="SMARTInkShape-2267">
              <a:extLst>
                <a:ext uri="{FF2B5EF4-FFF2-40B4-BE49-F238E27FC236}">
                  <a16:creationId xmlns:a16="http://schemas.microsoft.com/office/drawing/2014/main" xmlns="" id="{5465374E-46A0-4F4B-8109-592DE1198FCF}"/>
                </a:ext>
              </a:extLst>
            </p:cNvPr>
            <p:cNvSpPr/>
            <p:nvPr>
              <p:custDataLst>
                <p:tags r:id="rId51"/>
              </p:custDataLst>
            </p:nvPr>
          </p:nvSpPr>
          <p:spPr>
            <a:xfrm>
              <a:off x="2036529" y="4330700"/>
              <a:ext cx="154222" cy="23636"/>
            </a:xfrm>
            <a:custGeom>
              <a:avLst/>
              <a:gdLst/>
              <a:ahLst/>
              <a:cxnLst/>
              <a:rect l="0" t="0" r="0" b="0"/>
              <a:pathLst>
                <a:path w="154222" h="23636">
                  <a:moveTo>
                    <a:pt x="8171" y="12700"/>
                  </a:moveTo>
                  <a:lnTo>
                    <a:pt x="8171" y="12700"/>
                  </a:lnTo>
                  <a:lnTo>
                    <a:pt x="148" y="21428"/>
                  </a:lnTo>
                  <a:lnTo>
                    <a:pt x="0" y="22752"/>
                  </a:lnTo>
                  <a:lnTo>
                    <a:pt x="607" y="23635"/>
                  </a:lnTo>
                  <a:lnTo>
                    <a:pt x="44988" y="23286"/>
                  </a:lnTo>
                  <a:lnTo>
                    <a:pt x="83991" y="16542"/>
                  </a:lnTo>
                  <a:lnTo>
                    <a:pt x="120477" y="7488"/>
                  </a:lnTo>
                  <a:lnTo>
                    <a:pt x="15422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SMARTInkShape-2268">
              <a:extLst>
                <a:ext uri="{FF2B5EF4-FFF2-40B4-BE49-F238E27FC236}">
                  <a16:creationId xmlns:a16="http://schemas.microsoft.com/office/drawing/2014/main" xmlns="" id="{A15B06CC-80CE-4EA5-A76A-AED9FB2C4A78}"/>
                </a:ext>
              </a:extLst>
            </p:cNvPr>
            <p:cNvSpPr/>
            <p:nvPr>
              <p:custDataLst>
                <p:tags r:id="rId52"/>
              </p:custDataLst>
            </p:nvPr>
          </p:nvSpPr>
          <p:spPr>
            <a:xfrm>
              <a:off x="2012950" y="4254500"/>
              <a:ext cx="139701" cy="6351"/>
            </a:xfrm>
            <a:custGeom>
              <a:avLst/>
              <a:gdLst/>
              <a:ahLst/>
              <a:cxnLst/>
              <a:rect l="0" t="0" r="0" b="0"/>
              <a:pathLst>
                <a:path w="139701" h="6351">
                  <a:moveTo>
                    <a:pt x="0" y="0"/>
                  </a:moveTo>
                  <a:lnTo>
                    <a:pt x="0" y="0"/>
                  </a:lnTo>
                  <a:lnTo>
                    <a:pt x="12552" y="1881"/>
                  </a:lnTo>
                  <a:lnTo>
                    <a:pt x="51555" y="5467"/>
                  </a:lnTo>
                  <a:lnTo>
                    <a:pt x="89123" y="6088"/>
                  </a:lnTo>
                  <a:lnTo>
                    <a:pt x="13970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" name="SMARTInkShape-2269">
              <a:extLst>
                <a:ext uri="{FF2B5EF4-FFF2-40B4-BE49-F238E27FC236}">
                  <a16:creationId xmlns:a16="http://schemas.microsoft.com/office/drawing/2014/main" xmlns="" id="{DF4107EB-CC3F-4955-ACE5-2CCF66EE6FDC}"/>
                </a:ext>
              </a:extLst>
            </p:cNvPr>
            <p:cNvSpPr/>
            <p:nvPr>
              <p:custDataLst>
                <p:tags r:id="rId53"/>
              </p:custDataLst>
            </p:nvPr>
          </p:nvSpPr>
          <p:spPr>
            <a:xfrm>
              <a:off x="1644261" y="4035915"/>
              <a:ext cx="203759" cy="440708"/>
            </a:xfrm>
            <a:custGeom>
              <a:avLst/>
              <a:gdLst/>
              <a:ahLst/>
              <a:cxnLst/>
              <a:rect l="0" t="0" r="0" b="0"/>
              <a:pathLst>
                <a:path w="203759" h="440708">
                  <a:moveTo>
                    <a:pt x="203589" y="34435"/>
                  </a:moveTo>
                  <a:lnTo>
                    <a:pt x="203589" y="34435"/>
                  </a:lnTo>
                  <a:lnTo>
                    <a:pt x="194751" y="16758"/>
                  </a:lnTo>
                  <a:lnTo>
                    <a:pt x="181920" y="4581"/>
                  </a:lnTo>
                  <a:lnTo>
                    <a:pt x="166912" y="0"/>
                  </a:lnTo>
                  <a:lnTo>
                    <a:pt x="121790" y="430"/>
                  </a:lnTo>
                  <a:lnTo>
                    <a:pt x="83161" y="12130"/>
                  </a:lnTo>
                  <a:lnTo>
                    <a:pt x="44905" y="42486"/>
                  </a:lnTo>
                  <a:lnTo>
                    <a:pt x="13501" y="82760"/>
                  </a:lnTo>
                  <a:lnTo>
                    <a:pt x="2688" y="111417"/>
                  </a:lnTo>
                  <a:lnTo>
                    <a:pt x="0" y="139910"/>
                  </a:lnTo>
                  <a:lnTo>
                    <a:pt x="5860" y="166685"/>
                  </a:lnTo>
                  <a:lnTo>
                    <a:pt x="27802" y="202188"/>
                  </a:lnTo>
                  <a:lnTo>
                    <a:pt x="63388" y="235050"/>
                  </a:lnTo>
                  <a:lnTo>
                    <a:pt x="108583" y="263759"/>
                  </a:lnTo>
                  <a:lnTo>
                    <a:pt x="154351" y="293509"/>
                  </a:lnTo>
                  <a:lnTo>
                    <a:pt x="189078" y="328038"/>
                  </a:lnTo>
                  <a:lnTo>
                    <a:pt x="200668" y="350722"/>
                  </a:lnTo>
                  <a:lnTo>
                    <a:pt x="203758" y="361709"/>
                  </a:lnTo>
                  <a:lnTo>
                    <a:pt x="201547" y="383325"/>
                  </a:lnTo>
                  <a:lnTo>
                    <a:pt x="197995" y="394029"/>
                  </a:lnTo>
                  <a:lnTo>
                    <a:pt x="184640" y="411565"/>
                  </a:lnTo>
                  <a:lnTo>
                    <a:pt x="165534" y="425710"/>
                  </a:lnTo>
                  <a:lnTo>
                    <a:pt x="140579" y="436699"/>
                  </a:lnTo>
                  <a:lnTo>
                    <a:pt x="102134" y="440707"/>
                  </a:lnTo>
                  <a:lnTo>
                    <a:pt x="67132" y="435740"/>
                  </a:lnTo>
                  <a:lnTo>
                    <a:pt x="55688" y="431985"/>
                  </a:lnTo>
                  <a:lnTo>
                    <a:pt x="52777" y="429996"/>
                  </a:lnTo>
                  <a:lnTo>
                    <a:pt x="51542" y="427965"/>
                  </a:lnTo>
                  <a:lnTo>
                    <a:pt x="51424" y="425905"/>
                  </a:lnTo>
                  <a:lnTo>
                    <a:pt x="89289" y="4027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0" name="SMARTInkShape-Group415">
            <a:extLst>
              <a:ext uri="{FF2B5EF4-FFF2-40B4-BE49-F238E27FC236}">
                <a16:creationId xmlns:a16="http://schemas.microsoft.com/office/drawing/2014/main" xmlns="" id="{5A6370FA-CD68-481C-9CA6-0E7C6DA3E748}"/>
              </a:ext>
            </a:extLst>
          </p:cNvPr>
          <p:cNvGrpSpPr/>
          <p:nvPr/>
        </p:nvGrpSpPr>
        <p:grpSpPr>
          <a:xfrm>
            <a:off x="5877618" y="4565650"/>
            <a:ext cx="704856" cy="477583"/>
            <a:chOff x="5877618" y="4565650"/>
            <a:chExt cx="704856" cy="477583"/>
          </a:xfrm>
        </p:grpSpPr>
        <p:sp>
          <p:nvSpPr>
            <p:cNvPr id="215" name="SMARTInkShape-2270">
              <a:extLst>
                <a:ext uri="{FF2B5EF4-FFF2-40B4-BE49-F238E27FC236}">
                  <a16:creationId xmlns:a16="http://schemas.microsoft.com/office/drawing/2014/main" xmlns="" id="{77DEAB83-86E9-4FD7-B7F2-3972A4FC2F27}"/>
                </a:ext>
              </a:extLst>
            </p:cNvPr>
            <p:cNvSpPr/>
            <p:nvPr>
              <p:custDataLst>
                <p:tags r:id="rId46"/>
              </p:custDataLst>
            </p:nvPr>
          </p:nvSpPr>
          <p:spPr>
            <a:xfrm>
              <a:off x="6492311" y="4933950"/>
              <a:ext cx="90163" cy="96965"/>
            </a:xfrm>
            <a:custGeom>
              <a:avLst/>
              <a:gdLst/>
              <a:ahLst/>
              <a:cxnLst/>
              <a:rect l="0" t="0" r="0" b="0"/>
              <a:pathLst>
                <a:path w="90163" h="96965">
                  <a:moveTo>
                    <a:pt x="73589" y="12700"/>
                  </a:moveTo>
                  <a:lnTo>
                    <a:pt x="73589" y="12700"/>
                  </a:lnTo>
                  <a:lnTo>
                    <a:pt x="70218" y="9329"/>
                  </a:lnTo>
                  <a:lnTo>
                    <a:pt x="58009" y="3861"/>
                  </a:lnTo>
                  <a:lnTo>
                    <a:pt x="46908" y="3597"/>
                  </a:lnTo>
                  <a:lnTo>
                    <a:pt x="40986" y="4515"/>
                  </a:lnTo>
                  <a:lnTo>
                    <a:pt x="28759" y="13060"/>
                  </a:lnTo>
                  <a:lnTo>
                    <a:pt x="11857" y="33738"/>
                  </a:lnTo>
                  <a:lnTo>
                    <a:pt x="3820" y="49567"/>
                  </a:lnTo>
                  <a:lnTo>
                    <a:pt x="0" y="72934"/>
                  </a:lnTo>
                  <a:lnTo>
                    <a:pt x="1607" y="84391"/>
                  </a:lnTo>
                  <a:lnTo>
                    <a:pt x="5140" y="88716"/>
                  </a:lnTo>
                  <a:lnTo>
                    <a:pt x="16591" y="95403"/>
                  </a:lnTo>
                  <a:lnTo>
                    <a:pt x="32969" y="96964"/>
                  </a:lnTo>
                  <a:lnTo>
                    <a:pt x="51302" y="93895"/>
                  </a:lnTo>
                  <a:lnTo>
                    <a:pt x="68858" y="85475"/>
                  </a:lnTo>
                  <a:lnTo>
                    <a:pt x="82304" y="72797"/>
                  </a:lnTo>
                  <a:lnTo>
                    <a:pt x="87866" y="65465"/>
                  </a:lnTo>
                  <a:lnTo>
                    <a:pt x="90162" y="57754"/>
                  </a:lnTo>
                  <a:lnTo>
                    <a:pt x="88951" y="41661"/>
                  </a:lnTo>
                  <a:lnTo>
                    <a:pt x="81827" y="26982"/>
                  </a:lnTo>
                  <a:lnTo>
                    <a:pt x="67798" y="10582"/>
                  </a:lnTo>
                  <a:lnTo>
                    <a:pt x="54539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6" name="SMARTInkShape-2271">
              <a:extLst>
                <a:ext uri="{FF2B5EF4-FFF2-40B4-BE49-F238E27FC236}">
                  <a16:creationId xmlns:a16="http://schemas.microsoft.com/office/drawing/2014/main" xmlns="" id="{B29AEC14-D1C6-4308-BC1C-9D9096D25E10}"/>
                </a:ext>
              </a:extLst>
            </p:cNvPr>
            <p:cNvSpPr/>
            <p:nvPr>
              <p:custDataLst>
                <p:tags r:id="rId47"/>
              </p:custDataLst>
            </p:nvPr>
          </p:nvSpPr>
          <p:spPr>
            <a:xfrm>
              <a:off x="6233473" y="4908550"/>
              <a:ext cx="196126" cy="131100"/>
            </a:xfrm>
            <a:custGeom>
              <a:avLst/>
              <a:gdLst/>
              <a:ahLst/>
              <a:cxnLst/>
              <a:rect l="0" t="0" r="0" b="0"/>
              <a:pathLst>
                <a:path w="196126" h="131100">
                  <a:moveTo>
                    <a:pt x="14927" y="0"/>
                  </a:moveTo>
                  <a:lnTo>
                    <a:pt x="14927" y="0"/>
                  </a:lnTo>
                  <a:lnTo>
                    <a:pt x="11556" y="0"/>
                  </a:lnTo>
                  <a:lnTo>
                    <a:pt x="8020" y="5645"/>
                  </a:lnTo>
                  <a:lnTo>
                    <a:pt x="0" y="29886"/>
                  </a:lnTo>
                  <a:lnTo>
                    <a:pt x="1760" y="66215"/>
                  </a:lnTo>
                  <a:lnTo>
                    <a:pt x="8361" y="91978"/>
                  </a:lnTo>
                  <a:lnTo>
                    <a:pt x="17653" y="106495"/>
                  </a:lnTo>
                  <a:lnTo>
                    <a:pt x="23799" y="111214"/>
                  </a:lnTo>
                  <a:lnTo>
                    <a:pt x="38155" y="116456"/>
                  </a:lnTo>
                  <a:lnTo>
                    <a:pt x="44523" y="116443"/>
                  </a:lnTo>
                  <a:lnTo>
                    <a:pt x="55363" y="112666"/>
                  </a:lnTo>
                  <a:lnTo>
                    <a:pt x="72769" y="99234"/>
                  </a:lnTo>
                  <a:lnTo>
                    <a:pt x="90102" y="75182"/>
                  </a:lnTo>
                  <a:lnTo>
                    <a:pt x="96020" y="70903"/>
                  </a:lnTo>
                  <a:lnTo>
                    <a:pt x="96505" y="71963"/>
                  </a:lnTo>
                  <a:lnTo>
                    <a:pt x="97046" y="76904"/>
                  </a:lnTo>
                  <a:lnTo>
                    <a:pt x="93733" y="92280"/>
                  </a:lnTo>
                  <a:lnTo>
                    <a:pt x="96759" y="107540"/>
                  </a:lnTo>
                  <a:lnTo>
                    <a:pt x="100215" y="114353"/>
                  </a:lnTo>
                  <a:lnTo>
                    <a:pt x="112870" y="125526"/>
                  </a:lnTo>
                  <a:lnTo>
                    <a:pt x="124074" y="129873"/>
                  </a:lnTo>
                  <a:lnTo>
                    <a:pt x="136815" y="131099"/>
                  </a:lnTo>
                  <a:lnTo>
                    <a:pt x="151885" y="129292"/>
                  </a:lnTo>
                  <a:lnTo>
                    <a:pt x="166107" y="120493"/>
                  </a:lnTo>
                  <a:lnTo>
                    <a:pt x="178779" y="106469"/>
                  </a:lnTo>
                  <a:lnTo>
                    <a:pt x="189115" y="88477"/>
                  </a:lnTo>
                  <a:lnTo>
                    <a:pt x="196125" y="58514"/>
                  </a:lnTo>
                  <a:lnTo>
                    <a:pt x="192727" y="254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7" name="SMARTInkShape-2272">
              <a:extLst>
                <a:ext uri="{FF2B5EF4-FFF2-40B4-BE49-F238E27FC236}">
                  <a16:creationId xmlns:a16="http://schemas.microsoft.com/office/drawing/2014/main" xmlns="" id="{C2F6F735-2ACF-4BB5-905B-CCB35E93F910}"/>
                </a:ext>
              </a:extLst>
            </p:cNvPr>
            <p:cNvSpPr/>
            <p:nvPr>
              <p:custDataLst>
                <p:tags r:id="rId48"/>
              </p:custDataLst>
            </p:nvPr>
          </p:nvSpPr>
          <p:spPr>
            <a:xfrm>
              <a:off x="6007100" y="4889500"/>
              <a:ext cx="190501" cy="25401"/>
            </a:xfrm>
            <a:custGeom>
              <a:avLst/>
              <a:gdLst/>
              <a:ahLst/>
              <a:cxnLst/>
              <a:rect l="0" t="0" r="0" b="0"/>
              <a:pathLst>
                <a:path w="190501" h="25401">
                  <a:moveTo>
                    <a:pt x="0" y="25400"/>
                  </a:moveTo>
                  <a:lnTo>
                    <a:pt x="0" y="25400"/>
                  </a:lnTo>
                  <a:lnTo>
                    <a:pt x="40182" y="16611"/>
                  </a:lnTo>
                  <a:lnTo>
                    <a:pt x="86930" y="7508"/>
                  </a:lnTo>
                  <a:lnTo>
                    <a:pt x="121891" y="3337"/>
                  </a:lnTo>
                  <a:lnTo>
                    <a:pt x="167663" y="989"/>
                  </a:lnTo>
                  <a:lnTo>
                    <a:pt x="19050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8" name="SMARTInkShape-2273">
              <a:extLst>
                <a:ext uri="{FF2B5EF4-FFF2-40B4-BE49-F238E27FC236}">
                  <a16:creationId xmlns:a16="http://schemas.microsoft.com/office/drawing/2014/main" xmlns="" id="{A0356246-B11D-4F0B-918A-4819E6AFB2AE}"/>
                </a:ext>
              </a:extLst>
            </p:cNvPr>
            <p:cNvSpPr/>
            <p:nvPr>
              <p:custDataLst>
                <p:tags r:id="rId49"/>
              </p:custDataLst>
            </p:nvPr>
          </p:nvSpPr>
          <p:spPr>
            <a:xfrm>
              <a:off x="6044537" y="4742483"/>
              <a:ext cx="88681" cy="300750"/>
            </a:xfrm>
            <a:custGeom>
              <a:avLst/>
              <a:gdLst/>
              <a:ahLst/>
              <a:cxnLst/>
              <a:rect l="0" t="0" r="0" b="0"/>
              <a:pathLst>
                <a:path w="88681" h="300750">
                  <a:moveTo>
                    <a:pt x="83213" y="7317"/>
                  </a:moveTo>
                  <a:lnTo>
                    <a:pt x="83213" y="7317"/>
                  </a:lnTo>
                  <a:lnTo>
                    <a:pt x="86584" y="575"/>
                  </a:lnTo>
                  <a:lnTo>
                    <a:pt x="87577" y="0"/>
                  </a:lnTo>
                  <a:lnTo>
                    <a:pt x="88239" y="1028"/>
                  </a:lnTo>
                  <a:lnTo>
                    <a:pt x="88680" y="3124"/>
                  </a:lnTo>
                  <a:lnTo>
                    <a:pt x="80657" y="40039"/>
                  </a:lnTo>
                  <a:lnTo>
                    <a:pt x="65993" y="83099"/>
                  </a:lnTo>
                  <a:lnTo>
                    <a:pt x="50865" y="118609"/>
                  </a:lnTo>
                  <a:lnTo>
                    <a:pt x="32383" y="157910"/>
                  </a:lnTo>
                  <a:lnTo>
                    <a:pt x="18053" y="197014"/>
                  </a:lnTo>
                  <a:lnTo>
                    <a:pt x="7687" y="232738"/>
                  </a:lnTo>
                  <a:lnTo>
                    <a:pt x="0" y="270566"/>
                  </a:lnTo>
                  <a:lnTo>
                    <a:pt x="2955" y="285653"/>
                  </a:lnTo>
                  <a:lnTo>
                    <a:pt x="6425" y="290947"/>
                  </a:lnTo>
                  <a:lnTo>
                    <a:pt x="15923" y="298710"/>
                  </a:lnTo>
                  <a:lnTo>
                    <a:pt x="27201" y="300749"/>
                  </a:lnTo>
                  <a:lnTo>
                    <a:pt x="33171" y="300305"/>
                  </a:lnTo>
                  <a:lnTo>
                    <a:pt x="55058" y="289567"/>
                  </a:lnTo>
                  <a:lnTo>
                    <a:pt x="83213" y="26131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9" name="SMARTInkShape-2274">
              <a:extLst>
                <a:ext uri="{FF2B5EF4-FFF2-40B4-BE49-F238E27FC236}">
                  <a16:creationId xmlns:a16="http://schemas.microsoft.com/office/drawing/2014/main" xmlns="" id="{2CB1F83B-B131-426F-9CA4-B25EE1B3980F}"/>
                </a:ext>
              </a:extLst>
            </p:cNvPr>
            <p:cNvSpPr/>
            <p:nvPr>
              <p:custDataLst>
                <p:tags r:id="rId50"/>
              </p:custDataLst>
            </p:nvPr>
          </p:nvSpPr>
          <p:spPr>
            <a:xfrm>
              <a:off x="5877618" y="4565650"/>
              <a:ext cx="212033" cy="30606"/>
            </a:xfrm>
            <a:custGeom>
              <a:avLst/>
              <a:gdLst/>
              <a:ahLst/>
              <a:cxnLst/>
              <a:rect l="0" t="0" r="0" b="0"/>
              <a:pathLst>
                <a:path w="212033" h="30606">
                  <a:moveTo>
                    <a:pt x="15182" y="0"/>
                  </a:moveTo>
                  <a:lnTo>
                    <a:pt x="15182" y="0"/>
                  </a:lnTo>
                  <a:lnTo>
                    <a:pt x="877" y="8838"/>
                  </a:lnTo>
                  <a:lnTo>
                    <a:pt x="0" y="10126"/>
                  </a:lnTo>
                  <a:lnTo>
                    <a:pt x="122" y="10983"/>
                  </a:lnTo>
                  <a:lnTo>
                    <a:pt x="908" y="11555"/>
                  </a:lnTo>
                  <a:lnTo>
                    <a:pt x="46220" y="7523"/>
                  </a:lnTo>
                  <a:lnTo>
                    <a:pt x="79776" y="7577"/>
                  </a:lnTo>
                  <a:lnTo>
                    <a:pt x="124319" y="11574"/>
                  </a:lnTo>
                  <a:lnTo>
                    <a:pt x="162706" y="18300"/>
                  </a:lnTo>
                  <a:lnTo>
                    <a:pt x="162921" y="18550"/>
                  </a:lnTo>
                  <a:lnTo>
                    <a:pt x="162358" y="18717"/>
                  </a:lnTo>
                  <a:lnTo>
                    <a:pt x="118055" y="19006"/>
                  </a:lnTo>
                  <a:lnTo>
                    <a:pt x="80941" y="20918"/>
                  </a:lnTo>
                  <a:lnTo>
                    <a:pt x="43388" y="29174"/>
                  </a:lnTo>
                  <a:lnTo>
                    <a:pt x="41746" y="30033"/>
                  </a:lnTo>
                  <a:lnTo>
                    <a:pt x="41359" y="30605"/>
                  </a:lnTo>
                  <a:lnTo>
                    <a:pt x="73975" y="30113"/>
                  </a:lnTo>
                  <a:lnTo>
                    <a:pt x="107163" y="24907"/>
                  </a:lnTo>
                  <a:lnTo>
                    <a:pt x="147315" y="21653"/>
                  </a:lnTo>
                  <a:lnTo>
                    <a:pt x="212032" y="190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3" name="SMARTInkShape-Group416">
            <a:extLst>
              <a:ext uri="{FF2B5EF4-FFF2-40B4-BE49-F238E27FC236}">
                <a16:creationId xmlns:a16="http://schemas.microsoft.com/office/drawing/2014/main" xmlns="" id="{87C36B53-81F3-4228-B38B-AE4FA187C950}"/>
              </a:ext>
            </a:extLst>
          </p:cNvPr>
          <p:cNvGrpSpPr/>
          <p:nvPr/>
        </p:nvGrpSpPr>
        <p:grpSpPr>
          <a:xfrm>
            <a:off x="6388100" y="4579756"/>
            <a:ext cx="228601" cy="49395"/>
            <a:chOff x="6388100" y="4579756"/>
            <a:chExt cx="228601" cy="49395"/>
          </a:xfrm>
        </p:grpSpPr>
        <p:sp>
          <p:nvSpPr>
            <p:cNvPr id="221" name="SMARTInkShape-2275">
              <a:extLst>
                <a:ext uri="{FF2B5EF4-FFF2-40B4-BE49-F238E27FC236}">
                  <a16:creationId xmlns:a16="http://schemas.microsoft.com/office/drawing/2014/main" xmlns="" id="{A7B4D679-BC53-4F5D-9F50-8968F3892773}"/>
                </a:ext>
              </a:extLst>
            </p:cNvPr>
            <p:cNvSpPr/>
            <p:nvPr>
              <p:custDataLst>
                <p:tags r:id="rId44"/>
              </p:custDataLst>
            </p:nvPr>
          </p:nvSpPr>
          <p:spPr>
            <a:xfrm>
              <a:off x="6438900" y="4623683"/>
              <a:ext cx="177801" cy="5468"/>
            </a:xfrm>
            <a:custGeom>
              <a:avLst/>
              <a:gdLst/>
              <a:ahLst/>
              <a:cxnLst/>
              <a:rect l="0" t="0" r="0" b="0"/>
              <a:pathLst>
                <a:path w="177801" h="5468">
                  <a:moveTo>
                    <a:pt x="0" y="5467"/>
                  </a:moveTo>
                  <a:lnTo>
                    <a:pt x="0" y="5467"/>
                  </a:lnTo>
                  <a:lnTo>
                    <a:pt x="40411" y="1103"/>
                  </a:lnTo>
                  <a:lnTo>
                    <a:pt x="79344" y="0"/>
                  </a:lnTo>
                  <a:lnTo>
                    <a:pt x="119225" y="1391"/>
                  </a:lnTo>
                  <a:lnTo>
                    <a:pt x="177800" y="546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2" name="SMARTInkShape-2276">
              <a:extLst>
                <a:ext uri="{FF2B5EF4-FFF2-40B4-BE49-F238E27FC236}">
                  <a16:creationId xmlns:a16="http://schemas.microsoft.com/office/drawing/2014/main" xmlns="" id="{D303DBCA-BF8B-4D6F-B4A0-2CB35CCAA267}"/>
                </a:ext>
              </a:extLst>
            </p:cNvPr>
            <p:cNvSpPr/>
            <p:nvPr>
              <p:custDataLst>
                <p:tags r:id="rId45"/>
              </p:custDataLst>
            </p:nvPr>
          </p:nvSpPr>
          <p:spPr>
            <a:xfrm>
              <a:off x="6388100" y="4579756"/>
              <a:ext cx="222251" cy="23995"/>
            </a:xfrm>
            <a:custGeom>
              <a:avLst/>
              <a:gdLst/>
              <a:ahLst/>
              <a:cxnLst/>
              <a:rect l="0" t="0" r="0" b="0"/>
              <a:pathLst>
                <a:path w="222251" h="23995">
                  <a:moveTo>
                    <a:pt x="0" y="17644"/>
                  </a:moveTo>
                  <a:lnTo>
                    <a:pt x="0" y="17644"/>
                  </a:lnTo>
                  <a:lnTo>
                    <a:pt x="6742" y="10902"/>
                  </a:lnTo>
                  <a:lnTo>
                    <a:pt x="34530" y="3338"/>
                  </a:lnTo>
                  <a:lnTo>
                    <a:pt x="80787" y="0"/>
                  </a:lnTo>
                  <a:lnTo>
                    <a:pt x="116338" y="1100"/>
                  </a:lnTo>
                  <a:lnTo>
                    <a:pt x="150483" y="4647"/>
                  </a:lnTo>
                  <a:lnTo>
                    <a:pt x="197386" y="16540"/>
                  </a:lnTo>
                  <a:lnTo>
                    <a:pt x="222250" y="2399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2" name="SMARTInkShape-Group417">
            <a:extLst>
              <a:ext uri="{FF2B5EF4-FFF2-40B4-BE49-F238E27FC236}">
                <a16:creationId xmlns:a16="http://schemas.microsoft.com/office/drawing/2014/main" xmlns="" id="{40278736-3355-44CE-9BB2-D9037912DE65}"/>
              </a:ext>
            </a:extLst>
          </p:cNvPr>
          <p:cNvGrpSpPr/>
          <p:nvPr/>
        </p:nvGrpSpPr>
        <p:grpSpPr>
          <a:xfrm>
            <a:off x="6953511" y="4768850"/>
            <a:ext cx="966303" cy="266701"/>
            <a:chOff x="6953511" y="4768850"/>
            <a:chExt cx="966303" cy="266701"/>
          </a:xfrm>
        </p:grpSpPr>
        <p:sp>
          <p:nvSpPr>
            <p:cNvPr id="224" name="SMARTInkShape-2277">
              <a:extLst>
                <a:ext uri="{FF2B5EF4-FFF2-40B4-BE49-F238E27FC236}">
                  <a16:creationId xmlns:a16="http://schemas.microsoft.com/office/drawing/2014/main" xmlns="" id="{DF3331C7-5F34-4A2C-83D3-4293E77994DE}"/>
                </a:ext>
              </a:extLst>
            </p:cNvPr>
            <p:cNvSpPr/>
            <p:nvPr>
              <p:custDataLst>
                <p:tags r:id="rId36"/>
              </p:custDataLst>
            </p:nvPr>
          </p:nvSpPr>
          <p:spPr>
            <a:xfrm>
              <a:off x="7835900" y="4916665"/>
              <a:ext cx="83914" cy="118886"/>
            </a:xfrm>
            <a:custGeom>
              <a:avLst/>
              <a:gdLst/>
              <a:ahLst/>
              <a:cxnLst/>
              <a:rect l="0" t="0" r="0" b="0"/>
              <a:pathLst>
                <a:path w="83914" h="118886">
                  <a:moveTo>
                    <a:pt x="69850" y="10935"/>
                  </a:moveTo>
                  <a:lnTo>
                    <a:pt x="69850" y="10935"/>
                  </a:lnTo>
                  <a:lnTo>
                    <a:pt x="69850" y="0"/>
                  </a:lnTo>
                  <a:lnTo>
                    <a:pt x="68438" y="117"/>
                  </a:lnTo>
                  <a:lnTo>
                    <a:pt x="63108" y="2129"/>
                  </a:lnTo>
                  <a:lnTo>
                    <a:pt x="52174" y="10599"/>
                  </a:lnTo>
                  <a:lnTo>
                    <a:pt x="47882" y="19958"/>
                  </a:lnTo>
                  <a:lnTo>
                    <a:pt x="46682" y="31173"/>
                  </a:lnTo>
                  <a:lnTo>
                    <a:pt x="51658" y="53738"/>
                  </a:lnTo>
                  <a:lnTo>
                    <a:pt x="56121" y="63119"/>
                  </a:lnTo>
                  <a:lnTo>
                    <a:pt x="83538" y="94319"/>
                  </a:lnTo>
                  <a:lnTo>
                    <a:pt x="83913" y="97568"/>
                  </a:lnTo>
                  <a:lnTo>
                    <a:pt x="80568" y="104942"/>
                  </a:lnTo>
                  <a:lnTo>
                    <a:pt x="68734" y="111042"/>
                  </a:lnTo>
                  <a:lnTo>
                    <a:pt x="38474" y="116561"/>
                  </a:lnTo>
                  <a:lnTo>
                    <a:pt x="0" y="11888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" name="SMARTInkShape-2278">
              <a:extLst>
                <a:ext uri="{FF2B5EF4-FFF2-40B4-BE49-F238E27FC236}">
                  <a16:creationId xmlns:a16="http://schemas.microsoft.com/office/drawing/2014/main" xmlns="" id="{BDC8BE67-CE84-4992-A36F-A94E93433C97}"/>
                </a:ext>
              </a:extLst>
            </p:cNvPr>
            <p:cNvSpPr/>
            <p:nvPr>
              <p:custDataLst>
                <p:tags r:id="rId37"/>
              </p:custDataLst>
            </p:nvPr>
          </p:nvSpPr>
          <p:spPr>
            <a:xfrm>
              <a:off x="7754309" y="4911830"/>
              <a:ext cx="67176" cy="98321"/>
            </a:xfrm>
            <a:custGeom>
              <a:avLst/>
              <a:gdLst/>
              <a:ahLst/>
              <a:cxnLst/>
              <a:rect l="0" t="0" r="0" b="0"/>
              <a:pathLst>
                <a:path w="67176" h="98321">
                  <a:moveTo>
                    <a:pt x="5391" y="9420"/>
                  </a:moveTo>
                  <a:lnTo>
                    <a:pt x="5391" y="9420"/>
                  </a:lnTo>
                  <a:lnTo>
                    <a:pt x="8761" y="6049"/>
                  </a:lnTo>
                  <a:lnTo>
                    <a:pt x="10417" y="2512"/>
                  </a:lnTo>
                  <a:lnTo>
                    <a:pt x="10858" y="582"/>
                  </a:lnTo>
                  <a:lnTo>
                    <a:pt x="11153" y="0"/>
                  </a:lnTo>
                  <a:lnTo>
                    <a:pt x="11349" y="318"/>
                  </a:lnTo>
                  <a:lnTo>
                    <a:pt x="11663" y="16010"/>
                  </a:lnTo>
                  <a:lnTo>
                    <a:pt x="6266" y="59358"/>
                  </a:lnTo>
                  <a:lnTo>
                    <a:pt x="0" y="82664"/>
                  </a:lnTo>
                  <a:lnTo>
                    <a:pt x="15707" y="40001"/>
                  </a:lnTo>
                  <a:lnTo>
                    <a:pt x="31965" y="19187"/>
                  </a:lnTo>
                  <a:lnTo>
                    <a:pt x="43307" y="10233"/>
                  </a:lnTo>
                  <a:lnTo>
                    <a:pt x="53052" y="6254"/>
                  </a:lnTo>
                  <a:lnTo>
                    <a:pt x="56920" y="7309"/>
                  </a:lnTo>
                  <a:lnTo>
                    <a:pt x="60205" y="10129"/>
                  </a:lnTo>
                  <a:lnTo>
                    <a:pt x="63100" y="14126"/>
                  </a:lnTo>
                  <a:lnTo>
                    <a:pt x="67175" y="36606"/>
                  </a:lnTo>
                  <a:lnTo>
                    <a:pt x="61757" y="77345"/>
                  </a:lnTo>
                  <a:lnTo>
                    <a:pt x="56191" y="9832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6" name="SMARTInkShape-2279">
              <a:extLst>
                <a:ext uri="{FF2B5EF4-FFF2-40B4-BE49-F238E27FC236}">
                  <a16:creationId xmlns:a16="http://schemas.microsoft.com/office/drawing/2014/main" xmlns="" id="{A9DB64C2-C852-4228-AA78-312FB61ECE1C}"/>
                </a:ext>
              </a:extLst>
            </p:cNvPr>
            <p:cNvSpPr/>
            <p:nvPr>
              <p:custDataLst>
                <p:tags r:id="rId38"/>
              </p:custDataLst>
            </p:nvPr>
          </p:nvSpPr>
          <p:spPr>
            <a:xfrm>
              <a:off x="7596641" y="4917592"/>
              <a:ext cx="112315" cy="78735"/>
            </a:xfrm>
            <a:custGeom>
              <a:avLst/>
              <a:gdLst/>
              <a:ahLst/>
              <a:cxnLst/>
              <a:rect l="0" t="0" r="0" b="0"/>
              <a:pathLst>
                <a:path w="112315" h="78735">
                  <a:moveTo>
                    <a:pt x="10659" y="3658"/>
                  </a:moveTo>
                  <a:lnTo>
                    <a:pt x="10659" y="3658"/>
                  </a:lnTo>
                  <a:lnTo>
                    <a:pt x="14029" y="287"/>
                  </a:lnTo>
                  <a:lnTo>
                    <a:pt x="15022" y="0"/>
                  </a:lnTo>
                  <a:lnTo>
                    <a:pt x="15685" y="514"/>
                  </a:lnTo>
                  <a:lnTo>
                    <a:pt x="16126" y="1562"/>
                  </a:lnTo>
                  <a:lnTo>
                    <a:pt x="13376" y="9779"/>
                  </a:lnTo>
                  <a:lnTo>
                    <a:pt x="965" y="41239"/>
                  </a:lnTo>
                  <a:lnTo>
                    <a:pt x="0" y="54227"/>
                  </a:lnTo>
                  <a:lnTo>
                    <a:pt x="1923" y="67055"/>
                  </a:lnTo>
                  <a:lnTo>
                    <a:pt x="5130" y="74168"/>
                  </a:lnTo>
                  <a:lnTo>
                    <a:pt x="6972" y="76065"/>
                  </a:lnTo>
                  <a:lnTo>
                    <a:pt x="12783" y="78172"/>
                  </a:lnTo>
                  <a:lnTo>
                    <a:pt x="16308" y="78734"/>
                  </a:lnTo>
                  <a:lnTo>
                    <a:pt x="23988" y="75595"/>
                  </a:lnTo>
                  <a:lnTo>
                    <a:pt x="31400" y="69497"/>
                  </a:lnTo>
                  <a:lnTo>
                    <a:pt x="39539" y="59541"/>
                  </a:lnTo>
                  <a:lnTo>
                    <a:pt x="44190" y="56717"/>
                  </a:lnTo>
                  <a:lnTo>
                    <a:pt x="46419" y="56669"/>
                  </a:lnTo>
                  <a:lnTo>
                    <a:pt x="50776" y="58498"/>
                  </a:lnTo>
                  <a:lnTo>
                    <a:pt x="63567" y="69444"/>
                  </a:lnTo>
                  <a:lnTo>
                    <a:pt x="65924" y="73584"/>
                  </a:lnTo>
                  <a:lnTo>
                    <a:pt x="66552" y="75675"/>
                  </a:lnTo>
                  <a:lnTo>
                    <a:pt x="69087" y="76364"/>
                  </a:lnTo>
                  <a:lnTo>
                    <a:pt x="88366" y="72399"/>
                  </a:lnTo>
                  <a:lnTo>
                    <a:pt x="99523" y="68077"/>
                  </a:lnTo>
                  <a:lnTo>
                    <a:pt x="109186" y="61452"/>
                  </a:lnTo>
                  <a:lnTo>
                    <a:pt x="111621" y="57004"/>
                  </a:lnTo>
                  <a:lnTo>
                    <a:pt x="112314" y="28557"/>
                  </a:lnTo>
                  <a:lnTo>
                    <a:pt x="108905" y="9860"/>
                  </a:lnTo>
                  <a:lnTo>
                    <a:pt x="107200" y="6381"/>
                  </a:lnTo>
                  <a:lnTo>
                    <a:pt x="105359" y="4768"/>
                  </a:lnTo>
                  <a:lnTo>
                    <a:pt x="99559" y="365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7" name="SMARTInkShape-2280">
              <a:extLst>
                <a:ext uri="{FF2B5EF4-FFF2-40B4-BE49-F238E27FC236}">
                  <a16:creationId xmlns:a16="http://schemas.microsoft.com/office/drawing/2014/main" xmlns="" id="{2754C93E-B160-4F2E-B8D1-03D0AE8FD5DE}"/>
                </a:ext>
              </a:extLst>
            </p:cNvPr>
            <p:cNvSpPr/>
            <p:nvPr>
              <p:custDataLst>
                <p:tags r:id="rId39"/>
              </p:custDataLst>
            </p:nvPr>
          </p:nvSpPr>
          <p:spPr>
            <a:xfrm>
              <a:off x="7492643" y="4914304"/>
              <a:ext cx="67118" cy="87184"/>
            </a:xfrm>
            <a:custGeom>
              <a:avLst/>
              <a:gdLst/>
              <a:ahLst/>
              <a:cxnLst/>
              <a:rect l="0" t="0" r="0" b="0"/>
              <a:pathLst>
                <a:path w="67118" h="87184">
                  <a:moveTo>
                    <a:pt x="57507" y="19646"/>
                  </a:moveTo>
                  <a:lnTo>
                    <a:pt x="57507" y="19646"/>
                  </a:lnTo>
                  <a:lnTo>
                    <a:pt x="48073" y="10918"/>
                  </a:lnTo>
                  <a:lnTo>
                    <a:pt x="43202" y="8711"/>
                  </a:lnTo>
                  <a:lnTo>
                    <a:pt x="36802" y="9612"/>
                  </a:lnTo>
                  <a:lnTo>
                    <a:pt x="33121" y="10840"/>
                  </a:lnTo>
                  <a:lnTo>
                    <a:pt x="17826" y="22681"/>
                  </a:lnTo>
                  <a:lnTo>
                    <a:pt x="3259" y="42967"/>
                  </a:lnTo>
                  <a:lnTo>
                    <a:pt x="0" y="58703"/>
                  </a:lnTo>
                  <a:lnTo>
                    <a:pt x="1609" y="72988"/>
                  </a:lnTo>
                  <a:lnTo>
                    <a:pt x="7029" y="81689"/>
                  </a:lnTo>
                  <a:lnTo>
                    <a:pt x="16022" y="86026"/>
                  </a:lnTo>
                  <a:lnTo>
                    <a:pt x="21384" y="87183"/>
                  </a:lnTo>
                  <a:lnTo>
                    <a:pt x="34867" y="84705"/>
                  </a:lnTo>
                  <a:lnTo>
                    <a:pt x="48856" y="78194"/>
                  </a:lnTo>
                  <a:lnTo>
                    <a:pt x="59777" y="68245"/>
                  </a:lnTo>
                  <a:lnTo>
                    <a:pt x="65572" y="54886"/>
                  </a:lnTo>
                  <a:lnTo>
                    <a:pt x="67117" y="47373"/>
                  </a:lnTo>
                  <a:lnTo>
                    <a:pt x="62549" y="19943"/>
                  </a:lnTo>
                  <a:lnTo>
                    <a:pt x="55985" y="7313"/>
                  </a:lnTo>
                  <a:lnTo>
                    <a:pt x="52259" y="2957"/>
                  </a:lnTo>
                  <a:lnTo>
                    <a:pt x="48364" y="759"/>
                  </a:lnTo>
                  <a:lnTo>
                    <a:pt x="44356" y="0"/>
                  </a:lnTo>
                  <a:lnTo>
                    <a:pt x="32107" y="59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8" name="SMARTInkShape-2281">
              <a:extLst>
                <a:ext uri="{FF2B5EF4-FFF2-40B4-BE49-F238E27FC236}">
                  <a16:creationId xmlns:a16="http://schemas.microsoft.com/office/drawing/2014/main" xmlns="" id="{B315E418-23B7-47FF-9085-7582B047FB14}"/>
                </a:ext>
              </a:extLst>
            </p:cNvPr>
            <p:cNvSpPr/>
            <p:nvPr>
              <p:custDataLst>
                <p:tags r:id="rId40"/>
              </p:custDataLst>
            </p:nvPr>
          </p:nvSpPr>
          <p:spPr>
            <a:xfrm>
              <a:off x="7378700" y="4908514"/>
              <a:ext cx="63501" cy="89778"/>
            </a:xfrm>
            <a:custGeom>
              <a:avLst/>
              <a:gdLst/>
              <a:ahLst/>
              <a:cxnLst/>
              <a:rect l="0" t="0" r="0" b="0"/>
              <a:pathLst>
                <a:path w="63501" h="89778">
                  <a:moveTo>
                    <a:pt x="0" y="12736"/>
                  </a:moveTo>
                  <a:lnTo>
                    <a:pt x="0" y="12736"/>
                  </a:lnTo>
                  <a:lnTo>
                    <a:pt x="3370" y="12736"/>
                  </a:lnTo>
                  <a:lnTo>
                    <a:pt x="4363" y="14147"/>
                  </a:lnTo>
                  <a:lnTo>
                    <a:pt x="5761" y="24286"/>
                  </a:lnTo>
                  <a:lnTo>
                    <a:pt x="1934" y="67000"/>
                  </a:lnTo>
                  <a:lnTo>
                    <a:pt x="170" y="89777"/>
                  </a:lnTo>
                  <a:lnTo>
                    <a:pt x="756" y="81816"/>
                  </a:lnTo>
                  <a:lnTo>
                    <a:pt x="6496" y="58055"/>
                  </a:lnTo>
                  <a:lnTo>
                    <a:pt x="29234" y="14802"/>
                  </a:lnTo>
                  <a:lnTo>
                    <a:pt x="42214" y="1040"/>
                  </a:lnTo>
                  <a:lnTo>
                    <a:pt x="45782" y="0"/>
                  </a:lnTo>
                  <a:lnTo>
                    <a:pt x="48865" y="718"/>
                  </a:lnTo>
                  <a:lnTo>
                    <a:pt x="51626" y="2607"/>
                  </a:lnTo>
                  <a:lnTo>
                    <a:pt x="58885" y="18750"/>
                  </a:lnTo>
                  <a:lnTo>
                    <a:pt x="63095" y="65994"/>
                  </a:lnTo>
                  <a:lnTo>
                    <a:pt x="63500" y="8258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9" name="SMARTInkShape-2282">
              <a:extLst>
                <a:ext uri="{FF2B5EF4-FFF2-40B4-BE49-F238E27FC236}">
                  <a16:creationId xmlns:a16="http://schemas.microsoft.com/office/drawing/2014/main" xmlns="" id="{1B67960B-2D76-42D5-82AB-F8335DD5A03F}"/>
                </a:ext>
              </a:extLst>
            </p:cNvPr>
            <p:cNvSpPr/>
            <p:nvPr>
              <p:custDataLst>
                <p:tags r:id="rId41"/>
              </p:custDataLst>
            </p:nvPr>
          </p:nvSpPr>
          <p:spPr>
            <a:xfrm>
              <a:off x="7259271" y="4768850"/>
              <a:ext cx="68630" cy="241301"/>
            </a:xfrm>
            <a:custGeom>
              <a:avLst/>
              <a:gdLst/>
              <a:ahLst/>
              <a:cxnLst/>
              <a:rect l="0" t="0" r="0" b="0"/>
              <a:pathLst>
                <a:path w="68630" h="241301">
                  <a:moveTo>
                    <a:pt x="11479" y="0"/>
                  </a:moveTo>
                  <a:lnTo>
                    <a:pt x="11479" y="0"/>
                  </a:lnTo>
                  <a:lnTo>
                    <a:pt x="14849" y="6742"/>
                  </a:lnTo>
                  <a:lnTo>
                    <a:pt x="17241" y="48421"/>
                  </a:lnTo>
                  <a:lnTo>
                    <a:pt x="17567" y="80787"/>
                  </a:lnTo>
                  <a:lnTo>
                    <a:pt x="17713" y="116338"/>
                  </a:lnTo>
                  <a:lnTo>
                    <a:pt x="17072" y="152600"/>
                  </a:lnTo>
                  <a:lnTo>
                    <a:pt x="14435" y="187532"/>
                  </a:lnTo>
                  <a:lnTo>
                    <a:pt x="6992" y="229189"/>
                  </a:lnTo>
                  <a:lnTo>
                    <a:pt x="2900" y="238975"/>
                  </a:lnTo>
                  <a:lnTo>
                    <a:pt x="1526" y="239750"/>
                  </a:lnTo>
                  <a:lnTo>
                    <a:pt x="610" y="238150"/>
                  </a:lnTo>
                  <a:lnTo>
                    <a:pt x="0" y="234967"/>
                  </a:lnTo>
                  <a:lnTo>
                    <a:pt x="7729" y="191138"/>
                  </a:lnTo>
                  <a:lnTo>
                    <a:pt x="18599" y="154470"/>
                  </a:lnTo>
                  <a:lnTo>
                    <a:pt x="30757" y="126908"/>
                  </a:lnTo>
                  <a:lnTo>
                    <a:pt x="38391" y="116375"/>
                  </a:lnTo>
                  <a:lnTo>
                    <a:pt x="44135" y="111694"/>
                  </a:lnTo>
                  <a:lnTo>
                    <a:pt x="46655" y="111858"/>
                  </a:lnTo>
                  <a:lnTo>
                    <a:pt x="49041" y="113378"/>
                  </a:lnTo>
                  <a:lnTo>
                    <a:pt x="51337" y="115802"/>
                  </a:lnTo>
                  <a:lnTo>
                    <a:pt x="52162" y="119535"/>
                  </a:lnTo>
                  <a:lnTo>
                    <a:pt x="51197" y="129327"/>
                  </a:lnTo>
                  <a:lnTo>
                    <a:pt x="42772" y="138853"/>
                  </a:lnTo>
                  <a:lnTo>
                    <a:pt x="3486" y="167092"/>
                  </a:lnTo>
                  <a:lnTo>
                    <a:pt x="3328" y="169956"/>
                  </a:lnTo>
                  <a:lnTo>
                    <a:pt x="28754" y="210029"/>
                  </a:lnTo>
                  <a:lnTo>
                    <a:pt x="49777" y="229269"/>
                  </a:lnTo>
                  <a:lnTo>
                    <a:pt x="68629" y="2413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0" name="SMARTInkShape-2283">
              <a:extLst>
                <a:ext uri="{FF2B5EF4-FFF2-40B4-BE49-F238E27FC236}">
                  <a16:creationId xmlns:a16="http://schemas.microsoft.com/office/drawing/2014/main" xmlns="" id="{F3648114-025E-457E-81D0-A02F8F2F7C29}"/>
                </a:ext>
              </a:extLst>
            </p:cNvPr>
            <p:cNvSpPr/>
            <p:nvPr>
              <p:custDataLst>
                <p:tags r:id="rId42"/>
              </p:custDataLst>
            </p:nvPr>
          </p:nvSpPr>
          <p:spPr>
            <a:xfrm>
              <a:off x="7124700" y="4917194"/>
              <a:ext cx="63501" cy="74956"/>
            </a:xfrm>
            <a:custGeom>
              <a:avLst/>
              <a:gdLst/>
              <a:ahLst/>
              <a:cxnLst/>
              <a:rect l="0" t="0" r="0" b="0"/>
              <a:pathLst>
                <a:path w="63501" h="74956">
                  <a:moveTo>
                    <a:pt x="0" y="4056"/>
                  </a:moveTo>
                  <a:lnTo>
                    <a:pt x="0" y="4056"/>
                  </a:lnTo>
                  <a:lnTo>
                    <a:pt x="0" y="685"/>
                  </a:lnTo>
                  <a:lnTo>
                    <a:pt x="705" y="398"/>
                  </a:lnTo>
                  <a:lnTo>
                    <a:pt x="3370" y="1960"/>
                  </a:lnTo>
                  <a:lnTo>
                    <a:pt x="5025" y="8769"/>
                  </a:lnTo>
                  <a:lnTo>
                    <a:pt x="12060" y="54334"/>
                  </a:lnTo>
                  <a:lnTo>
                    <a:pt x="11804" y="68185"/>
                  </a:lnTo>
                  <a:lnTo>
                    <a:pt x="9245" y="74421"/>
                  </a:lnTo>
                  <a:lnTo>
                    <a:pt x="8280" y="74955"/>
                  </a:lnTo>
                  <a:lnTo>
                    <a:pt x="7637" y="73899"/>
                  </a:lnTo>
                  <a:lnTo>
                    <a:pt x="6425" y="43509"/>
                  </a:lnTo>
                  <a:lnTo>
                    <a:pt x="11434" y="14071"/>
                  </a:lnTo>
                  <a:lnTo>
                    <a:pt x="15194" y="5450"/>
                  </a:lnTo>
                  <a:lnTo>
                    <a:pt x="17890" y="2868"/>
                  </a:lnTo>
                  <a:lnTo>
                    <a:pt x="24650" y="0"/>
                  </a:lnTo>
                  <a:lnTo>
                    <a:pt x="28427" y="1352"/>
                  </a:lnTo>
                  <a:lnTo>
                    <a:pt x="40486" y="13368"/>
                  </a:lnTo>
                  <a:lnTo>
                    <a:pt x="55321" y="36391"/>
                  </a:lnTo>
                  <a:lnTo>
                    <a:pt x="59865" y="48766"/>
                  </a:lnTo>
                  <a:lnTo>
                    <a:pt x="63500" y="7390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1" name="SMARTInkShape-2284">
              <a:extLst>
                <a:ext uri="{FF2B5EF4-FFF2-40B4-BE49-F238E27FC236}">
                  <a16:creationId xmlns:a16="http://schemas.microsoft.com/office/drawing/2014/main" xmlns="" id="{14B7DC1C-B386-4529-B865-6F8CD6711D69}"/>
                </a:ext>
              </a:extLst>
            </p:cNvPr>
            <p:cNvSpPr/>
            <p:nvPr>
              <p:custDataLst>
                <p:tags r:id="rId43"/>
              </p:custDataLst>
            </p:nvPr>
          </p:nvSpPr>
          <p:spPr>
            <a:xfrm>
              <a:off x="6953511" y="4922133"/>
              <a:ext cx="133090" cy="97020"/>
            </a:xfrm>
            <a:custGeom>
              <a:avLst/>
              <a:gdLst/>
              <a:ahLst/>
              <a:cxnLst/>
              <a:rect l="0" t="0" r="0" b="0"/>
              <a:pathLst>
                <a:path w="133090" h="97020">
                  <a:moveTo>
                    <a:pt x="6089" y="5467"/>
                  </a:moveTo>
                  <a:lnTo>
                    <a:pt x="6089" y="5467"/>
                  </a:lnTo>
                  <a:lnTo>
                    <a:pt x="621" y="0"/>
                  </a:lnTo>
                  <a:lnTo>
                    <a:pt x="0" y="6120"/>
                  </a:lnTo>
                  <a:lnTo>
                    <a:pt x="1164" y="49047"/>
                  </a:lnTo>
                  <a:lnTo>
                    <a:pt x="14046" y="86927"/>
                  </a:lnTo>
                  <a:lnTo>
                    <a:pt x="17743" y="91524"/>
                  </a:lnTo>
                  <a:lnTo>
                    <a:pt x="27496" y="96631"/>
                  </a:lnTo>
                  <a:lnTo>
                    <a:pt x="37005" y="97019"/>
                  </a:lnTo>
                  <a:lnTo>
                    <a:pt x="41517" y="96135"/>
                  </a:lnTo>
                  <a:lnTo>
                    <a:pt x="50292" y="89508"/>
                  </a:lnTo>
                  <a:lnTo>
                    <a:pt x="89496" y="42992"/>
                  </a:lnTo>
                  <a:lnTo>
                    <a:pt x="93361" y="38928"/>
                  </a:lnTo>
                  <a:lnTo>
                    <a:pt x="93904" y="39063"/>
                  </a:lnTo>
                  <a:lnTo>
                    <a:pt x="94266" y="39859"/>
                  </a:lnTo>
                  <a:lnTo>
                    <a:pt x="96656" y="46231"/>
                  </a:lnTo>
                  <a:lnTo>
                    <a:pt x="100668" y="53218"/>
                  </a:lnTo>
                  <a:lnTo>
                    <a:pt x="122113" y="76126"/>
                  </a:lnTo>
                  <a:lnTo>
                    <a:pt x="133089" y="8166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6" name="SMARTInkShape-Group418">
            <a:extLst>
              <a:ext uri="{FF2B5EF4-FFF2-40B4-BE49-F238E27FC236}">
                <a16:creationId xmlns:a16="http://schemas.microsoft.com/office/drawing/2014/main" xmlns="" id="{61E2F951-7C32-4ADA-95EA-D02BF840A20C}"/>
              </a:ext>
            </a:extLst>
          </p:cNvPr>
          <p:cNvGrpSpPr/>
          <p:nvPr/>
        </p:nvGrpSpPr>
        <p:grpSpPr>
          <a:xfrm>
            <a:off x="464433" y="4193549"/>
            <a:ext cx="805568" cy="518152"/>
            <a:chOff x="464433" y="4193549"/>
            <a:chExt cx="805568" cy="518152"/>
          </a:xfrm>
        </p:grpSpPr>
        <p:sp>
          <p:nvSpPr>
            <p:cNvPr id="233" name="SMARTInkShape-2285">
              <a:extLst>
                <a:ext uri="{FF2B5EF4-FFF2-40B4-BE49-F238E27FC236}">
                  <a16:creationId xmlns:a16="http://schemas.microsoft.com/office/drawing/2014/main" xmlns="" id="{18AE1455-E691-4FC9-9B48-D3C55D5A19E3}"/>
                </a:ext>
              </a:extLst>
            </p:cNvPr>
            <p:cNvSpPr/>
            <p:nvPr>
              <p:custDataLst>
                <p:tags r:id="rId23"/>
              </p:custDataLst>
            </p:nvPr>
          </p:nvSpPr>
          <p:spPr>
            <a:xfrm>
              <a:off x="1080383" y="4223994"/>
              <a:ext cx="72746" cy="265482"/>
            </a:xfrm>
            <a:custGeom>
              <a:avLst/>
              <a:gdLst/>
              <a:ahLst/>
              <a:cxnLst/>
              <a:rect l="0" t="0" r="0" b="0"/>
              <a:pathLst>
                <a:path w="72746" h="265482">
                  <a:moveTo>
                    <a:pt x="5467" y="24156"/>
                  </a:moveTo>
                  <a:lnTo>
                    <a:pt x="5467" y="24156"/>
                  </a:lnTo>
                  <a:lnTo>
                    <a:pt x="2096" y="20785"/>
                  </a:lnTo>
                  <a:lnTo>
                    <a:pt x="441" y="17248"/>
                  </a:lnTo>
                  <a:lnTo>
                    <a:pt x="0" y="15318"/>
                  </a:lnTo>
                  <a:lnTo>
                    <a:pt x="1116" y="13325"/>
                  </a:lnTo>
                  <a:lnTo>
                    <a:pt x="9430" y="7149"/>
                  </a:lnTo>
                  <a:lnTo>
                    <a:pt x="16871" y="2957"/>
                  </a:lnTo>
                  <a:lnTo>
                    <a:pt x="32364" y="0"/>
                  </a:lnTo>
                  <a:lnTo>
                    <a:pt x="42351" y="3072"/>
                  </a:lnTo>
                  <a:lnTo>
                    <a:pt x="46990" y="5866"/>
                  </a:lnTo>
                  <a:lnTo>
                    <a:pt x="49377" y="9141"/>
                  </a:lnTo>
                  <a:lnTo>
                    <a:pt x="50262" y="12735"/>
                  </a:lnTo>
                  <a:lnTo>
                    <a:pt x="48659" y="22607"/>
                  </a:lnTo>
                  <a:lnTo>
                    <a:pt x="28890" y="67679"/>
                  </a:lnTo>
                  <a:lnTo>
                    <a:pt x="14553" y="108892"/>
                  </a:lnTo>
                  <a:lnTo>
                    <a:pt x="13739" y="118966"/>
                  </a:lnTo>
                  <a:lnTo>
                    <a:pt x="15728" y="125796"/>
                  </a:lnTo>
                  <a:lnTo>
                    <a:pt x="20846" y="131183"/>
                  </a:lnTo>
                  <a:lnTo>
                    <a:pt x="53424" y="152336"/>
                  </a:lnTo>
                  <a:lnTo>
                    <a:pt x="66635" y="172829"/>
                  </a:lnTo>
                  <a:lnTo>
                    <a:pt x="72745" y="197873"/>
                  </a:lnTo>
                  <a:lnTo>
                    <a:pt x="67813" y="226538"/>
                  </a:lnTo>
                  <a:lnTo>
                    <a:pt x="57415" y="250632"/>
                  </a:lnTo>
                  <a:lnTo>
                    <a:pt x="49486" y="260749"/>
                  </a:lnTo>
                  <a:lnTo>
                    <a:pt x="45397" y="264435"/>
                  </a:lnTo>
                  <a:lnTo>
                    <a:pt x="41964" y="265481"/>
                  </a:lnTo>
                  <a:lnTo>
                    <a:pt x="38971" y="264767"/>
                  </a:lnTo>
                  <a:lnTo>
                    <a:pt x="36270" y="262880"/>
                  </a:lnTo>
                  <a:lnTo>
                    <a:pt x="30867" y="2146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4" name="SMARTInkShape-2286">
              <a:extLst>
                <a:ext uri="{FF2B5EF4-FFF2-40B4-BE49-F238E27FC236}">
                  <a16:creationId xmlns:a16="http://schemas.microsoft.com/office/drawing/2014/main" xmlns="" id="{ABB55175-45F4-4BEC-B6D8-9C7E44063B47}"/>
                </a:ext>
              </a:extLst>
            </p:cNvPr>
            <p:cNvSpPr/>
            <p:nvPr>
              <p:custDataLst>
                <p:tags r:id="rId24"/>
              </p:custDataLst>
            </p:nvPr>
          </p:nvSpPr>
          <p:spPr>
            <a:xfrm>
              <a:off x="1010533" y="4210050"/>
              <a:ext cx="5468" cy="44451"/>
            </a:xfrm>
            <a:custGeom>
              <a:avLst/>
              <a:gdLst/>
              <a:ahLst/>
              <a:cxnLst/>
              <a:rect l="0" t="0" r="0" b="0"/>
              <a:pathLst>
                <a:path w="5468" h="44451">
                  <a:moveTo>
                    <a:pt x="5467" y="44450"/>
                  </a:moveTo>
                  <a:lnTo>
                    <a:pt x="5467" y="44450"/>
                  </a:lnTo>
                  <a:lnTo>
                    <a:pt x="0" y="10371"/>
                  </a:lnTo>
                  <a:lnTo>
                    <a:pt x="411" y="6914"/>
                  </a:lnTo>
                  <a:lnTo>
                    <a:pt x="1391" y="4609"/>
                  </a:lnTo>
                  <a:lnTo>
                    <a:pt x="546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5" name="SMARTInkShape-2287">
              <a:extLst>
                <a:ext uri="{FF2B5EF4-FFF2-40B4-BE49-F238E27FC236}">
                  <a16:creationId xmlns:a16="http://schemas.microsoft.com/office/drawing/2014/main" xmlns="" id="{90057E0C-D6AF-4C5D-B8C0-531A32D14C88}"/>
                </a:ext>
              </a:extLst>
            </p:cNvPr>
            <p:cNvSpPr/>
            <p:nvPr>
              <p:custDataLst>
                <p:tags r:id="rId25"/>
              </p:custDataLst>
            </p:nvPr>
          </p:nvSpPr>
          <p:spPr>
            <a:xfrm>
              <a:off x="1025329" y="4298950"/>
              <a:ext cx="22422" cy="76201"/>
            </a:xfrm>
            <a:custGeom>
              <a:avLst/>
              <a:gdLst/>
              <a:ahLst/>
              <a:cxnLst/>
              <a:rect l="0" t="0" r="0" b="0"/>
              <a:pathLst>
                <a:path w="22422" h="76201">
                  <a:moveTo>
                    <a:pt x="3371" y="0"/>
                  </a:moveTo>
                  <a:lnTo>
                    <a:pt x="3371" y="0"/>
                  </a:lnTo>
                  <a:lnTo>
                    <a:pt x="0" y="3371"/>
                  </a:lnTo>
                  <a:lnTo>
                    <a:pt x="226" y="10670"/>
                  </a:lnTo>
                  <a:lnTo>
                    <a:pt x="16154" y="55773"/>
                  </a:lnTo>
                  <a:lnTo>
                    <a:pt x="22421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" name="SMARTInkShape-2288">
              <a:extLst>
                <a:ext uri="{FF2B5EF4-FFF2-40B4-BE49-F238E27FC236}">
                  <a16:creationId xmlns:a16="http://schemas.microsoft.com/office/drawing/2014/main" xmlns="" id="{805925E8-0A1E-43AC-8667-AFFA1D651DDF}"/>
                </a:ext>
              </a:extLst>
            </p:cNvPr>
            <p:cNvSpPr/>
            <p:nvPr>
              <p:custDataLst>
                <p:tags r:id="rId26"/>
              </p:custDataLst>
            </p:nvPr>
          </p:nvSpPr>
          <p:spPr>
            <a:xfrm>
              <a:off x="876300" y="4307702"/>
              <a:ext cx="107951" cy="90014"/>
            </a:xfrm>
            <a:custGeom>
              <a:avLst/>
              <a:gdLst/>
              <a:ahLst/>
              <a:cxnLst/>
              <a:rect l="0" t="0" r="0" b="0"/>
              <a:pathLst>
                <a:path w="107951" h="90014">
                  <a:moveTo>
                    <a:pt x="0" y="29348"/>
                  </a:moveTo>
                  <a:lnTo>
                    <a:pt x="0" y="29348"/>
                  </a:lnTo>
                  <a:lnTo>
                    <a:pt x="0" y="23881"/>
                  </a:lnTo>
                  <a:lnTo>
                    <a:pt x="3371" y="26630"/>
                  </a:lnTo>
                  <a:lnTo>
                    <a:pt x="18298" y="50157"/>
                  </a:lnTo>
                  <a:lnTo>
                    <a:pt x="30682" y="90013"/>
                  </a:lnTo>
                  <a:lnTo>
                    <a:pt x="31038" y="89547"/>
                  </a:lnTo>
                  <a:lnTo>
                    <a:pt x="31722" y="45244"/>
                  </a:lnTo>
                  <a:lnTo>
                    <a:pt x="35113" y="27316"/>
                  </a:lnTo>
                  <a:lnTo>
                    <a:pt x="38654" y="21389"/>
                  </a:lnTo>
                  <a:lnTo>
                    <a:pt x="40586" y="19808"/>
                  </a:lnTo>
                  <a:lnTo>
                    <a:pt x="41874" y="19461"/>
                  </a:lnTo>
                  <a:lnTo>
                    <a:pt x="42733" y="19934"/>
                  </a:lnTo>
                  <a:lnTo>
                    <a:pt x="45823" y="23972"/>
                  </a:lnTo>
                  <a:lnTo>
                    <a:pt x="54508" y="33709"/>
                  </a:lnTo>
                  <a:lnTo>
                    <a:pt x="55976" y="37871"/>
                  </a:lnTo>
                  <a:lnTo>
                    <a:pt x="57073" y="37852"/>
                  </a:lnTo>
                  <a:lnTo>
                    <a:pt x="60173" y="34068"/>
                  </a:lnTo>
                  <a:lnTo>
                    <a:pt x="62021" y="29565"/>
                  </a:lnTo>
                  <a:lnTo>
                    <a:pt x="68375" y="13724"/>
                  </a:lnTo>
                  <a:lnTo>
                    <a:pt x="74273" y="3003"/>
                  </a:lnTo>
                  <a:lnTo>
                    <a:pt x="78401" y="0"/>
                  </a:lnTo>
                  <a:lnTo>
                    <a:pt x="80490" y="610"/>
                  </a:lnTo>
                  <a:lnTo>
                    <a:pt x="94395" y="12115"/>
                  </a:lnTo>
                  <a:lnTo>
                    <a:pt x="100279" y="22159"/>
                  </a:lnTo>
                  <a:lnTo>
                    <a:pt x="106435" y="41490"/>
                  </a:lnTo>
                  <a:lnTo>
                    <a:pt x="107950" y="6109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7" name="SMARTInkShape-2289">
              <a:extLst>
                <a:ext uri="{FF2B5EF4-FFF2-40B4-BE49-F238E27FC236}">
                  <a16:creationId xmlns:a16="http://schemas.microsoft.com/office/drawing/2014/main" xmlns="" id="{85125EFB-F856-4DE1-9859-EAC5F70150B5}"/>
                </a:ext>
              </a:extLst>
            </p:cNvPr>
            <p:cNvSpPr/>
            <p:nvPr>
              <p:custDataLst>
                <p:tags r:id="rId27"/>
              </p:custDataLst>
            </p:nvPr>
          </p:nvSpPr>
          <p:spPr>
            <a:xfrm>
              <a:off x="812800" y="4286250"/>
              <a:ext cx="12701" cy="38101"/>
            </a:xfrm>
            <a:custGeom>
              <a:avLst/>
              <a:gdLst/>
              <a:ahLst/>
              <a:cxnLst/>
              <a:rect l="0" t="0" r="0" b="0"/>
              <a:pathLst>
                <a:path w="12701" h="38101">
                  <a:moveTo>
                    <a:pt x="0" y="38100"/>
                  </a:moveTo>
                  <a:lnTo>
                    <a:pt x="0" y="38100"/>
                  </a:lnTo>
                  <a:lnTo>
                    <a:pt x="706" y="15575"/>
                  </a:lnTo>
                  <a:lnTo>
                    <a:pt x="3371" y="7393"/>
                  </a:lnTo>
                  <a:lnTo>
                    <a:pt x="5070" y="4928"/>
                  </a:lnTo>
                  <a:lnTo>
                    <a:pt x="127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8" name="SMARTInkShape-2290">
              <a:extLst>
                <a:ext uri="{FF2B5EF4-FFF2-40B4-BE49-F238E27FC236}">
                  <a16:creationId xmlns:a16="http://schemas.microsoft.com/office/drawing/2014/main" xmlns="" id="{FB73E7A6-5DAC-44DF-B78E-F8DA3F12BB92}"/>
                </a:ext>
              </a:extLst>
            </p:cNvPr>
            <p:cNvSpPr/>
            <p:nvPr>
              <p:custDataLst>
                <p:tags r:id="rId28"/>
              </p:custDataLst>
            </p:nvPr>
          </p:nvSpPr>
          <p:spPr>
            <a:xfrm>
              <a:off x="1155859" y="4193549"/>
              <a:ext cx="114142" cy="106902"/>
            </a:xfrm>
            <a:custGeom>
              <a:avLst/>
              <a:gdLst/>
              <a:ahLst/>
              <a:cxnLst/>
              <a:rect l="0" t="0" r="0" b="0"/>
              <a:pathLst>
                <a:path w="114142" h="106902">
                  <a:moveTo>
                    <a:pt x="25241" y="48251"/>
                  </a:moveTo>
                  <a:lnTo>
                    <a:pt x="25241" y="48251"/>
                  </a:lnTo>
                  <a:lnTo>
                    <a:pt x="21870" y="48251"/>
                  </a:lnTo>
                  <a:lnTo>
                    <a:pt x="20877" y="48956"/>
                  </a:lnTo>
                  <a:lnTo>
                    <a:pt x="20215" y="50133"/>
                  </a:lnTo>
                  <a:lnTo>
                    <a:pt x="19774" y="51622"/>
                  </a:lnTo>
                  <a:lnTo>
                    <a:pt x="20890" y="51909"/>
                  </a:lnTo>
                  <a:lnTo>
                    <a:pt x="40016" y="45501"/>
                  </a:lnTo>
                  <a:lnTo>
                    <a:pt x="49682" y="37857"/>
                  </a:lnTo>
                  <a:lnTo>
                    <a:pt x="57270" y="28109"/>
                  </a:lnTo>
                  <a:lnTo>
                    <a:pt x="60643" y="19073"/>
                  </a:lnTo>
                  <a:lnTo>
                    <a:pt x="60260" y="10353"/>
                  </a:lnTo>
                  <a:lnTo>
                    <a:pt x="59171" y="6053"/>
                  </a:lnTo>
                  <a:lnTo>
                    <a:pt x="55622" y="3186"/>
                  </a:lnTo>
                  <a:lnTo>
                    <a:pt x="44153" y="0"/>
                  </a:lnTo>
                  <a:lnTo>
                    <a:pt x="37143" y="3383"/>
                  </a:lnTo>
                  <a:lnTo>
                    <a:pt x="4082" y="40592"/>
                  </a:lnTo>
                  <a:lnTo>
                    <a:pt x="80" y="59663"/>
                  </a:lnTo>
                  <a:lnTo>
                    <a:pt x="0" y="70676"/>
                  </a:lnTo>
                  <a:lnTo>
                    <a:pt x="5556" y="86675"/>
                  </a:lnTo>
                  <a:lnTo>
                    <a:pt x="15081" y="97784"/>
                  </a:lnTo>
                  <a:lnTo>
                    <a:pt x="26370" y="105073"/>
                  </a:lnTo>
                  <a:lnTo>
                    <a:pt x="38443" y="106901"/>
                  </a:lnTo>
                  <a:lnTo>
                    <a:pt x="44625" y="106401"/>
                  </a:lnTo>
                  <a:lnTo>
                    <a:pt x="88019" y="86692"/>
                  </a:lnTo>
                  <a:lnTo>
                    <a:pt x="114141" y="736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9" name="SMARTInkShape-2291">
              <a:extLst>
                <a:ext uri="{FF2B5EF4-FFF2-40B4-BE49-F238E27FC236}">
                  <a16:creationId xmlns:a16="http://schemas.microsoft.com/office/drawing/2014/main" xmlns="" id="{564F3E92-3149-4FA5-B374-4C5DD220F688}"/>
                </a:ext>
              </a:extLst>
            </p:cNvPr>
            <p:cNvSpPr/>
            <p:nvPr>
              <p:custDataLst>
                <p:tags r:id="rId29"/>
              </p:custDataLst>
            </p:nvPr>
          </p:nvSpPr>
          <p:spPr>
            <a:xfrm>
              <a:off x="666750" y="4445000"/>
              <a:ext cx="431801" cy="234951"/>
            </a:xfrm>
            <a:custGeom>
              <a:avLst/>
              <a:gdLst/>
              <a:ahLst/>
              <a:cxnLst/>
              <a:rect l="0" t="0" r="0" b="0"/>
              <a:pathLst>
                <a:path w="431801" h="234951">
                  <a:moveTo>
                    <a:pt x="0" y="234950"/>
                  </a:moveTo>
                  <a:lnTo>
                    <a:pt x="0" y="234950"/>
                  </a:lnTo>
                  <a:lnTo>
                    <a:pt x="40426" y="207486"/>
                  </a:lnTo>
                  <a:lnTo>
                    <a:pt x="85465" y="180646"/>
                  </a:lnTo>
                  <a:lnTo>
                    <a:pt x="112716" y="163469"/>
                  </a:lnTo>
                  <a:lnTo>
                    <a:pt x="142171" y="144257"/>
                  </a:lnTo>
                  <a:lnTo>
                    <a:pt x="173098" y="123688"/>
                  </a:lnTo>
                  <a:lnTo>
                    <a:pt x="205004" y="104331"/>
                  </a:lnTo>
                  <a:lnTo>
                    <a:pt x="237564" y="85782"/>
                  </a:lnTo>
                  <a:lnTo>
                    <a:pt x="270559" y="67771"/>
                  </a:lnTo>
                  <a:lnTo>
                    <a:pt x="301023" y="52942"/>
                  </a:lnTo>
                  <a:lnTo>
                    <a:pt x="329798" y="40234"/>
                  </a:lnTo>
                  <a:lnTo>
                    <a:pt x="357449" y="28939"/>
                  </a:lnTo>
                  <a:lnTo>
                    <a:pt x="393816" y="14508"/>
                  </a:lnTo>
                  <a:lnTo>
                    <a:pt x="4318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0" name="SMARTInkShape-2292">
              <a:extLst>
                <a:ext uri="{FF2B5EF4-FFF2-40B4-BE49-F238E27FC236}">
                  <a16:creationId xmlns:a16="http://schemas.microsoft.com/office/drawing/2014/main" xmlns="" id="{938D4121-A55A-4568-B51A-4F9BC4E61E1F}"/>
                </a:ext>
              </a:extLst>
            </p:cNvPr>
            <p:cNvSpPr/>
            <p:nvPr>
              <p:custDataLst>
                <p:tags r:id="rId30"/>
              </p:custDataLst>
            </p:nvPr>
          </p:nvSpPr>
          <p:spPr>
            <a:xfrm>
              <a:off x="660400" y="4464050"/>
              <a:ext cx="450851" cy="247651"/>
            </a:xfrm>
            <a:custGeom>
              <a:avLst/>
              <a:gdLst/>
              <a:ahLst/>
              <a:cxnLst/>
              <a:rect l="0" t="0" r="0" b="0"/>
              <a:pathLst>
                <a:path w="450851" h="247651">
                  <a:moveTo>
                    <a:pt x="0" y="247650"/>
                  </a:moveTo>
                  <a:lnTo>
                    <a:pt x="0" y="247650"/>
                  </a:lnTo>
                  <a:lnTo>
                    <a:pt x="3371" y="244279"/>
                  </a:lnTo>
                  <a:lnTo>
                    <a:pt x="39177" y="225328"/>
                  </a:lnTo>
                  <a:lnTo>
                    <a:pt x="62102" y="212308"/>
                  </a:lnTo>
                  <a:lnTo>
                    <a:pt x="90084" y="195866"/>
                  </a:lnTo>
                  <a:lnTo>
                    <a:pt x="121440" y="177144"/>
                  </a:lnTo>
                  <a:lnTo>
                    <a:pt x="157865" y="155490"/>
                  </a:lnTo>
                  <a:lnTo>
                    <a:pt x="197671" y="131882"/>
                  </a:lnTo>
                  <a:lnTo>
                    <a:pt x="239731" y="106971"/>
                  </a:lnTo>
                  <a:lnTo>
                    <a:pt x="281882" y="84014"/>
                  </a:lnTo>
                  <a:lnTo>
                    <a:pt x="324093" y="62359"/>
                  </a:lnTo>
                  <a:lnTo>
                    <a:pt x="366346" y="41573"/>
                  </a:lnTo>
                  <a:lnTo>
                    <a:pt x="4508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1" name="SMARTInkShape-2293">
              <a:extLst>
                <a:ext uri="{FF2B5EF4-FFF2-40B4-BE49-F238E27FC236}">
                  <a16:creationId xmlns:a16="http://schemas.microsoft.com/office/drawing/2014/main" xmlns="" id="{BDDD67DE-7171-4198-A577-B4921DF58B35}"/>
                </a:ext>
              </a:extLst>
            </p:cNvPr>
            <p:cNvSpPr/>
            <p:nvPr>
              <p:custDataLst>
                <p:tags r:id="rId31"/>
              </p:custDataLst>
            </p:nvPr>
          </p:nvSpPr>
          <p:spPr>
            <a:xfrm>
              <a:off x="838200" y="4394200"/>
              <a:ext cx="25401" cy="50801"/>
            </a:xfrm>
            <a:custGeom>
              <a:avLst/>
              <a:gdLst/>
              <a:ahLst/>
              <a:cxnLst/>
              <a:rect l="0" t="0" r="0" b="0"/>
              <a:pathLst>
                <a:path w="25401" h="50801">
                  <a:moveTo>
                    <a:pt x="0" y="0"/>
                  </a:moveTo>
                  <a:lnTo>
                    <a:pt x="0" y="0"/>
                  </a:lnTo>
                  <a:lnTo>
                    <a:pt x="0" y="6742"/>
                  </a:lnTo>
                  <a:lnTo>
                    <a:pt x="1411" y="9434"/>
                  </a:lnTo>
                  <a:lnTo>
                    <a:pt x="9433" y="18709"/>
                  </a:lnTo>
                  <a:lnTo>
                    <a:pt x="25400" y="50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2" name="SMARTInkShape-2294">
              <a:extLst>
                <a:ext uri="{FF2B5EF4-FFF2-40B4-BE49-F238E27FC236}">
                  <a16:creationId xmlns:a16="http://schemas.microsoft.com/office/drawing/2014/main" xmlns="" id="{199F59CF-4637-4B21-8F84-D26E4A772B41}"/>
                </a:ext>
              </a:extLst>
            </p:cNvPr>
            <p:cNvSpPr/>
            <p:nvPr>
              <p:custDataLst>
                <p:tags r:id="rId32"/>
              </p:custDataLst>
            </p:nvPr>
          </p:nvSpPr>
          <p:spPr>
            <a:xfrm>
              <a:off x="717550" y="4398411"/>
              <a:ext cx="101601" cy="69355"/>
            </a:xfrm>
            <a:custGeom>
              <a:avLst/>
              <a:gdLst/>
              <a:ahLst/>
              <a:cxnLst/>
              <a:rect l="0" t="0" r="0" b="0"/>
              <a:pathLst>
                <a:path w="101601" h="69355">
                  <a:moveTo>
                    <a:pt x="0" y="2139"/>
                  </a:moveTo>
                  <a:lnTo>
                    <a:pt x="0" y="2139"/>
                  </a:lnTo>
                  <a:lnTo>
                    <a:pt x="0" y="8881"/>
                  </a:lnTo>
                  <a:lnTo>
                    <a:pt x="1881" y="14072"/>
                  </a:lnTo>
                  <a:lnTo>
                    <a:pt x="5070" y="20848"/>
                  </a:lnTo>
                  <a:lnTo>
                    <a:pt x="23533" y="68037"/>
                  </a:lnTo>
                  <a:lnTo>
                    <a:pt x="24155" y="69354"/>
                  </a:lnTo>
                  <a:lnTo>
                    <a:pt x="24570" y="68821"/>
                  </a:lnTo>
                  <a:lnTo>
                    <a:pt x="25031" y="64466"/>
                  </a:lnTo>
                  <a:lnTo>
                    <a:pt x="22207" y="32341"/>
                  </a:lnTo>
                  <a:lnTo>
                    <a:pt x="26335" y="13674"/>
                  </a:lnTo>
                  <a:lnTo>
                    <a:pt x="28140" y="9829"/>
                  </a:lnTo>
                  <a:lnTo>
                    <a:pt x="33909" y="3676"/>
                  </a:lnTo>
                  <a:lnTo>
                    <a:pt x="37422" y="1047"/>
                  </a:lnTo>
                  <a:lnTo>
                    <a:pt x="41176" y="0"/>
                  </a:lnTo>
                  <a:lnTo>
                    <a:pt x="49110" y="718"/>
                  </a:lnTo>
                  <a:lnTo>
                    <a:pt x="57339" y="10915"/>
                  </a:lnTo>
                  <a:lnTo>
                    <a:pt x="80685" y="52595"/>
                  </a:lnTo>
                  <a:lnTo>
                    <a:pt x="83423" y="59060"/>
                  </a:lnTo>
                  <a:lnTo>
                    <a:pt x="86660" y="62664"/>
                  </a:lnTo>
                  <a:lnTo>
                    <a:pt x="90229" y="64361"/>
                  </a:lnTo>
                  <a:lnTo>
                    <a:pt x="101600" y="656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3" name="SMARTInkShape-2295">
              <a:extLst>
                <a:ext uri="{FF2B5EF4-FFF2-40B4-BE49-F238E27FC236}">
                  <a16:creationId xmlns:a16="http://schemas.microsoft.com/office/drawing/2014/main" xmlns="" id="{94BCD8F2-D2DD-44D9-9E0C-D65ED8DD4EFE}"/>
                </a:ext>
              </a:extLst>
            </p:cNvPr>
            <p:cNvSpPr/>
            <p:nvPr>
              <p:custDataLst>
                <p:tags r:id="rId33"/>
              </p:custDataLst>
            </p:nvPr>
          </p:nvSpPr>
          <p:spPr>
            <a:xfrm>
              <a:off x="635000" y="4337050"/>
              <a:ext cx="19051" cy="31751"/>
            </a:xfrm>
            <a:custGeom>
              <a:avLst/>
              <a:gdLst/>
              <a:ahLst/>
              <a:cxnLst/>
              <a:rect l="0" t="0" r="0" b="0"/>
              <a:pathLst>
                <a:path w="19051" h="31751">
                  <a:moveTo>
                    <a:pt x="19050" y="31750"/>
                  </a:moveTo>
                  <a:lnTo>
                    <a:pt x="19050" y="31750"/>
                  </a:lnTo>
                  <a:lnTo>
                    <a:pt x="3972" y="9764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4" name="SMARTInkShape-2296">
              <a:extLst>
                <a:ext uri="{FF2B5EF4-FFF2-40B4-BE49-F238E27FC236}">
                  <a16:creationId xmlns:a16="http://schemas.microsoft.com/office/drawing/2014/main" xmlns="" id="{60E42D25-5AF1-4620-AD50-EC642D231B07}"/>
                </a:ext>
              </a:extLst>
            </p:cNvPr>
            <p:cNvSpPr/>
            <p:nvPr>
              <p:custDataLst>
                <p:tags r:id="rId34"/>
              </p:custDataLst>
            </p:nvPr>
          </p:nvSpPr>
          <p:spPr>
            <a:xfrm>
              <a:off x="660400" y="4438650"/>
              <a:ext cx="25401" cy="63501"/>
            </a:xfrm>
            <a:custGeom>
              <a:avLst/>
              <a:gdLst/>
              <a:ahLst/>
              <a:cxnLst/>
              <a:rect l="0" t="0" r="0" b="0"/>
              <a:pathLst>
                <a:path w="25401" h="63501">
                  <a:moveTo>
                    <a:pt x="0" y="0"/>
                  </a:moveTo>
                  <a:lnTo>
                    <a:pt x="0" y="0"/>
                  </a:lnTo>
                  <a:lnTo>
                    <a:pt x="18298" y="47530"/>
                  </a:lnTo>
                  <a:lnTo>
                    <a:pt x="25400" y="63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5" name="SMARTInkShape-2297">
              <a:extLst>
                <a:ext uri="{FF2B5EF4-FFF2-40B4-BE49-F238E27FC236}">
                  <a16:creationId xmlns:a16="http://schemas.microsoft.com/office/drawing/2014/main" xmlns="" id="{3A12527C-B385-4A6B-B606-F7D49FE5EEC2}"/>
                </a:ext>
              </a:extLst>
            </p:cNvPr>
            <p:cNvSpPr/>
            <p:nvPr>
              <p:custDataLst>
                <p:tags r:id="rId35"/>
              </p:custDataLst>
            </p:nvPr>
          </p:nvSpPr>
          <p:spPr>
            <a:xfrm>
              <a:off x="464433" y="4450536"/>
              <a:ext cx="176918" cy="132280"/>
            </a:xfrm>
            <a:custGeom>
              <a:avLst/>
              <a:gdLst/>
              <a:ahLst/>
              <a:cxnLst/>
              <a:rect l="0" t="0" r="0" b="0"/>
              <a:pathLst>
                <a:path w="176918" h="132280">
                  <a:moveTo>
                    <a:pt x="5467" y="26214"/>
                  </a:moveTo>
                  <a:lnTo>
                    <a:pt x="5467" y="26214"/>
                  </a:lnTo>
                  <a:lnTo>
                    <a:pt x="5467" y="22843"/>
                  </a:lnTo>
                  <a:lnTo>
                    <a:pt x="4761" y="21850"/>
                  </a:lnTo>
                  <a:lnTo>
                    <a:pt x="3586" y="21188"/>
                  </a:lnTo>
                  <a:lnTo>
                    <a:pt x="0" y="20125"/>
                  </a:lnTo>
                  <a:lnTo>
                    <a:pt x="20831" y="58853"/>
                  </a:lnTo>
                  <a:lnTo>
                    <a:pt x="37325" y="101963"/>
                  </a:lnTo>
                  <a:lnTo>
                    <a:pt x="49180" y="132279"/>
                  </a:lnTo>
                  <a:lnTo>
                    <a:pt x="42912" y="95616"/>
                  </a:lnTo>
                  <a:lnTo>
                    <a:pt x="38342" y="48546"/>
                  </a:lnTo>
                  <a:lnTo>
                    <a:pt x="40921" y="22718"/>
                  </a:lnTo>
                  <a:lnTo>
                    <a:pt x="44273" y="14076"/>
                  </a:lnTo>
                  <a:lnTo>
                    <a:pt x="46154" y="11772"/>
                  </a:lnTo>
                  <a:lnTo>
                    <a:pt x="48819" y="13058"/>
                  </a:lnTo>
                  <a:lnTo>
                    <a:pt x="75501" y="53778"/>
                  </a:lnTo>
                  <a:lnTo>
                    <a:pt x="83160" y="66687"/>
                  </a:lnTo>
                  <a:lnTo>
                    <a:pt x="88916" y="72424"/>
                  </a:lnTo>
                  <a:lnTo>
                    <a:pt x="93826" y="74974"/>
                  </a:lnTo>
                  <a:lnTo>
                    <a:pt x="96123" y="75654"/>
                  </a:lnTo>
                  <a:lnTo>
                    <a:pt x="96949" y="74696"/>
                  </a:lnTo>
                  <a:lnTo>
                    <a:pt x="98217" y="45734"/>
                  </a:lnTo>
                  <a:lnTo>
                    <a:pt x="107295" y="6799"/>
                  </a:lnTo>
                  <a:lnTo>
                    <a:pt x="109336" y="2688"/>
                  </a:lnTo>
                  <a:lnTo>
                    <a:pt x="112107" y="652"/>
                  </a:lnTo>
                  <a:lnTo>
                    <a:pt x="115366" y="0"/>
                  </a:lnTo>
                  <a:lnTo>
                    <a:pt x="118950" y="271"/>
                  </a:lnTo>
                  <a:lnTo>
                    <a:pt x="126694" y="4335"/>
                  </a:lnTo>
                  <a:lnTo>
                    <a:pt x="130735" y="7395"/>
                  </a:lnTo>
                  <a:lnTo>
                    <a:pt x="155784" y="50426"/>
                  </a:lnTo>
                  <a:lnTo>
                    <a:pt x="176917" y="8336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5" name="SMARTInkShape-Group419">
            <a:extLst>
              <a:ext uri="{FF2B5EF4-FFF2-40B4-BE49-F238E27FC236}">
                <a16:creationId xmlns:a16="http://schemas.microsoft.com/office/drawing/2014/main" xmlns="" id="{499D8579-3129-4E9E-B028-70F81412BFCF}"/>
              </a:ext>
            </a:extLst>
          </p:cNvPr>
          <p:cNvGrpSpPr/>
          <p:nvPr/>
        </p:nvGrpSpPr>
        <p:grpSpPr>
          <a:xfrm>
            <a:off x="2409384" y="5352083"/>
            <a:ext cx="1070417" cy="562350"/>
            <a:chOff x="2409384" y="5352083"/>
            <a:chExt cx="1070417" cy="562350"/>
          </a:xfrm>
        </p:grpSpPr>
        <p:sp>
          <p:nvSpPr>
            <p:cNvPr id="247" name="SMARTInkShape-2298">
              <a:extLst>
                <a:ext uri="{FF2B5EF4-FFF2-40B4-BE49-F238E27FC236}">
                  <a16:creationId xmlns:a16="http://schemas.microsoft.com/office/drawing/2014/main" xmlns="" id="{D8A66728-A801-4BA5-9446-54D90E67852C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2621764" y="5557796"/>
              <a:ext cx="159537" cy="129125"/>
            </a:xfrm>
            <a:custGeom>
              <a:avLst/>
              <a:gdLst/>
              <a:ahLst/>
              <a:cxnLst/>
              <a:rect l="0" t="0" r="0" b="0"/>
              <a:pathLst>
                <a:path w="159537" h="129125">
                  <a:moveTo>
                    <a:pt x="64286" y="61954"/>
                  </a:moveTo>
                  <a:lnTo>
                    <a:pt x="64286" y="61954"/>
                  </a:lnTo>
                  <a:lnTo>
                    <a:pt x="63580" y="19708"/>
                  </a:lnTo>
                  <a:lnTo>
                    <a:pt x="59217" y="9141"/>
                  </a:lnTo>
                  <a:lnTo>
                    <a:pt x="55448" y="3674"/>
                  </a:lnTo>
                  <a:lnTo>
                    <a:pt x="51421" y="774"/>
                  </a:lnTo>
                  <a:lnTo>
                    <a:pt x="49359" y="0"/>
                  </a:lnTo>
                  <a:lnTo>
                    <a:pt x="41424" y="4785"/>
                  </a:lnTo>
                  <a:lnTo>
                    <a:pt x="23175" y="25024"/>
                  </a:lnTo>
                  <a:lnTo>
                    <a:pt x="10031" y="46952"/>
                  </a:lnTo>
                  <a:lnTo>
                    <a:pt x="76" y="84947"/>
                  </a:lnTo>
                  <a:lnTo>
                    <a:pt x="0" y="105569"/>
                  </a:lnTo>
                  <a:lnTo>
                    <a:pt x="6081" y="120380"/>
                  </a:lnTo>
                  <a:lnTo>
                    <a:pt x="10666" y="126304"/>
                  </a:lnTo>
                  <a:lnTo>
                    <a:pt x="15839" y="128843"/>
                  </a:lnTo>
                  <a:lnTo>
                    <a:pt x="21405" y="129124"/>
                  </a:lnTo>
                  <a:lnTo>
                    <a:pt x="27232" y="127901"/>
                  </a:lnTo>
                  <a:lnTo>
                    <a:pt x="39351" y="119016"/>
                  </a:lnTo>
                  <a:lnTo>
                    <a:pt x="58074" y="94383"/>
                  </a:lnTo>
                  <a:lnTo>
                    <a:pt x="82233" y="49723"/>
                  </a:lnTo>
                  <a:lnTo>
                    <a:pt x="84717" y="47450"/>
                  </a:lnTo>
                  <a:lnTo>
                    <a:pt x="87079" y="47346"/>
                  </a:lnTo>
                  <a:lnTo>
                    <a:pt x="89359" y="48687"/>
                  </a:lnTo>
                  <a:lnTo>
                    <a:pt x="132633" y="81360"/>
                  </a:lnTo>
                  <a:lnTo>
                    <a:pt x="159536" y="10005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8" name="SMARTInkShape-2299">
              <a:extLst>
                <a:ext uri="{FF2B5EF4-FFF2-40B4-BE49-F238E27FC236}">
                  <a16:creationId xmlns:a16="http://schemas.microsoft.com/office/drawing/2014/main" xmlns="" id="{EB5F4D2C-A7D3-40DF-ACB2-F6EA001502F3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2409384" y="5535843"/>
              <a:ext cx="163962" cy="378590"/>
            </a:xfrm>
            <a:custGeom>
              <a:avLst/>
              <a:gdLst/>
              <a:ahLst/>
              <a:cxnLst/>
              <a:rect l="0" t="0" r="0" b="0"/>
              <a:pathLst>
                <a:path w="163962" h="378590">
                  <a:moveTo>
                    <a:pt x="22666" y="172807"/>
                  </a:moveTo>
                  <a:lnTo>
                    <a:pt x="22666" y="172807"/>
                  </a:lnTo>
                  <a:lnTo>
                    <a:pt x="22666" y="167340"/>
                  </a:lnTo>
                  <a:lnTo>
                    <a:pt x="22666" y="170089"/>
                  </a:lnTo>
                  <a:lnTo>
                    <a:pt x="36481" y="210749"/>
                  </a:lnTo>
                  <a:lnTo>
                    <a:pt x="46515" y="254605"/>
                  </a:lnTo>
                  <a:lnTo>
                    <a:pt x="50904" y="288183"/>
                  </a:lnTo>
                  <a:lnTo>
                    <a:pt x="52670" y="333444"/>
                  </a:lnTo>
                  <a:lnTo>
                    <a:pt x="47303" y="373531"/>
                  </a:lnTo>
                  <a:lnTo>
                    <a:pt x="45441" y="378589"/>
                  </a:lnTo>
                  <a:lnTo>
                    <a:pt x="42788" y="378434"/>
                  </a:lnTo>
                  <a:lnTo>
                    <a:pt x="36078" y="368854"/>
                  </a:lnTo>
                  <a:lnTo>
                    <a:pt x="26510" y="339667"/>
                  </a:lnTo>
                  <a:lnTo>
                    <a:pt x="15908" y="294945"/>
                  </a:lnTo>
                  <a:lnTo>
                    <a:pt x="11105" y="266227"/>
                  </a:lnTo>
                  <a:lnTo>
                    <a:pt x="6492" y="235087"/>
                  </a:lnTo>
                  <a:lnTo>
                    <a:pt x="3417" y="205860"/>
                  </a:lnTo>
                  <a:lnTo>
                    <a:pt x="1367" y="177909"/>
                  </a:lnTo>
                  <a:lnTo>
                    <a:pt x="0" y="150809"/>
                  </a:lnTo>
                  <a:lnTo>
                    <a:pt x="363" y="105644"/>
                  </a:lnTo>
                  <a:lnTo>
                    <a:pt x="3581" y="68873"/>
                  </a:lnTo>
                  <a:lnTo>
                    <a:pt x="14032" y="29750"/>
                  </a:lnTo>
                  <a:lnTo>
                    <a:pt x="24473" y="11859"/>
                  </a:lnTo>
                  <a:lnTo>
                    <a:pt x="33748" y="6242"/>
                  </a:lnTo>
                  <a:lnTo>
                    <a:pt x="59107" y="0"/>
                  </a:lnTo>
                  <a:lnTo>
                    <a:pt x="89191" y="4753"/>
                  </a:lnTo>
                  <a:lnTo>
                    <a:pt x="105116" y="9971"/>
                  </a:lnTo>
                  <a:lnTo>
                    <a:pt x="130337" y="28939"/>
                  </a:lnTo>
                  <a:lnTo>
                    <a:pt x="149542" y="53832"/>
                  </a:lnTo>
                  <a:lnTo>
                    <a:pt x="162781" y="81359"/>
                  </a:lnTo>
                  <a:lnTo>
                    <a:pt x="163961" y="108175"/>
                  </a:lnTo>
                  <a:lnTo>
                    <a:pt x="161313" y="121252"/>
                  </a:lnTo>
                  <a:lnTo>
                    <a:pt x="147081" y="143308"/>
                  </a:lnTo>
                  <a:lnTo>
                    <a:pt x="125939" y="161107"/>
                  </a:lnTo>
                  <a:lnTo>
                    <a:pt x="100080" y="173722"/>
                  </a:lnTo>
                  <a:lnTo>
                    <a:pt x="57755" y="178644"/>
                  </a:lnTo>
                  <a:lnTo>
                    <a:pt x="25259" y="178350"/>
                  </a:lnTo>
                  <a:lnTo>
                    <a:pt x="17233" y="175741"/>
                  </a:lnTo>
                  <a:lnTo>
                    <a:pt x="16928" y="174763"/>
                  </a:lnTo>
                  <a:lnTo>
                    <a:pt x="29016" y="17280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9" name="SMARTInkShape-2300">
              <a:extLst>
                <a:ext uri="{FF2B5EF4-FFF2-40B4-BE49-F238E27FC236}">
                  <a16:creationId xmlns:a16="http://schemas.microsoft.com/office/drawing/2014/main" xmlns="" id="{61E91A24-362B-47F5-B544-4F1AEB3B97B2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>
            <a:xfrm>
              <a:off x="2794000" y="5524500"/>
              <a:ext cx="95251" cy="151570"/>
            </a:xfrm>
            <a:custGeom>
              <a:avLst/>
              <a:gdLst/>
              <a:ahLst/>
              <a:cxnLst/>
              <a:rect l="0" t="0" r="0" b="0"/>
              <a:pathLst>
                <a:path w="95251" h="151570">
                  <a:moveTo>
                    <a:pt x="0" y="12700"/>
                  </a:moveTo>
                  <a:lnTo>
                    <a:pt x="0" y="12700"/>
                  </a:lnTo>
                  <a:lnTo>
                    <a:pt x="3371" y="9329"/>
                  </a:lnTo>
                  <a:lnTo>
                    <a:pt x="6907" y="7674"/>
                  </a:lnTo>
                  <a:lnTo>
                    <a:pt x="8838" y="7233"/>
                  </a:lnTo>
                  <a:lnTo>
                    <a:pt x="25040" y="16724"/>
                  </a:lnTo>
                  <a:lnTo>
                    <a:pt x="55093" y="45376"/>
                  </a:lnTo>
                  <a:lnTo>
                    <a:pt x="68936" y="66734"/>
                  </a:lnTo>
                  <a:lnTo>
                    <a:pt x="78516" y="102558"/>
                  </a:lnTo>
                  <a:lnTo>
                    <a:pt x="76994" y="123663"/>
                  </a:lnTo>
                  <a:lnTo>
                    <a:pt x="70085" y="145767"/>
                  </a:lnTo>
                  <a:lnTo>
                    <a:pt x="67890" y="150094"/>
                  </a:lnTo>
                  <a:lnTo>
                    <a:pt x="65016" y="151569"/>
                  </a:lnTo>
                  <a:lnTo>
                    <a:pt x="61688" y="151140"/>
                  </a:lnTo>
                  <a:lnTo>
                    <a:pt x="58059" y="149443"/>
                  </a:lnTo>
                  <a:lnTo>
                    <a:pt x="52144" y="136269"/>
                  </a:lnTo>
                  <a:lnTo>
                    <a:pt x="45970" y="89947"/>
                  </a:lnTo>
                  <a:lnTo>
                    <a:pt x="51642" y="54482"/>
                  </a:lnTo>
                  <a:lnTo>
                    <a:pt x="62260" y="28373"/>
                  </a:lnTo>
                  <a:lnTo>
                    <a:pt x="74002" y="15903"/>
                  </a:lnTo>
                  <a:lnTo>
                    <a:pt x="952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0" name="SMARTInkShape-2301">
              <a:extLst>
                <a:ext uri="{FF2B5EF4-FFF2-40B4-BE49-F238E27FC236}">
                  <a16:creationId xmlns:a16="http://schemas.microsoft.com/office/drawing/2014/main" xmlns="" id="{C9FD65D4-BAC6-4CD9-B561-08CE59A0BBD0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>
            <a:xfrm>
              <a:off x="2997200" y="5352083"/>
              <a:ext cx="69851" cy="336135"/>
            </a:xfrm>
            <a:custGeom>
              <a:avLst/>
              <a:gdLst/>
              <a:ahLst/>
              <a:cxnLst/>
              <a:rect l="0" t="0" r="0" b="0"/>
              <a:pathLst>
                <a:path w="69851" h="336135">
                  <a:moveTo>
                    <a:pt x="0" y="7317"/>
                  </a:moveTo>
                  <a:lnTo>
                    <a:pt x="0" y="7317"/>
                  </a:lnTo>
                  <a:lnTo>
                    <a:pt x="3371" y="575"/>
                  </a:lnTo>
                  <a:lnTo>
                    <a:pt x="5070" y="0"/>
                  </a:lnTo>
                  <a:lnTo>
                    <a:pt x="6907" y="1029"/>
                  </a:lnTo>
                  <a:lnTo>
                    <a:pt x="11536" y="7345"/>
                  </a:lnTo>
                  <a:lnTo>
                    <a:pt x="21371" y="29589"/>
                  </a:lnTo>
                  <a:lnTo>
                    <a:pt x="26950" y="72791"/>
                  </a:lnTo>
                  <a:lnTo>
                    <a:pt x="23502" y="112381"/>
                  </a:lnTo>
                  <a:lnTo>
                    <a:pt x="17265" y="155847"/>
                  </a:lnTo>
                  <a:lnTo>
                    <a:pt x="10496" y="198919"/>
                  </a:lnTo>
                  <a:lnTo>
                    <a:pt x="5135" y="236877"/>
                  </a:lnTo>
                  <a:lnTo>
                    <a:pt x="2282" y="270681"/>
                  </a:lnTo>
                  <a:lnTo>
                    <a:pt x="676" y="309953"/>
                  </a:lnTo>
                  <a:lnTo>
                    <a:pt x="451" y="319141"/>
                  </a:lnTo>
                  <a:lnTo>
                    <a:pt x="2417" y="325972"/>
                  </a:lnTo>
                  <a:lnTo>
                    <a:pt x="5845" y="331231"/>
                  </a:lnTo>
                  <a:lnTo>
                    <a:pt x="10246" y="335443"/>
                  </a:lnTo>
                  <a:lnTo>
                    <a:pt x="16003" y="336134"/>
                  </a:lnTo>
                  <a:lnTo>
                    <a:pt x="29925" y="331258"/>
                  </a:lnTo>
                  <a:lnTo>
                    <a:pt x="69850" y="2930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1" name="SMARTInkShape-2302">
              <a:extLst>
                <a:ext uri="{FF2B5EF4-FFF2-40B4-BE49-F238E27FC236}">
                  <a16:creationId xmlns:a16="http://schemas.microsoft.com/office/drawing/2014/main" xmlns="" id="{DC75B823-82BB-4E15-BB66-3BF4FCCD461F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>
            <a:xfrm>
              <a:off x="2965450" y="5549900"/>
              <a:ext cx="127001" cy="12701"/>
            </a:xfrm>
            <a:custGeom>
              <a:avLst/>
              <a:gdLst/>
              <a:ahLst/>
              <a:cxnLst/>
              <a:rect l="0" t="0" r="0" b="0"/>
              <a:pathLst>
                <a:path w="127001" h="12701">
                  <a:moveTo>
                    <a:pt x="0" y="12700"/>
                  </a:moveTo>
                  <a:lnTo>
                    <a:pt x="0" y="12700"/>
                  </a:lnTo>
                  <a:lnTo>
                    <a:pt x="41235" y="8336"/>
                  </a:lnTo>
                  <a:lnTo>
                    <a:pt x="86514" y="4861"/>
                  </a:lnTo>
                  <a:lnTo>
                    <a:pt x="1270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2" name="SMARTInkShape-2303">
              <a:extLst>
                <a:ext uri="{FF2B5EF4-FFF2-40B4-BE49-F238E27FC236}">
                  <a16:creationId xmlns:a16="http://schemas.microsoft.com/office/drawing/2014/main" xmlns="" id="{68F20E29-BD7D-45C1-8764-ECB4FC91A714}"/>
                </a:ext>
              </a:extLst>
            </p:cNvPr>
            <p:cNvSpPr/>
            <p:nvPr>
              <p:custDataLst>
                <p:tags r:id="rId20"/>
              </p:custDataLst>
            </p:nvPr>
          </p:nvSpPr>
          <p:spPr>
            <a:xfrm>
              <a:off x="3111500" y="5556250"/>
              <a:ext cx="12701" cy="88901"/>
            </a:xfrm>
            <a:custGeom>
              <a:avLst/>
              <a:gdLst/>
              <a:ahLst/>
              <a:cxnLst/>
              <a:rect l="0" t="0" r="0" b="0"/>
              <a:pathLst>
                <a:path w="12701" h="88901">
                  <a:moveTo>
                    <a:pt x="12700" y="0"/>
                  </a:moveTo>
                  <a:lnTo>
                    <a:pt x="12700" y="0"/>
                  </a:lnTo>
                  <a:lnTo>
                    <a:pt x="5958" y="10113"/>
                  </a:lnTo>
                  <a:lnTo>
                    <a:pt x="1765" y="29886"/>
                  </a:lnTo>
                  <a:lnTo>
                    <a:pt x="155" y="75154"/>
                  </a:lnTo>
                  <a:lnTo>
                    <a:pt x="0" y="88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3" name="SMARTInkShape-2304">
              <a:extLst>
                <a:ext uri="{FF2B5EF4-FFF2-40B4-BE49-F238E27FC236}">
                  <a16:creationId xmlns:a16="http://schemas.microsoft.com/office/drawing/2014/main" xmlns="" id="{CD72A7AF-D88C-47C8-8526-AF2F9199D7CB}"/>
                </a:ext>
              </a:extLst>
            </p:cNvPr>
            <p:cNvSpPr/>
            <p:nvPr>
              <p:custDataLst>
                <p:tags r:id="rId21"/>
              </p:custDataLst>
            </p:nvPr>
          </p:nvSpPr>
          <p:spPr>
            <a:xfrm>
              <a:off x="3130550" y="5497132"/>
              <a:ext cx="12701" cy="21019"/>
            </a:xfrm>
            <a:custGeom>
              <a:avLst/>
              <a:gdLst/>
              <a:ahLst/>
              <a:cxnLst/>
              <a:rect l="0" t="0" r="0" b="0"/>
              <a:pathLst>
                <a:path w="12701" h="21019">
                  <a:moveTo>
                    <a:pt x="0" y="21018"/>
                  </a:moveTo>
                  <a:lnTo>
                    <a:pt x="0" y="21018"/>
                  </a:lnTo>
                  <a:lnTo>
                    <a:pt x="0" y="1244"/>
                  </a:lnTo>
                  <a:lnTo>
                    <a:pt x="1411" y="74"/>
                  </a:lnTo>
                  <a:lnTo>
                    <a:pt x="3763" y="0"/>
                  </a:lnTo>
                  <a:lnTo>
                    <a:pt x="12700" y="196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4" name="SMARTInkShape-2305">
              <a:extLst>
                <a:ext uri="{FF2B5EF4-FFF2-40B4-BE49-F238E27FC236}">
                  <a16:creationId xmlns:a16="http://schemas.microsoft.com/office/drawing/2014/main" xmlns="" id="{8466F993-C4E2-4FAC-9536-E3C54414E0E2}"/>
                </a:ext>
              </a:extLst>
            </p:cNvPr>
            <p:cNvSpPr/>
            <p:nvPr>
              <p:custDataLst>
                <p:tags r:id="rId22"/>
              </p:custDataLst>
            </p:nvPr>
          </p:nvSpPr>
          <p:spPr>
            <a:xfrm>
              <a:off x="3208891" y="5353407"/>
              <a:ext cx="270910" cy="289303"/>
            </a:xfrm>
            <a:custGeom>
              <a:avLst/>
              <a:gdLst/>
              <a:ahLst/>
              <a:cxnLst/>
              <a:rect l="0" t="0" r="0" b="0"/>
              <a:pathLst>
                <a:path w="270910" h="289303">
                  <a:moveTo>
                    <a:pt x="99459" y="215543"/>
                  </a:moveTo>
                  <a:lnTo>
                    <a:pt x="99459" y="215543"/>
                  </a:lnTo>
                  <a:lnTo>
                    <a:pt x="85644" y="206754"/>
                  </a:lnTo>
                  <a:lnTo>
                    <a:pt x="81782" y="203334"/>
                  </a:lnTo>
                  <a:lnTo>
                    <a:pt x="71847" y="199533"/>
                  </a:lnTo>
                  <a:lnTo>
                    <a:pt x="66234" y="198520"/>
                  </a:lnTo>
                  <a:lnTo>
                    <a:pt x="41480" y="203836"/>
                  </a:lnTo>
                  <a:lnTo>
                    <a:pt x="18545" y="217718"/>
                  </a:lnTo>
                  <a:lnTo>
                    <a:pt x="8699" y="232973"/>
                  </a:lnTo>
                  <a:lnTo>
                    <a:pt x="1070" y="259513"/>
                  </a:lnTo>
                  <a:lnTo>
                    <a:pt x="0" y="268139"/>
                  </a:lnTo>
                  <a:lnTo>
                    <a:pt x="1403" y="275302"/>
                  </a:lnTo>
                  <a:lnTo>
                    <a:pt x="8606" y="287023"/>
                  </a:lnTo>
                  <a:lnTo>
                    <a:pt x="14902" y="289302"/>
                  </a:lnTo>
                  <a:lnTo>
                    <a:pt x="31304" y="288071"/>
                  </a:lnTo>
                  <a:lnTo>
                    <a:pt x="48472" y="279057"/>
                  </a:lnTo>
                  <a:lnTo>
                    <a:pt x="64098" y="265643"/>
                  </a:lnTo>
                  <a:lnTo>
                    <a:pt x="85792" y="235970"/>
                  </a:lnTo>
                  <a:lnTo>
                    <a:pt x="116587" y="267200"/>
                  </a:lnTo>
                  <a:lnTo>
                    <a:pt x="122167" y="266914"/>
                  </a:lnTo>
                  <a:lnTo>
                    <a:pt x="135892" y="260953"/>
                  </a:lnTo>
                  <a:lnTo>
                    <a:pt x="156115" y="235582"/>
                  </a:lnTo>
                  <a:lnTo>
                    <a:pt x="178884" y="191142"/>
                  </a:lnTo>
                  <a:lnTo>
                    <a:pt x="189557" y="150370"/>
                  </a:lnTo>
                  <a:lnTo>
                    <a:pt x="196652" y="104733"/>
                  </a:lnTo>
                  <a:lnTo>
                    <a:pt x="202158" y="58579"/>
                  </a:lnTo>
                  <a:lnTo>
                    <a:pt x="202482" y="15930"/>
                  </a:lnTo>
                  <a:lnTo>
                    <a:pt x="199810" y="3354"/>
                  </a:lnTo>
                  <a:lnTo>
                    <a:pt x="198110" y="0"/>
                  </a:lnTo>
                  <a:lnTo>
                    <a:pt x="194859" y="3408"/>
                  </a:lnTo>
                  <a:lnTo>
                    <a:pt x="181583" y="36585"/>
                  </a:lnTo>
                  <a:lnTo>
                    <a:pt x="175235" y="71330"/>
                  </a:lnTo>
                  <a:lnTo>
                    <a:pt x="173824" y="110291"/>
                  </a:lnTo>
                  <a:lnTo>
                    <a:pt x="179077" y="151125"/>
                  </a:lnTo>
                  <a:lnTo>
                    <a:pt x="195522" y="192793"/>
                  </a:lnTo>
                  <a:lnTo>
                    <a:pt x="222587" y="227304"/>
                  </a:lnTo>
                  <a:lnTo>
                    <a:pt x="270909" y="27269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8" name="SMARTInkShape-Group420">
            <a:extLst>
              <a:ext uri="{FF2B5EF4-FFF2-40B4-BE49-F238E27FC236}">
                <a16:creationId xmlns:a16="http://schemas.microsoft.com/office/drawing/2014/main" xmlns="" id="{8126F7F3-B316-4918-8805-5432C14FCBAA}"/>
              </a:ext>
            </a:extLst>
          </p:cNvPr>
          <p:cNvGrpSpPr/>
          <p:nvPr/>
        </p:nvGrpSpPr>
        <p:grpSpPr>
          <a:xfrm>
            <a:off x="3838967" y="5316128"/>
            <a:ext cx="1433373" cy="353749"/>
            <a:chOff x="3838967" y="5316128"/>
            <a:chExt cx="1433373" cy="353749"/>
          </a:xfrm>
        </p:grpSpPr>
        <p:sp>
          <p:nvSpPr>
            <p:cNvPr id="256" name="SMARTInkShape-2306">
              <a:extLst>
                <a:ext uri="{FF2B5EF4-FFF2-40B4-BE49-F238E27FC236}">
                  <a16:creationId xmlns:a16="http://schemas.microsoft.com/office/drawing/2014/main" xmlns="" id="{79122775-6529-4416-91E6-D0625E74991C}"/>
                </a:ext>
              </a:extLst>
            </p:cNvPr>
            <p:cNvSpPr/>
            <p:nvPr>
              <p:custDataLst>
                <p:tags r:id="rId3"/>
              </p:custDataLst>
            </p:nvPr>
          </p:nvSpPr>
          <p:spPr>
            <a:xfrm>
              <a:off x="3838967" y="5389774"/>
              <a:ext cx="155184" cy="280103"/>
            </a:xfrm>
            <a:custGeom>
              <a:avLst/>
              <a:gdLst/>
              <a:ahLst/>
              <a:cxnLst/>
              <a:rect l="0" t="0" r="0" b="0"/>
              <a:pathLst>
                <a:path w="155184" h="280103">
                  <a:moveTo>
                    <a:pt x="85333" y="236326"/>
                  </a:moveTo>
                  <a:lnTo>
                    <a:pt x="85333" y="236326"/>
                  </a:lnTo>
                  <a:lnTo>
                    <a:pt x="98425" y="226892"/>
                  </a:lnTo>
                  <a:lnTo>
                    <a:pt x="101735" y="222021"/>
                  </a:lnTo>
                  <a:lnTo>
                    <a:pt x="103598" y="208568"/>
                  </a:lnTo>
                  <a:lnTo>
                    <a:pt x="100271" y="197178"/>
                  </a:lnTo>
                  <a:lnTo>
                    <a:pt x="97409" y="191178"/>
                  </a:lnTo>
                  <a:lnTo>
                    <a:pt x="86702" y="180747"/>
                  </a:lnTo>
                  <a:lnTo>
                    <a:pt x="79895" y="175990"/>
                  </a:lnTo>
                  <a:lnTo>
                    <a:pt x="66688" y="172586"/>
                  </a:lnTo>
                  <a:lnTo>
                    <a:pt x="60203" y="172666"/>
                  </a:lnTo>
                  <a:lnTo>
                    <a:pt x="43590" y="182163"/>
                  </a:lnTo>
                  <a:lnTo>
                    <a:pt x="25858" y="198848"/>
                  </a:lnTo>
                  <a:lnTo>
                    <a:pt x="6092" y="231336"/>
                  </a:lnTo>
                  <a:lnTo>
                    <a:pt x="0" y="261502"/>
                  </a:lnTo>
                  <a:lnTo>
                    <a:pt x="1075" y="274797"/>
                  </a:lnTo>
                  <a:lnTo>
                    <a:pt x="4467" y="278201"/>
                  </a:lnTo>
                  <a:lnTo>
                    <a:pt x="9550" y="279765"/>
                  </a:lnTo>
                  <a:lnTo>
                    <a:pt x="15761" y="280102"/>
                  </a:lnTo>
                  <a:lnTo>
                    <a:pt x="33951" y="267306"/>
                  </a:lnTo>
                  <a:lnTo>
                    <a:pt x="54735" y="243039"/>
                  </a:lnTo>
                  <a:lnTo>
                    <a:pt x="73380" y="208736"/>
                  </a:lnTo>
                  <a:lnTo>
                    <a:pt x="89193" y="164327"/>
                  </a:lnTo>
                  <a:lnTo>
                    <a:pt x="96373" y="139643"/>
                  </a:lnTo>
                  <a:lnTo>
                    <a:pt x="101160" y="114721"/>
                  </a:lnTo>
                  <a:lnTo>
                    <a:pt x="104351" y="89638"/>
                  </a:lnTo>
                  <a:lnTo>
                    <a:pt x="107896" y="44837"/>
                  </a:lnTo>
                  <a:lnTo>
                    <a:pt x="110359" y="0"/>
                  </a:lnTo>
                  <a:lnTo>
                    <a:pt x="103776" y="39626"/>
                  </a:lnTo>
                  <a:lnTo>
                    <a:pt x="100586" y="74820"/>
                  </a:lnTo>
                  <a:lnTo>
                    <a:pt x="99167" y="113981"/>
                  </a:lnTo>
                  <a:lnTo>
                    <a:pt x="104181" y="153023"/>
                  </a:lnTo>
                  <a:lnTo>
                    <a:pt x="112760" y="189424"/>
                  </a:lnTo>
                  <a:lnTo>
                    <a:pt x="126934" y="232307"/>
                  </a:lnTo>
                  <a:lnTo>
                    <a:pt x="155183" y="2744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7" name="SMARTInkShape-2307">
              <a:extLst>
                <a:ext uri="{FF2B5EF4-FFF2-40B4-BE49-F238E27FC236}">
                  <a16:creationId xmlns:a16="http://schemas.microsoft.com/office/drawing/2014/main" xmlns="" id="{58FCE446-9874-4CC5-919F-FEDD11D0F04F}"/>
                </a:ext>
              </a:extLst>
            </p:cNvPr>
            <p:cNvSpPr/>
            <p:nvPr>
              <p:custDataLst>
                <p:tags r:id="rId4"/>
              </p:custDataLst>
            </p:nvPr>
          </p:nvSpPr>
          <p:spPr>
            <a:xfrm>
              <a:off x="4064000" y="5527590"/>
              <a:ext cx="76201" cy="123911"/>
            </a:xfrm>
            <a:custGeom>
              <a:avLst/>
              <a:gdLst/>
              <a:ahLst/>
              <a:cxnLst/>
              <a:rect l="0" t="0" r="0" b="0"/>
              <a:pathLst>
                <a:path w="76201" h="123911">
                  <a:moveTo>
                    <a:pt x="0" y="66760"/>
                  </a:moveTo>
                  <a:lnTo>
                    <a:pt x="0" y="66760"/>
                  </a:lnTo>
                  <a:lnTo>
                    <a:pt x="12209" y="66760"/>
                  </a:lnTo>
                  <a:lnTo>
                    <a:pt x="27136" y="60018"/>
                  </a:lnTo>
                  <a:lnTo>
                    <a:pt x="44964" y="45712"/>
                  </a:lnTo>
                  <a:lnTo>
                    <a:pt x="53616" y="32240"/>
                  </a:lnTo>
                  <a:lnTo>
                    <a:pt x="56910" y="24697"/>
                  </a:lnTo>
                  <a:lnTo>
                    <a:pt x="57696" y="18257"/>
                  </a:lnTo>
                  <a:lnTo>
                    <a:pt x="54805" y="7338"/>
                  </a:lnTo>
                  <a:lnTo>
                    <a:pt x="51353" y="3862"/>
                  </a:lnTo>
                  <a:lnTo>
                    <a:pt x="41874" y="0"/>
                  </a:lnTo>
                  <a:lnTo>
                    <a:pt x="35677" y="1791"/>
                  </a:lnTo>
                  <a:lnTo>
                    <a:pt x="21266" y="11310"/>
                  </a:lnTo>
                  <a:lnTo>
                    <a:pt x="11098" y="26828"/>
                  </a:lnTo>
                  <a:lnTo>
                    <a:pt x="5638" y="45485"/>
                  </a:lnTo>
                  <a:lnTo>
                    <a:pt x="5563" y="65536"/>
                  </a:lnTo>
                  <a:lnTo>
                    <a:pt x="11645" y="84326"/>
                  </a:lnTo>
                  <a:lnTo>
                    <a:pt x="22109" y="100673"/>
                  </a:lnTo>
                  <a:lnTo>
                    <a:pt x="36166" y="112641"/>
                  </a:lnTo>
                  <a:lnTo>
                    <a:pt x="51822" y="118902"/>
                  </a:lnTo>
                  <a:lnTo>
                    <a:pt x="76200" y="12391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8" name="SMARTInkShape-2308">
              <a:extLst>
                <a:ext uri="{FF2B5EF4-FFF2-40B4-BE49-F238E27FC236}">
                  <a16:creationId xmlns:a16="http://schemas.microsoft.com/office/drawing/2014/main" xmlns="" id="{6325254F-29CF-4A9A-92F8-F5FD2911C444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>
            <a:xfrm>
              <a:off x="4199115" y="5518150"/>
              <a:ext cx="87136" cy="130036"/>
            </a:xfrm>
            <a:custGeom>
              <a:avLst/>
              <a:gdLst/>
              <a:ahLst/>
              <a:cxnLst/>
              <a:rect l="0" t="0" r="0" b="0"/>
              <a:pathLst>
                <a:path w="87136" h="130036">
                  <a:moveTo>
                    <a:pt x="10935" y="12700"/>
                  </a:moveTo>
                  <a:lnTo>
                    <a:pt x="10935" y="12700"/>
                  </a:lnTo>
                  <a:lnTo>
                    <a:pt x="0" y="7233"/>
                  </a:lnTo>
                  <a:lnTo>
                    <a:pt x="40344" y="48436"/>
                  </a:lnTo>
                  <a:lnTo>
                    <a:pt x="61041" y="75891"/>
                  </a:lnTo>
                  <a:lnTo>
                    <a:pt x="68482" y="94172"/>
                  </a:lnTo>
                  <a:lnTo>
                    <a:pt x="71084" y="110293"/>
                  </a:lnTo>
                  <a:lnTo>
                    <a:pt x="69888" y="122162"/>
                  </a:lnTo>
                  <a:lnTo>
                    <a:pt x="67170" y="125891"/>
                  </a:lnTo>
                  <a:lnTo>
                    <a:pt x="63242" y="128377"/>
                  </a:lnTo>
                  <a:lnTo>
                    <a:pt x="58506" y="130035"/>
                  </a:lnTo>
                  <a:lnTo>
                    <a:pt x="53938" y="129023"/>
                  </a:lnTo>
                  <a:lnTo>
                    <a:pt x="45099" y="122255"/>
                  </a:lnTo>
                  <a:lnTo>
                    <a:pt x="40230" y="106546"/>
                  </a:lnTo>
                  <a:lnTo>
                    <a:pt x="40475" y="61968"/>
                  </a:lnTo>
                  <a:lnTo>
                    <a:pt x="49229" y="41182"/>
                  </a:lnTo>
                  <a:lnTo>
                    <a:pt x="68142" y="17376"/>
                  </a:lnTo>
                  <a:lnTo>
                    <a:pt x="8713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9" name="SMARTInkShape-2309">
              <a:extLst>
                <a:ext uri="{FF2B5EF4-FFF2-40B4-BE49-F238E27FC236}">
                  <a16:creationId xmlns:a16="http://schemas.microsoft.com/office/drawing/2014/main" xmlns="" id="{210859C4-F322-44C2-B5B0-53713C7E81AD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>
              <a:off x="4381500" y="5543550"/>
              <a:ext cx="15733" cy="101601"/>
            </a:xfrm>
            <a:custGeom>
              <a:avLst/>
              <a:gdLst/>
              <a:ahLst/>
              <a:cxnLst/>
              <a:rect l="0" t="0" r="0" b="0"/>
              <a:pathLst>
                <a:path w="15733" h="101601">
                  <a:moveTo>
                    <a:pt x="0" y="0"/>
                  </a:moveTo>
                  <a:lnTo>
                    <a:pt x="0" y="0"/>
                  </a:lnTo>
                  <a:lnTo>
                    <a:pt x="3371" y="3371"/>
                  </a:lnTo>
                  <a:lnTo>
                    <a:pt x="8838" y="18951"/>
                  </a:lnTo>
                  <a:lnTo>
                    <a:pt x="15732" y="62609"/>
                  </a:lnTo>
                  <a:lnTo>
                    <a:pt x="12700" y="101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0" name="SMARTInkShape-2310">
              <a:extLst>
                <a:ext uri="{FF2B5EF4-FFF2-40B4-BE49-F238E27FC236}">
                  <a16:creationId xmlns:a16="http://schemas.microsoft.com/office/drawing/2014/main" xmlns="" id="{C7079B64-99FF-4967-8EEB-E431B83C07AA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4371492" y="5448300"/>
              <a:ext cx="3659" cy="12701"/>
            </a:xfrm>
            <a:custGeom>
              <a:avLst/>
              <a:gdLst/>
              <a:ahLst/>
              <a:cxnLst/>
              <a:rect l="0" t="0" r="0" b="0"/>
              <a:pathLst>
                <a:path w="3659" h="12701">
                  <a:moveTo>
                    <a:pt x="3658" y="12700"/>
                  </a:moveTo>
                  <a:lnTo>
                    <a:pt x="3658" y="12700"/>
                  </a:lnTo>
                  <a:lnTo>
                    <a:pt x="287" y="5958"/>
                  </a:lnTo>
                  <a:lnTo>
                    <a:pt x="0" y="3972"/>
                  </a:lnTo>
                  <a:lnTo>
                    <a:pt x="513" y="2649"/>
                  </a:lnTo>
                  <a:lnTo>
                    <a:pt x="365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1" name="SMARTInkShape-2311">
              <a:extLst>
                <a:ext uri="{FF2B5EF4-FFF2-40B4-BE49-F238E27FC236}">
                  <a16:creationId xmlns:a16="http://schemas.microsoft.com/office/drawing/2014/main" xmlns="" id="{B7419D19-006D-42B9-9B58-F694F3E64A1C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4457700" y="5492750"/>
              <a:ext cx="107951" cy="118227"/>
            </a:xfrm>
            <a:custGeom>
              <a:avLst/>
              <a:gdLst/>
              <a:ahLst/>
              <a:cxnLst/>
              <a:rect l="0" t="0" r="0" b="0"/>
              <a:pathLst>
                <a:path w="107951" h="118227">
                  <a:moveTo>
                    <a:pt x="0" y="0"/>
                  </a:moveTo>
                  <a:lnTo>
                    <a:pt x="0" y="0"/>
                  </a:lnTo>
                  <a:lnTo>
                    <a:pt x="21048" y="38724"/>
                  </a:lnTo>
                  <a:lnTo>
                    <a:pt x="39775" y="78152"/>
                  </a:lnTo>
                  <a:lnTo>
                    <a:pt x="57954" y="115724"/>
                  </a:lnTo>
                  <a:lnTo>
                    <a:pt x="60509" y="118071"/>
                  </a:lnTo>
                  <a:lnTo>
                    <a:pt x="62917" y="118226"/>
                  </a:lnTo>
                  <a:lnTo>
                    <a:pt x="65228" y="116917"/>
                  </a:lnTo>
                  <a:lnTo>
                    <a:pt x="75223" y="104962"/>
                  </a:lnTo>
                  <a:lnTo>
                    <a:pt x="91242" y="63798"/>
                  </a:lnTo>
                  <a:lnTo>
                    <a:pt x="107950" y="25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2" name="SMARTInkShape-2312">
              <a:extLst>
                <a:ext uri="{FF2B5EF4-FFF2-40B4-BE49-F238E27FC236}">
                  <a16:creationId xmlns:a16="http://schemas.microsoft.com/office/drawing/2014/main" xmlns="" id="{A7A011D5-D4AA-4731-A8CB-FCE081F4C7A9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4582407" y="5316128"/>
              <a:ext cx="243594" cy="309973"/>
            </a:xfrm>
            <a:custGeom>
              <a:avLst/>
              <a:gdLst/>
              <a:ahLst/>
              <a:cxnLst/>
              <a:rect l="0" t="0" r="0" b="0"/>
              <a:pathLst>
                <a:path w="243594" h="309973">
                  <a:moveTo>
                    <a:pt x="84843" y="227422"/>
                  </a:moveTo>
                  <a:lnTo>
                    <a:pt x="84843" y="227422"/>
                  </a:lnTo>
                  <a:lnTo>
                    <a:pt x="84137" y="217283"/>
                  </a:lnTo>
                  <a:lnTo>
                    <a:pt x="81472" y="209746"/>
                  </a:lnTo>
                  <a:lnTo>
                    <a:pt x="76054" y="203573"/>
                  </a:lnTo>
                  <a:lnTo>
                    <a:pt x="72634" y="200939"/>
                  </a:lnTo>
                  <a:lnTo>
                    <a:pt x="54336" y="197232"/>
                  </a:lnTo>
                  <a:lnTo>
                    <a:pt x="39064" y="202010"/>
                  </a:lnTo>
                  <a:lnTo>
                    <a:pt x="23575" y="211894"/>
                  </a:lnTo>
                  <a:lnTo>
                    <a:pt x="9635" y="225695"/>
                  </a:lnTo>
                  <a:lnTo>
                    <a:pt x="2028" y="239354"/>
                  </a:lnTo>
                  <a:lnTo>
                    <a:pt x="0" y="245960"/>
                  </a:lnTo>
                  <a:lnTo>
                    <a:pt x="1509" y="258944"/>
                  </a:lnTo>
                  <a:lnTo>
                    <a:pt x="3887" y="265370"/>
                  </a:lnTo>
                  <a:lnTo>
                    <a:pt x="7589" y="269654"/>
                  </a:lnTo>
                  <a:lnTo>
                    <a:pt x="17347" y="274414"/>
                  </a:lnTo>
                  <a:lnTo>
                    <a:pt x="32502" y="272767"/>
                  </a:lnTo>
                  <a:lnTo>
                    <a:pt x="58986" y="262024"/>
                  </a:lnTo>
                  <a:lnTo>
                    <a:pt x="92168" y="241915"/>
                  </a:lnTo>
                  <a:lnTo>
                    <a:pt x="93959" y="242728"/>
                  </a:lnTo>
                  <a:lnTo>
                    <a:pt x="95154" y="244682"/>
                  </a:lnTo>
                  <a:lnTo>
                    <a:pt x="100442" y="261327"/>
                  </a:lnTo>
                  <a:lnTo>
                    <a:pt x="106122" y="269067"/>
                  </a:lnTo>
                  <a:lnTo>
                    <a:pt x="113351" y="274153"/>
                  </a:lnTo>
                  <a:lnTo>
                    <a:pt x="121266" y="276414"/>
                  </a:lnTo>
                  <a:lnTo>
                    <a:pt x="126059" y="274195"/>
                  </a:lnTo>
                  <a:lnTo>
                    <a:pt x="144327" y="255470"/>
                  </a:lnTo>
                  <a:lnTo>
                    <a:pt x="170750" y="217466"/>
                  </a:lnTo>
                  <a:lnTo>
                    <a:pt x="188170" y="181839"/>
                  </a:lnTo>
                  <a:lnTo>
                    <a:pt x="205320" y="134961"/>
                  </a:lnTo>
                  <a:lnTo>
                    <a:pt x="213844" y="108632"/>
                  </a:lnTo>
                  <a:lnTo>
                    <a:pt x="227079" y="62443"/>
                  </a:lnTo>
                  <a:lnTo>
                    <a:pt x="235548" y="25687"/>
                  </a:lnTo>
                  <a:lnTo>
                    <a:pt x="236960" y="4647"/>
                  </a:lnTo>
                  <a:lnTo>
                    <a:pt x="235643" y="589"/>
                  </a:lnTo>
                  <a:lnTo>
                    <a:pt x="233354" y="0"/>
                  </a:lnTo>
                  <a:lnTo>
                    <a:pt x="230417" y="1723"/>
                  </a:lnTo>
                  <a:lnTo>
                    <a:pt x="210495" y="46459"/>
                  </a:lnTo>
                  <a:lnTo>
                    <a:pt x="198544" y="82317"/>
                  </a:lnTo>
                  <a:lnTo>
                    <a:pt x="188058" y="123655"/>
                  </a:lnTo>
                  <a:lnTo>
                    <a:pt x="180105" y="166487"/>
                  </a:lnTo>
                  <a:lnTo>
                    <a:pt x="176570" y="206690"/>
                  </a:lnTo>
                  <a:lnTo>
                    <a:pt x="178763" y="240079"/>
                  </a:lnTo>
                  <a:lnTo>
                    <a:pt x="185852" y="267620"/>
                  </a:lnTo>
                  <a:lnTo>
                    <a:pt x="198410" y="289267"/>
                  </a:lnTo>
                  <a:lnTo>
                    <a:pt x="206415" y="296169"/>
                  </a:lnTo>
                  <a:lnTo>
                    <a:pt x="243593" y="30997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3" name="SMARTInkShape-2313">
              <a:extLst>
                <a:ext uri="{FF2B5EF4-FFF2-40B4-BE49-F238E27FC236}">
                  <a16:creationId xmlns:a16="http://schemas.microsoft.com/office/drawing/2014/main" xmlns="" id="{15644F70-3CE0-4F6E-B2BA-F5876396DE8F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>
              <a:off x="4692650" y="5467350"/>
              <a:ext cx="133351" cy="19051"/>
            </a:xfrm>
            <a:custGeom>
              <a:avLst/>
              <a:gdLst/>
              <a:ahLst/>
              <a:cxnLst/>
              <a:rect l="0" t="0" r="0" b="0"/>
              <a:pathLst>
                <a:path w="133351" h="19051">
                  <a:moveTo>
                    <a:pt x="0" y="0"/>
                  </a:moveTo>
                  <a:lnTo>
                    <a:pt x="0" y="0"/>
                  </a:lnTo>
                  <a:lnTo>
                    <a:pt x="12552" y="1881"/>
                  </a:lnTo>
                  <a:lnTo>
                    <a:pt x="54925" y="8838"/>
                  </a:lnTo>
                  <a:lnTo>
                    <a:pt x="101333" y="14927"/>
                  </a:lnTo>
                  <a:lnTo>
                    <a:pt x="133350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4" name="SMARTInkShape-2314">
              <a:extLst>
                <a:ext uri="{FF2B5EF4-FFF2-40B4-BE49-F238E27FC236}">
                  <a16:creationId xmlns:a16="http://schemas.microsoft.com/office/drawing/2014/main" xmlns="" id="{BB500DE7-76D8-495A-8C07-90EF9CC1EB3A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4889500" y="5530850"/>
              <a:ext cx="6351" cy="63501"/>
            </a:xfrm>
            <a:custGeom>
              <a:avLst/>
              <a:gdLst/>
              <a:ahLst/>
              <a:cxnLst/>
              <a:rect l="0" t="0" r="0" b="0"/>
              <a:pathLst>
                <a:path w="6351" h="63501">
                  <a:moveTo>
                    <a:pt x="0" y="0"/>
                  </a:moveTo>
                  <a:lnTo>
                    <a:pt x="0" y="0"/>
                  </a:lnTo>
                  <a:lnTo>
                    <a:pt x="5762" y="41913"/>
                  </a:lnTo>
                  <a:lnTo>
                    <a:pt x="6350" y="63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5" name="SMARTInkShape-2315">
              <a:extLst>
                <a:ext uri="{FF2B5EF4-FFF2-40B4-BE49-F238E27FC236}">
                  <a16:creationId xmlns:a16="http://schemas.microsoft.com/office/drawing/2014/main" xmlns="" id="{FC0B9C45-D556-40E3-9457-4D695B69808B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4933950" y="539115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6" name="SMARTInkShape-2316">
              <a:extLst>
                <a:ext uri="{FF2B5EF4-FFF2-40B4-BE49-F238E27FC236}">
                  <a16:creationId xmlns:a16="http://schemas.microsoft.com/office/drawing/2014/main" xmlns="" id="{D45F5A4E-3E7D-47DA-8CF1-1F6490CF6757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4953000" y="5435600"/>
              <a:ext cx="184151" cy="164472"/>
            </a:xfrm>
            <a:custGeom>
              <a:avLst/>
              <a:gdLst/>
              <a:ahLst/>
              <a:cxnLst/>
              <a:rect l="0" t="0" r="0" b="0"/>
              <a:pathLst>
                <a:path w="184151" h="164472">
                  <a:moveTo>
                    <a:pt x="0" y="0"/>
                  </a:moveTo>
                  <a:lnTo>
                    <a:pt x="0" y="0"/>
                  </a:lnTo>
                  <a:lnTo>
                    <a:pt x="3371" y="3371"/>
                  </a:lnTo>
                  <a:lnTo>
                    <a:pt x="6908" y="5026"/>
                  </a:lnTo>
                  <a:lnTo>
                    <a:pt x="18298" y="9460"/>
                  </a:lnTo>
                  <a:lnTo>
                    <a:pt x="24124" y="15022"/>
                  </a:lnTo>
                  <a:lnTo>
                    <a:pt x="33615" y="30092"/>
                  </a:lnTo>
                  <a:lnTo>
                    <a:pt x="41578" y="57502"/>
                  </a:lnTo>
                  <a:lnTo>
                    <a:pt x="43883" y="96156"/>
                  </a:lnTo>
                  <a:lnTo>
                    <a:pt x="47709" y="137762"/>
                  </a:lnTo>
                  <a:lnTo>
                    <a:pt x="53189" y="153185"/>
                  </a:lnTo>
                  <a:lnTo>
                    <a:pt x="56626" y="159273"/>
                  </a:lnTo>
                  <a:lnTo>
                    <a:pt x="60329" y="162627"/>
                  </a:lnTo>
                  <a:lnTo>
                    <a:pt x="64208" y="164157"/>
                  </a:lnTo>
                  <a:lnTo>
                    <a:pt x="68205" y="164471"/>
                  </a:lnTo>
                  <a:lnTo>
                    <a:pt x="80173" y="157295"/>
                  </a:lnTo>
                  <a:lnTo>
                    <a:pt x="94899" y="142581"/>
                  </a:lnTo>
                  <a:lnTo>
                    <a:pt x="118351" y="107235"/>
                  </a:lnTo>
                  <a:lnTo>
                    <a:pt x="145596" y="60772"/>
                  </a:lnTo>
                  <a:lnTo>
                    <a:pt x="163083" y="38467"/>
                  </a:lnTo>
                  <a:lnTo>
                    <a:pt x="171965" y="31913"/>
                  </a:lnTo>
                  <a:lnTo>
                    <a:pt x="175321" y="31154"/>
                  </a:lnTo>
                  <a:lnTo>
                    <a:pt x="184150" y="31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7" name="SMARTInkShape-2317">
              <a:extLst>
                <a:ext uri="{FF2B5EF4-FFF2-40B4-BE49-F238E27FC236}">
                  <a16:creationId xmlns:a16="http://schemas.microsoft.com/office/drawing/2014/main" xmlns="" id="{B88713B7-8633-4DE1-92D9-5A60B808743A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5130800" y="5470182"/>
              <a:ext cx="141540" cy="187669"/>
            </a:xfrm>
            <a:custGeom>
              <a:avLst/>
              <a:gdLst/>
              <a:ahLst/>
              <a:cxnLst/>
              <a:rect l="0" t="0" r="0" b="0"/>
              <a:pathLst>
                <a:path w="141540" h="187669">
                  <a:moveTo>
                    <a:pt x="0" y="47968"/>
                  </a:moveTo>
                  <a:lnTo>
                    <a:pt x="0" y="47968"/>
                  </a:lnTo>
                  <a:lnTo>
                    <a:pt x="0" y="51339"/>
                  </a:lnTo>
                  <a:lnTo>
                    <a:pt x="1881" y="54875"/>
                  </a:lnTo>
                  <a:lnTo>
                    <a:pt x="5775" y="58799"/>
                  </a:lnTo>
                  <a:lnTo>
                    <a:pt x="12209" y="62895"/>
                  </a:lnTo>
                  <a:lnTo>
                    <a:pt x="23535" y="63304"/>
                  </a:lnTo>
                  <a:lnTo>
                    <a:pt x="37271" y="60428"/>
                  </a:lnTo>
                  <a:lnTo>
                    <a:pt x="50432" y="54446"/>
                  </a:lnTo>
                  <a:lnTo>
                    <a:pt x="66370" y="39775"/>
                  </a:lnTo>
                  <a:lnTo>
                    <a:pt x="76658" y="22022"/>
                  </a:lnTo>
                  <a:lnTo>
                    <a:pt x="78050" y="11507"/>
                  </a:lnTo>
                  <a:lnTo>
                    <a:pt x="77433" y="6727"/>
                  </a:lnTo>
                  <a:lnTo>
                    <a:pt x="74906" y="3541"/>
                  </a:lnTo>
                  <a:lnTo>
                    <a:pt x="66453" y="0"/>
                  </a:lnTo>
                  <a:lnTo>
                    <a:pt x="60530" y="1879"/>
                  </a:lnTo>
                  <a:lnTo>
                    <a:pt x="46422" y="11492"/>
                  </a:lnTo>
                  <a:lnTo>
                    <a:pt x="15781" y="50092"/>
                  </a:lnTo>
                  <a:lnTo>
                    <a:pt x="4426" y="71254"/>
                  </a:lnTo>
                  <a:lnTo>
                    <a:pt x="322" y="92419"/>
                  </a:lnTo>
                  <a:lnTo>
                    <a:pt x="1554" y="112174"/>
                  </a:lnTo>
                  <a:lnTo>
                    <a:pt x="6805" y="128009"/>
                  </a:lnTo>
                  <a:lnTo>
                    <a:pt x="13003" y="133079"/>
                  </a:lnTo>
                  <a:lnTo>
                    <a:pt x="31179" y="138712"/>
                  </a:lnTo>
                  <a:lnTo>
                    <a:pt x="55250" y="135571"/>
                  </a:lnTo>
                  <a:lnTo>
                    <a:pt x="81000" y="125708"/>
                  </a:lnTo>
                  <a:lnTo>
                    <a:pt x="104204" y="109565"/>
                  </a:lnTo>
                  <a:lnTo>
                    <a:pt x="130358" y="77272"/>
                  </a:lnTo>
                  <a:lnTo>
                    <a:pt x="139076" y="55113"/>
                  </a:lnTo>
                  <a:lnTo>
                    <a:pt x="141539" y="36326"/>
                  </a:lnTo>
                  <a:lnTo>
                    <a:pt x="140220" y="30329"/>
                  </a:lnTo>
                  <a:lnTo>
                    <a:pt x="137930" y="25626"/>
                  </a:lnTo>
                  <a:lnTo>
                    <a:pt x="134993" y="22490"/>
                  </a:lnTo>
                  <a:lnTo>
                    <a:pt x="127965" y="19005"/>
                  </a:lnTo>
                  <a:lnTo>
                    <a:pt x="124821" y="19488"/>
                  </a:lnTo>
                  <a:lnTo>
                    <a:pt x="122019" y="21220"/>
                  </a:lnTo>
                  <a:lnTo>
                    <a:pt x="119446" y="23785"/>
                  </a:lnTo>
                  <a:lnTo>
                    <a:pt x="118468" y="36045"/>
                  </a:lnTo>
                  <a:lnTo>
                    <a:pt x="123766" y="62780"/>
                  </a:lnTo>
                  <a:lnTo>
                    <a:pt x="138199" y="110160"/>
                  </a:lnTo>
                  <a:lnTo>
                    <a:pt x="140353" y="145809"/>
                  </a:lnTo>
                  <a:lnTo>
                    <a:pt x="136608" y="154823"/>
                  </a:lnTo>
                  <a:lnTo>
                    <a:pt x="123039" y="168602"/>
                  </a:lnTo>
                  <a:lnTo>
                    <a:pt x="82550" y="18766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69" name="SMARTInkShape-2318">
            <a:extLst>
              <a:ext uri="{FF2B5EF4-FFF2-40B4-BE49-F238E27FC236}">
                <a16:creationId xmlns:a16="http://schemas.microsoft.com/office/drawing/2014/main" xmlns="" id="{804F15F5-B06A-44CA-9BE1-5D5721359B5E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5572532" y="5367743"/>
            <a:ext cx="371069" cy="513066"/>
          </a:xfrm>
          <a:custGeom>
            <a:avLst/>
            <a:gdLst/>
            <a:ahLst/>
            <a:cxnLst/>
            <a:rect l="0" t="0" r="0" b="0"/>
            <a:pathLst>
              <a:path w="371069" h="513066">
                <a:moveTo>
                  <a:pt x="148818" y="175807"/>
                </a:moveTo>
                <a:lnTo>
                  <a:pt x="148818" y="175807"/>
                </a:lnTo>
                <a:lnTo>
                  <a:pt x="148818" y="165694"/>
                </a:lnTo>
                <a:lnTo>
                  <a:pt x="146701" y="161304"/>
                </a:lnTo>
                <a:lnTo>
                  <a:pt x="138705" y="152663"/>
                </a:lnTo>
                <a:lnTo>
                  <a:pt x="122451" y="149763"/>
                </a:lnTo>
                <a:lnTo>
                  <a:pt x="99705" y="152943"/>
                </a:lnTo>
                <a:lnTo>
                  <a:pt x="56577" y="172011"/>
                </a:lnTo>
                <a:lnTo>
                  <a:pt x="19181" y="203845"/>
                </a:lnTo>
                <a:lnTo>
                  <a:pt x="3948" y="227780"/>
                </a:lnTo>
                <a:lnTo>
                  <a:pt x="0" y="248765"/>
                </a:lnTo>
                <a:lnTo>
                  <a:pt x="922" y="258312"/>
                </a:lnTo>
                <a:lnTo>
                  <a:pt x="6477" y="264678"/>
                </a:lnTo>
                <a:lnTo>
                  <a:pt x="25818" y="271749"/>
                </a:lnTo>
                <a:lnTo>
                  <a:pt x="56522" y="269248"/>
                </a:lnTo>
                <a:lnTo>
                  <a:pt x="91570" y="258964"/>
                </a:lnTo>
                <a:lnTo>
                  <a:pt x="123609" y="240282"/>
                </a:lnTo>
                <a:lnTo>
                  <a:pt x="144905" y="214105"/>
                </a:lnTo>
                <a:lnTo>
                  <a:pt x="152559" y="199222"/>
                </a:lnTo>
                <a:lnTo>
                  <a:pt x="157301" y="169516"/>
                </a:lnTo>
                <a:lnTo>
                  <a:pt x="152037" y="128787"/>
                </a:lnTo>
                <a:lnTo>
                  <a:pt x="139364" y="83432"/>
                </a:lnTo>
                <a:lnTo>
                  <a:pt x="137561" y="72192"/>
                </a:lnTo>
                <a:lnTo>
                  <a:pt x="142404" y="60612"/>
                </a:lnTo>
                <a:lnTo>
                  <a:pt x="146658" y="54560"/>
                </a:lnTo>
                <a:lnTo>
                  <a:pt x="184610" y="29639"/>
                </a:lnTo>
                <a:lnTo>
                  <a:pt x="224020" y="12083"/>
                </a:lnTo>
                <a:lnTo>
                  <a:pt x="269976" y="997"/>
                </a:lnTo>
                <a:lnTo>
                  <a:pt x="278274" y="0"/>
                </a:lnTo>
                <a:lnTo>
                  <a:pt x="284510" y="2158"/>
                </a:lnTo>
                <a:lnTo>
                  <a:pt x="289375" y="6419"/>
                </a:lnTo>
                <a:lnTo>
                  <a:pt x="293322" y="12081"/>
                </a:lnTo>
                <a:lnTo>
                  <a:pt x="295827" y="33425"/>
                </a:lnTo>
                <a:lnTo>
                  <a:pt x="292472" y="63843"/>
                </a:lnTo>
                <a:lnTo>
                  <a:pt x="281573" y="103232"/>
                </a:lnTo>
                <a:lnTo>
                  <a:pt x="263559" y="150371"/>
                </a:lnTo>
                <a:lnTo>
                  <a:pt x="252828" y="175783"/>
                </a:lnTo>
                <a:lnTo>
                  <a:pt x="240736" y="203308"/>
                </a:lnTo>
                <a:lnTo>
                  <a:pt x="227736" y="232241"/>
                </a:lnTo>
                <a:lnTo>
                  <a:pt x="214130" y="262113"/>
                </a:lnTo>
                <a:lnTo>
                  <a:pt x="203648" y="291906"/>
                </a:lnTo>
                <a:lnTo>
                  <a:pt x="195249" y="321645"/>
                </a:lnTo>
                <a:lnTo>
                  <a:pt x="188239" y="351349"/>
                </a:lnTo>
                <a:lnTo>
                  <a:pt x="184270" y="378912"/>
                </a:lnTo>
                <a:lnTo>
                  <a:pt x="182331" y="405050"/>
                </a:lnTo>
                <a:lnTo>
                  <a:pt x="182762" y="451259"/>
                </a:lnTo>
                <a:lnTo>
                  <a:pt x="187658" y="485908"/>
                </a:lnTo>
                <a:lnTo>
                  <a:pt x="192350" y="497547"/>
                </a:lnTo>
                <a:lnTo>
                  <a:pt x="205090" y="512360"/>
                </a:lnTo>
                <a:lnTo>
                  <a:pt x="212438" y="513065"/>
                </a:lnTo>
                <a:lnTo>
                  <a:pt x="220159" y="510006"/>
                </a:lnTo>
                <a:lnTo>
                  <a:pt x="228129" y="504440"/>
                </a:lnTo>
                <a:lnTo>
                  <a:pt x="249459" y="466267"/>
                </a:lnTo>
                <a:lnTo>
                  <a:pt x="258928" y="428843"/>
                </a:lnTo>
                <a:lnTo>
                  <a:pt x="264784" y="389162"/>
                </a:lnTo>
                <a:lnTo>
                  <a:pt x="267386" y="355063"/>
                </a:lnTo>
                <a:lnTo>
                  <a:pt x="260329" y="310960"/>
                </a:lnTo>
                <a:lnTo>
                  <a:pt x="258351" y="302903"/>
                </a:lnTo>
                <a:lnTo>
                  <a:pt x="259940" y="300049"/>
                </a:lnTo>
                <a:lnTo>
                  <a:pt x="267350" y="294995"/>
                </a:lnTo>
                <a:lnTo>
                  <a:pt x="310338" y="296142"/>
                </a:lnTo>
                <a:lnTo>
                  <a:pt x="371068" y="302807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0" name="SMARTInkShape-2319">
            <a:extLst>
              <a:ext uri="{FF2B5EF4-FFF2-40B4-BE49-F238E27FC236}">
                <a16:creationId xmlns:a16="http://schemas.microsoft.com/office/drawing/2014/main" xmlns="" id="{91047D54-D250-4BD6-9634-F4134DEED618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6318250" y="5416873"/>
            <a:ext cx="133185" cy="264291"/>
          </a:xfrm>
          <a:custGeom>
            <a:avLst/>
            <a:gdLst/>
            <a:ahLst/>
            <a:cxnLst/>
            <a:rect l="0" t="0" r="0" b="0"/>
            <a:pathLst>
              <a:path w="133185" h="264291">
                <a:moveTo>
                  <a:pt x="107950" y="44127"/>
                </a:moveTo>
                <a:lnTo>
                  <a:pt x="107950" y="44127"/>
                </a:lnTo>
                <a:lnTo>
                  <a:pt x="111608" y="24554"/>
                </a:lnTo>
                <a:lnTo>
                  <a:pt x="110046" y="12145"/>
                </a:lnTo>
                <a:lnTo>
                  <a:pt x="106525" y="7283"/>
                </a:lnTo>
                <a:lnTo>
                  <a:pt x="95087" y="0"/>
                </a:lnTo>
                <a:lnTo>
                  <a:pt x="76833" y="56"/>
                </a:lnTo>
                <a:lnTo>
                  <a:pt x="56020" y="5490"/>
                </a:lnTo>
                <a:lnTo>
                  <a:pt x="37363" y="14961"/>
                </a:lnTo>
                <a:lnTo>
                  <a:pt x="25308" y="29988"/>
                </a:lnTo>
                <a:lnTo>
                  <a:pt x="18303" y="49132"/>
                </a:lnTo>
                <a:lnTo>
                  <a:pt x="15190" y="71751"/>
                </a:lnTo>
                <a:lnTo>
                  <a:pt x="25095" y="95915"/>
                </a:lnTo>
                <a:lnTo>
                  <a:pt x="54473" y="135201"/>
                </a:lnTo>
                <a:lnTo>
                  <a:pt x="89989" y="174358"/>
                </a:lnTo>
                <a:lnTo>
                  <a:pt x="129801" y="219195"/>
                </a:lnTo>
                <a:lnTo>
                  <a:pt x="133100" y="228572"/>
                </a:lnTo>
                <a:lnTo>
                  <a:pt x="133184" y="236940"/>
                </a:lnTo>
                <a:lnTo>
                  <a:pt x="131123" y="244635"/>
                </a:lnTo>
                <a:lnTo>
                  <a:pt x="119425" y="256949"/>
                </a:lnTo>
                <a:lnTo>
                  <a:pt x="111367" y="262208"/>
                </a:lnTo>
                <a:lnTo>
                  <a:pt x="87361" y="264290"/>
                </a:lnTo>
                <a:lnTo>
                  <a:pt x="58583" y="259099"/>
                </a:lnTo>
                <a:lnTo>
                  <a:pt x="0" y="234627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7067355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217</TotalTime>
  <Words>0</Words>
  <Application>Microsoft Office PowerPoint</Application>
  <PresentationFormat>Custom</PresentationFormat>
  <Paragraphs>0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Anshul  Gandhi</dc:creator>
  <cp:lastModifiedBy>anshul</cp:lastModifiedBy>
  <cp:revision>6</cp:revision>
  <dcterms:created xsi:type="dcterms:W3CDTF">2019-11-12T21:00:26Z</dcterms:created>
  <dcterms:modified xsi:type="dcterms:W3CDTF">2019-11-22T07:08:33Z</dcterms:modified>
</cp:coreProperties>
</file>